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wmf" ContentType="image/x-wmf"/>
  <Default Extension="png" ContentType="image/pn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0"/>
  </p:notesMasterIdLst>
  <p:handoutMasterIdLst>
    <p:handoutMasterId r:id="rId131"/>
  </p:handoutMasterIdLst>
  <p:sldIdLst>
    <p:sldId id="256" r:id="rId3"/>
    <p:sldId id="1082" r:id="rId4"/>
    <p:sldId id="1083" r:id="rId5"/>
    <p:sldId id="1084" r:id="rId6"/>
    <p:sldId id="1085" r:id="rId7"/>
    <p:sldId id="1086" r:id="rId8"/>
    <p:sldId id="1087" r:id="rId9"/>
    <p:sldId id="1088" r:id="rId10"/>
    <p:sldId id="1089" r:id="rId11"/>
    <p:sldId id="1090" r:id="rId12"/>
    <p:sldId id="1091" r:id="rId13"/>
    <p:sldId id="1092" r:id="rId14"/>
    <p:sldId id="1093" r:id="rId15"/>
    <p:sldId id="1094" r:id="rId16"/>
    <p:sldId id="1095" r:id="rId17"/>
    <p:sldId id="1096" r:id="rId18"/>
    <p:sldId id="1097" r:id="rId19"/>
    <p:sldId id="1098" r:id="rId20"/>
    <p:sldId id="1099" r:id="rId21"/>
    <p:sldId id="1100" r:id="rId22"/>
    <p:sldId id="1101" r:id="rId23"/>
    <p:sldId id="1102" r:id="rId24"/>
    <p:sldId id="1103" r:id="rId25"/>
    <p:sldId id="1104" r:id="rId26"/>
    <p:sldId id="1105" r:id="rId27"/>
    <p:sldId id="1106" r:id="rId28"/>
    <p:sldId id="1107" r:id="rId29"/>
    <p:sldId id="1108" r:id="rId30"/>
    <p:sldId id="1109" r:id="rId31"/>
    <p:sldId id="1110" r:id="rId32"/>
    <p:sldId id="1111" r:id="rId33"/>
    <p:sldId id="1112" r:id="rId34"/>
    <p:sldId id="1113" r:id="rId35"/>
    <p:sldId id="1114" r:id="rId36"/>
    <p:sldId id="1115" r:id="rId37"/>
    <p:sldId id="1116" r:id="rId38"/>
    <p:sldId id="1117" r:id="rId39"/>
    <p:sldId id="1118" r:id="rId40"/>
    <p:sldId id="1119" r:id="rId41"/>
    <p:sldId id="1120" r:id="rId42"/>
    <p:sldId id="1121" r:id="rId43"/>
    <p:sldId id="1122" r:id="rId44"/>
    <p:sldId id="1123" r:id="rId45"/>
    <p:sldId id="1124" r:id="rId46"/>
    <p:sldId id="1125" r:id="rId47"/>
    <p:sldId id="1126" r:id="rId48"/>
    <p:sldId id="1127" r:id="rId49"/>
    <p:sldId id="1128" r:id="rId50"/>
    <p:sldId id="1129" r:id="rId51"/>
    <p:sldId id="1130" r:id="rId52"/>
    <p:sldId id="1131" r:id="rId53"/>
    <p:sldId id="1132" r:id="rId54"/>
    <p:sldId id="1133" r:id="rId55"/>
    <p:sldId id="1134" r:id="rId56"/>
    <p:sldId id="1135" r:id="rId57"/>
    <p:sldId id="1136" r:id="rId58"/>
    <p:sldId id="1137" r:id="rId59"/>
    <p:sldId id="1138" r:id="rId60"/>
    <p:sldId id="1139" r:id="rId61"/>
    <p:sldId id="1140" r:id="rId62"/>
    <p:sldId id="1141" r:id="rId63"/>
    <p:sldId id="1142" r:id="rId64"/>
    <p:sldId id="1143" r:id="rId65"/>
    <p:sldId id="1144" r:id="rId66"/>
    <p:sldId id="1145" r:id="rId67"/>
    <p:sldId id="1146" r:id="rId68"/>
    <p:sldId id="1147" r:id="rId69"/>
    <p:sldId id="1148" r:id="rId70"/>
    <p:sldId id="1149" r:id="rId71"/>
    <p:sldId id="1150" r:id="rId72"/>
    <p:sldId id="1151" r:id="rId73"/>
    <p:sldId id="1152" r:id="rId74"/>
    <p:sldId id="1153" r:id="rId75"/>
    <p:sldId id="1154" r:id="rId76"/>
    <p:sldId id="1155" r:id="rId77"/>
    <p:sldId id="1156" r:id="rId78"/>
    <p:sldId id="1157" r:id="rId79"/>
    <p:sldId id="1158" r:id="rId80"/>
    <p:sldId id="1159" r:id="rId81"/>
    <p:sldId id="1160" r:id="rId82"/>
    <p:sldId id="1161" r:id="rId83"/>
    <p:sldId id="1162" r:id="rId84"/>
    <p:sldId id="1163" r:id="rId85"/>
    <p:sldId id="1164" r:id="rId86"/>
    <p:sldId id="1165" r:id="rId87"/>
    <p:sldId id="1166" r:id="rId88"/>
    <p:sldId id="1167" r:id="rId89"/>
    <p:sldId id="1168" r:id="rId90"/>
    <p:sldId id="1169" r:id="rId91"/>
    <p:sldId id="1170" r:id="rId92"/>
    <p:sldId id="1171" r:id="rId93"/>
    <p:sldId id="1172" r:id="rId94"/>
    <p:sldId id="1173" r:id="rId95"/>
    <p:sldId id="1174" r:id="rId96"/>
    <p:sldId id="1175" r:id="rId97"/>
    <p:sldId id="1176" r:id="rId98"/>
    <p:sldId id="1177" r:id="rId99"/>
    <p:sldId id="1178" r:id="rId100"/>
    <p:sldId id="1179" r:id="rId101"/>
    <p:sldId id="1180" r:id="rId102"/>
    <p:sldId id="1181" r:id="rId103"/>
    <p:sldId id="1182" r:id="rId104"/>
    <p:sldId id="1183" r:id="rId105"/>
    <p:sldId id="1184" r:id="rId106"/>
    <p:sldId id="1185" r:id="rId107"/>
    <p:sldId id="1186" r:id="rId108"/>
    <p:sldId id="1187" r:id="rId109"/>
    <p:sldId id="1188" r:id="rId110"/>
    <p:sldId id="1189" r:id="rId111"/>
    <p:sldId id="1190" r:id="rId112"/>
    <p:sldId id="1191" r:id="rId113"/>
    <p:sldId id="1192" r:id="rId114"/>
    <p:sldId id="1193" r:id="rId115"/>
    <p:sldId id="1194" r:id="rId116"/>
    <p:sldId id="1195" r:id="rId117"/>
    <p:sldId id="1196" r:id="rId118"/>
    <p:sldId id="1197" r:id="rId119"/>
    <p:sldId id="1198" r:id="rId120"/>
    <p:sldId id="1199" r:id="rId121"/>
    <p:sldId id="1200" r:id="rId122"/>
    <p:sldId id="1201" r:id="rId123"/>
    <p:sldId id="1202" r:id="rId124"/>
    <p:sldId id="1203" r:id="rId125"/>
    <p:sldId id="1204" r:id="rId126"/>
    <p:sldId id="1205" r:id="rId127"/>
    <p:sldId id="1206" r:id="rId128"/>
    <p:sldId id="906" r:id="rId129"/>
  </p:sldIdLst>
  <p:sldSz cx="9144000" cy="6858000" type="screen4x3"/>
  <p:notesSz cx="7102475" cy="8991600"/>
  <p:custDataLst>
    <p:tags r:id="rId135"/>
  </p:custDataLst>
  <p:defaultTex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47" userDrawn="1">
          <p15:clr>
            <a:srgbClr val="A4A3A4"/>
          </p15:clr>
        </p15:guide>
        <p15:guide id="2" pos="295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0000"/>
    <a:srgbClr val="D60093"/>
    <a:srgbClr val="66FFFF"/>
    <a:srgbClr val="5A9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p:restoredTop sz="95540"/>
  </p:normalViewPr>
  <p:slideViewPr>
    <p:cSldViewPr snapToGrid="0" showGuides="1">
      <p:cViewPr>
        <p:scale>
          <a:sx n="66" d="100"/>
          <a:sy n="66" d="100"/>
        </p:scale>
        <p:origin x="-2094" y="-498"/>
      </p:cViewPr>
      <p:guideLst>
        <p:guide orient="horz" pos="2247"/>
        <p:guide pos="2956"/>
      </p:guideLst>
    </p:cSldViewPr>
  </p:slideViewPr>
  <p:notesTextViewPr>
    <p:cViewPr>
      <p:scale>
        <a:sx n="100" d="100"/>
        <a:sy n="100" d="100"/>
      </p:scale>
      <p:origin x="0" y="0"/>
    </p:cViewPr>
  </p:notesTextViewPr>
  <p:sorterViewPr showFormatting="0">
    <p:cViewPr>
      <p:scale>
        <a:sx n="66" d="100"/>
        <a:sy n="66" d="100"/>
      </p:scale>
      <p:origin x="0" y="7080"/>
    </p:cViewPr>
  </p:sorter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5" Type="http://schemas.openxmlformats.org/officeDocument/2006/relationships/tags" Target="tags/tag134.xml"/><Relationship Id="rId134" Type="http://schemas.openxmlformats.org/officeDocument/2006/relationships/tableStyles" Target="tableStyles.xml"/><Relationship Id="rId133" Type="http://schemas.openxmlformats.org/officeDocument/2006/relationships/viewProps" Target="viewProps.xml"/><Relationship Id="rId132" Type="http://schemas.openxmlformats.org/officeDocument/2006/relationships/presProps" Target="presProps.xml"/><Relationship Id="rId131" Type="http://schemas.openxmlformats.org/officeDocument/2006/relationships/handoutMaster" Target="handoutMasters/handoutMaster1.xml"/><Relationship Id="rId130" Type="http://schemas.openxmlformats.org/officeDocument/2006/relationships/notesMaster" Target="notesMasters/notesMaster1.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1.vml.rels><?xml version="1.0" encoding="UTF-8" standalone="yes"?>
<Relationships xmlns="http://schemas.openxmlformats.org/package/2006/relationships"><Relationship Id="rId9" Type="http://schemas.openxmlformats.org/officeDocument/2006/relationships/image" Target="../media/image35.wmf"/><Relationship Id="rId8" Type="http://schemas.openxmlformats.org/officeDocument/2006/relationships/image" Target="../media/image34.wmf"/><Relationship Id="rId7" Type="http://schemas.openxmlformats.org/officeDocument/2006/relationships/image" Target="../media/image33.wmf"/><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 Id="rId3" Type="http://schemas.openxmlformats.org/officeDocument/2006/relationships/image" Target="../media/image29.wmf"/><Relationship Id="rId2" Type="http://schemas.openxmlformats.org/officeDocument/2006/relationships/image" Target="../media/image28.wmf"/><Relationship Id="rId12" Type="http://schemas.openxmlformats.org/officeDocument/2006/relationships/image" Target="../media/image38.wmf"/><Relationship Id="rId11" Type="http://schemas.openxmlformats.org/officeDocument/2006/relationships/image" Target="../media/image37.wmf"/><Relationship Id="rId10" Type="http://schemas.openxmlformats.org/officeDocument/2006/relationships/image" Target="../media/image36.wmf"/><Relationship Id="rId1" Type="http://schemas.openxmlformats.org/officeDocument/2006/relationships/image" Target="../media/image27.wmf"/></Relationships>
</file>

<file path=ppt/drawings/_rels/vmlDrawing12.vml.rels><?xml version="1.0" encoding="UTF-8" standalone="yes"?>
<Relationships xmlns="http://schemas.openxmlformats.org/package/2006/relationships"><Relationship Id="rId9" Type="http://schemas.openxmlformats.org/officeDocument/2006/relationships/image" Target="../media/image41.wmf"/><Relationship Id="rId8" Type="http://schemas.openxmlformats.org/officeDocument/2006/relationships/image" Target="../media/image40.wmf"/><Relationship Id="rId7" Type="http://schemas.openxmlformats.org/officeDocument/2006/relationships/image" Target="../media/image37.wmf"/><Relationship Id="rId6" Type="http://schemas.openxmlformats.org/officeDocument/2006/relationships/image" Target="../media/image36.wmf"/><Relationship Id="rId5" Type="http://schemas.openxmlformats.org/officeDocument/2006/relationships/image" Target="../media/image35.wmf"/><Relationship Id="rId4" Type="http://schemas.openxmlformats.org/officeDocument/2006/relationships/image" Target="../media/image34.wmf"/><Relationship Id="rId3" Type="http://schemas.openxmlformats.org/officeDocument/2006/relationships/image" Target="../media/image33.wmf"/><Relationship Id="rId2" Type="http://schemas.openxmlformats.org/officeDocument/2006/relationships/image" Target="../media/image32.wmf"/><Relationship Id="rId11" Type="http://schemas.openxmlformats.org/officeDocument/2006/relationships/image" Target="../media/image43.wmf"/><Relationship Id="rId10" Type="http://schemas.openxmlformats.org/officeDocument/2006/relationships/image" Target="../media/image42.wmf"/><Relationship Id="rId1" Type="http://schemas.openxmlformats.org/officeDocument/2006/relationships/image" Target="../media/image39.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14.vml.rels><?xml version="1.0" encoding="UTF-8" standalone="yes"?>
<Relationships xmlns="http://schemas.openxmlformats.org/package/2006/relationships"><Relationship Id="rId6" Type="http://schemas.openxmlformats.org/officeDocument/2006/relationships/image" Target="../media/image52.wmf"/><Relationship Id="rId5" Type="http://schemas.openxmlformats.org/officeDocument/2006/relationships/image" Target="../media/image51.wmf"/><Relationship Id="rId4" Type="http://schemas.openxmlformats.org/officeDocument/2006/relationships/image" Target="../media/image50.wmf"/><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s>
</file>

<file path=ppt/drawings/_rels/vmlDrawing15.vml.rels><?xml version="1.0" encoding="UTF-8" standalone="yes"?>
<Relationships xmlns="http://schemas.openxmlformats.org/package/2006/relationships"><Relationship Id="rId4" Type="http://schemas.openxmlformats.org/officeDocument/2006/relationships/image" Target="../media/image56.wmf"/><Relationship Id="rId3" Type="http://schemas.openxmlformats.org/officeDocument/2006/relationships/image" Target="../media/image55.wmf"/><Relationship Id="rId2" Type="http://schemas.openxmlformats.org/officeDocument/2006/relationships/image" Target="../media/image54.wmf"/><Relationship Id="rId1" Type="http://schemas.openxmlformats.org/officeDocument/2006/relationships/image" Target="../media/image53.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8.wmf"/><Relationship Id="rId1" Type="http://schemas.openxmlformats.org/officeDocument/2006/relationships/image" Target="../media/image57.wmf"/></Relationships>
</file>

<file path=ppt/drawings/_rels/vmlDrawing17.vml.rels><?xml version="1.0" encoding="UTF-8" standalone="yes"?>
<Relationships xmlns="http://schemas.openxmlformats.org/package/2006/relationships"><Relationship Id="rId7" Type="http://schemas.openxmlformats.org/officeDocument/2006/relationships/image" Target="../media/image63.wmf"/><Relationship Id="rId6" Type="http://schemas.openxmlformats.org/officeDocument/2006/relationships/image" Target="../media/image62.wmf"/><Relationship Id="rId5" Type="http://schemas.openxmlformats.org/officeDocument/2006/relationships/image" Target="../media/image61.wmf"/><Relationship Id="rId4" Type="http://schemas.openxmlformats.org/officeDocument/2006/relationships/image" Target="../media/image60.wmf"/><Relationship Id="rId3" Type="http://schemas.openxmlformats.org/officeDocument/2006/relationships/image" Target="../media/image9.wmf"/><Relationship Id="rId2" Type="http://schemas.openxmlformats.org/officeDocument/2006/relationships/image" Target="../media/image59.wmf"/><Relationship Id="rId1" Type="http://schemas.openxmlformats.org/officeDocument/2006/relationships/image" Target="../media/image7.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4.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66.wmf"/><Relationship Id="rId1" Type="http://schemas.openxmlformats.org/officeDocument/2006/relationships/image" Target="../media/image65.wmf"/></Relationships>
</file>

<file path=ppt/drawings/_rels/vmlDrawing2.vml.rels><?xml version="1.0" encoding="UTF-8" standalone="yes"?>
<Relationships xmlns="http://schemas.openxmlformats.org/package/2006/relationships"><Relationship Id="rId4" Type="http://schemas.openxmlformats.org/officeDocument/2006/relationships/image" Target="../media/image6.wmf"/><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20.vml.rels><?xml version="1.0" encoding="UTF-8" standalone="yes"?>
<Relationships xmlns="http://schemas.openxmlformats.org/package/2006/relationships"><Relationship Id="rId5" Type="http://schemas.openxmlformats.org/officeDocument/2006/relationships/image" Target="../media/image71.wmf"/><Relationship Id="rId4" Type="http://schemas.openxmlformats.org/officeDocument/2006/relationships/image" Target="../media/image70.wmf"/><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image" Target="../media/image67.wmf"/></Relationships>
</file>

<file path=ppt/drawings/_rels/vmlDrawing21.vml.rels><?xml version="1.0" encoding="UTF-8" standalone="yes"?>
<Relationships xmlns="http://schemas.openxmlformats.org/package/2006/relationships"><Relationship Id="rId9" Type="http://schemas.openxmlformats.org/officeDocument/2006/relationships/image" Target="../media/image76.wmf"/><Relationship Id="rId8" Type="http://schemas.openxmlformats.org/officeDocument/2006/relationships/image" Target="../media/image75.wmf"/><Relationship Id="rId7" Type="http://schemas.openxmlformats.org/officeDocument/2006/relationships/image" Target="../media/image74.wmf"/><Relationship Id="rId6" Type="http://schemas.openxmlformats.org/officeDocument/2006/relationships/image" Target="../media/image73.wmf"/><Relationship Id="rId5" Type="http://schemas.openxmlformats.org/officeDocument/2006/relationships/image" Target="../media/image72.wmf"/><Relationship Id="rId4" Type="http://schemas.openxmlformats.org/officeDocument/2006/relationships/image" Target="../media/image32.wmf"/><Relationship Id="rId3" Type="http://schemas.openxmlformats.org/officeDocument/2006/relationships/image" Target="../media/image33.wmf"/><Relationship Id="rId2" Type="http://schemas.openxmlformats.org/officeDocument/2006/relationships/image" Target="../media/image35.wmf"/><Relationship Id="rId11" Type="http://schemas.openxmlformats.org/officeDocument/2006/relationships/image" Target="../media/image37.wmf"/><Relationship Id="rId10" Type="http://schemas.openxmlformats.org/officeDocument/2006/relationships/image" Target="../media/image36.wmf"/><Relationship Id="rId1" Type="http://schemas.openxmlformats.org/officeDocument/2006/relationships/image" Target="../media/image34.wmf"/></Relationships>
</file>

<file path=ppt/drawings/_rels/vmlDrawing22.vml.rels><?xml version="1.0" encoding="UTF-8" standalone="yes"?>
<Relationships xmlns="http://schemas.openxmlformats.org/package/2006/relationships"><Relationship Id="rId9" Type="http://schemas.openxmlformats.org/officeDocument/2006/relationships/image" Target="../media/image78.wmf"/><Relationship Id="rId8" Type="http://schemas.openxmlformats.org/officeDocument/2006/relationships/image" Target="../media/image77.wmf"/><Relationship Id="rId7" Type="http://schemas.openxmlformats.org/officeDocument/2006/relationships/image" Target="../media/image37.wmf"/><Relationship Id="rId6" Type="http://schemas.openxmlformats.org/officeDocument/2006/relationships/image" Target="../media/image36.wmf"/><Relationship Id="rId5" Type="http://schemas.openxmlformats.org/officeDocument/2006/relationships/image" Target="../media/image72.wmf"/><Relationship Id="rId4" Type="http://schemas.openxmlformats.org/officeDocument/2006/relationships/image" Target="../media/image32.wmf"/><Relationship Id="rId3" Type="http://schemas.openxmlformats.org/officeDocument/2006/relationships/image" Target="../media/image33.wmf"/><Relationship Id="rId2" Type="http://schemas.openxmlformats.org/officeDocument/2006/relationships/image" Target="../media/image35.wmf"/><Relationship Id="rId10" Type="http://schemas.openxmlformats.org/officeDocument/2006/relationships/image" Target="../media/image79.wmf"/><Relationship Id="rId1" Type="http://schemas.openxmlformats.org/officeDocument/2006/relationships/image" Target="../media/image34.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85.wmf"/><Relationship Id="rId7" Type="http://schemas.openxmlformats.org/officeDocument/2006/relationships/image" Target="../media/image84.wmf"/><Relationship Id="rId6" Type="http://schemas.openxmlformats.org/officeDocument/2006/relationships/image" Target="../media/image35.wmf"/><Relationship Id="rId5" Type="http://schemas.openxmlformats.org/officeDocument/2006/relationships/image" Target="../media/image34.wmf"/><Relationship Id="rId4" Type="http://schemas.openxmlformats.org/officeDocument/2006/relationships/image" Target="../media/image83.wmf"/><Relationship Id="rId3" Type="http://schemas.openxmlformats.org/officeDocument/2006/relationships/image" Target="../media/image82.wmf"/><Relationship Id="rId2" Type="http://schemas.openxmlformats.org/officeDocument/2006/relationships/image" Target="../media/image81.wmf"/><Relationship Id="rId1" Type="http://schemas.openxmlformats.org/officeDocument/2006/relationships/image" Target="../media/image80.wmf"/></Relationships>
</file>

<file path=ppt/drawings/_rels/vmlDrawing24.vml.rels><?xml version="1.0" encoding="UTF-8" standalone="yes"?>
<Relationships xmlns="http://schemas.openxmlformats.org/package/2006/relationships"><Relationship Id="rId4" Type="http://schemas.openxmlformats.org/officeDocument/2006/relationships/image" Target="../media/image89.wmf"/><Relationship Id="rId3" Type="http://schemas.openxmlformats.org/officeDocument/2006/relationships/image" Target="../media/image88.wmf"/><Relationship Id="rId2" Type="http://schemas.openxmlformats.org/officeDocument/2006/relationships/image" Target="../media/image87.wmf"/><Relationship Id="rId1" Type="http://schemas.openxmlformats.org/officeDocument/2006/relationships/image" Target="../media/image86.wmf"/></Relationships>
</file>

<file path=ppt/drawings/_rels/vmlDrawing25.vml.rels><?xml version="1.0" encoding="UTF-8" standalone="yes"?>
<Relationships xmlns="http://schemas.openxmlformats.org/package/2006/relationships"><Relationship Id="rId8" Type="http://schemas.openxmlformats.org/officeDocument/2006/relationships/image" Target="../media/image97.wmf"/><Relationship Id="rId7" Type="http://schemas.openxmlformats.org/officeDocument/2006/relationships/image" Target="../media/image96.wmf"/><Relationship Id="rId6" Type="http://schemas.openxmlformats.org/officeDocument/2006/relationships/image" Target="../media/image95.wmf"/><Relationship Id="rId5" Type="http://schemas.openxmlformats.org/officeDocument/2006/relationships/image" Target="../media/image94.wmf"/><Relationship Id="rId4" Type="http://schemas.openxmlformats.org/officeDocument/2006/relationships/image" Target="../media/image93.wmf"/><Relationship Id="rId3" Type="http://schemas.openxmlformats.org/officeDocument/2006/relationships/image" Target="../media/image92.wmf"/><Relationship Id="rId2" Type="http://schemas.openxmlformats.org/officeDocument/2006/relationships/image" Target="../media/image91.wmf"/><Relationship Id="rId1" Type="http://schemas.openxmlformats.org/officeDocument/2006/relationships/image" Target="../media/image90.wmf"/></Relationships>
</file>

<file path=ppt/drawings/_rels/vmlDrawing26.vml.rels><?xml version="1.0" encoding="UTF-8" standalone="yes"?>
<Relationships xmlns="http://schemas.openxmlformats.org/package/2006/relationships"><Relationship Id="rId7" Type="http://schemas.openxmlformats.org/officeDocument/2006/relationships/image" Target="../media/image104.wmf"/><Relationship Id="rId6" Type="http://schemas.openxmlformats.org/officeDocument/2006/relationships/image" Target="../media/image103.wmf"/><Relationship Id="rId5" Type="http://schemas.openxmlformats.org/officeDocument/2006/relationships/image" Target="../media/image102.wmf"/><Relationship Id="rId4" Type="http://schemas.openxmlformats.org/officeDocument/2006/relationships/image" Target="../media/image101.wmf"/><Relationship Id="rId3" Type="http://schemas.openxmlformats.org/officeDocument/2006/relationships/image" Target="../media/image100.wmf"/><Relationship Id="rId2" Type="http://schemas.openxmlformats.org/officeDocument/2006/relationships/image" Target="../media/image99.wmf"/><Relationship Id="rId1" Type="http://schemas.openxmlformats.org/officeDocument/2006/relationships/image" Target="../media/image98.wmf"/></Relationships>
</file>

<file path=ppt/drawings/_rels/vmlDrawing27.vml.rels><?xml version="1.0" encoding="UTF-8" standalone="yes"?>
<Relationships xmlns="http://schemas.openxmlformats.org/package/2006/relationships"><Relationship Id="rId9" Type="http://schemas.openxmlformats.org/officeDocument/2006/relationships/image" Target="../media/image106.wmf"/><Relationship Id="rId8" Type="http://schemas.openxmlformats.org/officeDocument/2006/relationships/image" Target="../media/image105.wmf"/><Relationship Id="rId7" Type="http://schemas.openxmlformats.org/officeDocument/2006/relationships/image" Target="../media/image37.wmf"/><Relationship Id="rId6" Type="http://schemas.openxmlformats.org/officeDocument/2006/relationships/image" Target="../media/image36.wmf"/><Relationship Id="rId5" Type="http://schemas.openxmlformats.org/officeDocument/2006/relationships/image" Target="../media/image72.wmf"/><Relationship Id="rId4" Type="http://schemas.openxmlformats.org/officeDocument/2006/relationships/image" Target="../media/image32.wmf"/><Relationship Id="rId3" Type="http://schemas.openxmlformats.org/officeDocument/2006/relationships/image" Target="../media/image33.wmf"/><Relationship Id="rId2" Type="http://schemas.openxmlformats.org/officeDocument/2006/relationships/image" Target="../media/image35.wmf"/><Relationship Id="rId1" Type="http://schemas.openxmlformats.org/officeDocument/2006/relationships/image" Target="../media/image34.wmf"/></Relationships>
</file>

<file path=ppt/drawings/_rels/vmlDrawing28.vml.rels><?xml version="1.0" encoding="UTF-8" standalone="yes"?>
<Relationships xmlns="http://schemas.openxmlformats.org/package/2006/relationships"><Relationship Id="rId9" Type="http://schemas.openxmlformats.org/officeDocument/2006/relationships/image" Target="../media/image108.wmf"/><Relationship Id="rId8" Type="http://schemas.openxmlformats.org/officeDocument/2006/relationships/image" Target="../media/image107.wmf"/><Relationship Id="rId7" Type="http://schemas.openxmlformats.org/officeDocument/2006/relationships/image" Target="../media/image37.wmf"/><Relationship Id="rId6" Type="http://schemas.openxmlformats.org/officeDocument/2006/relationships/image" Target="../media/image36.wmf"/><Relationship Id="rId5" Type="http://schemas.openxmlformats.org/officeDocument/2006/relationships/image" Target="../media/image72.wmf"/><Relationship Id="rId4" Type="http://schemas.openxmlformats.org/officeDocument/2006/relationships/image" Target="../media/image32.wmf"/><Relationship Id="rId3" Type="http://schemas.openxmlformats.org/officeDocument/2006/relationships/image" Target="../media/image33.wmf"/><Relationship Id="rId2" Type="http://schemas.openxmlformats.org/officeDocument/2006/relationships/image" Target="../media/image35.wmf"/><Relationship Id="rId11" Type="http://schemas.openxmlformats.org/officeDocument/2006/relationships/image" Target="../media/image110.wmf"/><Relationship Id="rId10" Type="http://schemas.openxmlformats.org/officeDocument/2006/relationships/image" Target="../media/image109.wmf"/><Relationship Id="rId1" Type="http://schemas.openxmlformats.org/officeDocument/2006/relationships/image" Target="../media/image34.wmf"/></Relationships>
</file>

<file path=ppt/drawings/_rels/vmlDrawing29.vml.rels><?xml version="1.0" encoding="UTF-8" standalone="yes"?>
<Relationships xmlns="http://schemas.openxmlformats.org/package/2006/relationships"><Relationship Id="rId6" Type="http://schemas.openxmlformats.org/officeDocument/2006/relationships/image" Target="../media/image116.wmf"/><Relationship Id="rId5" Type="http://schemas.openxmlformats.org/officeDocument/2006/relationships/image" Target="../media/image115.wmf"/><Relationship Id="rId4" Type="http://schemas.openxmlformats.org/officeDocument/2006/relationships/image" Target="../media/image114.wmf"/><Relationship Id="rId3" Type="http://schemas.openxmlformats.org/officeDocument/2006/relationships/image" Target="../media/image113.wmf"/><Relationship Id="rId2" Type="http://schemas.openxmlformats.org/officeDocument/2006/relationships/image" Target="../media/image112.wmf"/><Relationship Id="rId1" Type="http://schemas.openxmlformats.org/officeDocument/2006/relationships/image" Target="../media/image111.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10.wmf"/><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30.vml.rels><?xml version="1.0" encoding="UTF-8" standalone="yes"?>
<Relationships xmlns="http://schemas.openxmlformats.org/package/2006/relationships"><Relationship Id="rId9" Type="http://schemas.openxmlformats.org/officeDocument/2006/relationships/image" Target="../media/image125.wmf"/><Relationship Id="rId8" Type="http://schemas.openxmlformats.org/officeDocument/2006/relationships/image" Target="../media/image124.wmf"/><Relationship Id="rId7" Type="http://schemas.openxmlformats.org/officeDocument/2006/relationships/image" Target="../media/image123.wmf"/><Relationship Id="rId6" Type="http://schemas.openxmlformats.org/officeDocument/2006/relationships/image" Target="../media/image122.wmf"/><Relationship Id="rId5" Type="http://schemas.openxmlformats.org/officeDocument/2006/relationships/image" Target="../media/image121.wmf"/><Relationship Id="rId4" Type="http://schemas.openxmlformats.org/officeDocument/2006/relationships/image" Target="../media/image120.wmf"/><Relationship Id="rId3" Type="http://schemas.openxmlformats.org/officeDocument/2006/relationships/image" Target="../media/image119.wmf"/><Relationship Id="rId2" Type="http://schemas.openxmlformats.org/officeDocument/2006/relationships/image" Target="../media/image118.wmf"/><Relationship Id="rId1" Type="http://schemas.openxmlformats.org/officeDocument/2006/relationships/image" Target="../media/image117.wmf"/></Relationships>
</file>

<file path=ppt/drawings/_rels/vmlDrawing31.vml.rels><?xml version="1.0" encoding="UTF-8" standalone="yes"?>
<Relationships xmlns="http://schemas.openxmlformats.org/package/2006/relationships"><Relationship Id="rId9" Type="http://schemas.openxmlformats.org/officeDocument/2006/relationships/image" Target="../media/image127.wmf"/><Relationship Id="rId8" Type="http://schemas.openxmlformats.org/officeDocument/2006/relationships/image" Target="../media/image126.wmf"/><Relationship Id="rId7" Type="http://schemas.openxmlformats.org/officeDocument/2006/relationships/image" Target="../media/image37.wmf"/><Relationship Id="rId6" Type="http://schemas.openxmlformats.org/officeDocument/2006/relationships/image" Target="../media/image36.wmf"/><Relationship Id="rId5" Type="http://schemas.openxmlformats.org/officeDocument/2006/relationships/image" Target="../media/image72.wmf"/><Relationship Id="rId4" Type="http://schemas.openxmlformats.org/officeDocument/2006/relationships/image" Target="../media/image32.wmf"/><Relationship Id="rId3" Type="http://schemas.openxmlformats.org/officeDocument/2006/relationships/image" Target="../media/image33.wmf"/><Relationship Id="rId2" Type="http://schemas.openxmlformats.org/officeDocument/2006/relationships/image" Target="../media/image35.wmf"/><Relationship Id="rId15" Type="http://schemas.openxmlformats.org/officeDocument/2006/relationships/image" Target="../media/image132.wmf"/><Relationship Id="rId14" Type="http://schemas.openxmlformats.org/officeDocument/2006/relationships/image" Target="../media/image115.wmf"/><Relationship Id="rId13" Type="http://schemas.openxmlformats.org/officeDocument/2006/relationships/image" Target="../media/image131.wmf"/><Relationship Id="rId12" Type="http://schemas.openxmlformats.org/officeDocument/2006/relationships/image" Target="../media/image130.wmf"/><Relationship Id="rId11" Type="http://schemas.openxmlformats.org/officeDocument/2006/relationships/image" Target="../media/image129.wmf"/><Relationship Id="rId10" Type="http://schemas.openxmlformats.org/officeDocument/2006/relationships/image" Target="../media/image128.wmf"/><Relationship Id="rId1" Type="http://schemas.openxmlformats.org/officeDocument/2006/relationships/image" Target="../media/image34.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33.wmf"/></Relationships>
</file>

<file path=ppt/drawings/_rels/vmlDrawing33.vml.rels><?xml version="1.0" encoding="UTF-8" standalone="yes"?>
<Relationships xmlns="http://schemas.openxmlformats.org/package/2006/relationships"><Relationship Id="rId4" Type="http://schemas.openxmlformats.org/officeDocument/2006/relationships/image" Target="../media/image139.wmf"/><Relationship Id="rId3" Type="http://schemas.openxmlformats.org/officeDocument/2006/relationships/image" Target="../media/image138.wmf"/><Relationship Id="rId2" Type="http://schemas.openxmlformats.org/officeDocument/2006/relationships/image" Target="../media/image137.wmf"/><Relationship Id="rId1" Type="http://schemas.openxmlformats.org/officeDocument/2006/relationships/image" Target="../media/image136.wmf"/></Relationships>
</file>

<file path=ppt/drawings/_rels/vmlDrawing34.vml.rels><?xml version="1.0" encoding="UTF-8" standalone="yes"?>
<Relationships xmlns="http://schemas.openxmlformats.org/package/2006/relationships"><Relationship Id="rId9" Type="http://schemas.openxmlformats.org/officeDocument/2006/relationships/image" Target="../media/image148.wmf"/><Relationship Id="rId8" Type="http://schemas.openxmlformats.org/officeDocument/2006/relationships/image" Target="../media/image147.wmf"/><Relationship Id="rId7" Type="http://schemas.openxmlformats.org/officeDocument/2006/relationships/image" Target="../media/image146.wmf"/><Relationship Id="rId6" Type="http://schemas.openxmlformats.org/officeDocument/2006/relationships/image" Target="../media/image145.wmf"/><Relationship Id="rId5" Type="http://schemas.openxmlformats.org/officeDocument/2006/relationships/image" Target="../media/image144.wmf"/><Relationship Id="rId4" Type="http://schemas.openxmlformats.org/officeDocument/2006/relationships/image" Target="../media/image143.wmf"/><Relationship Id="rId3" Type="http://schemas.openxmlformats.org/officeDocument/2006/relationships/image" Target="../media/image142.wmf"/><Relationship Id="rId2" Type="http://schemas.openxmlformats.org/officeDocument/2006/relationships/image" Target="../media/image141.wmf"/><Relationship Id="rId13" Type="http://schemas.openxmlformats.org/officeDocument/2006/relationships/image" Target="../media/image152.wmf"/><Relationship Id="rId12" Type="http://schemas.openxmlformats.org/officeDocument/2006/relationships/image" Target="../media/image151.wmf"/><Relationship Id="rId11" Type="http://schemas.openxmlformats.org/officeDocument/2006/relationships/image" Target="../media/image150.wmf"/><Relationship Id="rId10" Type="http://schemas.openxmlformats.org/officeDocument/2006/relationships/image" Target="../media/image149.wmf"/><Relationship Id="rId1" Type="http://schemas.openxmlformats.org/officeDocument/2006/relationships/image" Target="../media/image140.wmf"/></Relationships>
</file>

<file path=ppt/drawings/_rels/vmlDrawing35.vml.rels><?xml version="1.0" encoding="UTF-8" standalone="yes"?>
<Relationships xmlns="http://schemas.openxmlformats.org/package/2006/relationships"><Relationship Id="rId9" Type="http://schemas.openxmlformats.org/officeDocument/2006/relationships/image" Target="../media/image147.wmf"/><Relationship Id="rId8" Type="http://schemas.openxmlformats.org/officeDocument/2006/relationships/image" Target="../media/image146.wmf"/><Relationship Id="rId7" Type="http://schemas.openxmlformats.org/officeDocument/2006/relationships/image" Target="../media/image145.wmf"/><Relationship Id="rId6" Type="http://schemas.openxmlformats.org/officeDocument/2006/relationships/image" Target="../media/image144.wmf"/><Relationship Id="rId5" Type="http://schemas.openxmlformats.org/officeDocument/2006/relationships/image" Target="../media/image143.wmf"/><Relationship Id="rId4" Type="http://schemas.openxmlformats.org/officeDocument/2006/relationships/image" Target="../media/image142.wmf"/><Relationship Id="rId3" Type="http://schemas.openxmlformats.org/officeDocument/2006/relationships/image" Target="../media/image141.wmf"/><Relationship Id="rId2" Type="http://schemas.openxmlformats.org/officeDocument/2006/relationships/image" Target="../media/image140.wmf"/><Relationship Id="rId18" Type="http://schemas.openxmlformats.org/officeDocument/2006/relationships/image" Target="../media/image162.wmf"/><Relationship Id="rId17" Type="http://schemas.openxmlformats.org/officeDocument/2006/relationships/image" Target="../media/image161.wmf"/><Relationship Id="rId16" Type="http://schemas.openxmlformats.org/officeDocument/2006/relationships/image" Target="../media/image160.wmf"/><Relationship Id="rId15" Type="http://schemas.openxmlformats.org/officeDocument/2006/relationships/image" Target="../media/image159.wmf"/><Relationship Id="rId14" Type="http://schemas.openxmlformats.org/officeDocument/2006/relationships/image" Target="../media/image158.wmf"/><Relationship Id="rId13" Type="http://schemas.openxmlformats.org/officeDocument/2006/relationships/image" Target="../media/image157.wmf"/><Relationship Id="rId12" Type="http://schemas.openxmlformats.org/officeDocument/2006/relationships/image" Target="../media/image156.wmf"/><Relationship Id="rId11" Type="http://schemas.openxmlformats.org/officeDocument/2006/relationships/image" Target="../media/image155.wmf"/><Relationship Id="rId10" Type="http://schemas.openxmlformats.org/officeDocument/2006/relationships/image" Target="../media/image154.wmf"/><Relationship Id="rId1" Type="http://schemas.openxmlformats.org/officeDocument/2006/relationships/image" Target="../media/image153.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63.wmf"/></Relationships>
</file>

<file path=ppt/drawings/_rels/vmlDrawing37.vml.rels><?xml version="1.0" encoding="UTF-8" standalone="yes"?>
<Relationships xmlns="http://schemas.openxmlformats.org/package/2006/relationships"><Relationship Id="rId7" Type="http://schemas.openxmlformats.org/officeDocument/2006/relationships/image" Target="../media/image170.wmf"/><Relationship Id="rId6" Type="http://schemas.openxmlformats.org/officeDocument/2006/relationships/image" Target="../media/image169.wmf"/><Relationship Id="rId5" Type="http://schemas.openxmlformats.org/officeDocument/2006/relationships/image" Target="../media/image168.wmf"/><Relationship Id="rId4" Type="http://schemas.openxmlformats.org/officeDocument/2006/relationships/image" Target="../media/image167.wmf"/><Relationship Id="rId3" Type="http://schemas.openxmlformats.org/officeDocument/2006/relationships/image" Target="../media/image166.wmf"/><Relationship Id="rId2" Type="http://schemas.openxmlformats.org/officeDocument/2006/relationships/image" Target="../media/image165.wmf"/><Relationship Id="rId1" Type="http://schemas.openxmlformats.org/officeDocument/2006/relationships/image" Target="../media/image164.wmf"/></Relationships>
</file>

<file path=ppt/drawings/_rels/vmlDrawing38.vml.rels><?xml version="1.0" encoding="UTF-8" standalone="yes"?>
<Relationships xmlns="http://schemas.openxmlformats.org/package/2006/relationships"><Relationship Id="rId4" Type="http://schemas.openxmlformats.org/officeDocument/2006/relationships/image" Target="../media/image175.wmf"/><Relationship Id="rId3" Type="http://schemas.openxmlformats.org/officeDocument/2006/relationships/image" Target="../media/image174.wmf"/><Relationship Id="rId2" Type="http://schemas.openxmlformats.org/officeDocument/2006/relationships/image" Target="../media/image173.wmf"/><Relationship Id="rId1" Type="http://schemas.openxmlformats.org/officeDocument/2006/relationships/image" Target="../media/image172.wmf"/></Relationships>
</file>

<file path=ppt/drawings/_rels/vmlDrawing39.vml.rels><?xml version="1.0" encoding="UTF-8" standalone="yes"?>
<Relationships xmlns="http://schemas.openxmlformats.org/package/2006/relationships"><Relationship Id="rId4" Type="http://schemas.openxmlformats.org/officeDocument/2006/relationships/image" Target="../media/image179.wmf"/><Relationship Id="rId3" Type="http://schemas.openxmlformats.org/officeDocument/2006/relationships/image" Target="../media/image178.wmf"/><Relationship Id="rId2" Type="http://schemas.openxmlformats.org/officeDocument/2006/relationships/image" Target="../media/image177.wmf"/><Relationship Id="rId1" Type="http://schemas.openxmlformats.org/officeDocument/2006/relationships/image" Target="../media/image17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184.wmf"/><Relationship Id="rId2" Type="http://schemas.openxmlformats.org/officeDocument/2006/relationships/image" Target="../media/image183.wmf"/><Relationship Id="rId1" Type="http://schemas.openxmlformats.org/officeDocument/2006/relationships/image" Target="../media/image182.wmf"/></Relationships>
</file>

<file path=ppt/drawings/_rels/vmlDrawing41.vml.rels><?xml version="1.0" encoding="UTF-8" standalone="yes"?>
<Relationships xmlns="http://schemas.openxmlformats.org/package/2006/relationships"><Relationship Id="rId5" Type="http://schemas.openxmlformats.org/officeDocument/2006/relationships/image" Target="../media/image189.wmf"/><Relationship Id="rId4" Type="http://schemas.openxmlformats.org/officeDocument/2006/relationships/image" Target="../media/image188.wmf"/><Relationship Id="rId3" Type="http://schemas.openxmlformats.org/officeDocument/2006/relationships/image" Target="../media/image187.wmf"/><Relationship Id="rId2" Type="http://schemas.openxmlformats.org/officeDocument/2006/relationships/image" Target="../media/image186.wmf"/><Relationship Id="rId1" Type="http://schemas.openxmlformats.org/officeDocument/2006/relationships/image" Target="../media/image185.wmf"/></Relationships>
</file>

<file path=ppt/drawings/_rels/vmlDrawing42.vml.rels><?xml version="1.0" encoding="UTF-8" standalone="yes"?>
<Relationships xmlns="http://schemas.openxmlformats.org/package/2006/relationships"><Relationship Id="rId5" Type="http://schemas.openxmlformats.org/officeDocument/2006/relationships/image" Target="../media/image194.wmf"/><Relationship Id="rId4" Type="http://schemas.openxmlformats.org/officeDocument/2006/relationships/image" Target="../media/image193.wmf"/><Relationship Id="rId3" Type="http://schemas.openxmlformats.org/officeDocument/2006/relationships/image" Target="../media/image192.wmf"/><Relationship Id="rId2" Type="http://schemas.openxmlformats.org/officeDocument/2006/relationships/image" Target="../media/image191.wmf"/><Relationship Id="rId1" Type="http://schemas.openxmlformats.org/officeDocument/2006/relationships/image" Target="../media/image190.wmf"/></Relationships>
</file>

<file path=ppt/drawings/_rels/vmlDrawing43.vml.rels><?xml version="1.0" encoding="UTF-8" standalone="yes"?>
<Relationships xmlns="http://schemas.openxmlformats.org/package/2006/relationships"><Relationship Id="rId9" Type="http://schemas.openxmlformats.org/officeDocument/2006/relationships/image" Target="../media/image203.wmf"/><Relationship Id="rId8" Type="http://schemas.openxmlformats.org/officeDocument/2006/relationships/image" Target="../media/image202.wmf"/><Relationship Id="rId7" Type="http://schemas.openxmlformats.org/officeDocument/2006/relationships/image" Target="../media/image201.wmf"/><Relationship Id="rId6" Type="http://schemas.openxmlformats.org/officeDocument/2006/relationships/image" Target="../media/image200.wmf"/><Relationship Id="rId5" Type="http://schemas.openxmlformats.org/officeDocument/2006/relationships/image" Target="../media/image199.wmf"/><Relationship Id="rId4" Type="http://schemas.openxmlformats.org/officeDocument/2006/relationships/image" Target="../media/image198.wmf"/><Relationship Id="rId3" Type="http://schemas.openxmlformats.org/officeDocument/2006/relationships/image" Target="../media/image197.wmf"/><Relationship Id="rId2" Type="http://schemas.openxmlformats.org/officeDocument/2006/relationships/image" Target="../media/image196.wmf"/><Relationship Id="rId10" Type="http://schemas.openxmlformats.org/officeDocument/2006/relationships/image" Target="../media/image204.wmf"/><Relationship Id="rId1" Type="http://schemas.openxmlformats.org/officeDocument/2006/relationships/image" Target="../media/image195.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207.wmf"/><Relationship Id="rId2" Type="http://schemas.openxmlformats.org/officeDocument/2006/relationships/image" Target="../media/image206.wmf"/><Relationship Id="rId1" Type="http://schemas.openxmlformats.org/officeDocument/2006/relationships/image" Target="../media/image205.wmf"/></Relationships>
</file>

<file path=ppt/drawings/_rels/vmlDrawing45.v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image" Target="../media/image209.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211.e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213.wmf"/><Relationship Id="rId1" Type="http://schemas.openxmlformats.org/officeDocument/2006/relationships/image" Target="../media/image212.w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216.wmf"/></Relationships>
</file>

<file path=ppt/drawings/_rels/vmlDrawing49.vml.rels><?xml version="1.0" encoding="UTF-8" standalone="yes"?>
<Relationships xmlns="http://schemas.openxmlformats.org/package/2006/relationships"><Relationship Id="rId7" Type="http://schemas.openxmlformats.org/officeDocument/2006/relationships/image" Target="../media/image223.wmf"/><Relationship Id="rId6" Type="http://schemas.openxmlformats.org/officeDocument/2006/relationships/image" Target="../media/image222.wmf"/><Relationship Id="rId5" Type="http://schemas.openxmlformats.org/officeDocument/2006/relationships/image" Target="../media/image221.wmf"/><Relationship Id="rId4" Type="http://schemas.openxmlformats.org/officeDocument/2006/relationships/image" Target="../media/image220.wmf"/><Relationship Id="rId3" Type="http://schemas.openxmlformats.org/officeDocument/2006/relationships/image" Target="../media/image219.wmf"/><Relationship Id="rId2" Type="http://schemas.openxmlformats.org/officeDocument/2006/relationships/image" Target="../media/image218.wmf"/><Relationship Id="rId1" Type="http://schemas.openxmlformats.org/officeDocument/2006/relationships/image" Target="../media/image21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50.vml.rels><?xml version="1.0" encoding="UTF-8" standalone="yes"?>
<Relationships xmlns="http://schemas.openxmlformats.org/package/2006/relationships"><Relationship Id="rId5" Type="http://schemas.openxmlformats.org/officeDocument/2006/relationships/image" Target="../media/image229.wmf"/><Relationship Id="rId4" Type="http://schemas.openxmlformats.org/officeDocument/2006/relationships/image" Target="../media/image228.wmf"/><Relationship Id="rId3" Type="http://schemas.openxmlformats.org/officeDocument/2006/relationships/image" Target="../media/image227.wmf"/><Relationship Id="rId2" Type="http://schemas.openxmlformats.org/officeDocument/2006/relationships/image" Target="../media/image226.wmf"/><Relationship Id="rId1" Type="http://schemas.openxmlformats.org/officeDocument/2006/relationships/image" Target="../media/image225.wmf"/></Relationships>
</file>

<file path=ppt/drawings/_rels/vmlDrawing51.vml.rels><?xml version="1.0" encoding="UTF-8" standalone="yes"?>
<Relationships xmlns="http://schemas.openxmlformats.org/package/2006/relationships"><Relationship Id="rId6" Type="http://schemas.openxmlformats.org/officeDocument/2006/relationships/image" Target="../media/image235.wmf"/><Relationship Id="rId5" Type="http://schemas.openxmlformats.org/officeDocument/2006/relationships/image" Target="../media/image234.wmf"/><Relationship Id="rId4" Type="http://schemas.openxmlformats.org/officeDocument/2006/relationships/image" Target="../media/image233.wmf"/><Relationship Id="rId3" Type="http://schemas.openxmlformats.org/officeDocument/2006/relationships/image" Target="../media/image232.wmf"/><Relationship Id="rId2" Type="http://schemas.openxmlformats.org/officeDocument/2006/relationships/image" Target="../media/image231.wmf"/><Relationship Id="rId1" Type="http://schemas.openxmlformats.org/officeDocument/2006/relationships/image" Target="../media/image230.w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236.png"/></Relationships>
</file>

<file path=ppt/drawings/_rels/vmlDrawing53.vml.rels><?xml version="1.0" encoding="UTF-8" standalone="yes"?>
<Relationships xmlns="http://schemas.openxmlformats.org/package/2006/relationships"><Relationship Id="rId9" Type="http://schemas.openxmlformats.org/officeDocument/2006/relationships/image" Target="../media/image246.wmf"/><Relationship Id="rId8" Type="http://schemas.openxmlformats.org/officeDocument/2006/relationships/image" Target="../media/image245.wmf"/><Relationship Id="rId7" Type="http://schemas.openxmlformats.org/officeDocument/2006/relationships/image" Target="../media/image244.wmf"/><Relationship Id="rId6" Type="http://schemas.openxmlformats.org/officeDocument/2006/relationships/image" Target="../media/image243.wmf"/><Relationship Id="rId5" Type="http://schemas.openxmlformats.org/officeDocument/2006/relationships/image" Target="../media/image242.wmf"/><Relationship Id="rId4" Type="http://schemas.openxmlformats.org/officeDocument/2006/relationships/image" Target="../media/image213.wmf"/><Relationship Id="rId3" Type="http://schemas.openxmlformats.org/officeDocument/2006/relationships/image" Target="../media/image212.wmf"/><Relationship Id="rId2" Type="http://schemas.openxmlformats.org/officeDocument/2006/relationships/image" Target="../media/image241.wmf"/><Relationship Id="rId1" Type="http://schemas.openxmlformats.org/officeDocument/2006/relationships/image" Target="../media/image240.png"/></Relationships>
</file>

<file path=ppt/drawings/_rels/vmlDrawing54.vml.rels><?xml version="1.0" encoding="UTF-8" standalone="yes"?>
<Relationships xmlns="http://schemas.openxmlformats.org/package/2006/relationships"><Relationship Id="rId8" Type="http://schemas.openxmlformats.org/officeDocument/2006/relationships/image" Target="../media/image249.wmf"/><Relationship Id="rId7" Type="http://schemas.openxmlformats.org/officeDocument/2006/relationships/image" Target="../media/image248.wmf"/><Relationship Id="rId6" Type="http://schemas.openxmlformats.org/officeDocument/2006/relationships/image" Target="../media/image247.wmf"/><Relationship Id="rId5" Type="http://schemas.openxmlformats.org/officeDocument/2006/relationships/image" Target="../media/image221.wmf"/><Relationship Id="rId4" Type="http://schemas.openxmlformats.org/officeDocument/2006/relationships/image" Target="../media/image220.wmf"/><Relationship Id="rId3" Type="http://schemas.openxmlformats.org/officeDocument/2006/relationships/image" Target="../media/image219.wmf"/><Relationship Id="rId2" Type="http://schemas.openxmlformats.org/officeDocument/2006/relationships/image" Target="../media/image218.wmf"/><Relationship Id="rId1" Type="http://schemas.openxmlformats.org/officeDocument/2006/relationships/image" Target="../media/image217.wmf"/></Relationships>
</file>

<file path=ppt/drawings/_rels/vmlDrawing55.vml.rels><?xml version="1.0" encoding="UTF-8" standalone="yes"?>
<Relationships xmlns="http://schemas.openxmlformats.org/package/2006/relationships"><Relationship Id="rId7" Type="http://schemas.openxmlformats.org/officeDocument/2006/relationships/image" Target="../media/image255.wmf"/><Relationship Id="rId6" Type="http://schemas.openxmlformats.org/officeDocument/2006/relationships/image" Target="../media/image213.wmf"/><Relationship Id="rId5" Type="http://schemas.openxmlformats.org/officeDocument/2006/relationships/image" Target="../media/image212.wmf"/><Relationship Id="rId4" Type="http://schemas.openxmlformats.org/officeDocument/2006/relationships/image" Target="../media/image254.wmf"/><Relationship Id="rId3" Type="http://schemas.openxmlformats.org/officeDocument/2006/relationships/image" Target="../media/image253.wmf"/><Relationship Id="rId2" Type="http://schemas.openxmlformats.org/officeDocument/2006/relationships/image" Target="../media/image252.wmf"/><Relationship Id="rId1" Type="http://schemas.openxmlformats.org/officeDocument/2006/relationships/image" Target="../media/image251.wmf"/></Relationships>
</file>

<file path=ppt/drawings/_rels/vmlDrawing56.vml.rels><?xml version="1.0" encoding="UTF-8" standalone="yes"?>
<Relationships xmlns="http://schemas.openxmlformats.org/package/2006/relationships"><Relationship Id="rId9" Type="http://schemas.openxmlformats.org/officeDocument/2006/relationships/image" Target="../media/image264.wmf"/><Relationship Id="rId8" Type="http://schemas.openxmlformats.org/officeDocument/2006/relationships/image" Target="../media/image263.wmf"/><Relationship Id="rId7" Type="http://schemas.openxmlformats.org/officeDocument/2006/relationships/image" Target="../media/image262.wmf"/><Relationship Id="rId6" Type="http://schemas.openxmlformats.org/officeDocument/2006/relationships/image" Target="../media/image261.wmf"/><Relationship Id="rId5" Type="http://schemas.openxmlformats.org/officeDocument/2006/relationships/image" Target="../media/image260.wmf"/><Relationship Id="rId4" Type="http://schemas.openxmlformats.org/officeDocument/2006/relationships/image" Target="../media/image259.wmf"/><Relationship Id="rId3" Type="http://schemas.openxmlformats.org/officeDocument/2006/relationships/image" Target="../media/image258.wmf"/><Relationship Id="rId2" Type="http://schemas.openxmlformats.org/officeDocument/2006/relationships/image" Target="../media/image257.wmf"/><Relationship Id="rId11" Type="http://schemas.openxmlformats.org/officeDocument/2006/relationships/image" Target="../media/image213.wmf"/><Relationship Id="rId10" Type="http://schemas.openxmlformats.org/officeDocument/2006/relationships/image" Target="../media/image212.wmf"/><Relationship Id="rId1" Type="http://schemas.openxmlformats.org/officeDocument/2006/relationships/image" Target="../media/image256.wmf"/></Relationships>
</file>

<file path=ppt/drawings/_rels/vmlDrawing57.vml.rels><?xml version="1.0" encoding="UTF-8" standalone="yes"?>
<Relationships xmlns="http://schemas.openxmlformats.org/package/2006/relationships"><Relationship Id="rId6" Type="http://schemas.openxmlformats.org/officeDocument/2006/relationships/image" Target="../media/image268.wmf"/><Relationship Id="rId5" Type="http://schemas.openxmlformats.org/officeDocument/2006/relationships/image" Target="../media/image267.wmf"/><Relationship Id="rId4" Type="http://schemas.openxmlformats.org/officeDocument/2006/relationships/image" Target="../media/image213.wmf"/><Relationship Id="rId3" Type="http://schemas.openxmlformats.org/officeDocument/2006/relationships/image" Target="../media/image212.wmf"/><Relationship Id="rId2" Type="http://schemas.openxmlformats.org/officeDocument/2006/relationships/image" Target="../media/image266.wmf"/><Relationship Id="rId1" Type="http://schemas.openxmlformats.org/officeDocument/2006/relationships/image" Target="../media/image265.wmf"/></Relationships>
</file>

<file path=ppt/drawings/_rels/vmlDrawing58.vml.rels><?xml version="1.0" encoding="UTF-8" standalone="yes"?>
<Relationships xmlns="http://schemas.openxmlformats.org/package/2006/relationships"><Relationship Id="rId9" Type="http://schemas.openxmlformats.org/officeDocument/2006/relationships/image" Target="../media/image271.wmf"/><Relationship Id="rId8" Type="http://schemas.openxmlformats.org/officeDocument/2006/relationships/image" Target="../media/image270.wmf"/><Relationship Id="rId7" Type="http://schemas.openxmlformats.org/officeDocument/2006/relationships/image" Target="../media/image258.wmf"/><Relationship Id="rId6" Type="http://schemas.openxmlformats.org/officeDocument/2006/relationships/image" Target="../media/image257.wmf"/><Relationship Id="rId5" Type="http://schemas.openxmlformats.org/officeDocument/2006/relationships/image" Target="../media/image263.wmf"/><Relationship Id="rId4" Type="http://schemas.openxmlformats.org/officeDocument/2006/relationships/image" Target="../media/image213.wmf"/><Relationship Id="rId3" Type="http://schemas.openxmlformats.org/officeDocument/2006/relationships/image" Target="../media/image212.wmf"/><Relationship Id="rId2" Type="http://schemas.openxmlformats.org/officeDocument/2006/relationships/image" Target="../media/image269.wmf"/><Relationship Id="rId1" Type="http://schemas.openxmlformats.org/officeDocument/2006/relationships/image" Target="../media/image265.wmf"/></Relationships>
</file>

<file path=ppt/drawings/_rels/vmlDrawing59.vml.rels><?xml version="1.0" encoding="UTF-8" standalone="yes"?>
<Relationships xmlns="http://schemas.openxmlformats.org/package/2006/relationships"><Relationship Id="rId9" Type="http://schemas.openxmlformats.org/officeDocument/2006/relationships/image" Target="../media/image280.wmf"/><Relationship Id="rId8" Type="http://schemas.openxmlformats.org/officeDocument/2006/relationships/image" Target="../media/image279.wmf"/><Relationship Id="rId7" Type="http://schemas.openxmlformats.org/officeDocument/2006/relationships/image" Target="../media/image278.wmf"/><Relationship Id="rId6" Type="http://schemas.openxmlformats.org/officeDocument/2006/relationships/image" Target="../media/image277.wmf"/><Relationship Id="rId5" Type="http://schemas.openxmlformats.org/officeDocument/2006/relationships/image" Target="../media/image276.wmf"/><Relationship Id="rId4" Type="http://schemas.openxmlformats.org/officeDocument/2006/relationships/image" Target="../media/image275.wmf"/><Relationship Id="rId3" Type="http://schemas.openxmlformats.org/officeDocument/2006/relationships/image" Target="../media/image274.wmf"/><Relationship Id="rId2" Type="http://schemas.openxmlformats.org/officeDocument/2006/relationships/image" Target="../media/image273.wmf"/><Relationship Id="rId13" Type="http://schemas.openxmlformats.org/officeDocument/2006/relationships/image" Target="../media/image213.wmf"/><Relationship Id="rId12" Type="http://schemas.openxmlformats.org/officeDocument/2006/relationships/image" Target="../media/image212.wmf"/><Relationship Id="rId11" Type="http://schemas.openxmlformats.org/officeDocument/2006/relationships/image" Target="../media/image282.wmf"/><Relationship Id="rId10" Type="http://schemas.openxmlformats.org/officeDocument/2006/relationships/image" Target="../media/image281.wmf"/><Relationship Id="rId1" Type="http://schemas.openxmlformats.org/officeDocument/2006/relationships/image" Target="../media/image27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60.vml.rels><?xml version="1.0" encoding="UTF-8" standalone="yes"?>
<Relationships xmlns="http://schemas.openxmlformats.org/package/2006/relationships"><Relationship Id="rId3" Type="http://schemas.openxmlformats.org/officeDocument/2006/relationships/image" Target="../media/image213.wmf"/><Relationship Id="rId2" Type="http://schemas.openxmlformats.org/officeDocument/2006/relationships/image" Target="../media/image212.wmf"/><Relationship Id="rId1" Type="http://schemas.openxmlformats.org/officeDocument/2006/relationships/image" Target="../media/image283.emf"/></Relationships>
</file>

<file path=ppt/drawings/_rels/vmlDrawing61.vml.rels><?xml version="1.0" encoding="UTF-8" standalone="yes"?>
<Relationships xmlns="http://schemas.openxmlformats.org/package/2006/relationships"><Relationship Id="rId4" Type="http://schemas.openxmlformats.org/officeDocument/2006/relationships/image" Target="../media/image285.wmf"/><Relationship Id="rId3" Type="http://schemas.openxmlformats.org/officeDocument/2006/relationships/image" Target="../media/image213.wmf"/><Relationship Id="rId2" Type="http://schemas.openxmlformats.org/officeDocument/2006/relationships/image" Target="../media/image212.wmf"/><Relationship Id="rId1" Type="http://schemas.openxmlformats.org/officeDocument/2006/relationships/image" Target="../media/image284.wmf"/></Relationships>
</file>

<file path=ppt/drawings/_rels/vmlDrawing62.vml.rels><?xml version="1.0" encoding="UTF-8" standalone="yes"?>
<Relationships xmlns="http://schemas.openxmlformats.org/package/2006/relationships"><Relationship Id="rId5" Type="http://schemas.openxmlformats.org/officeDocument/2006/relationships/image" Target="../media/image288.wmf"/><Relationship Id="rId4" Type="http://schemas.openxmlformats.org/officeDocument/2006/relationships/image" Target="../media/image287.wmf"/><Relationship Id="rId3" Type="http://schemas.openxmlformats.org/officeDocument/2006/relationships/image" Target="../media/image286.wmf"/><Relationship Id="rId2" Type="http://schemas.openxmlformats.org/officeDocument/2006/relationships/image" Target="../media/image213.wmf"/><Relationship Id="rId1" Type="http://schemas.openxmlformats.org/officeDocument/2006/relationships/image" Target="../media/image212.wmf"/></Relationships>
</file>

<file path=ppt/drawings/_rels/vmlDrawing63.vml.rels><?xml version="1.0" encoding="UTF-8" standalone="yes"?>
<Relationships xmlns="http://schemas.openxmlformats.org/package/2006/relationships"><Relationship Id="rId7" Type="http://schemas.openxmlformats.org/officeDocument/2006/relationships/image" Target="../media/image293.wmf"/><Relationship Id="rId6" Type="http://schemas.openxmlformats.org/officeDocument/2006/relationships/image" Target="../media/image292.wmf"/><Relationship Id="rId5" Type="http://schemas.openxmlformats.org/officeDocument/2006/relationships/image" Target="../media/image291.wmf"/><Relationship Id="rId4" Type="http://schemas.openxmlformats.org/officeDocument/2006/relationships/image" Target="../media/image290.wmf"/><Relationship Id="rId3" Type="http://schemas.openxmlformats.org/officeDocument/2006/relationships/image" Target="../media/image289.wmf"/><Relationship Id="rId2" Type="http://schemas.openxmlformats.org/officeDocument/2006/relationships/image" Target="../media/image213.wmf"/><Relationship Id="rId1" Type="http://schemas.openxmlformats.org/officeDocument/2006/relationships/image" Target="../media/image212.wmf"/></Relationships>
</file>

<file path=ppt/drawings/_rels/vmlDrawing64.vml.rels><?xml version="1.0" encoding="UTF-8" standalone="yes"?>
<Relationships xmlns="http://schemas.openxmlformats.org/package/2006/relationships"><Relationship Id="rId9" Type="http://schemas.openxmlformats.org/officeDocument/2006/relationships/image" Target="../media/image300.wmf"/><Relationship Id="rId8" Type="http://schemas.openxmlformats.org/officeDocument/2006/relationships/image" Target="../media/image299.wmf"/><Relationship Id="rId7" Type="http://schemas.openxmlformats.org/officeDocument/2006/relationships/image" Target="../media/image298.wmf"/><Relationship Id="rId6" Type="http://schemas.openxmlformats.org/officeDocument/2006/relationships/image" Target="../media/image297.wmf"/><Relationship Id="rId5" Type="http://schemas.openxmlformats.org/officeDocument/2006/relationships/image" Target="../media/image296.wmf"/><Relationship Id="rId4" Type="http://schemas.openxmlformats.org/officeDocument/2006/relationships/image" Target="../media/image295.wmf"/><Relationship Id="rId3" Type="http://schemas.openxmlformats.org/officeDocument/2006/relationships/image" Target="../media/image294.wmf"/><Relationship Id="rId2" Type="http://schemas.openxmlformats.org/officeDocument/2006/relationships/image" Target="../media/image213.wmf"/><Relationship Id="rId12" Type="http://schemas.openxmlformats.org/officeDocument/2006/relationships/image" Target="../media/image303.wmf"/><Relationship Id="rId11" Type="http://schemas.openxmlformats.org/officeDocument/2006/relationships/image" Target="../media/image302.wmf"/><Relationship Id="rId10" Type="http://schemas.openxmlformats.org/officeDocument/2006/relationships/image" Target="../media/image301.wmf"/><Relationship Id="rId1" Type="http://schemas.openxmlformats.org/officeDocument/2006/relationships/image" Target="../media/image212.wmf"/></Relationships>
</file>

<file path=ppt/drawings/_rels/vmlDrawing65.vml.rels><?xml version="1.0" encoding="UTF-8" standalone="yes"?>
<Relationships xmlns="http://schemas.openxmlformats.org/package/2006/relationships"><Relationship Id="rId9" Type="http://schemas.openxmlformats.org/officeDocument/2006/relationships/image" Target="../media/image312.wmf"/><Relationship Id="rId8" Type="http://schemas.openxmlformats.org/officeDocument/2006/relationships/image" Target="../media/image311.wmf"/><Relationship Id="rId7" Type="http://schemas.openxmlformats.org/officeDocument/2006/relationships/image" Target="../media/image310.wmf"/><Relationship Id="rId6" Type="http://schemas.openxmlformats.org/officeDocument/2006/relationships/image" Target="../media/image309.wmf"/><Relationship Id="rId5" Type="http://schemas.openxmlformats.org/officeDocument/2006/relationships/image" Target="../media/image308.wmf"/><Relationship Id="rId4" Type="http://schemas.openxmlformats.org/officeDocument/2006/relationships/image" Target="../media/image307.wmf"/><Relationship Id="rId3" Type="http://schemas.openxmlformats.org/officeDocument/2006/relationships/image" Target="../media/image306.wmf"/><Relationship Id="rId2" Type="http://schemas.openxmlformats.org/officeDocument/2006/relationships/image" Target="../media/image305.wmf"/><Relationship Id="rId11" Type="http://schemas.openxmlformats.org/officeDocument/2006/relationships/image" Target="../media/image314.wmf"/><Relationship Id="rId10" Type="http://schemas.openxmlformats.org/officeDocument/2006/relationships/image" Target="../media/image313.wmf"/><Relationship Id="rId1" Type="http://schemas.openxmlformats.org/officeDocument/2006/relationships/image" Target="../media/image304.png"/></Relationships>
</file>

<file path=ppt/drawings/_rels/vmlDrawing66.vml.rels><?xml version="1.0" encoding="UTF-8" standalone="yes"?>
<Relationships xmlns="http://schemas.openxmlformats.org/package/2006/relationships"><Relationship Id="rId6" Type="http://schemas.openxmlformats.org/officeDocument/2006/relationships/image" Target="../media/image319.wmf"/><Relationship Id="rId5" Type="http://schemas.openxmlformats.org/officeDocument/2006/relationships/image" Target="../media/image318.wmf"/><Relationship Id="rId4" Type="http://schemas.openxmlformats.org/officeDocument/2006/relationships/image" Target="../media/image317.wmf"/><Relationship Id="rId3" Type="http://schemas.openxmlformats.org/officeDocument/2006/relationships/image" Target="../media/image213.wmf"/><Relationship Id="rId2" Type="http://schemas.openxmlformats.org/officeDocument/2006/relationships/image" Target="../media/image212.wmf"/><Relationship Id="rId1" Type="http://schemas.openxmlformats.org/officeDocument/2006/relationships/image" Target="../media/image316.wmf"/></Relationships>
</file>

<file path=ppt/drawings/_rels/vmlDrawing67.vml.rels><?xml version="1.0" encoding="UTF-8" standalone="yes"?>
<Relationships xmlns="http://schemas.openxmlformats.org/package/2006/relationships"><Relationship Id="rId5" Type="http://schemas.openxmlformats.org/officeDocument/2006/relationships/image" Target="../media/image213.wmf"/><Relationship Id="rId4" Type="http://schemas.openxmlformats.org/officeDocument/2006/relationships/image" Target="../media/image212.wmf"/><Relationship Id="rId3" Type="http://schemas.openxmlformats.org/officeDocument/2006/relationships/image" Target="../media/image322.wmf"/><Relationship Id="rId2" Type="http://schemas.openxmlformats.org/officeDocument/2006/relationships/image" Target="../media/image321.wmf"/><Relationship Id="rId1" Type="http://schemas.openxmlformats.org/officeDocument/2006/relationships/image" Target="../media/image320.wmf"/></Relationships>
</file>

<file path=ppt/drawings/_rels/vmlDrawing68.vml.rels><?xml version="1.0" encoding="UTF-8" standalone="yes"?>
<Relationships xmlns="http://schemas.openxmlformats.org/package/2006/relationships"><Relationship Id="rId4" Type="http://schemas.openxmlformats.org/officeDocument/2006/relationships/image" Target="../media/image319.wmf"/><Relationship Id="rId3" Type="http://schemas.openxmlformats.org/officeDocument/2006/relationships/image" Target="../media/image213.wmf"/><Relationship Id="rId2" Type="http://schemas.openxmlformats.org/officeDocument/2006/relationships/image" Target="../media/image212.wmf"/><Relationship Id="rId1" Type="http://schemas.openxmlformats.org/officeDocument/2006/relationships/image" Target="../media/image323.emf"/></Relationships>
</file>

<file path=ppt/drawings/_rels/vmlDrawing69.vml.rels><?xml version="1.0" encoding="UTF-8" standalone="yes"?>
<Relationships xmlns="http://schemas.openxmlformats.org/package/2006/relationships"><Relationship Id="rId3" Type="http://schemas.openxmlformats.org/officeDocument/2006/relationships/image" Target="../media/image324.wmf"/><Relationship Id="rId2" Type="http://schemas.openxmlformats.org/officeDocument/2006/relationships/image" Target="../media/image213.wmf"/><Relationship Id="rId1" Type="http://schemas.openxmlformats.org/officeDocument/2006/relationships/image" Target="../media/image212.wmf"/></Relationships>
</file>

<file path=ppt/drawings/_rels/vmlDrawing7.vml.rels><?xml version="1.0" encoding="UTF-8" standalone="yes"?>
<Relationships xmlns="http://schemas.openxmlformats.org/package/2006/relationships"><Relationship Id="rId4" Type="http://schemas.openxmlformats.org/officeDocument/2006/relationships/image" Target="../media/image18.wmf"/><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drawings/_rels/vmlDrawing70.vml.rels><?xml version="1.0" encoding="UTF-8" standalone="yes"?>
<Relationships xmlns="http://schemas.openxmlformats.org/package/2006/relationships"><Relationship Id="rId3" Type="http://schemas.openxmlformats.org/officeDocument/2006/relationships/image" Target="../media/image324.wmf"/><Relationship Id="rId2" Type="http://schemas.openxmlformats.org/officeDocument/2006/relationships/image" Target="../media/image213.wmf"/><Relationship Id="rId1" Type="http://schemas.openxmlformats.org/officeDocument/2006/relationships/image" Target="../media/image212.wmf"/></Relationships>
</file>

<file path=ppt/drawings/_rels/vmlDrawing71.vml.rels><?xml version="1.0" encoding="UTF-8" standalone="yes"?>
<Relationships xmlns="http://schemas.openxmlformats.org/package/2006/relationships"><Relationship Id="rId3" Type="http://schemas.openxmlformats.org/officeDocument/2006/relationships/image" Target="../media/image213.wmf"/><Relationship Id="rId2" Type="http://schemas.openxmlformats.org/officeDocument/2006/relationships/image" Target="../media/image212.wmf"/><Relationship Id="rId1" Type="http://schemas.openxmlformats.org/officeDocument/2006/relationships/image" Target="../media/image324.wmf"/></Relationships>
</file>

<file path=ppt/drawings/_rels/vmlDrawing72.vml.rels><?xml version="1.0" encoding="UTF-8" standalone="yes"?>
<Relationships xmlns="http://schemas.openxmlformats.org/package/2006/relationships"><Relationship Id="rId9" Type="http://schemas.openxmlformats.org/officeDocument/2006/relationships/image" Target="../media/image330.wmf"/><Relationship Id="rId8" Type="http://schemas.openxmlformats.org/officeDocument/2006/relationships/image" Target="../media/image329.wmf"/><Relationship Id="rId7" Type="http://schemas.openxmlformats.org/officeDocument/2006/relationships/image" Target="../media/image328.wmf"/><Relationship Id="rId6" Type="http://schemas.openxmlformats.org/officeDocument/2006/relationships/image" Target="../media/image327.wmf"/><Relationship Id="rId5" Type="http://schemas.openxmlformats.org/officeDocument/2006/relationships/image" Target="../media/image326.wmf"/><Relationship Id="rId4" Type="http://schemas.openxmlformats.org/officeDocument/2006/relationships/image" Target="../media/image325.wmf"/><Relationship Id="rId3" Type="http://schemas.openxmlformats.org/officeDocument/2006/relationships/image" Target="../media/image213.wmf"/><Relationship Id="rId2" Type="http://schemas.openxmlformats.org/officeDocument/2006/relationships/image" Target="../media/image212.wmf"/><Relationship Id="rId10" Type="http://schemas.openxmlformats.org/officeDocument/2006/relationships/image" Target="../media/image331.wmf"/><Relationship Id="rId1" Type="http://schemas.openxmlformats.org/officeDocument/2006/relationships/image" Target="../media/image324.wmf"/></Relationships>
</file>

<file path=ppt/drawings/_rels/vmlDrawing73.vml.rels><?xml version="1.0" encoding="UTF-8" standalone="yes"?>
<Relationships xmlns="http://schemas.openxmlformats.org/package/2006/relationships"><Relationship Id="rId2" Type="http://schemas.openxmlformats.org/officeDocument/2006/relationships/image" Target="../media/image213.wmf"/><Relationship Id="rId1" Type="http://schemas.openxmlformats.org/officeDocument/2006/relationships/image" Target="../media/image212.wmf"/></Relationships>
</file>

<file path=ppt/drawings/_rels/vmlDrawing74.vml.rels><?xml version="1.0" encoding="UTF-8" standalone="yes"?>
<Relationships xmlns="http://schemas.openxmlformats.org/package/2006/relationships"><Relationship Id="rId2" Type="http://schemas.openxmlformats.org/officeDocument/2006/relationships/image" Target="../media/image213.wmf"/><Relationship Id="rId1" Type="http://schemas.openxmlformats.org/officeDocument/2006/relationships/image" Target="../media/image212.wmf"/></Relationships>
</file>

<file path=ppt/drawings/_rels/vmlDrawing8.vml.rels><?xml version="1.0" encoding="UTF-8" standalone="yes"?>
<Relationships xmlns="http://schemas.openxmlformats.org/package/2006/relationships"><Relationship Id="rId4" Type="http://schemas.openxmlformats.org/officeDocument/2006/relationships/image" Target="../media/image22.wmf"/><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5" name="Rectangle 3"/>
          <p:cNvSpPr>
            <a:spLocks noGrp="1" noChangeArrowheads="1"/>
          </p:cNvSpPr>
          <p:nvPr>
            <p:ph type="dt" sz="quarter"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6" name="Rectangle 4"/>
          <p:cNvSpPr>
            <a:spLocks noGrp="1" noChangeArrowheads="1"/>
          </p:cNvSpPr>
          <p:nvPr>
            <p:ph type="ftr" sz="quarter" idx="2"/>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7" name="Rectangle 5"/>
          <p:cNvSpPr>
            <a:spLocks noGrp="1" noChangeArrowheads="1"/>
          </p:cNvSpPr>
          <p:nvPr>
            <p:ph type="sldNum" sz="quarter" idx="3"/>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2450"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1" name="Rectangle 3"/>
          <p:cNvSpPr>
            <a:spLocks noGrp="1" noChangeArrowheads="1"/>
          </p:cNvSpPr>
          <p:nvPr>
            <p:ph type="dt"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65540" name="Rectangle 4"/>
          <p:cNvSpPr>
            <a:spLocks noGrp="1" noRot="1" noChangeAspect="1" noTextEdit="1"/>
          </p:cNvSpPr>
          <p:nvPr>
            <p:ph type="sldImg" idx="2"/>
          </p:nvPr>
        </p:nvSpPr>
        <p:spPr>
          <a:xfrm>
            <a:off x="1303338" y="674688"/>
            <a:ext cx="4495800" cy="3371850"/>
          </a:xfrm>
          <a:prstGeom prst="rect">
            <a:avLst/>
          </a:prstGeom>
          <a:noFill/>
          <a:ln w="9525" cap="flat" cmpd="sng">
            <a:solidFill>
              <a:srgbClr val="000000"/>
            </a:solidFill>
            <a:prstDash val="solid"/>
            <a:miter/>
            <a:headEnd type="none" w="med" len="med"/>
            <a:tailEnd type="none" w="med" len="med"/>
          </a:ln>
        </p:spPr>
      </p:sp>
      <p:sp>
        <p:nvSpPr>
          <p:cNvPr id="232453" name="Rectangle 5"/>
          <p:cNvSpPr>
            <a:spLocks noGrp="1" noChangeArrowheads="1"/>
          </p:cNvSpPr>
          <p:nvPr>
            <p:ph type="body" sz="quarter" idx="3"/>
          </p:nvPr>
        </p:nvSpPr>
        <p:spPr bwMode="auto">
          <a:xfrm>
            <a:off x="709613" y="4270375"/>
            <a:ext cx="5683250" cy="404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32454" name="Rectangle 6"/>
          <p:cNvSpPr>
            <a:spLocks noGrp="1" noChangeArrowheads="1"/>
          </p:cNvSpPr>
          <p:nvPr>
            <p:ph type="ftr" sz="quarter" idx="4"/>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5" name="Rectangle 7"/>
          <p:cNvSpPr>
            <a:spLocks noGrp="1" noChangeArrowheads="1"/>
          </p:cNvSpPr>
          <p:nvPr>
            <p:ph type="sldNum" sz="quarter" idx="5"/>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Rectangle 17"/>
          <p:cNvSpPr>
            <a:spLocks noChangeArrowheads="1"/>
          </p:cNvSpPr>
          <p:nvPr/>
        </p:nvSpPr>
        <p:spPr bwMode="gray">
          <a:xfrm>
            <a:off x="0" y="2971800"/>
            <a:ext cx="9144000" cy="9144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 name="Rectangle 18"/>
          <p:cNvSpPr>
            <a:spLocks noChangeArrowheads="1"/>
          </p:cNvSpPr>
          <p:nvPr/>
        </p:nvSpPr>
        <p:spPr bwMode="gray">
          <a:xfrm>
            <a:off x="0" y="2895600"/>
            <a:ext cx="8229600" cy="9144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3075" name="Rectangle 3"/>
          <p:cNvSpPr>
            <a:spLocks noGrp="1" noChangeArrowheads="1"/>
          </p:cNvSpPr>
          <p:nvPr>
            <p:ph type="subTitle" idx="1"/>
          </p:nvPr>
        </p:nvSpPr>
        <p:spPr bwMode="black">
          <a:xfrm>
            <a:off x="1905000" y="5410200"/>
            <a:ext cx="5181600" cy="533400"/>
          </a:xfrm>
        </p:spPr>
        <p:txBody>
          <a:bodyPr/>
          <a:lstStyle>
            <a:lvl1pPr marL="0" indent="0" algn="ctr">
              <a:buFont typeface="Wingdings" panose="05000000000000000000" pitchFamily="2" charset="2"/>
              <a:buNone/>
              <a:defRPr sz="1600"/>
            </a:lvl1pPr>
          </a:lstStyle>
          <a:p>
            <a:pPr lvl="0"/>
            <a:r>
              <a:rPr lang="en-US" altLang="zh-CN" noProof="0" smtClean="0"/>
              <a:t>Click to edit Master subtitle style</a:t>
            </a:r>
            <a:endParaRPr lang="en-US" altLang="zh-CN" noProof="0" smtClean="0"/>
          </a:p>
        </p:txBody>
      </p:sp>
      <p:sp>
        <p:nvSpPr>
          <p:cNvPr id="3074" name="Rectangle 2"/>
          <p:cNvSpPr>
            <a:spLocks noGrp="1" noChangeArrowheads="1"/>
          </p:cNvSpPr>
          <p:nvPr>
            <p:ph type="ctrTitle"/>
          </p:nvPr>
        </p:nvSpPr>
        <p:spPr>
          <a:xfrm>
            <a:off x="685800" y="3048000"/>
            <a:ext cx="7924800" cy="685800"/>
          </a:xfrm>
        </p:spPr>
        <p:txBody>
          <a:bodyPr/>
          <a:lstStyle>
            <a:lvl1pPr>
              <a:defRPr/>
            </a:lvl1pPr>
          </a:lstStyle>
          <a:p>
            <a:pPr lvl="0"/>
            <a:r>
              <a:rPr lang="en-US" altLang="zh-CN" noProof="0" smtClean="0"/>
              <a:t>Click to edit Master title style</a:t>
            </a:r>
            <a:endParaRPr lang="en-US" altLang="zh-CN" noProof="0" smtClean="0"/>
          </a:p>
        </p:txBody>
      </p:sp>
      <p:sp>
        <p:nvSpPr>
          <p:cNvPr id="11" name="Rectangle 4"/>
          <p:cNvSpPr>
            <a:spLocks noGrp="1" noChangeArrowheads="1"/>
          </p:cNvSpPr>
          <p:nvPr>
            <p:ph type="dt" sz="half" idx="2"/>
          </p:nvPr>
        </p:nvSpPr>
        <p:spPr bwMode="auto">
          <a:xfrm>
            <a:off x="38100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bg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2" name="Rectangle 5"/>
          <p:cNvSpPr>
            <a:spLocks noGrp="1" noChangeArrowheads="1"/>
          </p:cNvSpPr>
          <p:nvPr>
            <p:ph type="ftr" sz="quarter" idx="3"/>
          </p:nvPr>
        </p:nvSpPr>
        <p:spPr bwMode="auto">
          <a:xfrm>
            <a:off x="228600" y="6477000"/>
            <a:ext cx="2895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Rectangle 6"/>
          <p:cNvSpPr>
            <a:spLocks noGrp="1" noChangeArrowheads="1"/>
          </p:cNvSpPr>
          <p:nvPr>
            <p:ph type="sldNum" sz="quarter" idx="4"/>
          </p:nvPr>
        </p:nvSpPr>
        <p:spPr bwMode="auto">
          <a:xfrm>
            <a:off x="65532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ctr"/>
            <a:fld id="{9A0DB2DC-4C9A-4742-B13C-FB6460FD3503}" type="slidenum">
              <a:rPr lang="zh-CN" altLang="en-US" sz="1200" b="0" dirty="0">
                <a:solidFill>
                  <a:schemeClr val="bg1"/>
                </a:solidFill>
                <a:ea typeface="宋体" panose="02010600030101010101" pitchFamily="2" charset="-122"/>
              </a:rPr>
            </a:fld>
            <a:endParaRPr lang="zh-CN" altLang="en-US" sz="1200" b="0" dirty="0">
              <a:solidFill>
                <a:schemeClr val="bg1"/>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547688"/>
            <a:ext cx="2057400" cy="5883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547688"/>
            <a:ext cx="6019800" cy="58832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57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内容占位符 5"/>
          <p:cNvSpPr>
            <a:spLocks noGrp="1"/>
          </p:cNvSpPr>
          <p:nvPr>
            <p:ph sz="quarter" idx="4"/>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150938" y="214313"/>
            <a:ext cx="7804150" cy="5918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9" name="Rectangle 15"/>
          <p:cNvSpPr>
            <a:spLocks noChangeArrowheads="1"/>
          </p:cNvSpPr>
          <p:nvPr/>
        </p:nvSpPr>
        <p:spPr bwMode="gray">
          <a:xfrm>
            <a:off x="0" y="533400"/>
            <a:ext cx="9144000" cy="6858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40" name="Rectangle 16"/>
          <p:cNvSpPr>
            <a:spLocks noChangeArrowheads="1"/>
          </p:cNvSpPr>
          <p:nvPr/>
        </p:nvSpPr>
        <p:spPr bwMode="gray">
          <a:xfrm>
            <a:off x="0" y="457200"/>
            <a:ext cx="8229600" cy="6858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28" name="Rectangle 3"/>
          <p:cNvSpPr>
            <a:spLocks noGrp="1"/>
          </p:cNvSpPr>
          <p:nvPr>
            <p:ph type="body" idx="1"/>
          </p:nvPr>
        </p:nvSpPr>
        <p:spPr>
          <a:xfrm>
            <a:off x="457200" y="1338263"/>
            <a:ext cx="8229600" cy="5092700"/>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 name="Rectangle 4"/>
          <p:cNvSpPr>
            <a:spLocks noGrp="1" noChangeArrowheads="1"/>
          </p:cNvSpPr>
          <p:nvPr>
            <p:ph type="dt" sz="half" idx="2"/>
          </p:nvPr>
        </p:nvSpPr>
        <p:spPr bwMode="auto">
          <a:xfrm>
            <a:off x="6781800" y="269875"/>
            <a:ext cx="21336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3505200" y="6553200"/>
            <a:ext cx="213360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000">
                <a:latin typeface="Verdana" panose="020B0604030504040204" pitchFamily="34"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
        <p:nvSpPr>
          <p:cNvPr id="1032" name="Rectangle 2"/>
          <p:cNvSpPr>
            <a:spLocks noGrp="1"/>
          </p:cNvSpPr>
          <p:nvPr>
            <p:ph type="title"/>
          </p:nvPr>
        </p:nvSpPr>
        <p:spPr>
          <a:xfrm>
            <a:off x="838200" y="547688"/>
            <a:ext cx="7391400" cy="563562"/>
          </a:xfrm>
          <a:prstGeom prst="rect">
            <a:avLst/>
          </a:prstGeom>
          <a:noFill/>
          <a:ln w="9525">
            <a:noFill/>
          </a:ln>
        </p:spPr>
        <p:txBody>
          <a:bodyPr anchor="ctr" anchorCtr="0"/>
          <a:lstStyle/>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rtl="0" fontAlgn="base">
        <a:spcBef>
          <a:spcPct val="0"/>
        </a:spcBef>
        <a:spcAft>
          <a:spcPct val="0"/>
        </a:spcAft>
        <a:defRPr sz="3200" b="1">
          <a:solidFill>
            <a:schemeClr val="bg1"/>
          </a:solidFill>
          <a:latin typeface="+mj-lt"/>
          <a:ea typeface="+mj-ea"/>
          <a:cs typeface="+mj-cs"/>
        </a:defRPr>
      </a:lvl1pPr>
      <a:lvl2pPr algn="ctr" rtl="0" fontAlgn="base">
        <a:spcBef>
          <a:spcPct val="0"/>
        </a:spcBef>
        <a:spcAft>
          <a:spcPct val="0"/>
        </a:spcAft>
        <a:defRPr sz="3200" b="1">
          <a:solidFill>
            <a:schemeClr val="bg1"/>
          </a:solidFill>
          <a:latin typeface="Verdana" panose="020B0604030504040204" pitchFamily="34" charset="0"/>
        </a:defRPr>
      </a:lvl2pPr>
      <a:lvl3pPr algn="ctr" rtl="0" fontAlgn="base">
        <a:spcBef>
          <a:spcPct val="0"/>
        </a:spcBef>
        <a:spcAft>
          <a:spcPct val="0"/>
        </a:spcAft>
        <a:defRPr sz="3200" b="1">
          <a:solidFill>
            <a:schemeClr val="bg1"/>
          </a:solidFill>
          <a:latin typeface="Verdana" panose="020B0604030504040204" pitchFamily="34" charset="0"/>
        </a:defRPr>
      </a:lvl3pPr>
      <a:lvl4pPr algn="ctr" rtl="0" fontAlgn="base">
        <a:spcBef>
          <a:spcPct val="0"/>
        </a:spcBef>
        <a:spcAft>
          <a:spcPct val="0"/>
        </a:spcAft>
        <a:defRPr sz="3200" b="1">
          <a:solidFill>
            <a:schemeClr val="bg1"/>
          </a:solidFill>
          <a:latin typeface="Verdana" panose="020B0604030504040204" pitchFamily="34" charset="0"/>
        </a:defRPr>
      </a:lvl4pPr>
      <a:lvl5pPr algn="ctr" rtl="0" fontAlgn="base">
        <a:spcBef>
          <a:spcPct val="0"/>
        </a:spcBef>
        <a:spcAft>
          <a:spcPct val="0"/>
        </a:spcAft>
        <a:defRPr sz="3200" b="1">
          <a:solidFill>
            <a:schemeClr val="bg1"/>
          </a:solidFill>
          <a:latin typeface="Verdana" panose="020B0604030504040204" pitchFamily="34" charset="0"/>
        </a:defRPr>
      </a:lvl5pPr>
      <a:lvl6pPr marL="457200" algn="ctr" rtl="0" fontAlgn="base">
        <a:spcBef>
          <a:spcPct val="0"/>
        </a:spcBef>
        <a:spcAft>
          <a:spcPct val="0"/>
        </a:spcAft>
        <a:defRPr sz="3200" b="1">
          <a:solidFill>
            <a:schemeClr val="bg1"/>
          </a:solidFill>
          <a:latin typeface="Verdana" panose="020B0604030504040204" pitchFamily="34" charset="0"/>
        </a:defRPr>
      </a:lvl6pPr>
      <a:lvl7pPr marL="914400" algn="ctr" rtl="0" fontAlgn="base">
        <a:spcBef>
          <a:spcPct val="0"/>
        </a:spcBef>
        <a:spcAft>
          <a:spcPct val="0"/>
        </a:spcAft>
        <a:defRPr sz="3200" b="1">
          <a:solidFill>
            <a:schemeClr val="bg1"/>
          </a:solidFill>
          <a:latin typeface="Verdana" panose="020B0604030504040204" pitchFamily="34" charset="0"/>
        </a:defRPr>
      </a:lvl7pPr>
      <a:lvl8pPr marL="1371600" algn="ctr" rtl="0" fontAlgn="base">
        <a:spcBef>
          <a:spcPct val="0"/>
        </a:spcBef>
        <a:spcAft>
          <a:spcPct val="0"/>
        </a:spcAft>
        <a:defRPr sz="3200" b="1">
          <a:solidFill>
            <a:schemeClr val="bg1"/>
          </a:solidFill>
          <a:latin typeface="Verdana" panose="020B0604030504040204" pitchFamily="34" charset="0"/>
        </a:defRPr>
      </a:lvl8pPr>
      <a:lvl9pPr marL="1828800" algn="ctr" rtl="0" fontAlgn="base">
        <a:spcBef>
          <a:spcPct val="0"/>
        </a:spcBef>
        <a:spcAft>
          <a:spcPct val="0"/>
        </a:spcAft>
        <a:defRPr sz="3200" b="1">
          <a:solidFill>
            <a:schemeClr val="bg1"/>
          </a:solidFill>
          <a:latin typeface="Verdana" panose="020B0604030504040204" pitchFamily="34" charset="0"/>
        </a:defRPr>
      </a:lvl9pPr>
    </p:titleStyle>
    <p:bodyStyle>
      <a:lvl1pPr marL="342900" indent="-342900" algn="l" rtl="0" fontAlgn="base">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lgn="l" rtl="0" fontAlgn="base">
        <a:spcBef>
          <a:spcPct val="20000"/>
        </a:spcBef>
        <a:spcAft>
          <a:spcPct val="0"/>
        </a:spcAft>
        <a:buClr>
          <a:schemeClr val="tx1"/>
        </a:buClr>
        <a:buChar char="•"/>
        <a:defRPr sz="2400">
          <a:solidFill>
            <a:schemeClr val="tx1"/>
          </a:solidFill>
          <a:latin typeface="Arial" panose="020B0604020202020204" pitchFamily="34" charset="0"/>
        </a:defRPr>
      </a:lvl3pPr>
      <a:lvl4pPr marL="1600200" indent="-228600" algn="l" rtl="0" fontAlgn="base">
        <a:spcBef>
          <a:spcPct val="20000"/>
        </a:spcBef>
        <a:spcAft>
          <a:spcPct val="0"/>
        </a:spcAft>
        <a:buChar char="–"/>
        <a:defRPr sz="2000">
          <a:solidFill>
            <a:schemeClr val="tx1"/>
          </a:solidFill>
          <a:latin typeface="Arial" panose="020B0604020202020204" pitchFamily="34" charset="0"/>
        </a:defRPr>
      </a:lvl4pPr>
      <a:lvl5pPr marL="2057400" indent="-228600" algn="l" rtl="0" fontAlgn="base">
        <a:spcBef>
          <a:spcPct val="20000"/>
        </a:spcBef>
        <a:spcAft>
          <a:spcPct val="0"/>
        </a:spcAft>
        <a:buChar char="»"/>
        <a:defRPr sz="2000">
          <a:solidFill>
            <a:schemeClr val="tx1"/>
          </a:solidFill>
          <a:latin typeface="Arial" panose="020B0604020202020204" pitchFamily="34" charset="0"/>
        </a:defRPr>
      </a:lvl5pPr>
      <a:lvl6pPr marL="2514600" indent="-228600" algn="l" rtl="0" fontAlgn="base">
        <a:spcBef>
          <a:spcPct val="20000"/>
        </a:spcBef>
        <a:spcAft>
          <a:spcPct val="0"/>
        </a:spcAft>
        <a:buChar char="»"/>
        <a:defRPr sz="2000">
          <a:solidFill>
            <a:schemeClr val="tx1"/>
          </a:solidFill>
          <a:latin typeface="Arial" panose="020B0604020202020204" pitchFamily="34" charset="0"/>
        </a:defRPr>
      </a:lvl6pPr>
      <a:lvl7pPr marL="2971800" indent="-228600" algn="l" rtl="0" fontAlgn="base">
        <a:spcBef>
          <a:spcPct val="20000"/>
        </a:spcBef>
        <a:spcAft>
          <a:spcPct val="0"/>
        </a:spcAft>
        <a:buChar char="»"/>
        <a:defRPr sz="2000">
          <a:solidFill>
            <a:schemeClr val="tx1"/>
          </a:solidFill>
          <a:latin typeface="Arial" panose="020B0604020202020204" pitchFamily="34" charset="0"/>
        </a:defRPr>
      </a:lvl7pPr>
      <a:lvl8pPr marL="3429000" indent="-228600" algn="l" rtl="0" fontAlgn="base">
        <a:spcBef>
          <a:spcPct val="20000"/>
        </a:spcBef>
        <a:spcAft>
          <a:spcPct val="0"/>
        </a:spcAft>
        <a:buChar char="»"/>
        <a:defRPr sz="2000">
          <a:solidFill>
            <a:schemeClr val="tx1"/>
          </a:solidFill>
          <a:latin typeface="Arial" panose="020B0604020202020204" pitchFamily="34" charset="0"/>
        </a:defRPr>
      </a:lvl8pPr>
      <a:lvl9pPr marL="3886200" indent="-228600" algn="l" rtl="0" fontAlgn="base">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image" Target="../media/image6.wmf"/><Relationship Id="rId7" Type="http://schemas.openxmlformats.org/officeDocument/2006/relationships/oleObject" Target="../embeddings/oleObject5.bin"/><Relationship Id="rId6" Type="http://schemas.openxmlformats.org/officeDocument/2006/relationships/image" Target="../media/image5.wmf"/><Relationship Id="rId5" Type="http://schemas.openxmlformats.org/officeDocument/2006/relationships/oleObject" Target="../embeddings/oleObject4.bin"/><Relationship Id="rId4" Type="http://schemas.openxmlformats.org/officeDocument/2006/relationships/image" Target="../media/image4.wmf"/><Relationship Id="rId3" Type="http://schemas.openxmlformats.org/officeDocument/2006/relationships/oleObject" Target="../embeddings/oleObject3.bin"/><Relationship Id="rId2" Type="http://schemas.openxmlformats.org/officeDocument/2006/relationships/image" Target="../media/image3.wmf"/><Relationship Id="rId11" Type="http://schemas.openxmlformats.org/officeDocument/2006/relationships/vmlDrawing" Target="../drawings/vmlDrawing2.vml"/><Relationship Id="rId10" Type="http://schemas.openxmlformats.org/officeDocument/2006/relationships/slideLayout" Target="../slideLayouts/slideLayout7.xml"/><Relationship Id="rId1" Type="http://schemas.openxmlformats.org/officeDocument/2006/relationships/oleObject" Target="../embeddings/oleObject2.bin"/></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2.xml"/><Relationship Id="rId1" Type="http://schemas.openxmlformats.org/officeDocument/2006/relationships/slide" Target="slide15.xml"/></Relationships>
</file>

<file path=ppt/slides/_rels/slide101.xml.rels><?xml version="1.0" encoding="UTF-8" standalone="yes"?>
<Relationships xmlns="http://schemas.openxmlformats.org/package/2006/relationships"><Relationship Id="rId9" Type="http://schemas.openxmlformats.org/officeDocument/2006/relationships/oleObject" Target="../embeddings/oleObject331.bin"/><Relationship Id="rId8" Type="http://schemas.openxmlformats.org/officeDocument/2006/relationships/image" Target="../media/image254.wmf"/><Relationship Id="rId7" Type="http://schemas.openxmlformats.org/officeDocument/2006/relationships/oleObject" Target="../embeddings/oleObject330.bin"/><Relationship Id="rId6" Type="http://schemas.openxmlformats.org/officeDocument/2006/relationships/image" Target="../media/image253.wmf"/><Relationship Id="rId5" Type="http://schemas.openxmlformats.org/officeDocument/2006/relationships/oleObject" Target="../embeddings/oleObject329.bin"/><Relationship Id="rId4" Type="http://schemas.openxmlformats.org/officeDocument/2006/relationships/image" Target="../media/image252.wmf"/><Relationship Id="rId3" Type="http://schemas.openxmlformats.org/officeDocument/2006/relationships/oleObject" Target="../embeddings/oleObject328.bin"/><Relationship Id="rId2" Type="http://schemas.openxmlformats.org/officeDocument/2006/relationships/image" Target="../media/image251.wmf"/><Relationship Id="rId18" Type="http://schemas.openxmlformats.org/officeDocument/2006/relationships/vmlDrawing" Target="../drawings/vmlDrawing55.vml"/><Relationship Id="rId17" Type="http://schemas.openxmlformats.org/officeDocument/2006/relationships/slideLayout" Target="../slideLayouts/slideLayout7.xml"/><Relationship Id="rId16" Type="http://schemas.openxmlformats.org/officeDocument/2006/relationships/tags" Target="../tags/tag103.xml"/><Relationship Id="rId15" Type="http://schemas.openxmlformats.org/officeDocument/2006/relationships/image" Target="../media/image255.wmf"/><Relationship Id="rId14" Type="http://schemas.openxmlformats.org/officeDocument/2006/relationships/oleObject" Target="../embeddings/oleObject334.bin"/><Relationship Id="rId13" Type="http://schemas.openxmlformats.org/officeDocument/2006/relationships/image" Target="../media/image213.wmf"/><Relationship Id="rId12" Type="http://schemas.openxmlformats.org/officeDocument/2006/relationships/oleObject" Target="../embeddings/oleObject333.bin"/><Relationship Id="rId11" Type="http://schemas.openxmlformats.org/officeDocument/2006/relationships/oleObject" Target="../embeddings/oleObject332.bin"/><Relationship Id="rId10" Type="http://schemas.openxmlformats.org/officeDocument/2006/relationships/image" Target="../media/image212.wmf"/><Relationship Id="rId1" Type="http://schemas.openxmlformats.org/officeDocument/2006/relationships/oleObject" Target="../embeddings/oleObject327.bin"/></Relationships>
</file>

<file path=ppt/slides/_rels/slide102.xml.rels><?xml version="1.0" encoding="UTF-8" standalone="yes"?>
<Relationships xmlns="http://schemas.openxmlformats.org/package/2006/relationships"><Relationship Id="rId9" Type="http://schemas.openxmlformats.org/officeDocument/2006/relationships/oleObject" Target="../embeddings/oleObject339.bin"/><Relationship Id="rId8" Type="http://schemas.openxmlformats.org/officeDocument/2006/relationships/image" Target="../media/image259.wmf"/><Relationship Id="rId7" Type="http://schemas.openxmlformats.org/officeDocument/2006/relationships/oleObject" Target="../embeddings/oleObject338.bin"/><Relationship Id="rId6" Type="http://schemas.openxmlformats.org/officeDocument/2006/relationships/image" Target="../media/image258.wmf"/><Relationship Id="rId5" Type="http://schemas.openxmlformats.org/officeDocument/2006/relationships/oleObject" Target="../embeddings/oleObject337.bin"/><Relationship Id="rId4" Type="http://schemas.openxmlformats.org/officeDocument/2006/relationships/image" Target="../media/image257.wmf"/><Relationship Id="rId3" Type="http://schemas.openxmlformats.org/officeDocument/2006/relationships/oleObject" Target="../embeddings/oleObject336.bin"/><Relationship Id="rId26" Type="http://schemas.openxmlformats.org/officeDocument/2006/relationships/vmlDrawing" Target="../drawings/vmlDrawing56.vml"/><Relationship Id="rId25" Type="http://schemas.openxmlformats.org/officeDocument/2006/relationships/slideLayout" Target="../slideLayouts/slideLayout7.xml"/><Relationship Id="rId24" Type="http://schemas.openxmlformats.org/officeDocument/2006/relationships/tags" Target="../tags/tag104.xml"/><Relationship Id="rId23" Type="http://schemas.openxmlformats.org/officeDocument/2006/relationships/image" Target="../media/image213.wmf"/><Relationship Id="rId22" Type="http://schemas.openxmlformats.org/officeDocument/2006/relationships/oleObject" Target="../embeddings/oleObject346.bin"/><Relationship Id="rId21" Type="http://schemas.openxmlformats.org/officeDocument/2006/relationships/oleObject" Target="../embeddings/oleObject345.bin"/><Relationship Id="rId20" Type="http://schemas.openxmlformats.org/officeDocument/2006/relationships/image" Target="../media/image212.wmf"/><Relationship Id="rId2" Type="http://schemas.openxmlformats.org/officeDocument/2006/relationships/image" Target="../media/image256.wmf"/><Relationship Id="rId19" Type="http://schemas.openxmlformats.org/officeDocument/2006/relationships/oleObject" Target="../embeddings/oleObject344.bin"/><Relationship Id="rId18" Type="http://schemas.openxmlformats.org/officeDocument/2006/relationships/image" Target="../media/image264.wmf"/><Relationship Id="rId17" Type="http://schemas.openxmlformats.org/officeDocument/2006/relationships/oleObject" Target="../embeddings/oleObject343.bin"/><Relationship Id="rId16" Type="http://schemas.openxmlformats.org/officeDocument/2006/relationships/image" Target="../media/image263.wmf"/><Relationship Id="rId15" Type="http://schemas.openxmlformats.org/officeDocument/2006/relationships/oleObject" Target="../embeddings/oleObject342.bin"/><Relationship Id="rId14" Type="http://schemas.openxmlformats.org/officeDocument/2006/relationships/image" Target="../media/image262.wmf"/><Relationship Id="rId13" Type="http://schemas.openxmlformats.org/officeDocument/2006/relationships/oleObject" Target="../embeddings/oleObject341.bin"/><Relationship Id="rId12" Type="http://schemas.openxmlformats.org/officeDocument/2006/relationships/image" Target="../media/image261.wmf"/><Relationship Id="rId11" Type="http://schemas.openxmlformats.org/officeDocument/2006/relationships/oleObject" Target="../embeddings/oleObject340.bin"/><Relationship Id="rId10" Type="http://schemas.openxmlformats.org/officeDocument/2006/relationships/image" Target="../media/image260.wmf"/><Relationship Id="rId1" Type="http://schemas.openxmlformats.org/officeDocument/2006/relationships/oleObject" Target="../embeddings/oleObject335.bin"/></Relationships>
</file>

<file path=ppt/slides/_rels/slide103.xml.rels><?xml version="1.0" encoding="UTF-8" standalone="yes"?>
<Relationships xmlns="http://schemas.openxmlformats.org/package/2006/relationships"><Relationship Id="rId9" Type="http://schemas.openxmlformats.org/officeDocument/2006/relationships/image" Target="../media/image213.wmf"/><Relationship Id="rId8" Type="http://schemas.openxmlformats.org/officeDocument/2006/relationships/oleObject" Target="../embeddings/oleObject351.bin"/><Relationship Id="rId7" Type="http://schemas.openxmlformats.org/officeDocument/2006/relationships/oleObject" Target="../embeddings/oleObject350.bin"/><Relationship Id="rId6" Type="http://schemas.openxmlformats.org/officeDocument/2006/relationships/image" Target="../media/image212.wmf"/><Relationship Id="rId5" Type="http://schemas.openxmlformats.org/officeDocument/2006/relationships/oleObject" Target="../embeddings/oleObject349.bin"/><Relationship Id="rId4" Type="http://schemas.openxmlformats.org/officeDocument/2006/relationships/image" Target="../media/image266.wmf"/><Relationship Id="rId3" Type="http://schemas.openxmlformats.org/officeDocument/2006/relationships/oleObject" Target="../embeddings/oleObject348.bin"/><Relationship Id="rId2" Type="http://schemas.openxmlformats.org/officeDocument/2006/relationships/image" Target="../media/image265.wmf"/><Relationship Id="rId16" Type="http://schemas.openxmlformats.org/officeDocument/2006/relationships/vmlDrawing" Target="../drawings/vmlDrawing57.vml"/><Relationship Id="rId15" Type="http://schemas.openxmlformats.org/officeDocument/2006/relationships/slideLayout" Target="../slideLayouts/slideLayout7.xml"/><Relationship Id="rId14" Type="http://schemas.openxmlformats.org/officeDocument/2006/relationships/tags" Target="../tags/tag105.xml"/><Relationship Id="rId13" Type="http://schemas.openxmlformats.org/officeDocument/2006/relationships/image" Target="../media/image268.wmf"/><Relationship Id="rId12" Type="http://schemas.openxmlformats.org/officeDocument/2006/relationships/oleObject" Target="../embeddings/oleObject353.bin"/><Relationship Id="rId11" Type="http://schemas.openxmlformats.org/officeDocument/2006/relationships/image" Target="../media/image267.wmf"/><Relationship Id="rId10" Type="http://schemas.openxmlformats.org/officeDocument/2006/relationships/oleObject" Target="../embeddings/oleObject352.bin"/><Relationship Id="rId1" Type="http://schemas.openxmlformats.org/officeDocument/2006/relationships/oleObject" Target="../embeddings/oleObject347.bin"/></Relationships>
</file>

<file path=ppt/slides/_rels/slide104.xml.rels><?xml version="1.0" encoding="UTF-8" standalone="yes"?>
<Relationships xmlns="http://schemas.openxmlformats.org/package/2006/relationships"><Relationship Id="rId9" Type="http://schemas.openxmlformats.org/officeDocument/2006/relationships/image" Target="../media/image213.wmf"/><Relationship Id="rId8" Type="http://schemas.openxmlformats.org/officeDocument/2006/relationships/oleObject" Target="../embeddings/oleObject358.bin"/><Relationship Id="rId7" Type="http://schemas.openxmlformats.org/officeDocument/2006/relationships/oleObject" Target="../embeddings/oleObject357.bin"/><Relationship Id="rId6" Type="http://schemas.openxmlformats.org/officeDocument/2006/relationships/image" Target="../media/image212.wmf"/><Relationship Id="rId5" Type="http://schemas.openxmlformats.org/officeDocument/2006/relationships/oleObject" Target="../embeddings/oleObject356.bin"/><Relationship Id="rId4" Type="http://schemas.openxmlformats.org/officeDocument/2006/relationships/image" Target="../media/image269.wmf"/><Relationship Id="rId3" Type="http://schemas.openxmlformats.org/officeDocument/2006/relationships/oleObject" Target="../embeddings/oleObject355.bin"/><Relationship Id="rId22" Type="http://schemas.openxmlformats.org/officeDocument/2006/relationships/vmlDrawing" Target="../drawings/vmlDrawing58.vml"/><Relationship Id="rId21" Type="http://schemas.openxmlformats.org/officeDocument/2006/relationships/slideLayout" Target="../slideLayouts/slideLayout7.xml"/><Relationship Id="rId20" Type="http://schemas.openxmlformats.org/officeDocument/2006/relationships/tags" Target="../tags/tag106.xml"/><Relationship Id="rId2" Type="http://schemas.openxmlformats.org/officeDocument/2006/relationships/image" Target="../media/image265.wmf"/><Relationship Id="rId19" Type="http://schemas.openxmlformats.org/officeDocument/2006/relationships/image" Target="../media/image271.wmf"/><Relationship Id="rId18" Type="http://schemas.openxmlformats.org/officeDocument/2006/relationships/oleObject" Target="../embeddings/oleObject363.bin"/><Relationship Id="rId17" Type="http://schemas.openxmlformats.org/officeDocument/2006/relationships/image" Target="../media/image270.wmf"/><Relationship Id="rId16" Type="http://schemas.openxmlformats.org/officeDocument/2006/relationships/oleObject" Target="../embeddings/oleObject362.bin"/><Relationship Id="rId15" Type="http://schemas.openxmlformats.org/officeDocument/2006/relationships/image" Target="../media/image258.wmf"/><Relationship Id="rId14" Type="http://schemas.openxmlformats.org/officeDocument/2006/relationships/oleObject" Target="../embeddings/oleObject361.bin"/><Relationship Id="rId13" Type="http://schemas.openxmlformats.org/officeDocument/2006/relationships/image" Target="../media/image257.wmf"/><Relationship Id="rId12" Type="http://schemas.openxmlformats.org/officeDocument/2006/relationships/oleObject" Target="../embeddings/oleObject360.bin"/><Relationship Id="rId11" Type="http://schemas.openxmlformats.org/officeDocument/2006/relationships/image" Target="../media/image263.wmf"/><Relationship Id="rId10" Type="http://schemas.openxmlformats.org/officeDocument/2006/relationships/oleObject" Target="../embeddings/oleObject359.bin"/><Relationship Id="rId1" Type="http://schemas.openxmlformats.org/officeDocument/2006/relationships/oleObject" Target="../embeddings/oleObject354.bin"/></Relationships>
</file>

<file path=ppt/slides/_rels/slide105.xml.rels><?xml version="1.0" encoding="UTF-8" standalone="yes"?>
<Relationships xmlns="http://schemas.openxmlformats.org/package/2006/relationships"><Relationship Id="rId9" Type="http://schemas.openxmlformats.org/officeDocument/2006/relationships/oleObject" Target="../embeddings/oleObject368.bin"/><Relationship Id="rId8" Type="http://schemas.openxmlformats.org/officeDocument/2006/relationships/image" Target="../media/image275.wmf"/><Relationship Id="rId7" Type="http://schemas.openxmlformats.org/officeDocument/2006/relationships/oleObject" Target="../embeddings/oleObject367.bin"/><Relationship Id="rId6" Type="http://schemas.openxmlformats.org/officeDocument/2006/relationships/image" Target="../media/image274.wmf"/><Relationship Id="rId5" Type="http://schemas.openxmlformats.org/officeDocument/2006/relationships/oleObject" Target="../embeddings/oleObject366.bin"/><Relationship Id="rId4" Type="http://schemas.openxmlformats.org/officeDocument/2006/relationships/image" Target="../media/image273.wmf"/><Relationship Id="rId30" Type="http://schemas.openxmlformats.org/officeDocument/2006/relationships/vmlDrawing" Target="../drawings/vmlDrawing59.vml"/><Relationship Id="rId3" Type="http://schemas.openxmlformats.org/officeDocument/2006/relationships/oleObject" Target="../embeddings/oleObject365.bin"/><Relationship Id="rId29" Type="http://schemas.openxmlformats.org/officeDocument/2006/relationships/slideLayout" Target="../slideLayouts/slideLayout7.xml"/><Relationship Id="rId28" Type="http://schemas.openxmlformats.org/officeDocument/2006/relationships/tags" Target="../tags/tag107.xml"/><Relationship Id="rId27" Type="http://schemas.openxmlformats.org/officeDocument/2006/relationships/image" Target="../media/image213.wmf"/><Relationship Id="rId26" Type="http://schemas.openxmlformats.org/officeDocument/2006/relationships/oleObject" Target="../embeddings/oleObject377.bin"/><Relationship Id="rId25" Type="http://schemas.openxmlformats.org/officeDocument/2006/relationships/oleObject" Target="../embeddings/oleObject376.bin"/><Relationship Id="rId24" Type="http://schemas.openxmlformats.org/officeDocument/2006/relationships/image" Target="../media/image212.wmf"/><Relationship Id="rId23" Type="http://schemas.openxmlformats.org/officeDocument/2006/relationships/oleObject" Target="../embeddings/oleObject375.bin"/><Relationship Id="rId22" Type="http://schemas.openxmlformats.org/officeDocument/2006/relationships/image" Target="../media/image282.wmf"/><Relationship Id="rId21" Type="http://schemas.openxmlformats.org/officeDocument/2006/relationships/oleObject" Target="../embeddings/oleObject374.bin"/><Relationship Id="rId20" Type="http://schemas.openxmlformats.org/officeDocument/2006/relationships/image" Target="../media/image281.wmf"/><Relationship Id="rId2" Type="http://schemas.openxmlformats.org/officeDocument/2006/relationships/image" Target="../media/image272.wmf"/><Relationship Id="rId19" Type="http://schemas.openxmlformats.org/officeDocument/2006/relationships/oleObject" Target="../embeddings/oleObject373.bin"/><Relationship Id="rId18" Type="http://schemas.openxmlformats.org/officeDocument/2006/relationships/image" Target="../media/image280.wmf"/><Relationship Id="rId17" Type="http://schemas.openxmlformats.org/officeDocument/2006/relationships/oleObject" Target="../embeddings/oleObject372.bin"/><Relationship Id="rId16" Type="http://schemas.openxmlformats.org/officeDocument/2006/relationships/image" Target="../media/image279.wmf"/><Relationship Id="rId15" Type="http://schemas.openxmlformats.org/officeDocument/2006/relationships/oleObject" Target="../embeddings/oleObject371.bin"/><Relationship Id="rId14" Type="http://schemas.openxmlformats.org/officeDocument/2006/relationships/image" Target="../media/image278.wmf"/><Relationship Id="rId13" Type="http://schemas.openxmlformats.org/officeDocument/2006/relationships/oleObject" Target="../embeddings/oleObject370.bin"/><Relationship Id="rId12" Type="http://schemas.openxmlformats.org/officeDocument/2006/relationships/image" Target="../media/image277.wmf"/><Relationship Id="rId11" Type="http://schemas.openxmlformats.org/officeDocument/2006/relationships/oleObject" Target="../embeddings/oleObject369.bin"/><Relationship Id="rId10" Type="http://schemas.openxmlformats.org/officeDocument/2006/relationships/image" Target="../media/image276.wmf"/><Relationship Id="rId1" Type="http://schemas.openxmlformats.org/officeDocument/2006/relationships/oleObject" Target="../embeddings/oleObject364.bin"/></Relationships>
</file>

<file path=ppt/slides/_rels/slide10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08.xml"/><Relationship Id="rId7" Type="http://schemas.openxmlformats.org/officeDocument/2006/relationships/image" Target="../media/image213.wmf"/><Relationship Id="rId6" Type="http://schemas.openxmlformats.org/officeDocument/2006/relationships/oleObject" Target="../embeddings/oleObject381.bin"/><Relationship Id="rId5" Type="http://schemas.openxmlformats.org/officeDocument/2006/relationships/oleObject" Target="../embeddings/oleObject380.bin"/><Relationship Id="rId4" Type="http://schemas.openxmlformats.org/officeDocument/2006/relationships/image" Target="../media/image212.wmf"/><Relationship Id="rId3" Type="http://schemas.openxmlformats.org/officeDocument/2006/relationships/oleObject" Target="../embeddings/oleObject379.bin"/><Relationship Id="rId2" Type="http://schemas.openxmlformats.org/officeDocument/2006/relationships/image" Target="../media/image283.emf"/><Relationship Id="rId10" Type="http://schemas.openxmlformats.org/officeDocument/2006/relationships/vmlDrawing" Target="../drawings/vmlDrawing60.vml"/><Relationship Id="rId1" Type="http://schemas.openxmlformats.org/officeDocument/2006/relationships/oleObject" Target="../embeddings/oleObject378.bin"/></Relationships>
</file>

<file path=ppt/slides/_rels/slide107.xml.rels><?xml version="1.0" encoding="UTF-8" standalone="yes"?>
<Relationships xmlns="http://schemas.openxmlformats.org/package/2006/relationships"><Relationship Id="rId9" Type="http://schemas.openxmlformats.org/officeDocument/2006/relationships/image" Target="../media/image285.wmf"/><Relationship Id="rId8" Type="http://schemas.openxmlformats.org/officeDocument/2006/relationships/oleObject" Target="../embeddings/oleObject386.bin"/><Relationship Id="rId7" Type="http://schemas.openxmlformats.org/officeDocument/2006/relationships/image" Target="../media/image213.wmf"/><Relationship Id="rId6" Type="http://schemas.openxmlformats.org/officeDocument/2006/relationships/oleObject" Target="../embeddings/oleObject385.bin"/><Relationship Id="rId5" Type="http://schemas.openxmlformats.org/officeDocument/2006/relationships/oleObject" Target="../embeddings/oleObject384.bin"/><Relationship Id="rId4" Type="http://schemas.openxmlformats.org/officeDocument/2006/relationships/image" Target="../media/image212.wmf"/><Relationship Id="rId3" Type="http://schemas.openxmlformats.org/officeDocument/2006/relationships/oleObject" Target="../embeddings/oleObject383.bin"/><Relationship Id="rId2" Type="http://schemas.openxmlformats.org/officeDocument/2006/relationships/image" Target="../media/image284.wmf"/><Relationship Id="rId18" Type="http://schemas.openxmlformats.org/officeDocument/2006/relationships/vmlDrawing" Target="../drawings/vmlDrawing61.vml"/><Relationship Id="rId17" Type="http://schemas.openxmlformats.org/officeDocument/2006/relationships/slideLayout" Target="../slideLayouts/slideLayout7.xml"/><Relationship Id="rId16" Type="http://schemas.openxmlformats.org/officeDocument/2006/relationships/tags" Target="../tags/tag109.xml"/><Relationship Id="rId15" Type="http://schemas.openxmlformats.org/officeDocument/2006/relationships/oleObject" Target="../embeddings/oleObject392.bin"/><Relationship Id="rId14" Type="http://schemas.openxmlformats.org/officeDocument/2006/relationships/oleObject" Target="../embeddings/oleObject391.bin"/><Relationship Id="rId13" Type="http://schemas.openxmlformats.org/officeDocument/2006/relationships/oleObject" Target="../embeddings/oleObject390.bin"/><Relationship Id="rId12" Type="http://schemas.openxmlformats.org/officeDocument/2006/relationships/oleObject" Target="../embeddings/oleObject389.bin"/><Relationship Id="rId11" Type="http://schemas.openxmlformats.org/officeDocument/2006/relationships/oleObject" Target="../embeddings/oleObject388.bin"/><Relationship Id="rId10" Type="http://schemas.openxmlformats.org/officeDocument/2006/relationships/oleObject" Target="../embeddings/oleObject387.bin"/><Relationship Id="rId1" Type="http://schemas.openxmlformats.org/officeDocument/2006/relationships/oleObject" Target="../embeddings/oleObject382.bin"/></Relationships>
</file>

<file path=ppt/slides/_rels/slide108.xml.rels><?xml version="1.0" encoding="UTF-8" standalone="yes"?>
<Relationships xmlns="http://schemas.openxmlformats.org/package/2006/relationships"><Relationship Id="rId9" Type="http://schemas.openxmlformats.org/officeDocument/2006/relationships/image" Target="../media/image287.wmf"/><Relationship Id="rId8" Type="http://schemas.openxmlformats.org/officeDocument/2006/relationships/oleObject" Target="../embeddings/oleObject397.bin"/><Relationship Id="rId7" Type="http://schemas.openxmlformats.org/officeDocument/2006/relationships/image" Target="../media/image286.wmf"/><Relationship Id="rId6" Type="http://schemas.openxmlformats.org/officeDocument/2006/relationships/oleObject" Target="../embeddings/oleObject396.bin"/><Relationship Id="rId5" Type="http://schemas.openxmlformats.org/officeDocument/2006/relationships/image" Target="../media/image213.wmf"/><Relationship Id="rId4" Type="http://schemas.openxmlformats.org/officeDocument/2006/relationships/oleObject" Target="../embeddings/oleObject395.bin"/><Relationship Id="rId3" Type="http://schemas.openxmlformats.org/officeDocument/2006/relationships/oleObject" Target="../embeddings/oleObject394.bin"/><Relationship Id="rId2" Type="http://schemas.openxmlformats.org/officeDocument/2006/relationships/image" Target="../media/image212.wmf"/><Relationship Id="rId15" Type="http://schemas.openxmlformats.org/officeDocument/2006/relationships/vmlDrawing" Target="../drawings/vmlDrawing62.vml"/><Relationship Id="rId14" Type="http://schemas.openxmlformats.org/officeDocument/2006/relationships/slideLayout" Target="../slideLayouts/slideLayout7.xml"/><Relationship Id="rId13" Type="http://schemas.openxmlformats.org/officeDocument/2006/relationships/tags" Target="../tags/tag110.xml"/><Relationship Id="rId12" Type="http://schemas.openxmlformats.org/officeDocument/2006/relationships/oleObject" Target="../embeddings/oleObject399.bin"/><Relationship Id="rId11" Type="http://schemas.openxmlformats.org/officeDocument/2006/relationships/image" Target="../media/image288.wmf"/><Relationship Id="rId10" Type="http://schemas.openxmlformats.org/officeDocument/2006/relationships/oleObject" Target="../embeddings/oleObject398.bin"/><Relationship Id="rId1" Type="http://schemas.openxmlformats.org/officeDocument/2006/relationships/oleObject" Target="../embeddings/oleObject393.bin"/></Relationships>
</file>

<file path=ppt/slides/_rels/slide109.xml.rels><?xml version="1.0" encoding="UTF-8" standalone="yes"?>
<Relationships xmlns="http://schemas.openxmlformats.org/package/2006/relationships"><Relationship Id="rId9" Type="http://schemas.openxmlformats.org/officeDocument/2006/relationships/image" Target="../media/image290.wmf"/><Relationship Id="rId8" Type="http://schemas.openxmlformats.org/officeDocument/2006/relationships/oleObject" Target="../embeddings/oleObject404.bin"/><Relationship Id="rId7" Type="http://schemas.openxmlformats.org/officeDocument/2006/relationships/image" Target="../media/image289.wmf"/><Relationship Id="rId6" Type="http://schemas.openxmlformats.org/officeDocument/2006/relationships/oleObject" Target="../embeddings/oleObject403.bin"/><Relationship Id="rId5" Type="http://schemas.openxmlformats.org/officeDocument/2006/relationships/image" Target="../media/image213.wmf"/><Relationship Id="rId4" Type="http://schemas.openxmlformats.org/officeDocument/2006/relationships/oleObject" Target="../embeddings/oleObject402.bin"/><Relationship Id="rId3" Type="http://schemas.openxmlformats.org/officeDocument/2006/relationships/oleObject" Target="../embeddings/oleObject401.bin"/><Relationship Id="rId2" Type="http://schemas.openxmlformats.org/officeDocument/2006/relationships/image" Target="../media/image212.wmf"/><Relationship Id="rId18" Type="http://schemas.openxmlformats.org/officeDocument/2006/relationships/vmlDrawing" Target="../drawings/vmlDrawing63.vml"/><Relationship Id="rId17" Type="http://schemas.openxmlformats.org/officeDocument/2006/relationships/slideLayout" Target="../slideLayouts/slideLayout7.xml"/><Relationship Id="rId16" Type="http://schemas.openxmlformats.org/officeDocument/2006/relationships/tags" Target="../tags/tag111.xml"/><Relationship Id="rId15" Type="http://schemas.openxmlformats.org/officeDocument/2006/relationships/image" Target="../media/image293.wmf"/><Relationship Id="rId14" Type="http://schemas.openxmlformats.org/officeDocument/2006/relationships/oleObject" Target="../embeddings/oleObject407.bin"/><Relationship Id="rId13" Type="http://schemas.openxmlformats.org/officeDocument/2006/relationships/image" Target="../media/image292.wmf"/><Relationship Id="rId12" Type="http://schemas.openxmlformats.org/officeDocument/2006/relationships/oleObject" Target="../embeddings/oleObject406.bin"/><Relationship Id="rId11" Type="http://schemas.openxmlformats.org/officeDocument/2006/relationships/image" Target="../media/image291.wmf"/><Relationship Id="rId10" Type="http://schemas.openxmlformats.org/officeDocument/2006/relationships/oleObject" Target="../embeddings/oleObject405.bin"/><Relationship Id="rId1" Type="http://schemas.openxmlformats.org/officeDocument/2006/relationships/oleObject" Target="../embeddings/oleObject400.bin"/></Relationships>
</file>

<file path=ppt/slides/_rels/slide11.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image" Target="../media/image10.wmf"/><Relationship Id="rId7" Type="http://schemas.openxmlformats.org/officeDocument/2006/relationships/oleObject" Target="../embeddings/oleObject9.bin"/><Relationship Id="rId6" Type="http://schemas.openxmlformats.org/officeDocument/2006/relationships/image" Target="../media/image9.wmf"/><Relationship Id="rId5" Type="http://schemas.openxmlformats.org/officeDocument/2006/relationships/oleObject" Target="../embeddings/oleObject8.bin"/><Relationship Id="rId4" Type="http://schemas.openxmlformats.org/officeDocument/2006/relationships/image" Target="../media/image8.wmf"/><Relationship Id="rId3" Type="http://schemas.openxmlformats.org/officeDocument/2006/relationships/oleObject" Target="../embeddings/oleObject7.bin"/><Relationship Id="rId2" Type="http://schemas.openxmlformats.org/officeDocument/2006/relationships/image" Target="../media/image7.wmf"/><Relationship Id="rId11" Type="http://schemas.openxmlformats.org/officeDocument/2006/relationships/vmlDrawing" Target="../drawings/vmlDrawing3.vml"/><Relationship Id="rId10" Type="http://schemas.openxmlformats.org/officeDocument/2006/relationships/slideLayout" Target="../slideLayouts/slideLayout7.xml"/><Relationship Id="rId1" Type="http://schemas.openxmlformats.org/officeDocument/2006/relationships/oleObject" Target="../embeddings/oleObject6.bin"/></Relationships>
</file>

<file path=ppt/slides/_rels/slide110.xml.rels><?xml version="1.0" encoding="UTF-8" standalone="yes"?>
<Relationships xmlns="http://schemas.openxmlformats.org/package/2006/relationships"><Relationship Id="rId9" Type="http://schemas.openxmlformats.org/officeDocument/2006/relationships/image" Target="../media/image295.wmf"/><Relationship Id="rId8" Type="http://schemas.openxmlformats.org/officeDocument/2006/relationships/oleObject" Target="../embeddings/oleObject412.bin"/><Relationship Id="rId7" Type="http://schemas.openxmlformats.org/officeDocument/2006/relationships/image" Target="../media/image294.wmf"/><Relationship Id="rId6" Type="http://schemas.openxmlformats.org/officeDocument/2006/relationships/oleObject" Target="../embeddings/oleObject411.bin"/><Relationship Id="rId5" Type="http://schemas.openxmlformats.org/officeDocument/2006/relationships/image" Target="../media/image213.wmf"/><Relationship Id="rId4" Type="http://schemas.openxmlformats.org/officeDocument/2006/relationships/oleObject" Target="../embeddings/oleObject410.bin"/><Relationship Id="rId3" Type="http://schemas.openxmlformats.org/officeDocument/2006/relationships/oleObject" Target="../embeddings/oleObject409.bin"/><Relationship Id="rId28" Type="http://schemas.openxmlformats.org/officeDocument/2006/relationships/vmlDrawing" Target="../drawings/vmlDrawing64.vml"/><Relationship Id="rId27" Type="http://schemas.openxmlformats.org/officeDocument/2006/relationships/slideLayout" Target="../slideLayouts/slideLayout7.xml"/><Relationship Id="rId26" Type="http://schemas.openxmlformats.org/officeDocument/2006/relationships/tags" Target="../tags/tag112.xml"/><Relationship Id="rId25" Type="http://schemas.openxmlformats.org/officeDocument/2006/relationships/image" Target="../media/image303.wmf"/><Relationship Id="rId24" Type="http://schemas.openxmlformats.org/officeDocument/2006/relationships/oleObject" Target="../embeddings/oleObject420.bin"/><Relationship Id="rId23" Type="http://schemas.openxmlformats.org/officeDocument/2006/relationships/image" Target="../media/image302.wmf"/><Relationship Id="rId22" Type="http://schemas.openxmlformats.org/officeDocument/2006/relationships/oleObject" Target="../embeddings/oleObject419.bin"/><Relationship Id="rId21" Type="http://schemas.openxmlformats.org/officeDocument/2006/relationships/image" Target="../media/image301.wmf"/><Relationship Id="rId20" Type="http://schemas.openxmlformats.org/officeDocument/2006/relationships/oleObject" Target="../embeddings/oleObject418.bin"/><Relationship Id="rId2" Type="http://schemas.openxmlformats.org/officeDocument/2006/relationships/image" Target="../media/image212.wmf"/><Relationship Id="rId19" Type="http://schemas.openxmlformats.org/officeDocument/2006/relationships/image" Target="../media/image300.wmf"/><Relationship Id="rId18" Type="http://schemas.openxmlformats.org/officeDocument/2006/relationships/oleObject" Target="../embeddings/oleObject417.bin"/><Relationship Id="rId17" Type="http://schemas.openxmlformats.org/officeDocument/2006/relationships/image" Target="../media/image299.wmf"/><Relationship Id="rId16" Type="http://schemas.openxmlformats.org/officeDocument/2006/relationships/oleObject" Target="../embeddings/oleObject416.bin"/><Relationship Id="rId15" Type="http://schemas.openxmlformats.org/officeDocument/2006/relationships/image" Target="../media/image298.wmf"/><Relationship Id="rId14" Type="http://schemas.openxmlformats.org/officeDocument/2006/relationships/oleObject" Target="../embeddings/oleObject415.bin"/><Relationship Id="rId13" Type="http://schemas.openxmlformats.org/officeDocument/2006/relationships/image" Target="../media/image297.wmf"/><Relationship Id="rId12" Type="http://schemas.openxmlformats.org/officeDocument/2006/relationships/oleObject" Target="../embeddings/oleObject414.bin"/><Relationship Id="rId11" Type="http://schemas.openxmlformats.org/officeDocument/2006/relationships/image" Target="../media/image296.wmf"/><Relationship Id="rId10" Type="http://schemas.openxmlformats.org/officeDocument/2006/relationships/oleObject" Target="../embeddings/oleObject413.bin"/><Relationship Id="rId1" Type="http://schemas.openxmlformats.org/officeDocument/2006/relationships/oleObject" Target="../embeddings/oleObject408.bin"/></Relationships>
</file>

<file path=ppt/slides/_rels/slide111.xml.rels><?xml version="1.0" encoding="UTF-8" standalone="yes"?>
<Relationships xmlns="http://schemas.openxmlformats.org/package/2006/relationships"><Relationship Id="rId9" Type="http://schemas.openxmlformats.org/officeDocument/2006/relationships/image" Target="../media/image307.wmf"/><Relationship Id="rId8" Type="http://schemas.openxmlformats.org/officeDocument/2006/relationships/oleObject" Target="../embeddings/oleObject425.bin"/><Relationship Id="rId7" Type="http://schemas.openxmlformats.org/officeDocument/2006/relationships/oleObject" Target="../embeddings/oleObject424.bin"/><Relationship Id="rId6" Type="http://schemas.openxmlformats.org/officeDocument/2006/relationships/image" Target="../media/image306.wmf"/><Relationship Id="rId5" Type="http://schemas.openxmlformats.org/officeDocument/2006/relationships/oleObject" Target="../embeddings/oleObject423.bin"/><Relationship Id="rId4" Type="http://schemas.openxmlformats.org/officeDocument/2006/relationships/image" Target="../media/image305.wmf"/><Relationship Id="rId3" Type="http://schemas.openxmlformats.org/officeDocument/2006/relationships/oleObject" Target="../embeddings/oleObject422.bin"/><Relationship Id="rId27" Type="http://schemas.openxmlformats.org/officeDocument/2006/relationships/vmlDrawing" Target="../drawings/vmlDrawing65.vml"/><Relationship Id="rId26" Type="http://schemas.openxmlformats.org/officeDocument/2006/relationships/slideLayout" Target="../slideLayouts/slideLayout7.xml"/><Relationship Id="rId25" Type="http://schemas.openxmlformats.org/officeDocument/2006/relationships/image" Target="../media/image315.png"/><Relationship Id="rId24" Type="http://schemas.openxmlformats.org/officeDocument/2006/relationships/tags" Target="../tags/tag113.xml"/><Relationship Id="rId23" Type="http://schemas.openxmlformats.org/officeDocument/2006/relationships/image" Target="../media/image314.wmf"/><Relationship Id="rId22" Type="http://schemas.openxmlformats.org/officeDocument/2006/relationships/oleObject" Target="../embeddings/oleObject432.bin"/><Relationship Id="rId21" Type="http://schemas.openxmlformats.org/officeDocument/2006/relationships/image" Target="../media/image313.wmf"/><Relationship Id="rId20" Type="http://schemas.openxmlformats.org/officeDocument/2006/relationships/oleObject" Target="../embeddings/oleObject431.bin"/><Relationship Id="rId2" Type="http://schemas.openxmlformats.org/officeDocument/2006/relationships/image" Target="../media/image304.png"/><Relationship Id="rId19" Type="http://schemas.openxmlformats.org/officeDocument/2006/relationships/image" Target="../media/image312.wmf"/><Relationship Id="rId18" Type="http://schemas.openxmlformats.org/officeDocument/2006/relationships/oleObject" Target="../embeddings/oleObject430.bin"/><Relationship Id="rId17" Type="http://schemas.openxmlformats.org/officeDocument/2006/relationships/image" Target="../media/image311.wmf"/><Relationship Id="rId16" Type="http://schemas.openxmlformats.org/officeDocument/2006/relationships/oleObject" Target="../embeddings/oleObject429.bin"/><Relationship Id="rId15" Type="http://schemas.openxmlformats.org/officeDocument/2006/relationships/image" Target="../media/image310.wmf"/><Relationship Id="rId14" Type="http://schemas.openxmlformats.org/officeDocument/2006/relationships/oleObject" Target="../embeddings/oleObject428.bin"/><Relationship Id="rId13" Type="http://schemas.openxmlformats.org/officeDocument/2006/relationships/image" Target="../media/image309.wmf"/><Relationship Id="rId12" Type="http://schemas.openxmlformats.org/officeDocument/2006/relationships/oleObject" Target="../embeddings/oleObject427.bin"/><Relationship Id="rId11" Type="http://schemas.openxmlformats.org/officeDocument/2006/relationships/image" Target="../media/image308.wmf"/><Relationship Id="rId10" Type="http://schemas.openxmlformats.org/officeDocument/2006/relationships/oleObject" Target="../embeddings/oleObject426.bin"/><Relationship Id="rId1" Type="http://schemas.openxmlformats.org/officeDocument/2006/relationships/oleObject" Target="../embeddings/oleObject421.bin"/></Relationships>
</file>

<file path=ppt/slides/_rels/slide112.xml.rels><?xml version="1.0" encoding="UTF-8" standalone="yes"?>
<Relationships xmlns="http://schemas.openxmlformats.org/package/2006/relationships"><Relationship Id="rId9" Type="http://schemas.openxmlformats.org/officeDocument/2006/relationships/image" Target="../media/image317.wmf"/><Relationship Id="rId8" Type="http://schemas.openxmlformats.org/officeDocument/2006/relationships/oleObject" Target="../embeddings/oleObject437.bin"/><Relationship Id="rId7" Type="http://schemas.openxmlformats.org/officeDocument/2006/relationships/image" Target="../media/image213.wmf"/><Relationship Id="rId6" Type="http://schemas.openxmlformats.org/officeDocument/2006/relationships/oleObject" Target="../embeddings/oleObject436.bin"/><Relationship Id="rId5" Type="http://schemas.openxmlformats.org/officeDocument/2006/relationships/oleObject" Target="../embeddings/oleObject435.bin"/><Relationship Id="rId4" Type="http://schemas.openxmlformats.org/officeDocument/2006/relationships/image" Target="../media/image212.wmf"/><Relationship Id="rId3" Type="http://schemas.openxmlformats.org/officeDocument/2006/relationships/oleObject" Target="../embeddings/oleObject434.bin"/><Relationship Id="rId2" Type="http://schemas.openxmlformats.org/officeDocument/2006/relationships/image" Target="../media/image316.wmf"/><Relationship Id="rId18" Type="http://schemas.openxmlformats.org/officeDocument/2006/relationships/vmlDrawing" Target="../drawings/vmlDrawing66.vml"/><Relationship Id="rId17" Type="http://schemas.openxmlformats.org/officeDocument/2006/relationships/slideLayout" Target="../slideLayouts/slideLayout7.xml"/><Relationship Id="rId16" Type="http://schemas.openxmlformats.org/officeDocument/2006/relationships/tags" Target="../tags/tag115.xml"/><Relationship Id="rId15" Type="http://schemas.openxmlformats.org/officeDocument/2006/relationships/image" Target="../media/image315.png"/><Relationship Id="rId14" Type="http://schemas.openxmlformats.org/officeDocument/2006/relationships/tags" Target="../tags/tag114.xml"/><Relationship Id="rId13" Type="http://schemas.openxmlformats.org/officeDocument/2006/relationships/image" Target="../media/image319.wmf"/><Relationship Id="rId12" Type="http://schemas.openxmlformats.org/officeDocument/2006/relationships/oleObject" Target="../embeddings/oleObject439.bin"/><Relationship Id="rId11" Type="http://schemas.openxmlformats.org/officeDocument/2006/relationships/image" Target="../media/image318.wmf"/><Relationship Id="rId10" Type="http://schemas.openxmlformats.org/officeDocument/2006/relationships/oleObject" Target="../embeddings/oleObject438.bin"/><Relationship Id="rId1" Type="http://schemas.openxmlformats.org/officeDocument/2006/relationships/oleObject" Target="../embeddings/oleObject433.bin"/></Relationships>
</file>

<file path=ppt/slides/_rels/slide113.xml.rels><?xml version="1.0" encoding="UTF-8" standalone="yes"?>
<Relationships xmlns="http://schemas.openxmlformats.org/package/2006/relationships"><Relationship Id="rId9" Type="http://schemas.openxmlformats.org/officeDocument/2006/relationships/oleObject" Target="../embeddings/oleObject444.bin"/><Relationship Id="rId8" Type="http://schemas.openxmlformats.org/officeDocument/2006/relationships/image" Target="../media/image212.wmf"/><Relationship Id="rId7" Type="http://schemas.openxmlformats.org/officeDocument/2006/relationships/oleObject" Target="../embeddings/oleObject443.bin"/><Relationship Id="rId6" Type="http://schemas.openxmlformats.org/officeDocument/2006/relationships/image" Target="../media/image322.wmf"/><Relationship Id="rId5" Type="http://schemas.openxmlformats.org/officeDocument/2006/relationships/oleObject" Target="../embeddings/oleObject442.bin"/><Relationship Id="rId4" Type="http://schemas.openxmlformats.org/officeDocument/2006/relationships/image" Target="../media/image321.wmf"/><Relationship Id="rId3" Type="http://schemas.openxmlformats.org/officeDocument/2006/relationships/oleObject" Target="../embeddings/oleObject441.bin"/><Relationship Id="rId2" Type="http://schemas.openxmlformats.org/officeDocument/2006/relationships/image" Target="../media/image320.wmf"/><Relationship Id="rId14" Type="http://schemas.openxmlformats.org/officeDocument/2006/relationships/vmlDrawing" Target="../drawings/vmlDrawing67.vml"/><Relationship Id="rId13" Type="http://schemas.openxmlformats.org/officeDocument/2006/relationships/slideLayout" Target="../slideLayouts/slideLayout7.xml"/><Relationship Id="rId12" Type="http://schemas.openxmlformats.org/officeDocument/2006/relationships/tags" Target="../tags/tag116.xml"/><Relationship Id="rId11" Type="http://schemas.openxmlformats.org/officeDocument/2006/relationships/image" Target="../media/image213.wmf"/><Relationship Id="rId10" Type="http://schemas.openxmlformats.org/officeDocument/2006/relationships/oleObject" Target="../embeddings/oleObject445.bin"/><Relationship Id="rId1" Type="http://schemas.openxmlformats.org/officeDocument/2006/relationships/oleObject" Target="../embeddings/oleObject440.bin"/></Relationships>
</file>

<file path=ppt/slides/_rels/slide114.xml.rels><?xml version="1.0" encoding="UTF-8" standalone="yes"?>
<Relationships xmlns="http://schemas.openxmlformats.org/package/2006/relationships"><Relationship Id="rId9" Type="http://schemas.openxmlformats.org/officeDocument/2006/relationships/image" Target="../media/image319.wmf"/><Relationship Id="rId8" Type="http://schemas.openxmlformats.org/officeDocument/2006/relationships/oleObject" Target="../embeddings/oleObject450.bin"/><Relationship Id="rId7" Type="http://schemas.openxmlformats.org/officeDocument/2006/relationships/image" Target="../media/image213.wmf"/><Relationship Id="rId6" Type="http://schemas.openxmlformats.org/officeDocument/2006/relationships/oleObject" Target="../embeddings/oleObject449.bin"/><Relationship Id="rId5" Type="http://schemas.openxmlformats.org/officeDocument/2006/relationships/oleObject" Target="../embeddings/oleObject448.bin"/><Relationship Id="rId4" Type="http://schemas.openxmlformats.org/officeDocument/2006/relationships/image" Target="../media/image212.wmf"/><Relationship Id="rId3" Type="http://schemas.openxmlformats.org/officeDocument/2006/relationships/oleObject" Target="../embeddings/oleObject447.bin"/><Relationship Id="rId2" Type="http://schemas.openxmlformats.org/officeDocument/2006/relationships/image" Target="../media/image323.emf"/><Relationship Id="rId12" Type="http://schemas.openxmlformats.org/officeDocument/2006/relationships/vmlDrawing" Target="../drawings/vmlDrawing68.vml"/><Relationship Id="rId11" Type="http://schemas.openxmlformats.org/officeDocument/2006/relationships/slideLayout" Target="../slideLayouts/slideLayout7.xml"/><Relationship Id="rId10" Type="http://schemas.openxmlformats.org/officeDocument/2006/relationships/tags" Target="../tags/tag117.xml"/><Relationship Id="rId1" Type="http://schemas.openxmlformats.org/officeDocument/2006/relationships/oleObject" Target="../embeddings/oleObject446.bin"/></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8.xml"/></Relationships>
</file>

<file path=ppt/slides/_rels/slide11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19.xml"/><Relationship Id="rId7" Type="http://schemas.openxmlformats.org/officeDocument/2006/relationships/image" Target="../media/image324.wmf"/><Relationship Id="rId6" Type="http://schemas.openxmlformats.org/officeDocument/2006/relationships/oleObject" Target="../embeddings/oleObject454.bin"/><Relationship Id="rId5" Type="http://schemas.openxmlformats.org/officeDocument/2006/relationships/image" Target="../media/image213.wmf"/><Relationship Id="rId4" Type="http://schemas.openxmlformats.org/officeDocument/2006/relationships/oleObject" Target="../embeddings/oleObject453.bin"/><Relationship Id="rId3" Type="http://schemas.openxmlformats.org/officeDocument/2006/relationships/oleObject" Target="../embeddings/oleObject452.bin"/><Relationship Id="rId2" Type="http://schemas.openxmlformats.org/officeDocument/2006/relationships/image" Target="../media/image212.wmf"/><Relationship Id="rId10" Type="http://schemas.openxmlformats.org/officeDocument/2006/relationships/vmlDrawing" Target="../drawings/vmlDrawing69.vml"/><Relationship Id="rId1" Type="http://schemas.openxmlformats.org/officeDocument/2006/relationships/oleObject" Target="../embeddings/oleObject451.bin"/></Relationships>
</file>

<file path=ppt/slides/_rels/slide117.xml.rels><?xml version="1.0" encoding="UTF-8" standalone="yes"?>
<Relationships xmlns="http://schemas.openxmlformats.org/package/2006/relationships"><Relationship Id="rId9" Type="http://schemas.openxmlformats.org/officeDocument/2006/relationships/oleObject" Target="../embeddings/oleObject460.bin"/><Relationship Id="rId8" Type="http://schemas.openxmlformats.org/officeDocument/2006/relationships/oleObject" Target="../embeddings/oleObject459.bin"/><Relationship Id="rId7" Type="http://schemas.openxmlformats.org/officeDocument/2006/relationships/image" Target="../media/image324.wmf"/><Relationship Id="rId6" Type="http://schemas.openxmlformats.org/officeDocument/2006/relationships/oleObject" Target="../embeddings/oleObject458.bin"/><Relationship Id="rId5" Type="http://schemas.openxmlformats.org/officeDocument/2006/relationships/image" Target="../media/image213.wmf"/><Relationship Id="rId4" Type="http://schemas.openxmlformats.org/officeDocument/2006/relationships/oleObject" Target="../embeddings/oleObject457.bin"/><Relationship Id="rId3" Type="http://schemas.openxmlformats.org/officeDocument/2006/relationships/oleObject" Target="../embeddings/oleObject456.bin"/><Relationship Id="rId2" Type="http://schemas.openxmlformats.org/officeDocument/2006/relationships/image" Target="../media/image212.wmf"/><Relationship Id="rId12" Type="http://schemas.openxmlformats.org/officeDocument/2006/relationships/vmlDrawing" Target="../drawings/vmlDrawing70.vml"/><Relationship Id="rId11" Type="http://schemas.openxmlformats.org/officeDocument/2006/relationships/slideLayout" Target="../slideLayouts/slideLayout7.xml"/><Relationship Id="rId10" Type="http://schemas.openxmlformats.org/officeDocument/2006/relationships/tags" Target="../tags/tag120.xml"/><Relationship Id="rId1" Type="http://schemas.openxmlformats.org/officeDocument/2006/relationships/oleObject" Target="../embeddings/oleObject455.bin"/></Relationships>
</file>

<file path=ppt/slides/_rels/slide11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21.xml"/><Relationship Id="rId7" Type="http://schemas.openxmlformats.org/officeDocument/2006/relationships/image" Target="../media/image213.wmf"/><Relationship Id="rId6" Type="http://schemas.openxmlformats.org/officeDocument/2006/relationships/oleObject" Target="../embeddings/oleObject464.bin"/><Relationship Id="rId5" Type="http://schemas.openxmlformats.org/officeDocument/2006/relationships/oleObject" Target="../embeddings/oleObject463.bin"/><Relationship Id="rId4" Type="http://schemas.openxmlformats.org/officeDocument/2006/relationships/image" Target="../media/image212.wmf"/><Relationship Id="rId3" Type="http://schemas.openxmlformats.org/officeDocument/2006/relationships/oleObject" Target="../embeddings/oleObject462.bin"/><Relationship Id="rId2" Type="http://schemas.openxmlformats.org/officeDocument/2006/relationships/image" Target="../media/image324.wmf"/><Relationship Id="rId10" Type="http://schemas.openxmlformats.org/officeDocument/2006/relationships/vmlDrawing" Target="../drawings/vmlDrawing71.vml"/><Relationship Id="rId1" Type="http://schemas.openxmlformats.org/officeDocument/2006/relationships/oleObject" Target="../embeddings/oleObject461.bin"/></Relationships>
</file>

<file path=ppt/slides/_rels/slide119.xml.rels><?xml version="1.0" encoding="UTF-8" standalone="yes"?>
<Relationships xmlns="http://schemas.openxmlformats.org/package/2006/relationships"><Relationship Id="rId9" Type="http://schemas.openxmlformats.org/officeDocument/2006/relationships/image" Target="../media/image325.wmf"/><Relationship Id="rId8" Type="http://schemas.openxmlformats.org/officeDocument/2006/relationships/oleObject" Target="../embeddings/oleObject469.bin"/><Relationship Id="rId7" Type="http://schemas.openxmlformats.org/officeDocument/2006/relationships/image" Target="../media/image213.wmf"/><Relationship Id="rId6" Type="http://schemas.openxmlformats.org/officeDocument/2006/relationships/oleObject" Target="../embeddings/oleObject468.bin"/><Relationship Id="rId5" Type="http://schemas.openxmlformats.org/officeDocument/2006/relationships/oleObject" Target="../embeddings/oleObject467.bin"/><Relationship Id="rId4" Type="http://schemas.openxmlformats.org/officeDocument/2006/relationships/image" Target="../media/image212.wmf"/><Relationship Id="rId3" Type="http://schemas.openxmlformats.org/officeDocument/2006/relationships/oleObject" Target="../embeddings/oleObject466.bin"/><Relationship Id="rId25" Type="http://schemas.openxmlformats.org/officeDocument/2006/relationships/vmlDrawing" Target="../drawings/vmlDrawing72.vml"/><Relationship Id="rId24" Type="http://schemas.openxmlformats.org/officeDocument/2006/relationships/slideLayout" Target="../slideLayouts/slideLayout7.xml"/><Relationship Id="rId23" Type="http://schemas.openxmlformats.org/officeDocument/2006/relationships/tags" Target="../tags/tag122.xml"/><Relationship Id="rId22" Type="http://schemas.openxmlformats.org/officeDocument/2006/relationships/image" Target="../media/image331.wmf"/><Relationship Id="rId21" Type="http://schemas.openxmlformats.org/officeDocument/2006/relationships/oleObject" Target="../embeddings/oleObject476.bin"/><Relationship Id="rId20" Type="http://schemas.openxmlformats.org/officeDocument/2006/relationships/oleObject" Target="../embeddings/oleObject475.bin"/><Relationship Id="rId2" Type="http://schemas.openxmlformats.org/officeDocument/2006/relationships/image" Target="../media/image324.wmf"/><Relationship Id="rId19" Type="http://schemas.openxmlformats.org/officeDocument/2006/relationships/image" Target="../media/image330.wmf"/><Relationship Id="rId18" Type="http://schemas.openxmlformats.org/officeDocument/2006/relationships/oleObject" Target="../embeddings/oleObject474.bin"/><Relationship Id="rId17" Type="http://schemas.openxmlformats.org/officeDocument/2006/relationships/image" Target="../media/image329.wmf"/><Relationship Id="rId16" Type="http://schemas.openxmlformats.org/officeDocument/2006/relationships/oleObject" Target="../embeddings/oleObject473.bin"/><Relationship Id="rId15" Type="http://schemas.openxmlformats.org/officeDocument/2006/relationships/image" Target="../media/image328.wmf"/><Relationship Id="rId14" Type="http://schemas.openxmlformats.org/officeDocument/2006/relationships/oleObject" Target="../embeddings/oleObject472.bin"/><Relationship Id="rId13" Type="http://schemas.openxmlformats.org/officeDocument/2006/relationships/image" Target="../media/image327.wmf"/><Relationship Id="rId12" Type="http://schemas.openxmlformats.org/officeDocument/2006/relationships/oleObject" Target="../embeddings/oleObject471.bin"/><Relationship Id="rId11" Type="http://schemas.openxmlformats.org/officeDocument/2006/relationships/image" Target="../media/image326.wmf"/><Relationship Id="rId10" Type="http://schemas.openxmlformats.org/officeDocument/2006/relationships/oleObject" Target="../embeddings/oleObject470.bin"/><Relationship Id="rId1" Type="http://schemas.openxmlformats.org/officeDocument/2006/relationships/oleObject" Target="../embeddings/oleObject465.bin"/></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23.xml"/><Relationship Id="rId2" Type="http://schemas.openxmlformats.org/officeDocument/2006/relationships/image" Target="../media/image332.GIF"/><Relationship Id="rId1" Type="http://schemas.openxmlformats.org/officeDocument/2006/relationships/image" Target="../media/image134.png"/></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4.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5.xml"/></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6.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7.xml"/></Relationships>
</file>

<file path=ppt/slides/_rels/slide125.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oleObject" Target="../embeddings/oleObject482.bin"/><Relationship Id="rId7" Type="http://schemas.openxmlformats.org/officeDocument/2006/relationships/oleObject" Target="../embeddings/oleObject481.bin"/><Relationship Id="rId6" Type="http://schemas.openxmlformats.org/officeDocument/2006/relationships/oleObject" Target="../embeddings/oleObject480.bin"/><Relationship Id="rId5" Type="http://schemas.openxmlformats.org/officeDocument/2006/relationships/image" Target="../media/image213.wmf"/><Relationship Id="rId4" Type="http://schemas.openxmlformats.org/officeDocument/2006/relationships/oleObject" Target="../embeddings/oleObject479.bin"/><Relationship Id="rId3" Type="http://schemas.openxmlformats.org/officeDocument/2006/relationships/oleObject" Target="../embeddings/oleObject478.bin"/><Relationship Id="rId2" Type="http://schemas.openxmlformats.org/officeDocument/2006/relationships/image" Target="../media/image212.wmf"/><Relationship Id="rId11" Type="http://schemas.openxmlformats.org/officeDocument/2006/relationships/vmlDrawing" Target="../drawings/vmlDrawing73.vml"/><Relationship Id="rId10" Type="http://schemas.openxmlformats.org/officeDocument/2006/relationships/slideLayout" Target="../slideLayouts/slideLayout7.xml"/><Relationship Id="rId1" Type="http://schemas.openxmlformats.org/officeDocument/2006/relationships/oleObject" Target="../embeddings/oleObject477.bin"/></Relationships>
</file>

<file path=ppt/slides/_rels/slide126.xml.rels><?xml version="1.0" encoding="UTF-8" standalone="yes"?>
<Relationships xmlns="http://schemas.openxmlformats.org/package/2006/relationships"><Relationship Id="rId8" Type="http://schemas.openxmlformats.org/officeDocument/2006/relationships/vmlDrawing" Target="../drawings/vmlDrawing74.vml"/><Relationship Id="rId7" Type="http://schemas.openxmlformats.org/officeDocument/2006/relationships/slideLayout" Target="../slideLayouts/slideLayout7.xml"/><Relationship Id="rId6" Type="http://schemas.openxmlformats.org/officeDocument/2006/relationships/tags" Target="../tags/tag129.xml"/><Relationship Id="rId5" Type="http://schemas.openxmlformats.org/officeDocument/2006/relationships/image" Target="../media/image213.wmf"/><Relationship Id="rId4" Type="http://schemas.openxmlformats.org/officeDocument/2006/relationships/oleObject" Target="../embeddings/oleObject485.bin"/><Relationship Id="rId3" Type="http://schemas.openxmlformats.org/officeDocument/2006/relationships/oleObject" Target="../embeddings/oleObject484.bin"/><Relationship Id="rId2" Type="http://schemas.openxmlformats.org/officeDocument/2006/relationships/image" Target="../media/image212.wmf"/><Relationship Id="rId1" Type="http://schemas.openxmlformats.org/officeDocument/2006/relationships/oleObject" Target="../embeddings/oleObject483.bin"/></Relationships>
</file>

<file path=ppt/slides/_rels/slide12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33.png"/><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13.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image" Target="../media/image11.wmf"/><Relationship Id="rId1"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7.xml"/><Relationship Id="rId4" Type="http://schemas.openxmlformats.org/officeDocument/2006/relationships/tags" Target="../tags/tag15.xml"/><Relationship Id="rId3" Type="http://schemas.openxmlformats.org/officeDocument/2006/relationships/image" Target="../media/image13.wmf"/><Relationship Id="rId2" Type="http://schemas.openxmlformats.org/officeDocument/2006/relationships/oleObject" Target="../embeddings/oleObject11.bin"/><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7.xml"/><Relationship Id="rId3" Type="http://schemas.openxmlformats.org/officeDocument/2006/relationships/tags" Target="../tags/tag16.xml"/><Relationship Id="rId2" Type="http://schemas.openxmlformats.org/officeDocument/2006/relationships/image" Target="../media/image14.wmf"/><Relationship Id="rId1" Type="http://schemas.openxmlformats.org/officeDocument/2006/relationships/oleObject" Target="../embeddings/oleObject12.bin"/></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image" Target="../media/image18.wmf"/><Relationship Id="rId7" Type="http://schemas.openxmlformats.org/officeDocument/2006/relationships/oleObject" Target="../embeddings/oleObject16.bin"/><Relationship Id="rId6" Type="http://schemas.openxmlformats.org/officeDocument/2006/relationships/image" Target="../media/image17.wmf"/><Relationship Id="rId5" Type="http://schemas.openxmlformats.org/officeDocument/2006/relationships/oleObject" Target="../embeddings/oleObject15.bin"/><Relationship Id="rId4" Type="http://schemas.openxmlformats.org/officeDocument/2006/relationships/image" Target="../media/image16.wmf"/><Relationship Id="rId3" Type="http://schemas.openxmlformats.org/officeDocument/2006/relationships/oleObject" Target="../embeddings/oleObject14.bin"/><Relationship Id="rId2" Type="http://schemas.openxmlformats.org/officeDocument/2006/relationships/image" Target="../media/image15.wmf"/><Relationship Id="rId11" Type="http://schemas.openxmlformats.org/officeDocument/2006/relationships/vmlDrawing" Target="../drawings/vmlDrawing7.vml"/><Relationship Id="rId10" Type="http://schemas.openxmlformats.org/officeDocument/2006/relationships/slideLayout" Target="../slideLayouts/slideLayout7.xml"/><Relationship Id="rId1" Type="http://schemas.openxmlformats.org/officeDocument/2006/relationships/oleObject" Target="../embeddings/oleObject13.bin"/></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image" Target="../media/image22.wmf"/><Relationship Id="rId7" Type="http://schemas.openxmlformats.org/officeDocument/2006/relationships/oleObject" Target="../embeddings/oleObject20.bin"/><Relationship Id="rId6" Type="http://schemas.openxmlformats.org/officeDocument/2006/relationships/image" Target="../media/image21.wmf"/><Relationship Id="rId5" Type="http://schemas.openxmlformats.org/officeDocument/2006/relationships/oleObject" Target="../embeddings/oleObject19.bin"/><Relationship Id="rId4" Type="http://schemas.openxmlformats.org/officeDocument/2006/relationships/image" Target="../media/image20.wmf"/><Relationship Id="rId3" Type="http://schemas.openxmlformats.org/officeDocument/2006/relationships/oleObject" Target="../embeddings/oleObject18.bin"/><Relationship Id="rId2" Type="http://schemas.openxmlformats.org/officeDocument/2006/relationships/image" Target="../media/image19.wmf"/><Relationship Id="rId11" Type="http://schemas.openxmlformats.org/officeDocument/2006/relationships/vmlDrawing" Target="../drawings/vmlDrawing8.vml"/><Relationship Id="rId10" Type="http://schemas.openxmlformats.org/officeDocument/2006/relationships/slideLayout" Target="../slideLayouts/slideLayout7.xml"/><Relationship Id="rId1" Type="http://schemas.openxmlformats.org/officeDocument/2006/relationships/oleObject" Target="../embeddings/oleObject17.bin"/></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xml"/><Relationship Id="rId3" Type="http://schemas.openxmlformats.org/officeDocument/2006/relationships/hyperlink" Target="ch113.ppt" TargetMode="External"/><Relationship Id="rId2" Type="http://schemas.openxmlformats.org/officeDocument/2006/relationships/hyperlink" Target="ch112.ppt" TargetMode="External"/><Relationship Id="rId1" Type="http://schemas.openxmlformats.org/officeDocument/2006/relationships/hyperlink" Target="ch111.ppt" TargetMode="External"/></Relationships>
</file>

<file path=ppt/slides/_rels/slide20.xml.rels><?xml version="1.0" encoding="UTF-8" standalone="yes"?>
<Relationships xmlns="http://schemas.openxmlformats.org/package/2006/relationships"><Relationship Id="rId9" Type="http://schemas.openxmlformats.org/officeDocument/2006/relationships/vmlDrawing" Target="../drawings/vmlDrawing9.vml"/><Relationship Id="rId8" Type="http://schemas.openxmlformats.org/officeDocument/2006/relationships/slideLayout" Target="../slideLayouts/slideLayout7.xml"/><Relationship Id="rId7" Type="http://schemas.openxmlformats.org/officeDocument/2006/relationships/tags" Target="../tags/tag21.xml"/><Relationship Id="rId6" Type="http://schemas.openxmlformats.org/officeDocument/2006/relationships/image" Target="../media/image25.wmf"/><Relationship Id="rId5" Type="http://schemas.openxmlformats.org/officeDocument/2006/relationships/oleObject" Target="../embeddings/oleObject23.bin"/><Relationship Id="rId4" Type="http://schemas.openxmlformats.org/officeDocument/2006/relationships/image" Target="../media/image24.wmf"/><Relationship Id="rId3" Type="http://schemas.openxmlformats.org/officeDocument/2006/relationships/oleObject" Target="../embeddings/oleObject22.bin"/><Relationship Id="rId2" Type="http://schemas.openxmlformats.org/officeDocument/2006/relationships/image" Target="../media/image23.wmf"/><Relationship Id="rId1" Type="http://schemas.openxmlformats.org/officeDocument/2006/relationships/oleObject" Target="../embeddings/oleObject21.bin"/></Relationships>
</file>

<file path=ppt/slides/_rels/slide21.xml.rels><?xml version="1.0" encoding="UTF-8" standalone="yes"?>
<Relationships xmlns="http://schemas.openxmlformats.org/package/2006/relationships"><Relationship Id="rId5" Type="http://schemas.openxmlformats.org/officeDocument/2006/relationships/vmlDrawing" Target="../drawings/vmlDrawing10.vml"/><Relationship Id="rId4" Type="http://schemas.openxmlformats.org/officeDocument/2006/relationships/slideLayout" Target="../slideLayouts/slideLayout7.xml"/><Relationship Id="rId3" Type="http://schemas.openxmlformats.org/officeDocument/2006/relationships/tags" Target="../tags/tag22.xml"/><Relationship Id="rId2" Type="http://schemas.openxmlformats.org/officeDocument/2006/relationships/image" Target="../media/image26.wmf"/><Relationship Id="rId1" Type="http://schemas.openxmlformats.org/officeDocument/2006/relationships/oleObject" Target="../embeddings/oleObject24.bin"/></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9" Type="http://schemas.openxmlformats.org/officeDocument/2006/relationships/oleObject" Target="../embeddings/oleObject29.bin"/><Relationship Id="rId8" Type="http://schemas.openxmlformats.org/officeDocument/2006/relationships/image" Target="../media/image30.wmf"/><Relationship Id="rId7" Type="http://schemas.openxmlformats.org/officeDocument/2006/relationships/oleObject" Target="../embeddings/oleObject28.bin"/><Relationship Id="rId6" Type="http://schemas.openxmlformats.org/officeDocument/2006/relationships/image" Target="../media/image29.wmf"/><Relationship Id="rId5" Type="http://schemas.openxmlformats.org/officeDocument/2006/relationships/oleObject" Target="../embeddings/oleObject27.bin"/><Relationship Id="rId4" Type="http://schemas.openxmlformats.org/officeDocument/2006/relationships/image" Target="../media/image28.wmf"/><Relationship Id="rId3" Type="http://schemas.openxmlformats.org/officeDocument/2006/relationships/oleObject" Target="../embeddings/oleObject26.bin"/><Relationship Id="rId27" Type="http://schemas.openxmlformats.org/officeDocument/2006/relationships/vmlDrawing" Target="../drawings/vmlDrawing11.vml"/><Relationship Id="rId26" Type="http://schemas.openxmlformats.org/officeDocument/2006/relationships/slideLayout" Target="../slideLayouts/slideLayout7.xml"/><Relationship Id="rId25" Type="http://schemas.openxmlformats.org/officeDocument/2006/relationships/tags" Target="../tags/tag26.xml"/><Relationship Id="rId24" Type="http://schemas.openxmlformats.org/officeDocument/2006/relationships/image" Target="../media/image38.wmf"/><Relationship Id="rId23" Type="http://schemas.openxmlformats.org/officeDocument/2006/relationships/oleObject" Target="../embeddings/oleObject36.bin"/><Relationship Id="rId22" Type="http://schemas.openxmlformats.org/officeDocument/2006/relationships/image" Target="../media/image37.wmf"/><Relationship Id="rId21" Type="http://schemas.openxmlformats.org/officeDocument/2006/relationships/oleObject" Target="../embeddings/oleObject35.bin"/><Relationship Id="rId20" Type="http://schemas.openxmlformats.org/officeDocument/2006/relationships/image" Target="../media/image36.wmf"/><Relationship Id="rId2" Type="http://schemas.openxmlformats.org/officeDocument/2006/relationships/image" Target="../media/image27.wmf"/><Relationship Id="rId19" Type="http://schemas.openxmlformats.org/officeDocument/2006/relationships/oleObject" Target="../embeddings/oleObject34.bin"/><Relationship Id="rId18" Type="http://schemas.openxmlformats.org/officeDocument/2006/relationships/image" Target="../media/image35.wmf"/><Relationship Id="rId17" Type="http://schemas.openxmlformats.org/officeDocument/2006/relationships/oleObject" Target="../embeddings/oleObject33.bin"/><Relationship Id="rId16" Type="http://schemas.openxmlformats.org/officeDocument/2006/relationships/image" Target="../media/image34.wmf"/><Relationship Id="rId15" Type="http://schemas.openxmlformats.org/officeDocument/2006/relationships/oleObject" Target="../embeddings/oleObject32.bin"/><Relationship Id="rId14" Type="http://schemas.openxmlformats.org/officeDocument/2006/relationships/image" Target="../media/image33.wmf"/><Relationship Id="rId13" Type="http://schemas.openxmlformats.org/officeDocument/2006/relationships/oleObject" Target="../embeddings/oleObject31.bin"/><Relationship Id="rId12" Type="http://schemas.openxmlformats.org/officeDocument/2006/relationships/image" Target="../media/image32.wmf"/><Relationship Id="rId11" Type="http://schemas.openxmlformats.org/officeDocument/2006/relationships/oleObject" Target="../embeddings/oleObject30.bin"/><Relationship Id="rId10" Type="http://schemas.openxmlformats.org/officeDocument/2006/relationships/image" Target="../media/image31.wmf"/><Relationship Id="rId1" Type="http://schemas.openxmlformats.org/officeDocument/2006/relationships/oleObject" Target="../embeddings/oleObject25.bin"/></Relationships>
</file>

<file path=ppt/slides/_rels/slide26.xml.rels><?xml version="1.0" encoding="UTF-8" standalone="yes"?>
<Relationships xmlns="http://schemas.openxmlformats.org/package/2006/relationships"><Relationship Id="rId9" Type="http://schemas.openxmlformats.org/officeDocument/2006/relationships/oleObject" Target="../embeddings/oleObject41.bin"/><Relationship Id="rId8" Type="http://schemas.openxmlformats.org/officeDocument/2006/relationships/image" Target="../media/image34.wmf"/><Relationship Id="rId7" Type="http://schemas.openxmlformats.org/officeDocument/2006/relationships/oleObject" Target="../embeddings/oleObject40.bin"/><Relationship Id="rId6" Type="http://schemas.openxmlformats.org/officeDocument/2006/relationships/image" Target="../media/image33.wmf"/><Relationship Id="rId5" Type="http://schemas.openxmlformats.org/officeDocument/2006/relationships/oleObject" Target="../embeddings/oleObject39.bin"/><Relationship Id="rId4" Type="http://schemas.openxmlformats.org/officeDocument/2006/relationships/image" Target="../media/image32.wmf"/><Relationship Id="rId3" Type="http://schemas.openxmlformats.org/officeDocument/2006/relationships/oleObject" Target="../embeddings/oleObject38.bin"/><Relationship Id="rId25" Type="http://schemas.openxmlformats.org/officeDocument/2006/relationships/vmlDrawing" Target="../drawings/vmlDrawing12.vml"/><Relationship Id="rId24" Type="http://schemas.openxmlformats.org/officeDocument/2006/relationships/slideLayout" Target="../slideLayouts/slideLayout7.xml"/><Relationship Id="rId23" Type="http://schemas.openxmlformats.org/officeDocument/2006/relationships/tags" Target="../tags/tag27.xml"/><Relationship Id="rId22" Type="http://schemas.openxmlformats.org/officeDocument/2006/relationships/image" Target="../media/image43.wmf"/><Relationship Id="rId21" Type="http://schemas.openxmlformats.org/officeDocument/2006/relationships/oleObject" Target="../embeddings/oleObject47.bin"/><Relationship Id="rId20" Type="http://schemas.openxmlformats.org/officeDocument/2006/relationships/image" Target="../media/image42.wmf"/><Relationship Id="rId2" Type="http://schemas.openxmlformats.org/officeDocument/2006/relationships/image" Target="../media/image39.wmf"/><Relationship Id="rId19" Type="http://schemas.openxmlformats.org/officeDocument/2006/relationships/oleObject" Target="../embeddings/oleObject46.bin"/><Relationship Id="rId18" Type="http://schemas.openxmlformats.org/officeDocument/2006/relationships/image" Target="../media/image41.wmf"/><Relationship Id="rId17" Type="http://schemas.openxmlformats.org/officeDocument/2006/relationships/oleObject" Target="../embeddings/oleObject45.bin"/><Relationship Id="rId16" Type="http://schemas.openxmlformats.org/officeDocument/2006/relationships/image" Target="../media/image40.wmf"/><Relationship Id="rId15" Type="http://schemas.openxmlformats.org/officeDocument/2006/relationships/oleObject" Target="../embeddings/oleObject44.bin"/><Relationship Id="rId14" Type="http://schemas.openxmlformats.org/officeDocument/2006/relationships/image" Target="../media/image37.wmf"/><Relationship Id="rId13" Type="http://schemas.openxmlformats.org/officeDocument/2006/relationships/oleObject" Target="../embeddings/oleObject43.bin"/><Relationship Id="rId12" Type="http://schemas.openxmlformats.org/officeDocument/2006/relationships/image" Target="../media/image36.wmf"/><Relationship Id="rId11" Type="http://schemas.openxmlformats.org/officeDocument/2006/relationships/oleObject" Target="../embeddings/oleObject42.bin"/><Relationship Id="rId10" Type="http://schemas.openxmlformats.org/officeDocument/2006/relationships/image" Target="../media/image35.wmf"/><Relationship Id="rId1" Type="http://schemas.openxmlformats.org/officeDocument/2006/relationships/oleObject" Target="../embeddings/oleObject37.bin"/></Relationships>
</file>

<file path=ppt/slides/_rels/slide27.xml.rels><?xml version="1.0" encoding="UTF-8" standalone="yes"?>
<Relationships xmlns="http://schemas.openxmlformats.org/package/2006/relationships"><Relationship Id="rId9" Type="http://schemas.openxmlformats.org/officeDocument/2006/relationships/vmlDrawing" Target="../drawings/vmlDrawing13.vml"/><Relationship Id="rId8" Type="http://schemas.openxmlformats.org/officeDocument/2006/relationships/slideLayout" Target="../slideLayouts/slideLayout7.xml"/><Relationship Id="rId7" Type="http://schemas.openxmlformats.org/officeDocument/2006/relationships/tags" Target="../tags/tag28.xml"/><Relationship Id="rId6" Type="http://schemas.openxmlformats.org/officeDocument/2006/relationships/image" Target="../media/image46.wmf"/><Relationship Id="rId5" Type="http://schemas.openxmlformats.org/officeDocument/2006/relationships/oleObject" Target="../embeddings/oleObject50.bin"/><Relationship Id="rId4" Type="http://schemas.openxmlformats.org/officeDocument/2006/relationships/image" Target="../media/image45.wmf"/><Relationship Id="rId3" Type="http://schemas.openxmlformats.org/officeDocument/2006/relationships/oleObject" Target="../embeddings/oleObject49.bin"/><Relationship Id="rId2" Type="http://schemas.openxmlformats.org/officeDocument/2006/relationships/image" Target="../media/image44.wmf"/><Relationship Id="rId1" Type="http://schemas.openxmlformats.org/officeDocument/2006/relationships/oleObject" Target="../embeddings/oleObject48.bin"/></Relationships>
</file>

<file path=ppt/slides/_rels/slide28.xml.rels><?xml version="1.0" encoding="UTF-8" standalone="yes"?>
<Relationships xmlns="http://schemas.openxmlformats.org/package/2006/relationships"><Relationship Id="rId9" Type="http://schemas.openxmlformats.org/officeDocument/2006/relationships/oleObject" Target="../embeddings/oleObject55.bin"/><Relationship Id="rId8" Type="http://schemas.openxmlformats.org/officeDocument/2006/relationships/image" Target="../media/image50.wmf"/><Relationship Id="rId7" Type="http://schemas.openxmlformats.org/officeDocument/2006/relationships/oleObject" Target="../embeddings/oleObject54.bin"/><Relationship Id="rId6" Type="http://schemas.openxmlformats.org/officeDocument/2006/relationships/image" Target="../media/image49.wmf"/><Relationship Id="rId5" Type="http://schemas.openxmlformats.org/officeDocument/2006/relationships/oleObject" Target="../embeddings/oleObject53.bin"/><Relationship Id="rId4" Type="http://schemas.openxmlformats.org/officeDocument/2006/relationships/image" Target="../media/image48.wmf"/><Relationship Id="rId3" Type="http://schemas.openxmlformats.org/officeDocument/2006/relationships/oleObject" Target="../embeddings/oleObject52.bin"/><Relationship Id="rId2" Type="http://schemas.openxmlformats.org/officeDocument/2006/relationships/image" Target="../media/image47.wmf"/><Relationship Id="rId15" Type="http://schemas.openxmlformats.org/officeDocument/2006/relationships/vmlDrawing" Target="../drawings/vmlDrawing14.vml"/><Relationship Id="rId14" Type="http://schemas.openxmlformats.org/officeDocument/2006/relationships/slideLayout" Target="../slideLayouts/slideLayout7.xml"/><Relationship Id="rId13" Type="http://schemas.openxmlformats.org/officeDocument/2006/relationships/tags" Target="../tags/tag29.xml"/><Relationship Id="rId12" Type="http://schemas.openxmlformats.org/officeDocument/2006/relationships/image" Target="../media/image52.wmf"/><Relationship Id="rId11" Type="http://schemas.openxmlformats.org/officeDocument/2006/relationships/oleObject" Target="../embeddings/oleObject56.bin"/><Relationship Id="rId10" Type="http://schemas.openxmlformats.org/officeDocument/2006/relationships/image" Target="../media/image51.wmf"/><Relationship Id="rId1" Type="http://schemas.openxmlformats.org/officeDocument/2006/relationships/oleObject" Target="../embeddings/oleObject51.bin"/></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image" Target="../media/image56.wmf"/><Relationship Id="rId7" Type="http://schemas.openxmlformats.org/officeDocument/2006/relationships/oleObject" Target="../embeddings/oleObject60.bin"/><Relationship Id="rId6" Type="http://schemas.openxmlformats.org/officeDocument/2006/relationships/image" Target="../media/image55.wmf"/><Relationship Id="rId5" Type="http://schemas.openxmlformats.org/officeDocument/2006/relationships/oleObject" Target="../embeddings/oleObject59.bin"/><Relationship Id="rId4" Type="http://schemas.openxmlformats.org/officeDocument/2006/relationships/image" Target="../media/image54.wmf"/><Relationship Id="rId3" Type="http://schemas.openxmlformats.org/officeDocument/2006/relationships/oleObject" Target="../embeddings/oleObject58.bin"/><Relationship Id="rId2" Type="http://schemas.openxmlformats.org/officeDocument/2006/relationships/image" Target="../media/image53.wmf"/><Relationship Id="rId11" Type="http://schemas.openxmlformats.org/officeDocument/2006/relationships/vmlDrawing" Target="../drawings/vmlDrawing15.vml"/><Relationship Id="rId10" Type="http://schemas.openxmlformats.org/officeDocument/2006/relationships/slideLayout" Target="../slideLayouts/slideLayout7.xml"/><Relationship Id="rId1" Type="http://schemas.openxmlformats.org/officeDocument/2006/relationships/oleObject" Target="../embeddings/oleObject57.bin"/></Relationships>
</file>

<file path=ppt/slides/_rels/slide31.xml.rels><?xml version="1.0" encoding="UTF-8" standalone="yes"?>
<Relationships xmlns="http://schemas.openxmlformats.org/package/2006/relationships"><Relationship Id="rId9" Type="http://schemas.openxmlformats.org/officeDocument/2006/relationships/vmlDrawing" Target="../drawings/vmlDrawing16.vml"/><Relationship Id="rId8" Type="http://schemas.openxmlformats.org/officeDocument/2006/relationships/slideLayout" Target="../slideLayouts/slideLayout7.xml"/><Relationship Id="rId7" Type="http://schemas.openxmlformats.org/officeDocument/2006/relationships/tags" Target="../tags/tag32.xml"/><Relationship Id="rId6" Type="http://schemas.openxmlformats.org/officeDocument/2006/relationships/image" Target="../media/image56.wmf"/><Relationship Id="rId5" Type="http://schemas.openxmlformats.org/officeDocument/2006/relationships/oleObject" Target="../embeddings/oleObject63.bin"/><Relationship Id="rId4" Type="http://schemas.openxmlformats.org/officeDocument/2006/relationships/image" Target="../media/image58.wmf"/><Relationship Id="rId3" Type="http://schemas.openxmlformats.org/officeDocument/2006/relationships/oleObject" Target="../embeddings/oleObject62.bin"/><Relationship Id="rId2" Type="http://schemas.openxmlformats.org/officeDocument/2006/relationships/image" Target="../media/image57.wmf"/><Relationship Id="rId1" Type="http://schemas.openxmlformats.org/officeDocument/2006/relationships/oleObject" Target="../embeddings/oleObject61.bin"/></Relationships>
</file>

<file path=ppt/slides/_rels/slide32.xml.rels><?xml version="1.0" encoding="UTF-8" standalone="yes"?>
<Relationships xmlns="http://schemas.openxmlformats.org/package/2006/relationships"><Relationship Id="rId9" Type="http://schemas.openxmlformats.org/officeDocument/2006/relationships/oleObject" Target="../embeddings/oleObject68.bin"/><Relationship Id="rId8" Type="http://schemas.openxmlformats.org/officeDocument/2006/relationships/image" Target="../media/image60.wmf"/><Relationship Id="rId7" Type="http://schemas.openxmlformats.org/officeDocument/2006/relationships/oleObject" Target="../embeddings/oleObject67.bin"/><Relationship Id="rId6" Type="http://schemas.openxmlformats.org/officeDocument/2006/relationships/image" Target="../media/image9.wmf"/><Relationship Id="rId5" Type="http://schemas.openxmlformats.org/officeDocument/2006/relationships/oleObject" Target="../embeddings/oleObject66.bin"/><Relationship Id="rId4" Type="http://schemas.openxmlformats.org/officeDocument/2006/relationships/image" Target="../media/image59.wmf"/><Relationship Id="rId3" Type="http://schemas.openxmlformats.org/officeDocument/2006/relationships/oleObject" Target="../embeddings/oleObject65.bin"/><Relationship Id="rId2" Type="http://schemas.openxmlformats.org/officeDocument/2006/relationships/image" Target="../media/image7.wmf"/><Relationship Id="rId17" Type="http://schemas.openxmlformats.org/officeDocument/2006/relationships/vmlDrawing" Target="../drawings/vmlDrawing17.vml"/><Relationship Id="rId16" Type="http://schemas.openxmlformats.org/officeDocument/2006/relationships/slideLayout" Target="../slideLayouts/slideLayout7.xml"/><Relationship Id="rId15" Type="http://schemas.openxmlformats.org/officeDocument/2006/relationships/tags" Target="../tags/tag33.xml"/><Relationship Id="rId14" Type="http://schemas.openxmlformats.org/officeDocument/2006/relationships/image" Target="../media/image63.wmf"/><Relationship Id="rId13" Type="http://schemas.openxmlformats.org/officeDocument/2006/relationships/oleObject" Target="../embeddings/oleObject70.bin"/><Relationship Id="rId12" Type="http://schemas.openxmlformats.org/officeDocument/2006/relationships/image" Target="../media/image62.wmf"/><Relationship Id="rId11" Type="http://schemas.openxmlformats.org/officeDocument/2006/relationships/oleObject" Target="../embeddings/oleObject69.bin"/><Relationship Id="rId10" Type="http://schemas.openxmlformats.org/officeDocument/2006/relationships/image" Target="../media/image61.wmf"/><Relationship Id="rId1" Type="http://schemas.openxmlformats.org/officeDocument/2006/relationships/oleObject" Target="../embeddings/oleObject64.bin"/></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5" Type="http://schemas.openxmlformats.org/officeDocument/2006/relationships/vmlDrawing" Target="../drawings/vmlDrawing18.vml"/><Relationship Id="rId4" Type="http://schemas.openxmlformats.org/officeDocument/2006/relationships/slideLayout" Target="../slideLayouts/slideLayout7.xml"/><Relationship Id="rId3" Type="http://schemas.openxmlformats.org/officeDocument/2006/relationships/tags" Target="../tags/tag36.xml"/><Relationship Id="rId2" Type="http://schemas.openxmlformats.org/officeDocument/2006/relationships/image" Target="../media/image64.wmf"/><Relationship Id="rId1" Type="http://schemas.openxmlformats.org/officeDocument/2006/relationships/oleObject" Target="../embeddings/oleObject71.bin"/></Relationships>
</file>

<file path=ppt/slides/_rels/slide36.xml.rels><?xml version="1.0" encoding="UTF-8" standalone="yes"?>
<Relationships xmlns="http://schemas.openxmlformats.org/package/2006/relationships"><Relationship Id="rId7" Type="http://schemas.openxmlformats.org/officeDocument/2006/relationships/vmlDrawing" Target="../drawings/vmlDrawing19.vml"/><Relationship Id="rId6" Type="http://schemas.openxmlformats.org/officeDocument/2006/relationships/slideLayout" Target="../slideLayouts/slideLayout7.xml"/><Relationship Id="rId5" Type="http://schemas.openxmlformats.org/officeDocument/2006/relationships/tags" Target="../tags/tag37.xml"/><Relationship Id="rId4" Type="http://schemas.openxmlformats.org/officeDocument/2006/relationships/image" Target="../media/image66.wmf"/><Relationship Id="rId3" Type="http://schemas.openxmlformats.org/officeDocument/2006/relationships/oleObject" Target="../embeddings/oleObject73.bin"/><Relationship Id="rId2" Type="http://schemas.openxmlformats.org/officeDocument/2006/relationships/image" Target="../media/image65.wmf"/><Relationship Id="rId1" Type="http://schemas.openxmlformats.org/officeDocument/2006/relationships/oleObject" Target="../embeddings/oleObject72.bin"/></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9" Type="http://schemas.openxmlformats.org/officeDocument/2006/relationships/oleObject" Target="../embeddings/oleObject78.bin"/><Relationship Id="rId8" Type="http://schemas.openxmlformats.org/officeDocument/2006/relationships/image" Target="../media/image70.wmf"/><Relationship Id="rId7" Type="http://schemas.openxmlformats.org/officeDocument/2006/relationships/oleObject" Target="../embeddings/oleObject77.bin"/><Relationship Id="rId6" Type="http://schemas.openxmlformats.org/officeDocument/2006/relationships/image" Target="../media/image69.wmf"/><Relationship Id="rId5" Type="http://schemas.openxmlformats.org/officeDocument/2006/relationships/oleObject" Target="../embeddings/oleObject76.bin"/><Relationship Id="rId4" Type="http://schemas.openxmlformats.org/officeDocument/2006/relationships/image" Target="../media/image68.wmf"/><Relationship Id="rId3" Type="http://schemas.openxmlformats.org/officeDocument/2006/relationships/oleObject" Target="../embeddings/oleObject75.bin"/><Relationship Id="rId2" Type="http://schemas.openxmlformats.org/officeDocument/2006/relationships/image" Target="../media/image67.wmf"/><Relationship Id="rId13" Type="http://schemas.openxmlformats.org/officeDocument/2006/relationships/vmlDrawing" Target="../drawings/vmlDrawing20.vml"/><Relationship Id="rId12" Type="http://schemas.openxmlformats.org/officeDocument/2006/relationships/slideLayout" Target="../slideLayouts/slideLayout7.xml"/><Relationship Id="rId11" Type="http://schemas.openxmlformats.org/officeDocument/2006/relationships/tags" Target="../tags/tag39.xml"/><Relationship Id="rId10" Type="http://schemas.openxmlformats.org/officeDocument/2006/relationships/image" Target="../media/image71.wmf"/><Relationship Id="rId1" Type="http://schemas.openxmlformats.org/officeDocument/2006/relationships/oleObject" Target="../embeddings/oleObject74.bin"/></Relationships>
</file>

<file path=ppt/slides/_rels/slide39.xml.rels><?xml version="1.0" encoding="UTF-8" standalone="yes"?>
<Relationships xmlns="http://schemas.openxmlformats.org/package/2006/relationships"><Relationship Id="rId9" Type="http://schemas.openxmlformats.org/officeDocument/2006/relationships/oleObject" Target="../embeddings/oleObject83.bin"/><Relationship Id="rId8" Type="http://schemas.openxmlformats.org/officeDocument/2006/relationships/image" Target="../media/image32.wmf"/><Relationship Id="rId7" Type="http://schemas.openxmlformats.org/officeDocument/2006/relationships/oleObject" Target="../embeddings/oleObject82.bin"/><Relationship Id="rId6" Type="http://schemas.openxmlformats.org/officeDocument/2006/relationships/image" Target="../media/image33.wmf"/><Relationship Id="rId5" Type="http://schemas.openxmlformats.org/officeDocument/2006/relationships/oleObject" Target="../embeddings/oleObject81.bin"/><Relationship Id="rId4" Type="http://schemas.openxmlformats.org/officeDocument/2006/relationships/image" Target="../media/image35.wmf"/><Relationship Id="rId3" Type="http://schemas.openxmlformats.org/officeDocument/2006/relationships/oleObject" Target="../embeddings/oleObject80.bin"/><Relationship Id="rId25" Type="http://schemas.openxmlformats.org/officeDocument/2006/relationships/vmlDrawing" Target="../drawings/vmlDrawing21.vml"/><Relationship Id="rId24" Type="http://schemas.openxmlformats.org/officeDocument/2006/relationships/slideLayout" Target="../slideLayouts/slideLayout7.xml"/><Relationship Id="rId23" Type="http://schemas.openxmlformats.org/officeDocument/2006/relationships/tags" Target="../tags/tag40.xml"/><Relationship Id="rId22" Type="http://schemas.openxmlformats.org/officeDocument/2006/relationships/image" Target="../media/image37.wmf"/><Relationship Id="rId21" Type="http://schemas.openxmlformats.org/officeDocument/2006/relationships/oleObject" Target="../embeddings/oleObject89.bin"/><Relationship Id="rId20" Type="http://schemas.openxmlformats.org/officeDocument/2006/relationships/image" Target="../media/image36.wmf"/><Relationship Id="rId2" Type="http://schemas.openxmlformats.org/officeDocument/2006/relationships/image" Target="../media/image34.wmf"/><Relationship Id="rId19" Type="http://schemas.openxmlformats.org/officeDocument/2006/relationships/oleObject" Target="../embeddings/oleObject88.bin"/><Relationship Id="rId18" Type="http://schemas.openxmlformats.org/officeDocument/2006/relationships/image" Target="../media/image76.wmf"/><Relationship Id="rId17" Type="http://schemas.openxmlformats.org/officeDocument/2006/relationships/oleObject" Target="../embeddings/oleObject87.bin"/><Relationship Id="rId16" Type="http://schemas.openxmlformats.org/officeDocument/2006/relationships/image" Target="../media/image75.wmf"/><Relationship Id="rId15" Type="http://schemas.openxmlformats.org/officeDocument/2006/relationships/oleObject" Target="../embeddings/oleObject86.bin"/><Relationship Id="rId14" Type="http://schemas.openxmlformats.org/officeDocument/2006/relationships/image" Target="../media/image74.wmf"/><Relationship Id="rId13" Type="http://schemas.openxmlformats.org/officeDocument/2006/relationships/oleObject" Target="../embeddings/oleObject85.bin"/><Relationship Id="rId12" Type="http://schemas.openxmlformats.org/officeDocument/2006/relationships/image" Target="../media/image73.wmf"/><Relationship Id="rId11" Type="http://schemas.openxmlformats.org/officeDocument/2006/relationships/oleObject" Target="../embeddings/oleObject84.bin"/><Relationship Id="rId10" Type="http://schemas.openxmlformats.org/officeDocument/2006/relationships/image" Target="../media/image72.wmf"/><Relationship Id="rId1" Type="http://schemas.openxmlformats.org/officeDocument/2006/relationships/oleObject" Target="../embeddings/oleObject79.bin"/></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9" Type="http://schemas.openxmlformats.org/officeDocument/2006/relationships/oleObject" Target="../embeddings/oleObject94.bin"/><Relationship Id="rId8" Type="http://schemas.openxmlformats.org/officeDocument/2006/relationships/image" Target="../media/image32.wmf"/><Relationship Id="rId7" Type="http://schemas.openxmlformats.org/officeDocument/2006/relationships/oleObject" Target="../embeddings/oleObject93.bin"/><Relationship Id="rId6" Type="http://schemas.openxmlformats.org/officeDocument/2006/relationships/image" Target="../media/image33.wmf"/><Relationship Id="rId5" Type="http://schemas.openxmlformats.org/officeDocument/2006/relationships/oleObject" Target="../embeddings/oleObject92.bin"/><Relationship Id="rId4" Type="http://schemas.openxmlformats.org/officeDocument/2006/relationships/image" Target="../media/image35.wmf"/><Relationship Id="rId3" Type="http://schemas.openxmlformats.org/officeDocument/2006/relationships/oleObject" Target="../embeddings/oleObject91.bin"/><Relationship Id="rId28" Type="http://schemas.openxmlformats.org/officeDocument/2006/relationships/vmlDrawing" Target="../drawings/vmlDrawing22.vml"/><Relationship Id="rId27" Type="http://schemas.openxmlformats.org/officeDocument/2006/relationships/slideLayout" Target="../slideLayouts/slideLayout7.xml"/><Relationship Id="rId26" Type="http://schemas.openxmlformats.org/officeDocument/2006/relationships/tags" Target="../tags/tag41.xml"/><Relationship Id="rId25" Type="http://schemas.openxmlformats.org/officeDocument/2006/relationships/image" Target="../media/image79.wmf"/><Relationship Id="rId24" Type="http://schemas.openxmlformats.org/officeDocument/2006/relationships/oleObject" Target="../embeddings/oleObject104.bin"/><Relationship Id="rId23" Type="http://schemas.openxmlformats.org/officeDocument/2006/relationships/image" Target="../media/image78.wmf"/><Relationship Id="rId22" Type="http://schemas.openxmlformats.org/officeDocument/2006/relationships/oleObject" Target="../embeddings/oleObject103.bin"/><Relationship Id="rId21" Type="http://schemas.openxmlformats.org/officeDocument/2006/relationships/image" Target="../media/image77.wmf"/><Relationship Id="rId20" Type="http://schemas.openxmlformats.org/officeDocument/2006/relationships/oleObject" Target="../embeddings/oleObject102.bin"/><Relationship Id="rId2" Type="http://schemas.openxmlformats.org/officeDocument/2006/relationships/image" Target="../media/image34.wmf"/><Relationship Id="rId19" Type="http://schemas.openxmlformats.org/officeDocument/2006/relationships/image" Target="../media/image37.wmf"/><Relationship Id="rId18" Type="http://schemas.openxmlformats.org/officeDocument/2006/relationships/oleObject" Target="../embeddings/oleObject101.bin"/><Relationship Id="rId17" Type="http://schemas.openxmlformats.org/officeDocument/2006/relationships/image" Target="../media/image36.wmf"/><Relationship Id="rId16" Type="http://schemas.openxmlformats.org/officeDocument/2006/relationships/oleObject" Target="../embeddings/oleObject100.bin"/><Relationship Id="rId15" Type="http://schemas.openxmlformats.org/officeDocument/2006/relationships/oleObject" Target="../embeddings/oleObject99.bin"/><Relationship Id="rId14" Type="http://schemas.openxmlformats.org/officeDocument/2006/relationships/oleObject" Target="../embeddings/oleObject98.bin"/><Relationship Id="rId13" Type="http://schemas.openxmlformats.org/officeDocument/2006/relationships/oleObject" Target="../embeddings/oleObject97.bin"/><Relationship Id="rId12" Type="http://schemas.openxmlformats.org/officeDocument/2006/relationships/oleObject" Target="../embeddings/oleObject96.bin"/><Relationship Id="rId11" Type="http://schemas.openxmlformats.org/officeDocument/2006/relationships/oleObject" Target="../embeddings/oleObject95.bin"/><Relationship Id="rId10" Type="http://schemas.openxmlformats.org/officeDocument/2006/relationships/image" Target="../media/image72.wmf"/><Relationship Id="rId1" Type="http://schemas.openxmlformats.org/officeDocument/2006/relationships/oleObject" Target="../embeddings/oleObject90.bin"/></Relationships>
</file>

<file path=ppt/slides/_rels/slide41.xml.rels><?xml version="1.0" encoding="UTF-8" standalone="yes"?>
<Relationships xmlns="http://schemas.openxmlformats.org/package/2006/relationships"><Relationship Id="rId9" Type="http://schemas.openxmlformats.org/officeDocument/2006/relationships/oleObject" Target="../embeddings/oleObject109.bin"/><Relationship Id="rId8" Type="http://schemas.openxmlformats.org/officeDocument/2006/relationships/image" Target="../media/image83.wmf"/><Relationship Id="rId7" Type="http://schemas.openxmlformats.org/officeDocument/2006/relationships/oleObject" Target="../embeddings/oleObject108.bin"/><Relationship Id="rId6" Type="http://schemas.openxmlformats.org/officeDocument/2006/relationships/image" Target="../media/image82.wmf"/><Relationship Id="rId5" Type="http://schemas.openxmlformats.org/officeDocument/2006/relationships/oleObject" Target="../embeddings/oleObject107.bin"/><Relationship Id="rId4" Type="http://schemas.openxmlformats.org/officeDocument/2006/relationships/image" Target="../media/image81.wmf"/><Relationship Id="rId3" Type="http://schemas.openxmlformats.org/officeDocument/2006/relationships/oleObject" Target="../embeddings/oleObject106.bin"/><Relationship Id="rId2" Type="http://schemas.openxmlformats.org/officeDocument/2006/relationships/image" Target="../media/image80.wmf"/><Relationship Id="rId19" Type="http://schemas.openxmlformats.org/officeDocument/2006/relationships/vmlDrawing" Target="../drawings/vmlDrawing23.vml"/><Relationship Id="rId18" Type="http://schemas.openxmlformats.org/officeDocument/2006/relationships/slideLayout" Target="../slideLayouts/slideLayout7.xml"/><Relationship Id="rId17" Type="http://schemas.openxmlformats.org/officeDocument/2006/relationships/tags" Target="../tags/tag42.xml"/><Relationship Id="rId16" Type="http://schemas.openxmlformats.org/officeDocument/2006/relationships/image" Target="../media/image85.wmf"/><Relationship Id="rId15" Type="http://schemas.openxmlformats.org/officeDocument/2006/relationships/oleObject" Target="../embeddings/oleObject112.bin"/><Relationship Id="rId14" Type="http://schemas.openxmlformats.org/officeDocument/2006/relationships/image" Target="../media/image84.wmf"/><Relationship Id="rId13" Type="http://schemas.openxmlformats.org/officeDocument/2006/relationships/oleObject" Target="../embeddings/oleObject111.bin"/><Relationship Id="rId12" Type="http://schemas.openxmlformats.org/officeDocument/2006/relationships/image" Target="../media/image35.wmf"/><Relationship Id="rId11" Type="http://schemas.openxmlformats.org/officeDocument/2006/relationships/oleObject" Target="../embeddings/oleObject110.bin"/><Relationship Id="rId10" Type="http://schemas.openxmlformats.org/officeDocument/2006/relationships/image" Target="../media/image34.wmf"/><Relationship Id="rId1" Type="http://schemas.openxmlformats.org/officeDocument/2006/relationships/oleObject" Target="../embeddings/oleObject105.bin"/></Relationships>
</file>

<file path=ppt/slides/_rels/slide42.xml.rels><?xml version="1.0" encoding="UTF-8" standalone="yes"?>
<Relationships xmlns="http://schemas.openxmlformats.org/package/2006/relationships"><Relationship Id="rId9" Type="http://schemas.openxmlformats.org/officeDocument/2006/relationships/image" Target="../media/image89.wmf"/><Relationship Id="rId8" Type="http://schemas.openxmlformats.org/officeDocument/2006/relationships/oleObject" Target="../embeddings/oleObject117.bin"/><Relationship Id="rId7" Type="http://schemas.openxmlformats.org/officeDocument/2006/relationships/image" Target="../media/image88.wmf"/><Relationship Id="rId6" Type="http://schemas.openxmlformats.org/officeDocument/2006/relationships/oleObject" Target="../embeddings/oleObject116.bin"/><Relationship Id="rId5" Type="http://schemas.openxmlformats.org/officeDocument/2006/relationships/image" Target="../media/image87.wmf"/><Relationship Id="rId4" Type="http://schemas.openxmlformats.org/officeDocument/2006/relationships/oleObject" Target="../embeddings/oleObject115.bin"/><Relationship Id="rId3" Type="http://schemas.openxmlformats.org/officeDocument/2006/relationships/oleObject" Target="../embeddings/oleObject114.bin"/><Relationship Id="rId2" Type="http://schemas.openxmlformats.org/officeDocument/2006/relationships/image" Target="../media/image86.wmf"/><Relationship Id="rId12" Type="http://schemas.openxmlformats.org/officeDocument/2006/relationships/vmlDrawing" Target="../drawings/vmlDrawing24.vml"/><Relationship Id="rId11" Type="http://schemas.openxmlformats.org/officeDocument/2006/relationships/slideLayout" Target="../slideLayouts/slideLayout7.xml"/><Relationship Id="rId10" Type="http://schemas.openxmlformats.org/officeDocument/2006/relationships/tags" Target="../tags/tag43.xml"/><Relationship Id="rId1" Type="http://schemas.openxmlformats.org/officeDocument/2006/relationships/oleObject" Target="../embeddings/oleObject113.bin"/></Relationships>
</file>

<file path=ppt/slides/_rels/slide43.xml.rels><?xml version="1.0" encoding="UTF-8" standalone="yes"?>
<Relationships xmlns="http://schemas.openxmlformats.org/package/2006/relationships"><Relationship Id="rId9" Type="http://schemas.openxmlformats.org/officeDocument/2006/relationships/oleObject" Target="../embeddings/oleObject122.bin"/><Relationship Id="rId8" Type="http://schemas.openxmlformats.org/officeDocument/2006/relationships/image" Target="../media/image93.wmf"/><Relationship Id="rId7" Type="http://schemas.openxmlformats.org/officeDocument/2006/relationships/oleObject" Target="../embeddings/oleObject121.bin"/><Relationship Id="rId6" Type="http://schemas.openxmlformats.org/officeDocument/2006/relationships/image" Target="../media/image92.wmf"/><Relationship Id="rId5" Type="http://schemas.openxmlformats.org/officeDocument/2006/relationships/oleObject" Target="../embeddings/oleObject120.bin"/><Relationship Id="rId4" Type="http://schemas.openxmlformats.org/officeDocument/2006/relationships/image" Target="../media/image91.wmf"/><Relationship Id="rId3" Type="http://schemas.openxmlformats.org/officeDocument/2006/relationships/oleObject" Target="../embeddings/oleObject119.bin"/><Relationship Id="rId2" Type="http://schemas.openxmlformats.org/officeDocument/2006/relationships/image" Target="../media/image90.wmf"/><Relationship Id="rId19" Type="http://schemas.openxmlformats.org/officeDocument/2006/relationships/vmlDrawing" Target="../drawings/vmlDrawing25.vml"/><Relationship Id="rId18" Type="http://schemas.openxmlformats.org/officeDocument/2006/relationships/slideLayout" Target="../slideLayouts/slideLayout7.xml"/><Relationship Id="rId17" Type="http://schemas.openxmlformats.org/officeDocument/2006/relationships/tags" Target="../tags/tag44.xml"/><Relationship Id="rId16" Type="http://schemas.openxmlformats.org/officeDocument/2006/relationships/image" Target="../media/image97.wmf"/><Relationship Id="rId15" Type="http://schemas.openxmlformats.org/officeDocument/2006/relationships/oleObject" Target="../embeddings/oleObject125.bin"/><Relationship Id="rId14" Type="http://schemas.openxmlformats.org/officeDocument/2006/relationships/image" Target="../media/image96.wmf"/><Relationship Id="rId13" Type="http://schemas.openxmlformats.org/officeDocument/2006/relationships/oleObject" Target="../embeddings/oleObject124.bin"/><Relationship Id="rId12" Type="http://schemas.openxmlformats.org/officeDocument/2006/relationships/image" Target="../media/image95.wmf"/><Relationship Id="rId11" Type="http://schemas.openxmlformats.org/officeDocument/2006/relationships/oleObject" Target="../embeddings/oleObject123.bin"/><Relationship Id="rId10" Type="http://schemas.openxmlformats.org/officeDocument/2006/relationships/image" Target="../media/image94.wmf"/><Relationship Id="rId1" Type="http://schemas.openxmlformats.org/officeDocument/2006/relationships/oleObject" Target="../embeddings/oleObject118.bin"/></Relationships>
</file>

<file path=ppt/slides/_rels/slide44.xml.rels><?xml version="1.0" encoding="UTF-8" standalone="yes"?>
<Relationships xmlns="http://schemas.openxmlformats.org/package/2006/relationships"><Relationship Id="rId9" Type="http://schemas.openxmlformats.org/officeDocument/2006/relationships/oleObject" Target="../embeddings/oleObject130.bin"/><Relationship Id="rId8" Type="http://schemas.openxmlformats.org/officeDocument/2006/relationships/image" Target="../media/image101.wmf"/><Relationship Id="rId7" Type="http://schemas.openxmlformats.org/officeDocument/2006/relationships/oleObject" Target="../embeddings/oleObject129.bin"/><Relationship Id="rId6" Type="http://schemas.openxmlformats.org/officeDocument/2006/relationships/image" Target="../media/image100.wmf"/><Relationship Id="rId5" Type="http://schemas.openxmlformats.org/officeDocument/2006/relationships/oleObject" Target="../embeddings/oleObject128.bin"/><Relationship Id="rId4" Type="http://schemas.openxmlformats.org/officeDocument/2006/relationships/image" Target="../media/image99.wmf"/><Relationship Id="rId3" Type="http://schemas.openxmlformats.org/officeDocument/2006/relationships/oleObject" Target="../embeddings/oleObject127.bin"/><Relationship Id="rId2" Type="http://schemas.openxmlformats.org/officeDocument/2006/relationships/image" Target="../media/image98.wmf"/><Relationship Id="rId17" Type="http://schemas.openxmlformats.org/officeDocument/2006/relationships/vmlDrawing" Target="../drawings/vmlDrawing26.vml"/><Relationship Id="rId16" Type="http://schemas.openxmlformats.org/officeDocument/2006/relationships/slideLayout" Target="../slideLayouts/slideLayout7.xml"/><Relationship Id="rId15" Type="http://schemas.openxmlformats.org/officeDocument/2006/relationships/tags" Target="../tags/tag45.xml"/><Relationship Id="rId14" Type="http://schemas.openxmlformats.org/officeDocument/2006/relationships/image" Target="../media/image104.wmf"/><Relationship Id="rId13" Type="http://schemas.openxmlformats.org/officeDocument/2006/relationships/oleObject" Target="../embeddings/oleObject132.bin"/><Relationship Id="rId12" Type="http://schemas.openxmlformats.org/officeDocument/2006/relationships/image" Target="../media/image103.wmf"/><Relationship Id="rId11" Type="http://schemas.openxmlformats.org/officeDocument/2006/relationships/oleObject" Target="../embeddings/oleObject131.bin"/><Relationship Id="rId10" Type="http://schemas.openxmlformats.org/officeDocument/2006/relationships/image" Target="../media/image102.wmf"/><Relationship Id="rId1" Type="http://schemas.openxmlformats.org/officeDocument/2006/relationships/oleObject" Target="../embeddings/oleObject126.bin"/></Relationships>
</file>

<file path=ppt/slides/_rels/slide45.xml.rels><?xml version="1.0" encoding="UTF-8" standalone="yes"?>
<Relationships xmlns="http://schemas.openxmlformats.org/package/2006/relationships"><Relationship Id="rId9" Type="http://schemas.openxmlformats.org/officeDocument/2006/relationships/oleObject" Target="../embeddings/oleObject137.bin"/><Relationship Id="rId8" Type="http://schemas.openxmlformats.org/officeDocument/2006/relationships/image" Target="../media/image32.wmf"/><Relationship Id="rId7" Type="http://schemas.openxmlformats.org/officeDocument/2006/relationships/oleObject" Target="../embeddings/oleObject136.bin"/><Relationship Id="rId6" Type="http://schemas.openxmlformats.org/officeDocument/2006/relationships/image" Target="../media/image33.wmf"/><Relationship Id="rId5" Type="http://schemas.openxmlformats.org/officeDocument/2006/relationships/oleObject" Target="../embeddings/oleObject135.bin"/><Relationship Id="rId4" Type="http://schemas.openxmlformats.org/officeDocument/2006/relationships/image" Target="../media/image35.wmf"/><Relationship Id="rId3" Type="http://schemas.openxmlformats.org/officeDocument/2006/relationships/oleObject" Target="../embeddings/oleObject134.bin"/><Relationship Id="rId26" Type="http://schemas.openxmlformats.org/officeDocument/2006/relationships/vmlDrawing" Target="../drawings/vmlDrawing27.vml"/><Relationship Id="rId25" Type="http://schemas.openxmlformats.org/officeDocument/2006/relationships/slideLayout" Target="../slideLayouts/slideLayout7.xml"/><Relationship Id="rId24" Type="http://schemas.openxmlformats.org/officeDocument/2006/relationships/tags" Target="../tags/tag46.xml"/><Relationship Id="rId23" Type="http://schemas.openxmlformats.org/officeDocument/2006/relationships/image" Target="../media/image106.wmf"/><Relationship Id="rId22" Type="http://schemas.openxmlformats.org/officeDocument/2006/relationships/oleObject" Target="../embeddings/oleObject146.bin"/><Relationship Id="rId21" Type="http://schemas.openxmlformats.org/officeDocument/2006/relationships/image" Target="../media/image105.wmf"/><Relationship Id="rId20" Type="http://schemas.openxmlformats.org/officeDocument/2006/relationships/oleObject" Target="../embeddings/oleObject145.bin"/><Relationship Id="rId2" Type="http://schemas.openxmlformats.org/officeDocument/2006/relationships/image" Target="../media/image34.wmf"/><Relationship Id="rId19" Type="http://schemas.openxmlformats.org/officeDocument/2006/relationships/image" Target="../media/image37.wmf"/><Relationship Id="rId18" Type="http://schemas.openxmlformats.org/officeDocument/2006/relationships/oleObject" Target="../embeddings/oleObject144.bin"/><Relationship Id="rId17" Type="http://schemas.openxmlformats.org/officeDocument/2006/relationships/image" Target="../media/image36.wmf"/><Relationship Id="rId16" Type="http://schemas.openxmlformats.org/officeDocument/2006/relationships/oleObject" Target="../embeddings/oleObject143.bin"/><Relationship Id="rId15" Type="http://schemas.openxmlformats.org/officeDocument/2006/relationships/oleObject" Target="../embeddings/oleObject142.bin"/><Relationship Id="rId14" Type="http://schemas.openxmlformats.org/officeDocument/2006/relationships/oleObject" Target="../embeddings/oleObject141.bin"/><Relationship Id="rId13" Type="http://schemas.openxmlformats.org/officeDocument/2006/relationships/oleObject" Target="../embeddings/oleObject140.bin"/><Relationship Id="rId12" Type="http://schemas.openxmlformats.org/officeDocument/2006/relationships/oleObject" Target="../embeddings/oleObject139.bin"/><Relationship Id="rId11" Type="http://schemas.openxmlformats.org/officeDocument/2006/relationships/oleObject" Target="../embeddings/oleObject138.bin"/><Relationship Id="rId10" Type="http://schemas.openxmlformats.org/officeDocument/2006/relationships/image" Target="../media/image72.wmf"/><Relationship Id="rId1" Type="http://schemas.openxmlformats.org/officeDocument/2006/relationships/oleObject" Target="../embeddings/oleObject133.bin"/></Relationships>
</file>

<file path=ppt/slides/_rels/slide46.xml.rels><?xml version="1.0" encoding="UTF-8" standalone="yes"?>
<Relationships xmlns="http://schemas.openxmlformats.org/package/2006/relationships"><Relationship Id="rId9" Type="http://schemas.openxmlformats.org/officeDocument/2006/relationships/oleObject" Target="../embeddings/oleObject151.bin"/><Relationship Id="rId8" Type="http://schemas.openxmlformats.org/officeDocument/2006/relationships/image" Target="../media/image32.wmf"/><Relationship Id="rId7" Type="http://schemas.openxmlformats.org/officeDocument/2006/relationships/oleObject" Target="../embeddings/oleObject150.bin"/><Relationship Id="rId6" Type="http://schemas.openxmlformats.org/officeDocument/2006/relationships/image" Target="../media/image33.wmf"/><Relationship Id="rId5" Type="http://schemas.openxmlformats.org/officeDocument/2006/relationships/oleObject" Target="../embeddings/oleObject149.bin"/><Relationship Id="rId4" Type="http://schemas.openxmlformats.org/officeDocument/2006/relationships/image" Target="../media/image35.wmf"/><Relationship Id="rId3" Type="http://schemas.openxmlformats.org/officeDocument/2006/relationships/oleObject" Target="../embeddings/oleObject148.bin"/><Relationship Id="rId25" Type="http://schemas.openxmlformats.org/officeDocument/2006/relationships/vmlDrawing" Target="../drawings/vmlDrawing28.vml"/><Relationship Id="rId24" Type="http://schemas.openxmlformats.org/officeDocument/2006/relationships/slideLayout" Target="../slideLayouts/slideLayout7.xml"/><Relationship Id="rId23" Type="http://schemas.openxmlformats.org/officeDocument/2006/relationships/tags" Target="../tags/tag47.xml"/><Relationship Id="rId22" Type="http://schemas.openxmlformats.org/officeDocument/2006/relationships/image" Target="../media/image110.wmf"/><Relationship Id="rId21" Type="http://schemas.openxmlformats.org/officeDocument/2006/relationships/oleObject" Target="../embeddings/oleObject157.bin"/><Relationship Id="rId20" Type="http://schemas.openxmlformats.org/officeDocument/2006/relationships/image" Target="../media/image109.wmf"/><Relationship Id="rId2" Type="http://schemas.openxmlformats.org/officeDocument/2006/relationships/image" Target="../media/image34.wmf"/><Relationship Id="rId19" Type="http://schemas.openxmlformats.org/officeDocument/2006/relationships/oleObject" Target="../embeddings/oleObject156.bin"/><Relationship Id="rId18" Type="http://schemas.openxmlformats.org/officeDocument/2006/relationships/image" Target="../media/image108.wmf"/><Relationship Id="rId17" Type="http://schemas.openxmlformats.org/officeDocument/2006/relationships/oleObject" Target="../embeddings/oleObject155.bin"/><Relationship Id="rId16" Type="http://schemas.openxmlformats.org/officeDocument/2006/relationships/image" Target="../media/image107.wmf"/><Relationship Id="rId15" Type="http://schemas.openxmlformats.org/officeDocument/2006/relationships/oleObject" Target="../embeddings/oleObject154.bin"/><Relationship Id="rId14" Type="http://schemas.openxmlformats.org/officeDocument/2006/relationships/image" Target="../media/image37.wmf"/><Relationship Id="rId13" Type="http://schemas.openxmlformats.org/officeDocument/2006/relationships/oleObject" Target="../embeddings/oleObject153.bin"/><Relationship Id="rId12" Type="http://schemas.openxmlformats.org/officeDocument/2006/relationships/image" Target="../media/image36.wmf"/><Relationship Id="rId11" Type="http://schemas.openxmlformats.org/officeDocument/2006/relationships/oleObject" Target="../embeddings/oleObject152.bin"/><Relationship Id="rId10" Type="http://schemas.openxmlformats.org/officeDocument/2006/relationships/image" Target="../media/image72.wmf"/><Relationship Id="rId1" Type="http://schemas.openxmlformats.org/officeDocument/2006/relationships/oleObject" Target="../embeddings/oleObject147.bin"/></Relationships>
</file>

<file path=ppt/slides/_rels/slide47.xml.rels><?xml version="1.0" encoding="UTF-8" standalone="yes"?>
<Relationships xmlns="http://schemas.openxmlformats.org/package/2006/relationships"><Relationship Id="rId9" Type="http://schemas.openxmlformats.org/officeDocument/2006/relationships/oleObject" Target="../embeddings/oleObject162.bin"/><Relationship Id="rId8" Type="http://schemas.openxmlformats.org/officeDocument/2006/relationships/image" Target="../media/image114.wmf"/><Relationship Id="rId7" Type="http://schemas.openxmlformats.org/officeDocument/2006/relationships/oleObject" Target="../embeddings/oleObject161.bin"/><Relationship Id="rId6" Type="http://schemas.openxmlformats.org/officeDocument/2006/relationships/image" Target="../media/image113.wmf"/><Relationship Id="rId5" Type="http://schemas.openxmlformats.org/officeDocument/2006/relationships/oleObject" Target="../embeddings/oleObject160.bin"/><Relationship Id="rId4" Type="http://schemas.openxmlformats.org/officeDocument/2006/relationships/image" Target="../media/image112.wmf"/><Relationship Id="rId3" Type="http://schemas.openxmlformats.org/officeDocument/2006/relationships/oleObject" Target="../embeddings/oleObject159.bin"/><Relationship Id="rId2" Type="http://schemas.openxmlformats.org/officeDocument/2006/relationships/image" Target="../media/image111.wmf"/><Relationship Id="rId15" Type="http://schemas.openxmlformats.org/officeDocument/2006/relationships/vmlDrawing" Target="../drawings/vmlDrawing29.vml"/><Relationship Id="rId14" Type="http://schemas.openxmlformats.org/officeDocument/2006/relationships/slideLayout" Target="../slideLayouts/slideLayout7.xml"/><Relationship Id="rId13" Type="http://schemas.openxmlformats.org/officeDocument/2006/relationships/tags" Target="../tags/tag48.xml"/><Relationship Id="rId12" Type="http://schemas.openxmlformats.org/officeDocument/2006/relationships/image" Target="../media/image116.wmf"/><Relationship Id="rId11" Type="http://schemas.openxmlformats.org/officeDocument/2006/relationships/oleObject" Target="../embeddings/oleObject163.bin"/><Relationship Id="rId10" Type="http://schemas.openxmlformats.org/officeDocument/2006/relationships/image" Target="../media/image115.wmf"/><Relationship Id="rId1" Type="http://schemas.openxmlformats.org/officeDocument/2006/relationships/oleObject" Target="../embeddings/oleObject158.bin"/></Relationships>
</file>

<file path=ppt/slides/_rels/slide48.xml.rels><?xml version="1.0" encoding="UTF-8" standalone="yes"?>
<Relationships xmlns="http://schemas.openxmlformats.org/package/2006/relationships"><Relationship Id="rId9" Type="http://schemas.openxmlformats.org/officeDocument/2006/relationships/oleObject" Target="../embeddings/oleObject168.bin"/><Relationship Id="rId8" Type="http://schemas.openxmlformats.org/officeDocument/2006/relationships/image" Target="../media/image120.wmf"/><Relationship Id="rId7" Type="http://schemas.openxmlformats.org/officeDocument/2006/relationships/oleObject" Target="../embeddings/oleObject167.bin"/><Relationship Id="rId6" Type="http://schemas.openxmlformats.org/officeDocument/2006/relationships/image" Target="../media/image119.wmf"/><Relationship Id="rId5" Type="http://schemas.openxmlformats.org/officeDocument/2006/relationships/oleObject" Target="../embeddings/oleObject166.bin"/><Relationship Id="rId4" Type="http://schemas.openxmlformats.org/officeDocument/2006/relationships/image" Target="../media/image118.wmf"/><Relationship Id="rId3" Type="http://schemas.openxmlformats.org/officeDocument/2006/relationships/oleObject" Target="../embeddings/oleObject165.bin"/><Relationship Id="rId21" Type="http://schemas.openxmlformats.org/officeDocument/2006/relationships/vmlDrawing" Target="../drawings/vmlDrawing30.vml"/><Relationship Id="rId20" Type="http://schemas.openxmlformats.org/officeDocument/2006/relationships/slideLayout" Target="../slideLayouts/slideLayout7.xml"/><Relationship Id="rId2" Type="http://schemas.openxmlformats.org/officeDocument/2006/relationships/image" Target="../media/image117.wmf"/><Relationship Id="rId19" Type="http://schemas.openxmlformats.org/officeDocument/2006/relationships/tags" Target="../tags/tag49.xml"/><Relationship Id="rId18" Type="http://schemas.openxmlformats.org/officeDocument/2006/relationships/image" Target="../media/image125.wmf"/><Relationship Id="rId17" Type="http://schemas.openxmlformats.org/officeDocument/2006/relationships/oleObject" Target="../embeddings/oleObject172.bin"/><Relationship Id="rId16" Type="http://schemas.openxmlformats.org/officeDocument/2006/relationships/image" Target="../media/image124.wmf"/><Relationship Id="rId15" Type="http://schemas.openxmlformats.org/officeDocument/2006/relationships/oleObject" Target="../embeddings/oleObject171.bin"/><Relationship Id="rId14" Type="http://schemas.openxmlformats.org/officeDocument/2006/relationships/image" Target="../media/image123.wmf"/><Relationship Id="rId13" Type="http://schemas.openxmlformats.org/officeDocument/2006/relationships/oleObject" Target="../embeddings/oleObject170.bin"/><Relationship Id="rId12" Type="http://schemas.openxmlformats.org/officeDocument/2006/relationships/image" Target="../media/image122.wmf"/><Relationship Id="rId11" Type="http://schemas.openxmlformats.org/officeDocument/2006/relationships/oleObject" Target="../embeddings/oleObject169.bin"/><Relationship Id="rId10" Type="http://schemas.openxmlformats.org/officeDocument/2006/relationships/image" Target="../media/image121.wmf"/><Relationship Id="rId1" Type="http://schemas.openxmlformats.org/officeDocument/2006/relationships/oleObject" Target="../embeddings/oleObject164.bin"/></Relationships>
</file>

<file path=ppt/slides/_rels/slide49.xml.rels><?xml version="1.0" encoding="UTF-8" standalone="yes"?>
<Relationships xmlns="http://schemas.openxmlformats.org/package/2006/relationships"><Relationship Id="rId9" Type="http://schemas.openxmlformats.org/officeDocument/2006/relationships/oleObject" Target="../embeddings/oleObject177.bin"/><Relationship Id="rId8" Type="http://schemas.openxmlformats.org/officeDocument/2006/relationships/image" Target="../media/image32.wmf"/><Relationship Id="rId7" Type="http://schemas.openxmlformats.org/officeDocument/2006/relationships/oleObject" Target="../embeddings/oleObject176.bin"/><Relationship Id="rId6" Type="http://schemas.openxmlformats.org/officeDocument/2006/relationships/image" Target="../media/image33.wmf"/><Relationship Id="rId5" Type="http://schemas.openxmlformats.org/officeDocument/2006/relationships/oleObject" Target="../embeddings/oleObject175.bin"/><Relationship Id="rId4" Type="http://schemas.openxmlformats.org/officeDocument/2006/relationships/image" Target="../media/image35.wmf"/><Relationship Id="rId33" Type="http://schemas.openxmlformats.org/officeDocument/2006/relationships/vmlDrawing" Target="../drawings/vmlDrawing31.vml"/><Relationship Id="rId32" Type="http://schemas.openxmlformats.org/officeDocument/2006/relationships/slideLayout" Target="../slideLayouts/slideLayout7.xml"/><Relationship Id="rId31" Type="http://schemas.openxmlformats.org/officeDocument/2006/relationships/tags" Target="../tags/tag50.xml"/><Relationship Id="rId30" Type="http://schemas.openxmlformats.org/officeDocument/2006/relationships/image" Target="../media/image132.wmf"/><Relationship Id="rId3" Type="http://schemas.openxmlformats.org/officeDocument/2006/relationships/oleObject" Target="../embeddings/oleObject174.bin"/><Relationship Id="rId29" Type="http://schemas.openxmlformats.org/officeDocument/2006/relationships/oleObject" Target="../embeddings/oleObject187.bin"/><Relationship Id="rId28" Type="http://schemas.openxmlformats.org/officeDocument/2006/relationships/image" Target="../media/image115.wmf"/><Relationship Id="rId27" Type="http://schemas.openxmlformats.org/officeDocument/2006/relationships/oleObject" Target="../embeddings/oleObject186.bin"/><Relationship Id="rId26" Type="http://schemas.openxmlformats.org/officeDocument/2006/relationships/image" Target="../media/image131.wmf"/><Relationship Id="rId25" Type="http://schemas.openxmlformats.org/officeDocument/2006/relationships/oleObject" Target="../embeddings/oleObject185.bin"/><Relationship Id="rId24" Type="http://schemas.openxmlformats.org/officeDocument/2006/relationships/image" Target="../media/image130.wmf"/><Relationship Id="rId23" Type="http://schemas.openxmlformats.org/officeDocument/2006/relationships/oleObject" Target="../embeddings/oleObject184.bin"/><Relationship Id="rId22" Type="http://schemas.openxmlformats.org/officeDocument/2006/relationships/image" Target="../media/image129.wmf"/><Relationship Id="rId21" Type="http://schemas.openxmlformats.org/officeDocument/2006/relationships/oleObject" Target="../embeddings/oleObject183.bin"/><Relationship Id="rId20" Type="http://schemas.openxmlformats.org/officeDocument/2006/relationships/image" Target="../media/image128.wmf"/><Relationship Id="rId2" Type="http://schemas.openxmlformats.org/officeDocument/2006/relationships/image" Target="../media/image34.wmf"/><Relationship Id="rId19" Type="http://schemas.openxmlformats.org/officeDocument/2006/relationships/oleObject" Target="../embeddings/oleObject182.bin"/><Relationship Id="rId18" Type="http://schemas.openxmlformats.org/officeDocument/2006/relationships/image" Target="../media/image127.wmf"/><Relationship Id="rId17" Type="http://schemas.openxmlformats.org/officeDocument/2006/relationships/oleObject" Target="../embeddings/oleObject181.bin"/><Relationship Id="rId16" Type="http://schemas.openxmlformats.org/officeDocument/2006/relationships/image" Target="../media/image126.wmf"/><Relationship Id="rId15" Type="http://schemas.openxmlformats.org/officeDocument/2006/relationships/oleObject" Target="../embeddings/oleObject180.bin"/><Relationship Id="rId14" Type="http://schemas.openxmlformats.org/officeDocument/2006/relationships/image" Target="../media/image37.wmf"/><Relationship Id="rId13" Type="http://schemas.openxmlformats.org/officeDocument/2006/relationships/oleObject" Target="../embeddings/oleObject179.bin"/><Relationship Id="rId12" Type="http://schemas.openxmlformats.org/officeDocument/2006/relationships/image" Target="../media/image36.wmf"/><Relationship Id="rId11" Type="http://schemas.openxmlformats.org/officeDocument/2006/relationships/oleObject" Target="../embeddings/oleObject178.bin"/><Relationship Id="rId10" Type="http://schemas.openxmlformats.org/officeDocument/2006/relationships/image" Target="../media/image72.wmf"/><Relationship Id="rId1" Type="http://schemas.openxmlformats.org/officeDocument/2006/relationships/oleObject" Target="../embeddings/oleObject173.bin"/></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6" Type="http://schemas.openxmlformats.org/officeDocument/2006/relationships/vmlDrawing" Target="../drawings/vmlDrawing32.vml"/><Relationship Id="rId5" Type="http://schemas.openxmlformats.org/officeDocument/2006/relationships/slideLayout" Target="../slideLayouts/slideLayout7.xml"/><Relationship Id="rId4" Type="http://schemas.openxmlformats.org/officeDocument/2006/relationships/tags" Target="../tags/tag51.xml"/><Relationship Id="rId3" Type="http://schemas.openxmlformats.org/officeDocument/2006/relationships/image" Target="../media/image134.png"/><Relationship Id="rId2" Type="http://schemas.openxmlformats.org/officeDocument/2006/relationships/image" Target="../media/image133.wmf"/><Relationship Id="rId1" Type="http://schemas.openxmlformats.org/officeDocument/2006/relationships/oleObject" Target="../embeddings/oleObject188.bin"/></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2.xml"/><Relationship Id="rId1" Type="http://schemas.openxmlformats.org/officeDocument/2006/relationships/image" Target="../media/image135.GIF"/></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3.xml"/></Relationships>
</file>

<file path=ppt/slides/_rels/slide53.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image" Target="../media/image139.wmf"/><Relationship Id="rId7" Type="http://schemas.openxmlformats.org/officeDocument/2006/relationships/oleObject" Target="../embeddings/oleObject192.bin"/><Relationship Id="rId6" Type="http://schemas.openxmlformats.org/officeDocument/2006/relationships/image" Target="../media/image138.wmf"/><Relationship Id="rId5" Type="http://schemas.openxmlformats.org/officeDocument/2006/relationships/oleObject" Target="../embeddings/oleObject191.bin"/><Relationship Id="rId4" Type="http://schemas.openxmlformats.org/officeDocument/2006/relationships/image" Target="../media/image137.wmf"/><Relationship Id="rId3" Type="http://schemas.openxmlformats.org/officeDocument/2006/relationships/oleObject" Target="../embeddings/oleObject190.bin"/><Relationship Id="rId2" Type="http://schemas.openxmlformats.org/officeDocument/2006/relationships/image" Target="../media/image136.wmf"/><Relationship Id="rId11" Type="http://schemas.openxmlformats.org/officeDocument/2006/relationships/vmlDrawing" Target="../drawings/vmlDrawing33.vml"/><Relationship Id="rId10" Type="http://schemas.openxmlformats.org/officeDocument/2006/relationships/slideLayout" Target="../slideLayouts/slideLayout7.xml"/><Relationship Id="rId1" Type="http://schemas.openxmlformats.org/officeDocument/2006/relationships/oleObject" Target="../embeddings/oleObject189.bin"/></Relationships>
</file>

<file path=ppt/slides/_rels/slide54.xml.rels><?xml version="1.0" encoding="UTF-8" standalone="yes"?>
<Relationships xmlns="http://schemas.openxmlformats.org/package/2006/relationships"><Relationship Id="rId9" Type="http://schemas.openxmlformats.org/officeDocument/2006/relationships/oleObject" Target="../embeddings/oleObject197.bin"/><Relationship Id="rId8" Type="http://schemas.openxmlformats.org/officeDocument/2006/relationships/image" Target="../media/image143.wmf"/><Relationship Id="rId7" Type="http://schemas.openxmlformats.org/officeDocument/2006/relationships/oleObject" Target="../embeddings/oleObject196.bin"/><Relationship Id="rId6" Type="http://schemas.openxmlformats.org/officeDocument/2006/relationships/image" Target="../media/image142.wmf"/><Relationship Id="rId5" Type="http://schemas.openxmlformats.org/officeDocument/2006/relationships/oleObject" Target="../embeddings/oleObject195.bin"/><Relationship Id="rId4" Type="http://schemas.openxmlformats.org/officeDocument/2006/relationships/image" Target="../media/image141.wmf"/><Relationship Id="rId30" Type="http://schemas.openxmlformats.org/officeDocument/2006/relationships/vmlDrawing" Target="../drawings/vmlDrawing34.vml"/><Relationship Id="rId3" Type="http://schemas.openxmlformats.org/officeDocument/2006/relationships/oleObject" Target="../embeddings/oleObject194.bin"/><Relationship Id="rId29" Type="http://schemas.openxmlformats.org/officeDocument/2006/relationships/slideLayout" Target="../slideLayouts/slideLayout7.xml"/><Relationship Id="rId28" Type="http://schemas.openxmlformats.org/officeDocument/2006/relationships/audio" Target="../media/audio1.wav"/><Relationship Id="rId27" Type="http://schemas.openxmlformats.org/officeDocument/2006/relationships/tags" Target="../tags/tag55.xml"/><Relationship Id="rId26" Type="http://schemas.openxmlformats.org/officeDocument/2006/relationships/image" Target="../media/image152.wmf"/><Relationship Id="rId25" Type="http://schemas.openxmlformats.org/officeDocument/2006/relationships/oleObject" Target="../embeddings/oleObject205.bin"/><Relationship Id="rId24" Type="http://schemas.openxmlformats.org/officeDocument/2006/relationships/image" Target="../media/image151.wmf"/><Relationship Id="rId23" Type="http://schemas.openxmlformats.org/officeDocument/2006/relationships/oleObject" Target="../embeddings/oleObject204.bin"/><Relationship Id="rId22" Type="http://schemas.openxmlformats.org/officeDocument/2006/relationships/image" Target="../media/image150.wmf"/><Relationship Id="rId21" Type="http://schemas.openxmlformats.org/officeDocument/2006/relationships/oleObject" Target="../embeddings/oleObject203.bin"/><Relationship Id="rId20" Type="http://schemas.openxmlformats.org/officeDocument/2006/relationships/image" Target="../media/image149.wmf"/><Relationship Id="rId2" Type="http://schemas.openxmlformats.org/officeDocument/2006/relationships/image" Target="../media/image140.wmf"/><Relationship Id="rId19" Type="http://schemas.openxmlformats.org/officeDocument/2006/relationships/oleObject" Target="../embeddings/oleObject202.bin"/><Relationship Id="rId18" Type="http://schemas.openxmlformats.org/officeDocument/2006/relationships/image" Target="../media/image148.wmf"/><Relationship Id="rId17" Type="http://schemas.openxmlformats.org/officeDocument/2006/relationships/oleObject" Target="../embeddings/oleObject201.bin"/><Relationship Id="rId16" Type="http://schemas.openxmlformats.org/officeDocument/2006/relationships/image" Target="../media/image147.wmf"/><Relationship Id="rId15" Type="http://schemas.openxmlformats.org/officeDocument/2006/relationships/oleObject" Target="../embeddings/oleObject200.bin"/><Relationship Id="rId14" Type="http://schemas.openxmlformats.org/officeDocument/2006/relationships/image" Target="../media/image146.wmf"/><Relationship Id="rId13" Type="http://schemas.openxmlformats.org/officeDocument/2006/relationships/oleObject" Target="../embeddings/oleObject199.bin"/><Relationship Id="rId12" Type="http://schemas.openxmlformats.org/officeDocument/2006/relationships/image" Target="../media/image145.wmf"/><Relationship Id="rId11" Type="http://schemas.openxmlformats.org/officeDocument/2006/relationships/oleObject" Target="../embeddings/oleObject198.bin"/><Relationship Id="rId10" Type="http://schemas.openxmlformats.org/officeDocument/2006/relationships/image" Target="../media/image144.wmf"/><Relationship Id="rId1" Type="http://schemas.openxmlformats.org/officeDocument/2006/relationships/oleObject" Target="../embeddings/oleObject193.bin"/></Relationships>
</file>

<file path=ppt/slides/_rels/slide55.xml.rels><?xml version="1.0" encoding="UTF-8" standalone="yes"?>
<Relationships xmlns="http://schemas.openxmlformats.org/package/2006/relationships"><Relationship Id="rId9" Type="http://schemas.openxmlformats.org/officeDocument/2006/relationships/oleObject" Target="../embeddings/oleObject210.bin"/><Relationship Id="rId8" Type="http://schemas.openxmlformats.org/officeDocument/2006/relationships/image" Target="../media/image142.wmf"/><Relationship Id="rId7" Type="http://schemas.openxmlformats.org/officeDocument/2006/relationships/oleObject" Target="../embeddings/oleObject209.bin"/><Relationship Id="rId6" Type="http://schemas.openxmlformats.org/officeDocument/2006/relationships/image" Target="../media/image141.wmf"/><Relationship Id="rId5" Type="http://schemas.openxmlformats.org/officeDocument/2006/relationships/oleObject" Target="../embeddings/oleObject208.bin"/><Relationship Id="rId41" Type="http://schemas.openxmlformats.org/officeDocument/2006/relationships/vmlDrawing" Target="../drawings/vmlDrawing35.vml"/><Relationship Id="rId40" Type="http://schemas.openxmlformats.org/officeDocument/2006/relationships/slideLayout" Target="../slideLayouts/slideLayout7.xml"/><Relationship Id="rId4" Type="http://schemas.openxmlformats.org/officeDocument/2006/relationships/image" Target="../media/image140.wmf"/><Relationship Id="rId39" Type="http://schemas.openxmlformats.org/officeDocument/2006/relationships/tags" Target="../tags/tag56.xml"/><Relationship Id="rId38" Type="http://schemas.openxmlformats.org/officeDocument/2006/relationships/image" Target="../media/image162.wmf"/><Relationship Id="rId37" Type="http://schemas.openxmlformats.org/officeDocument/2006/relationships/oleObject" Target="../embeddings/oleObject225.bin"/><Relationship Id="rId36" Type="http://schemas.openxmlformats.org/officeDocument/2006/relationships/image" Target="../media/image161.wmf"/><Relationship Id="rId35" Type="http://schemas.openxmlformats.org/officeDocument/2006/relationships/oleObject" Target="../embeddings/oleObject224.bin"/><Relationship Id="rId34" Type="http://schemas.openxmlformats.org/officeDocument/2006/relationships/image" Target="../media/image160.wmf"/><Relationship Id="rId33" Type="http://schemas.openxmlformats.org/officeDocument/2006/relationships/oleObject" Target="../embeddings/oleObject223.bin"/><Relationship Id="rId32" Type="http://schemas.openxmlformats.org/officeDocument/2006/relationships/image" Target="../media/image159.wmf"/><Relationship Id="rId31" Type="http://schemas.openxmlformats.org/officeDocument/2006/relationships/oleObject" Target="../embeddings/oleObject222.bin"/><Relationship Id="rId30" Type="http://schemas.openxmlformats.org/officeDocument/2006/relationships/image" Target="../media/image158.wmf"/><Relationship Id="rId3" Type="http://schemas.openxmlformats.org/officeDocument/2006/relationships/oleObject" Target="../embeddings/oleObject207.bin"/><Relationship Id="rId29" Type="http://schemas.openxmlformats.org/officeDocument/2006/relationships/oleObject" Target="../embeddings/oleObject221.bin"/><Relationship Id="rId28" Type="http://schemas.openxmlformats.org/officeDocument/2006/relationships/oleObject" Target="../embeddings/oleObject220.bin"/><Relationship Id="rId27" Type="http://schemas.openxmlformats.org/officeDocument/2006/relationships/image" Target="../media/image157.wmf"/><Relationship Id="rId26" Type="http://schemas.openxmlformats.org/officeDocument/2006/relationships/oleObject" Target="../embeddings/oleObject219.bin"/><Relationship Id="rId25" Type="http://schemas.openxmlformats.org/officeDocument/2006/relationships/oleObject" Target="../embeddings/oleObject218.bin"/><Relationship Id="rId24" Type="http://schemas.openxmlformats.org/officeDocument/2006/relationships/image" Target="../media/image156.wmf"/><Relationship Id="rId23" Type="http://schemas.openxmlformats.org/officeDocument/2006/relationships/oleObject" Target="../embeddings/oleObject217.bin"/><Relationship Id="rId22" Type="http://schemas.openxmlformats.org/officeDocument/2006/relationships/image" Target="../media/image155.wmf"/><Relationship Id="rId21" Type="http://schemas.openxmlformats.org/officeDocument/2006/relationships/oleObject" Target="../embeddings/oleObject216.bin"/><Relationship Id="rId20" Type="http://schemas.openxmlformats.org/officeDocument/2006/relationships/image" Target="../media/image154.wmf"/><Relationship Id="rId2" Type="http://schemas.openxmlformats.org/officeDocument/2006/relationships/image" Target="../media/image153.wmf"/><Relationship Id="rId19" Type="http://schemas.openxmlformats.org/officeDocument/2006/relationships/oleObject" Target="../embeddings/oleObject215.bin"/><Relationship Id="rId18" Type="http://schemas.openxmlformats.org/officeDocument/2006/relationships/image" Target="../media/image147.wmf"/><Relationship Id="rId17" Type="http://schemas.openxmlformats.org/officeDocument/2006/relationships/oleObject" Target="../embeddings/oleObject214.bin"/><Relationship Id="rId16" Type="http://schemas.openxmlformats.org/officeDocument/2006/relationships/image" Target="../media/image146.wmf"/><Relationship Id="rId15" Type="http://schemas.openxmlformats.org/officeDocument/2006/relationships/oleObject" Target="../embeddings/oleObject213.bin"/><Relationship Id="rId14" Type="http://schemas.openxmlformats.org/officeDocument/2006/relationships/image" Target="../media/image145.wmf"/><Relationship Id="rId13" Type="http://schemas.openxmlformats.org/officeDocument/2006/relationships/oleObject" Target="../embeddings/oleObject212.bin"/><Relationship Id="rId12" Type="http://schemas.openxmlformats.org/officeDocument/2006/relationships/image" Target="../media/image144.wmf"/><Relationship Id="rId11" Type="http://schemas.openxmlformats.org/officeDocument/2006/relationships/oleObject" Target="../embeddings/oleObject211.bin"/><Relationship Id="rId10" Type="http://schemas.openxmlformats.org/officeDocument/2006/relationships/image" Target="../media/image143.wmf"/><Relationship Id="rId1" Type="http://schemas.openxmlformats.org/officeDocument/2006/relationships/oleObject" Target="../embeddings/oleObject206.bin"/></Relationships>
</file>

<file path=ppt/slides/_rels/slide56.xml.rels><?xml version="1.0" encoding="UTF-8" standalone="yes"?>
<Relationships xmlns="http://schemas.openxmlformats.org/package/2006/relationships"><Relationship Id="rId5" Type="http://schemas.openxmlformats.org/officeDocument/2006/relationships/vmlDrawing" Target="../drawings/vmlDrawing36.vml"/><Relationship Id="rId4" Type="http://schemas.openxmlformats.org/officeDocument/2006/relationships/slideLayout" Target="../slideLayouts/slideLayout7.xml"/><Relationship Id="rId3" Type="http://schemas.openxmlformats.org/officeDocument/2006/relationships/tags" Target="../tags/tag57.xml"/><Relationship Id="rId2" Type="http://schemas.openxmlformats.org/officeDocument/2006/relationships/image" Target="../media/image163.wmf"/><Relationship Id="rId1" Type="http://schemas.openxmlformats.org/officeDocument/2006/relationships/oleObject" Target="../embeddings/oleObject226.bin"/></Relationships>
</file>

<file path=ppt/slides/_rels/slide57.xml.rels><?xml version="1.0" encoding="UTF-8" standalone="yes"?>
<Relationships xmlns="http://schemas.openxmlformats.org/package/2006/relationships"><Relationship Id="rId9" Type="http://schemas.openxmlformats.org/officeDocument/2006/relationships/oleObject" Target="../embeddings/oleObject231.bin"/><Relationship Id="rId8" Type="http://schemas.openxmlformats.org/officeDocument/2006/relationships/image" Target="../media/image167.wmf"/><Relationship Id="rId7" Type="http://schemas.openxmlformats.org/officeDocument/2006/relationships/oleObject" Target="../embeddings/oleObject230.bin"/><Relationship Id="rId6" Type="http://schemas.openxmlformats.org/officeDocument/2006/relationships/image" Target="../media/image166.wmf"/><Relationship Id="rId5" Type="http://schemas.openxmlformats.org/officeDocument/2006/relationships/oleObject" Target="../embeddings/oleObject229.bin"/><Relationship Id="rId4" Type="http://schemas.openxmlformats.org/officeDocument/2006/relationships/image" Target="../media/image165.wmf"/><Relationship Id="rId3" Type="http://schemas.openxmlformats.org/officeDocument/2006/relationships/oleObject" Target="../embeddings/oleObject228.bin"/><Relationship Id="rId2" Type="http://schemas.openxmlformats.org/officeDocument/2006/relationships/image" Target="../media/image164.wmf"/><Relationship Id="rId17" Type="http://schemas.openxmlformats.org/officeDocument/2006/relationships/vmlDrawing" Target="../drawings/vmlDrawing37.vml"/><Relationship Id="rId16" Type="http://schemas.openxmlformats.org/officeDocument/2006/relationships/slideLayout" Target="../slideLayouts/slideLayout7.xml"/><Relationship Id="rId15" Type="http://schemas.openxmlformats.org/officeDocument/2006/relationships/tags" Target="../tags/tag58.xml"/><Relationship Id="rId14" Type="http://schemas.openxmlformats.org/officeDocument/2006/relationships/image" Target="../media/image170.wmf"/><Relationship Id="rId13" Type="http://schemas.openxmlformats.org/officeDocument/2006/relationships/oleObject" Target="../embeddings/oleObject233.bin"/><Relationship Id="rId12" Type="http://schemas.openxmlformats.org/officeDocument/2006/relationships/image" Target="../media/image169.wmf"/><Relationship Id="rId11" Type="http://schemas.openxmlformats.org/officeDocument/2006/relationships/oleObject" Target="../embeddings/oleObject232.bin"/><Relationship Id="rId10" Type="http://schemas.openxmlformats.org/officeDocument/2006/relationships/image" Target="../media/image168.wmf"/><Relationship Id="rId1" Type="http://schemas.openxmlformats.org/officeDocument/2006/relationships/oleObject" Target="../embeddings/oleObject227.bin"/></Relationships>
</file>

<file path=ppt/slides/_rels/slide58.xml.rels><?xml version="1.0" encoding="UTF-8" standalone="yes"?>
<Relationships xmlns="http://schemas.openxmlformats.org/package/2006/relationships"><Relationship Id="rId9" Type="http://schemas.openxmlformats.org/officeDocument/2006/relationships/image" Target="../media/image175.wmf"/><Relationship Id="rId8" Type="http://schemas.openxmlformats.org/officeDocument/2006/relationships/oleObject" Target="../embeddings/oleObject237.bin"/><Relationship Id="rId7" Type="http://schemas.openxmlformats.org/officeDocument/2006/relationships/image" Target="../media/image174.wmf"/><Relationship Id="rId6" Type="http://schemas.openxmlformats.org/officeDocument/2006/relationships/oleObject" Target="../embeddings/oleObject236.bin"/><Relationship Id="rId5" Type="http://schemas.openxmlformats.org/officeDocument/2006/relationships/image" Target="../media/image173.wmf"/><Relationship Id="rId4" Type="http://schemas.openxmlformats.org/officeDocument/2006/relationships/oleObject" Target="../embeddings/oleObject235.bin"/><Relationship Id="rId3" Type="http://schemas.openxmlformats.org/officeDocument/2006/relationships/image" Target="../media/image172.wmf"/><Relationship Id="rId2" Type="http://schemas.openxmlformats.org/officeDocument/2006/relationships/oleObject" Target="../embeddings/oleObject234.bin"/><Relationship Id="rId12" Type="http://schemas.openxmlformats.org/officeDocument/2006/relationships/vmlDrawing" Target="../drawings/vmlDrawing38.vml"/><Relationship Id="rId11" Type="http://schemas.openxmlformats.org/officeDocument/2006/relationships/slideLayout" Target="../slideLayouts/slideLayout7.xml"/><Relationship Id="rId10" Type="http://schemas.openxmlformats.org/officeDocument/2006/relationships/tags" Target="../tags/tag59.xml"/><Relationship Id="rId1" Type="http://schemas.openxmlformats.org/officeDocument/2006/relationships/image" Target="../media/image171.GIF"/></Relationships>
</file>

<file path=ppt/slides/_rels/slide59.xml.rels><?xml version="1.0" encoding="UTF-8" standalone="yes"?>
<Relationships xmlns="http://schemas.openxmlformats.org/package/2006/relationships"><Relationship Id="rId9" Type="http://schemas.openxmlformats.org/officeDocument/2006/relationships/oleObject" Target="../embeddings/oleObject242.bin"/><Relationship Id="rId8" Type="http://schemas.openxmlformats.org/officeDocument/2006/relationships/image" Target="../media/image179.wmf"/><Relationship Id="rId7" Type="http://schemas.openxmlformats.org/officeDocument/2006/relationships/oleObject" Target="../embeddings/oleObject241.bin"/><Relationship Id="rId6" Type="http://schemas.openxmlformats.org/officeDocument/2006/relationships/image" Target="../media/image178.wmf"/><Relationship Id="rId5" Type="http://schemas.openxmlformats.org/officeDocument/2006/relationships/oleObject" Target="../embeddings/oleObject240.bin"/><Relationship Id="rId4" Type="http://schemas.openxmlformats.org/officeDocument/2006/relationships/image" Target="../media/image177.wmf"/><Relationship Id="rId3" Type="http://schemas.openxmlformats.org/officeDocument/2006/relationships/oleObject" Target="../embeddings/oleObject239.bin"/><Relationship Id="rId2" Type="http://schemas.openxmlformats.org/officeDocument/2006/relationships/image" Target="../media/image176.wmf"/><Relationship Id="rId12" Type="http://schemas.openxmlformats.org/officeDocument/2006/relationships/vmlDrawing" Target="../drawings/vmlDrawing39.vml"/><Relationship Id="rId11" Type="http://schemas.openxmlformats.org/officeDocument/2006/relationships/slideLayout" Target="../slideLayouts/slideLayout7.xml"/><Relationship Id="rId10" Type="http://schemas.openxmlformats.org/officeDocument/2006/relationships/tags" Target="../tags/tag60.xml"/><Relationship Id="rId1" Type="http://schemas.openxmlformats.org/officeDocument/2006/relationships/oleObject" Target="../embeddings/oleObject238.bin"/></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1.xml"/></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image" Target="../media/image181.GIF"/><Relationship Id="rId1" Type="http://schemas.openxmlformats.org/officeDocument/2006/relationships/image" Target="../media/image180.GIF"/></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5.xml"/></Relationships>
</file>

<file path=ppt/slides/_rels/slide64.xml.rels><?xml version="1.0" encoding="UTF-8" standalone="yes"?>
<Relationships xmlns="http://schemas.openxmlformats.org/package/2006/relationships"><Relationship Id="rId9" Type="http://schemas.openxmlformats.org/officeDocument/2006/relationships/vmlDrawing" Target="../drawings/vmlDrawing40.vml"/><Relationship Id="rId8" Type="http://schemas.openxmlformats.org/officeDocument/2006/relationships/slideLayout" Target="../slideLayouts/slideLayout7.xml"/><Relationship Id="rId7" Type="http://schemas.openxmlformats.org/officeDocument/2006/relationships/tags" Target="../tags/tag66.xml"/><Relationship Id="rId6" Type="http://schemas.openxmlformats.org/officeDocument/2006/relationships/image" Target="../media/image184.wmf"/><Relationship Id="rId5" Type="http://schemas.openxmlformats.org/officeDocument/2006/relationships/oleObject" Target="../embeddings/oleObject245.bin"/><Relationship Id="rId4" Type="http://schemas.openxmlformats.org/officeDocument/2006/relationships/image" Target="../media/image183.wmf"/><Relationship Id="rId3" Type="http://schemas.openxmlformats.org/officeDocument/2006/relationships/oleObject" Target="../embeddings/oleObject244.bin"/><Relationship Id="rId2" Type="http://schemas.openxmlformats.org/officeDocument/2006/relationships/image" Target="../media/image182.wmf"/><Relationship Id="rId1" Type="http://schemas.openxmlformats.org/officeDocument/2006/relationships/oleObject" Target="../embeddings/oleObject243.bin"/></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67.xml.rels><?xml version="1.0" encoding="UTF-8" standalone="yes"?>
<Relationships xmlns="http://schemas.openxmlformats.org/package/2006/relationships"><Relationship Id="rId9" Type="http://schemas.openxmlformats.org/officeDocument/2006/relationships/oleObject" Target="../embeddings/oleObject250.bin"/><Relationship Id="rId8" Type="http://schemas.openxmlformats.org/officeDocument/2006/relationships/image" Target="../media/image188.wmf"/><Relationship Id="rId7" Type="http://schemas.openxmlformats.org/officeDocument/2006/relationships/oleObject" Target="../embeddings/oleObject249.bin"/><Relationship Id="rId6" Type="http://schemas.openxmlformats.org/officeDocument/2006/relationships/image" Target="../media/image187.wmf"/><Relationship Id="rId5" Type="http://schemas.openxmlformats.org/officeDocument/2006/relationships/oleObject" Target="../embeddings/oleObject248.bin"/><Relationship Id="rId4" Type="http://schemas.openxmlformats.org/officeDocument/2006/relationships/image" Target="../media/image186.wmf"/><Relationship Id="rId3" Type="http://schemas.openxmlformats.org/officeDocument/2006/relationships/oleObject" Target="../embeddings/oleObject247.bin"/><Relationship Id="rId2" Type="http://schemas.openxmlformats.org/officeDocument/2006/relationships/image" Target="../media/image185.wmf"/><Relationship Id="rId13" Type="http://schemas.openxmlformats.org/officeDocument/2006/relationships/vmlDrawing" Target="../drawings/vmlDrawing41.vml"/><Relationship Id="rId12" Type="http://schemas.openxmlformats.org/officeDocument/2006/relationships/slideLayout" Target="../slideLayouts/slideLayout7.xml"/><Relationship Id="rId11" Type="http://schemas.openxmlformats.org/officeDocument/2006/relationships/tags" Target="../tags/tag69.xml"/><Relationship Id="rId10" Type="http://schemas.openxmlformats.org/officeDocument/2006/relationships/image" Target="../media/image189.wmf"/><Relationship Id="rId1" Type="http://schemas.openxmlformats.org/officeDocument/2006/relationships/oleObject" Target="../embeddings/oleObject246.bin"/></Relationships>
</file>

<file path=ppt/slides/_rels/slide68.xml.rels><?xml version="1.0" encoding="UTF-8" standalone="yes"?>
<Relationships xmlns="http://schemas.openxmlformats.org/package/2006/relationships"><Relationship Id="rId9" Type="http://schemas.openxmlformats.org/officeDocument/2006/relationships/oleObject" Target="../embeddings/oleObject255.bin"/><Relationship Id="rId8" Type="http://schemas.openxmlformats.org/officeDocument/2006/relationships/image" Target="../media/image193.wmf"/><Relationship Id="rId7" Type="http://schemas.openxmlformats.org/officeDocument/2006/relationships/oleObject" Target="../embeddings/oleObject254.bin"/><Relationship Id="rId6" Type="http://schemas.openxmlformats.org/officeDocument/2006/relationships/image" Target="../media/image192.wmf"/><Relationship Id="rId5" Type="http://schemas.openxmlformats.org/officeDocument/2006/relationships/oleObject" Target="../embeddings/oleObject253.bin"/><Relationship Id="rId4" Type="http://schemas.openxmlformats.org/officeDocument/2006/relationships/image" Target="../media/image191.wmf"/><Relationship Id="rId3" Type="http://schemas.openxmlformats.org/officeDocument/2006/relationships/oleObject" Target="../embeddings/oleObject252.bin"/><Relationship Id="rId2" Type="http://schemas.openxmlformats.org/officeDocument/2006/relationships/image" Target="../media/image190.wmf"/><Relationship Id="rId13" Type="http://schemas.openxmlformats.org/officeDocument/2006/relationships/vmlDrawing" Target="../drawings/vmlDrawing42.vml"/><Relationship Id="rId12" Type="http://schemas.openxmlformats.org/officeDocument/2006/relationships/slideLayout" Target="../slideLayouts/slideLayout7.xml"/><Relationship Id="rId11" Type="http://schemas.openxmlformats.org/officeDocument/2006/relationships/tags" Target="../tags/tag70.xml"/><Relationship Id="rId10" Type="http://schemas.openxmlformats.org/officeDocument/2006/relationships/image" Target="../media/image194.wmf"/><Relationship Id="rId1" Type="http://schemas.openxmlformats.org/officeDocument/2006/relationships/oleObject" Target="../embeddings/oleObject251.bin"/></Relationships>
</file>

<file path=ppt/slides/_rels/slide69.xml.rels><?xml version="1.0" encoding="UTF-8" standalone="yes"?>
<Relationships xmlns="http://schemas.openxmlformats.org/package/2006/relationships"><Relationship Id="rId9" Type="http://schemas.openxmlformats.org/officeDocument/2006/relationships/oleObject" Target="../embeddings/oleObject260.bin"/><Relationship Id="rId8" Type="http://schemas.openxmlformats.org/officeDocument/2006/relationships/image" Target="../media/image198.wmf"/><Relationship Id="rId7" Type="http://schemas.openxmlformats.org/officeDocument/2006/relationships/oleObject" Target="../embeddings/oleObject259.bin"/><Relationship Id="rId6" Type="http://schemas.openxmlformats.org/officeDocument/2006/relationships/image" Target="../media/image197.wmf"/><Relationship Id="rId5" Type="http://schemas.openxmlformats.org/officeDocument/2006/relationships/oleObject" Target="../embeddings/oleObject258.bin"/><Relationship Id="rId4" Type="http://schemas.openxmlformats.org/officeDocument/2006/relationships/image" Target="../media/image196.wmf"/><Relationship Id="rId3" Type="http://schemas.openxmlformats.org/officeDocument/2006/relationships/oleObject" Target="../embeddings/oleObject257.bin"/><Relationship Id="rId24" Type="http://schemas.openxmlformats.org/officeDocument/2006/relationships/vmlDrawing" Target="../drawings/vmlDrawing43.vml"/><Relationship Id="rId23" Type="http://schemas.openxmlformats.org/officeDocument/2006/relationships/slideLayout" Target="../slideLayouts/slideLayout7.xml"/><Relationship Id="rId22" Type="http://schemas.openxmlformats.org/officeDocument/2006/relationships/tags" Target="../tags/tag71.xml"/><Relationship Id="rId21" Type="http://schemas.openxmlformats.org/officeDocument/2006/relationships/image" Target="../media/image204.wmf"/><Relationship Id="rId20" Type="http://schemas.openxmlformats.org/officeDocument/2006/relationships/oleObject" Target="../embeddings/oleObject266.bin"/><Relationship Id="rId2" Type="http://schemas.openxmlformats.org/officeDocument/2006/relationships/image" Target="../media/image195.wmf"/><Relationship Id="rId19" Type="http://schemas.openxmlformats.org/officeDocument/2006/relationships/image" Target="../media/image203.wmf"/><Relationship Id="rId18" Type="http://schemas.openxmlformats.org/officeDocument/2006/relationships/oleObject" Target="../embeddings/oleObject265.bin"/><Relationship Id="rId17" Type="http://schemas.openxmlformats.org/officeDocument/2006/relationships/oleObject" Target="../embeddings/oleObject264.bin"/><Relationship Id="rId16" Type="http://schemas.openxmlformats.org/officeDocument/2006/relationships/image" Target="../media/image202.wmf"/><Relationship Id="rId15" Type="http://schemas.openxmlformats.org/officeDocument/2006/relationships/oleObject" Target="../embeddings/oleObject263.bin"/><Relationship Id="rId14" Type="http://schemas.openxmlformats.org/officeDocument/2006/relationships/image" Target="../media/image201.wmf"/><Relationship Id="rId13" Type="http://schemas.openxmlformats.org/officeDocument/2006/relationships/oleObject" Target="../embeddings/oleObject262.bin"/><Relationship Id="rId12" Type="http://schemas.openxmlformats.org/officeDocument/2006/relationships/image" Target="../media/image200.wmf"/><Relationship Id="rId11" Type="http://schemas.openxmlformats.org/officeDocument/2006/relationships/oleObject" Target="../embeddings/oleObject261.bin"/><Relationship Id="rId10" Type="http://schemas.openxmlformats.org/officeDocument/2006/relationships/image" Target="../media/image199.wmf"/><Relationship Id="rId1" Type="http://schemas.openxmlformats.org/officeDocument/2006/relationships/oleObject" Target="../embeddings/oleObject256.bin"/></Relationships>
</file>

<file path=ppt/slides/_rels/slide7.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image" Target="../media/image2.wmf"/><Relationship Id="rId1" Type="http://schemas.openxmlformats.org/officeDocument/2006/relationships/oleObject" Target="../embeddings/oleObject1.bin"/></Relationships>
</file>

<file path=ppt/slides/_rels/slide70.xml.rels><?xml version="1.0" encoding="UTF-8" standalone="yes"?>
<Relationships xmlns="http://schemas.openxmlformats.org/package/2006/relationships"><Relationship Id="rId9" Type="http://schemas.openxmlformats.org/officeDocument/2006/relationships/vmlDrawing" Target="../drawings/vmlDrawing44.vml"/><Relationship Id="rId8" Type="http://schemas.openxmlformats.org/officeDocument/2006/relationships/slideLayout" Target="../slideLayouts/slideLayout7.xml"/><Relationship Id="rId7" Type="http://schemas.openxmlformats.org/officeDocument/2006/relationships/tags" Target="../tags/tag72.xml"/><Relationship Id="rId6" Type="http://schemas.openxmlformats.org/officeDocument/2006/relationships/image" Target="../media/image207.wmf"/><Relationship Id="rId5" Type="http://schemas.openxmlformats.org/officeDocument/2006/relationships/oleObject" Target="../embeddings/oleObject269.bin"/><Relationship Id="rId4" Type="http://schemas.openxmlformats.org/officeDocument/2006/relationships/image" Target="../media/image206.wmf"/><Relationship Id="rId3" Type="http://schemas.openxmlformats.org/officeDocument/2006/relationships/oleObject" Target="../embeddings/oleObject268.bin"/><Relationship Id="rId2" Type="http://schemas.openxmlformats.org/officeDocument/2006/relationships/image" Target="../media/image205.wmf"/><Relationship Id="rId1" Type="http://schemas.openxmlformats.org/officeDocument/2006/relationships/oleObject" Target="../embeddings/oleObject267.bin"/></Relationships>
</file>

<file path=ppt/slides/_rels/slide7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73.xml"/><Relationship Id="rId4" Type="http://schemas.openxmlformats.org/officeDocument/2006/relationships/hyperlink" Target="ch124.ppt" TargetMode="External"/><Relationship Id="rId3" Type="http://schemas.openxmlformats.org/officeDocument/2006/relationships/hyperlink" Target="ch123.ppt" TargetMode="External"/><Relationship Id="rId2" Type="http://schemas.openxmlformats.org/officeDocument/2006/relationships/hyperlink" Target="ch122.ppt" TargetMode="External"/><Relationship Id="rId1" Type="http://schemas.openxmlformats.org/officeDocument/2006/relationships/hyperlink" Target="ch121.ppt" TargetMode="Externa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tags" Target="../tags/tag75.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6.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7.xml"/><Relationship Id="rId1" Type="http://schemas.openxmlformats.org/officeDocument/2006/relationships/image" Target="../media/image208.png"/></Relationships>
</file>

<file path=ppt/slides/_rels/slide76.xml.rels><?xml version="1.0" encoding="UTF-8" standalone="yes"?>
<Relationships xmlns="http://schemas.openxmlformats.org/package/2006/relationships"><Relationship Id="rId7" Type="http://schemas.openxmlformats.org/officeDocument/2006/relationships/vmlDrawing" Target="../drawings/vmlDrawing45.vml"/><Relationship Id="rId6" Type="http://schemas.openxmlformats.org/officeDocument/2006/relationships/slideLayout" Target="../slideLayouts/slideLayout7.xml"/><Relationship Id="rId5" Type="http://schemas.openxmlformats.org/officeDocument/2006/relationships/tags" Target="../tags/tag78.xml"/><Relationship Id="rId4" Type="http://schemas.openxmlformats.org/officeDocument/2006/relationships/image" Target="../media/image210.png"/><Relationship Id="rId3" Type="http://schemas.openxmlformats.org/officeDocument/2006/relationships/oleObject" Target="../embeddings/oleObject271.bin"/><Relationship Id="rId2" Type="http://schemas.openxmlformats.org/officeDocument/2006/relationships/image" Target="../media/image209.emf"/><Relationship Id="rId1" Type="http://schemas.openxmlformats.org/officeDocument/2006/relationships/oleObject" Target="../embeddings/oleObject270.bin"/></Relationships>
</file>

<file path=ppt/slides/_rels/slide77.xml.rels><?xml version="1.0" encoding="UTF-8" standalone="yes"?>
<Relationships xmlns="http://schemas.openxmlformats.org/package/2006/relationships"><Relationship Id="rId5" Type="http://schemas.openxmlformats.org/officeDocument/2006/relationships/vmlDrawing" Target="../drawings/vmlDrawing46.vml"/><Relationship Id="rId4" Type="http://schemas.openxmlformats.org/officeDocument/2006/relationships/slideLayout" Target="../slideLayouts/slideLayout7.xml"/><Relationship Id="rId3" Type="http://schemas.openxmlformats.org/officeDocument/2006/relationships/tags" Target="../tags/tag79.xml"/><Relationship Id="rId2" Type="http://schemas.openxmlformats.org/officeDocument/2006/relationships/image" Target="../media/image211.emf"/><Relationship Id="rId1" Type="http://schemas.openxmlformats.org/officeDocument/2006/relationships/oleObject" Target="../embeddings/oleObject272.bin"/></Relationships>
</file>

<file path=ppt/slides/_rels/slide78.xml.rels><?xml version="1.0" encoding="UTF-8" standalone="yes"?>
<Relationships xmlns="http://schemas.openxmlformats.org/package/2006/relationships"><Relationship Id="rId9" Type="http://schemas.openxmlformats.org/officeDocument/2006/relationships/oleObject" Target="../embeddings/oleObject278.bin"/><Relationship Id="rId8" Type="http://schemas.openxmlformats.org/officeDocument/2006/relationships/oleObject" Target="../embeddings/oleObject277.bin"/><Relationship Id="rId7" Type="http://schemas.openxmlformats.org/officeDocument/2006/relationships/image" Target="../media/image214.png"/><Relationship Id="rId6" Type="http://schemas.openxmlformats.org/officeDocument/2006/relationships/oleObject" Target="../embeddings/oleObject276.bin"/><Relationship Id="rId5" Type="http://schemas.openxmlformats.org/officeDocument/2006/relationships/image" Target="../media/image213.wmf"/><Relationship Id="rId4" Type="http://schemas.openxmlformats.org/officeDocument/2006/relationships/oleObject" Target="../embeddings/oleObject275.bin"/><Relationship Id="rId3" Type="http://schemas.openxmlformats.org/officeDocument/2006/relationships/oleObject" Target="../embeddings/oleObject274.bin"/><Relationship Id="rId2" Type="http://schemas.openxmlformats.org/officeDocument/2006/relationships/image" Target="../media/image212.wmf"/><Relationship Id="rId13" Type="http://schemas.openxmlformats.org/officeDocument/2006/relationships/vmlDrawing" Target="../drawings/vmlDrawing47.vml"/><Relationship Id="rId12" Type="http://schemas.openxmlformats.org/officeDocument/2006/relationships/slideLayout" Target="../slideLayouts/slideLayout7.xml"/><Relationship Id="rId11" Type="http://schemas.openxmlformats.org/officeDocument/2006/relationships/tags" Target="../tags/tag80.xml"/><Relationship Id="rId10" Type="http://schemas.openxmlformats.org/officeDocument/2006/relationships/oleObject" Target="../embeddings/oleObject279.bin"/><Relationship Id="rId1" Type="http://schemas.openxmlformats.org/officeDocument/2006/relationships/oleObject" Target="../embeddings/oleObject273.bin"/></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1.xml"/><Relationship Id="rId1" Type="http://schemas.openxmlformats.org/officeDocument/2006/relationships/image" Target="../media/image21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80.xml.rels><?xml version="1.0" encoding="UTF-8" standalone="yes"?>
<Relationships xmlns="http://schemas.openxmlformats.org/package/2006/relationships"><Relationship Id="rId5" Type="http://schemas.openxmlformats.org/officeDocument/2006/relationships/vmlDrawing" Target="../drawings/vmlDrawing48.vml"/><Relationship Id="rId4" Type="http://schemas.openxmlformats.org/officeDocument/2006/relationships/slideLayout" Target="../slideLayouts/slideLayout7.xml"/><Relationship Id="rId3" Type="http://schemas.openxmlformats.org/officeDocument/2006/relationships/tags" Target="../tags/tag82.xml"/><Relationship Id="rId2" Type="http://schemas.openxmlformats.org/officeDocument/2006/relationships/image" Target="../media/image216.wmf"/><Relationship Id="rId1" Type="http://schemas.openxmlformats.org/officeDocument/2006/relationships/oleObject" Target="../embeddings/oleObject280.bin"/></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3.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4.xml"/><Relationship Id="rId1" Type="http://schemas.openxmlformats.org/officeDocument/2006/relationships/slide" Target="slide15.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5.xml"/></Relationships>
</file>

<file path=ppt/slides/_rels/slide84.xml.rels><?xml version="1.0" encoding="UTF-8" standalone="yes"?>
<Relationships xmlns="http://schemas.openxmlformats.org/package/2006/relationships"><Relationship Id="rId9" Type="http://schemas.openxmlformats.org/officeDocument/2006/relationships/oleObject" Target="../embeddings/oleObject285.bin"/><Relationship Id="rId8" Type="http://schemas.openxmlformats.org/officeDocument/2006/relationships/image" Target="../media/image220.wmf"/><Relationship Id="rId7" Type="http://schemas.openxmlformats.org/officeDocument/2006/relationships/oleObject" Target="../embeddings/oleObject284.bin"/><Relationship Id="rId6" Type="http://schemas.openxmlformats.org/officeDocument/2006/relationships/image" Target="../media/image219.wmf"/><Relationship Id="rId5" Type="http://schemas.openxmlformats.org/officeDocument/2006/relationships/oleObject" Target="../embeddings/oleObject283.bin"/><Relationship Id="rId4" Type="http://schemas.openxmlformats.org/officeDocument/2006/relationships/image" Target="../media/image218.wmf"/><Relationship Id="rId3" Type="http://schemas.openxmlformats.org/officeDocument/2006/relationships/oleObject" Target="../embeddings/oleObject282.bin"/><Relationship Id="rId21" Type="http://schemas.openxmlformats.org/officeDocument/2006/relationships/vmlDrawing" Target="../drawings/vmlDrawing49.vml"/><Relationship Id="rId20" Type="http://schemas.openxmlformats.org/officeDocument/2006/relationships/slideLayout" Target="../slideLayouts/slideLayout7.xml"/><Relationship Id="rId2" Type="http://schemas.openxmlformats.org/officeDocument/2006/relationships/image" Target="../media/image217.wmf"/><Relationship Id="rId19" Type="http://schemas.openxmlformats.org/officeDocument/2006/relationships/tags" Target="../tags/tag86.xml"/><Relationship Id="rId18" Type="http://schemas.openxmlformats.org/officeDocument/2006/relationships/image" Target="../media/image223.wmf"/><Relationship Id="rId17" Type="http://schemas.openxmlformats.org/officeDocument/2006/relationships/oleObject" Target="../embeddings/oleObject291.bin"/><Relationship Id="rId16" Type="http://schemas.openxmlformats.org/officeDocument/2006/relationships/image" Target="../media/image222.wmf"/><Relationship Id="rId15" Type="http://schemas.openxmlformats.org/officeDocument/2006/relationships/oleObject" Target="../embeddings/oleObject290.bin"/><Relationship Id="rId14" Type="http://schemas.openxmlformats.org/officeDocument/2006/relationships/image" Target="../media/image221.wmf"/><Relationship Id="rId13" Type="http://schemas.openxmlformats.org/officeDocument/2006/relationships/oleObject" Target="../embeddings/oleObject289.bin"/><Relationship Id="rId12" Type="http://schemas.openxmlformats.org/officeDocument/2006/relationships/oleObject" Target="../embeddings/oleObject288.bin"/><Relationship Id="rId11" Type="http://schemas.openxmlformats.org/officeDocument/2006/relationships/oleObject" Target="../embeddings/oleObject287.bin"/><Relationship Id="rId10" Type="http://schemas.openxmlformats.org/officeDocument/2006/relationships/oleObject" Target="../embeddings/oleObject286.bin"/><Relationship Id="rId1" Type="http://schemas.openxmlformats.org/officeDocument/2006/relationships/oleObject" Target="../embeddings/oleObject281.bin"/></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7.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8.xml"/><Relationship Id="rId1" Type="http://schemas.openxmlformats.org/officeDocument/2006/relationships/image" Target="../media/image224.png"/></Relationships>
</file>

<file path=ppt/slides/_rels/slide87.xml.rels><?xml version="1.0" encoding="UTF-8" standalone="yes"?>
<Relationships xmlns="http://schemas.openxmlformats.org/package/2006/relationships"><Relationship Id="rId9" Type="http://schemas.openxmlformats.org/officeDocument/2006/relationships/oleObject" Target="../embeddings/oleObject296.bin"/><Relationship Id="rId8" Type="http://schemas.openxmlformats.org/officeDocument/2006/relationships/image" Target="../media/image228.wmf"/><Relationship Id="rId7" Type="http://schemas.openxmlformats.org/officeDocument/2006/relationships/oleObject" Target="../embeddings/oleObject295.bin"/><Relationship Id="rId6" Type="http://schemas.openxmlformats.org/officeDocument/2006/relationships/image" Target="../media/image227.wmf"/><Relationship Id="rId5" Type="http://schemas.openxmlformats.org/officeDocument/2006/relationships/oleObject" Target="../embeddings/oleObject294.bin"/><Relationship Id="rId4" Type="http://schemas.openxmlformats.org/officeDocument/2006/relationships/image" Target="../media/image226.wmf"/><Relationship Id="rId3" Type="http://schemas.openxmlformats.org/officeDocument/2006/relationships/oleObject" Target="../embeddings/oleObject293.bin"/><Relationship Id="rId2" Type="http://schemas.openxmlformats.org/officeDocument/2006/relationships/image" Target="../media/image225.wmf"/><Relationship Id="rId14" Type="http://schemas.openxmlformats.org/officeDocument/2006/relationships/vmlDrawing" Target="../drawings/vmlDrawing50.vml"/><Relationship Id="rId13" Type="http://schemas.openxmlformats.org/officeDocument/2006/relationships/slideLayout" Target="../slideLayouts/slideLayout7.xml"/><Relationship Id="rId12" Type="http://schemas.openxmlformats.org/officeDocument/2006/relationships/tags" Target="../tags/tag89.xml"/><Relationship Id="rId11" Type="http://schemas.openxmlformats.org/officeDocument/2006/relationships/oleObject" Target="../embeddings/oleObject297.bin"/><Relationship Id="rId10" Type="http://schemas.openxmlformats.org/officeDocument/2006/relationships/image" Target="../media/image229.wmf"/><Relationship Id="rId1" Type="http://schemas.openxmlformats.org/officeDocument/2006/relationships/oleObject" Target="../embeddings/oleObject292.bin"/></Relationships>
</file>

<file path=ppt/slides/_rels/slide88.xml.rels><?xml version="1.0" encoding="UTF-8" standalone="yes"?>
<Relationships xmlns="http://schemas.openxmlformats.org/package/2006/relationships"><Relationship Id="rId9" Type="http://schemas.openxmlformats.org/officeDocument/2006/relationships/oleObject" Target="../embeddings/oleObject302.bin"/><Relationship Id="rId8" Type="http://schemas.openxmlformats.org/officeDocument/2006/relationships/image" Target="../media/image233.wmf"/><Relationship Id="rId7" Type="http://schemas.openxmlformats.org/officeDocument/2006/relationships/oleObject" Target="../embeddings/oleObject301.bin"/><Relationship Id="rId6" Type="http://schemas.openxmlformats.org/officeDocument/2006/relationships/image" Target="../media/image232.wmf"/><Relationship Id="rId5" Type="http://schemas.openxmlformats.org/officeDocument/2006/relationships/oleObject" Target="../embeddings/oleObject300.bin"/><Relationship Id="rId4" Type="http://schemas.openxmlformats.org/officeDocument/2006/relationships/image" Target="../media/image231.wmf"/><Relationship Id="rId3" Type="http://schemas.openxmlformats.org/officeDocument/2006/relationships/oleObject" Target="../embeddings/oleObject299.bin"/><Relationship Id="rId2" Type="http://schemas.openxmlformats.org/officeDocument/2006/relationships/image" Target="../media/image230.wmf"/><Relationship Id="rId15" Type="http://schemas.openxmlformats.org/officeDocument/2006/relationships/vmlDrawing" Target="../drawings/vmlDrawing51.vml"/><Relationship Id="rId14" Type="http://schemas.openxmlformats.org/officeDocument/2006/relationships/slideLayout" Target="../slideLayouts/slideLayout7.xml"/><Relationship Id="rId13" Type="http://schemas.openxmlformats.org/officeDocument/2006/relationships/tags" Target="../tags/tag90.xml"/><Relationship Id="rId12" Type="http://schemas.openxmlformats.org/officeDocument/2006/relationships/image" Target="../media/image235.wmf"/><Relationship Id="rId11" Type="http://schemas.openxmlformats.org/officeDocument/2006/relationships/oleObject" Target="../embeddings/oleObject303.bin"/><Relationship Id="rId10" Type="http://schemas.openxmlformats.org/officeDocument/2006/relationships/image" Target="../media/image234.wmf"/><Relationship Id="rId1" Type="http://schemas.openxmlformats.org/officeDocument/2006/relationships/oleObject" Target="../embeddings/oleObject298.bin"/></Relationships>
</file>

<file path=ppt/slides/_rels/slide89.xml.rels><?xml version="1.0" encoding="UTF-8" standalone="yes"?>
<Relationships xmlns="http://schemas.openxmlformats.org/package/2006/relationships"><Relationship Id="rId5" Type="http://schemas.openxmlformats.org/officeDocument/2006/relationships/vmlDrawing" Target="../drawings/vmlDrawing52.vml"/><Relationship Id="rId4" Type="http://schemas.openxmlformats.org/officeDocument/2006/relationships/slideLayout" Target="../slideLayouts/slideLayout7.xml"/><Relationship Id="rId3" Type="http://schemas.openxmlformats.org/officeDocument/2006/relationships/tags" Target="../tags/tag91.xml"/><Relationship Id="rId2" Type="http://schemas.openxmlformats.org/officeDocument/2006/relationships/image" Target="../media/image236.png"/><Relationship Id="rId1" Type="http://schemas.openxmlformats.org/officeDocument/2006/relationships/oleObject" Target="../embeddings/oleObject304.bin"/></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9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2.xml"/><Relationship Id="rId2" Type="http://schemas.openxmlformats.org/officeDocument/2006/relationships/image" Target="../media/image238.png"/><Relationship Id="rId1" Type="http://schemas.openxmlformats.org/officeDocument/2006/relationships/image" Target="../media/image237.pn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3.xml"/><Relationship Id="rId1" Type="http://schemas.openxmlformats.org/officeDocument/2006/relationships/image" Target="../media/image239.pn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4.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5.xml"/></Relationships>
</file>

<file path=ppt/slides/_rels/slide94.xml.rels><?xml version="1.0" encoding="UTF-8" standalone="yes"?>
<Relationships xmlns="http://schemas.openxmlformats.org/package/2006/relationships"><Relationship Id="rId9" Type="http://schemas.openxmlformats.org/officeDocument/2006/relationships/image" Target="../media/image213.wmf"/><Relationship Id="rId8" Type="http://schemas.openxmlformats.org/officeDocument/2006/relationships/oleObject" Target="../embeddings/oleObject309.bin"/><Relationship Id="rId7" Type="http://schemas.openxmlformats.org/officeDocument/2006/relationships/oleObject" Target="../embeddings/oleObject308.bin"/><Relationship Id="rId6" Type="http://schemas.openxmlformats.org/officeDocument/2006/relationships/image" Target="../media/image212.wmf"/><Relationship Id="rId5" Type="http://schemas.openxmlformats.org/officeDocument/2006/relationships/oleObject" Target="../embeddings/oleObject307.bin"/><Relationship Id="rId4" Type="http://schemas.openxmlformats.org/officeDocument/2006/relationships/image" Target="../media/image241.wmf"/><Relationship Id="rId3" Type="http://schemas.openxmlformats.org/officeDocument/2006/relationships/oleObject" Target="../embeddings/oleObject306.bin"/><Relationship Id="rId22" Type="http://schemas.openxmlformats.org/officeDocument/2006/relationships/vmlDrawing" Target="../drawings/vmlDrawing53.vml"/><Relationship Id="rId21" Type="http://schemas.openxmlformats.org/officeDocument/2006/relationships/slideLayout" Target="../slideLayouts/slideLayout7.xml"/><Relationship Id="rId20" Type="http://schemas.openxmlformats.org/officeDocument/2006/relationships/tags" Target="../tags/tag96.xml"/><Relationship Id="rId2" Type="http://schemas.openxmlformats.org/officeDocument/2006/relationships/image" Target="../media/image240.png"/><Relationship Id="rId19" Type="http://schemas.openxmlformats.org/officeDocument/2006/relationships/image" Target="../media/image246.wmf"/><Relationship Id="rId18" Type="http://schemas.openxmlformats.org/officeDocument/2006/relationships/oleObject" Target="../embeddings/oleObject314.bin"/><Relationship Id="rId17" Type="http://schemas.openxmlformats.org/officeDocument/2006/relationships/image" Target="../media/image245.wmf"/><Relationship Id="rId16" Type="http://schemas.openxmlformats.org/officeDocument/2006/relationships/oleObject" Target="../embeddings/oleObject313.bin"/><Relationship Id="rId15" Type="http://schemas.openxmlformats.org/officeDocument/2006/relationships/image" Target="../media/image244.wmf"/><Relationship Id="rId14" Type="http://schemas.openxmlformats.org/officeDocument/2006/relationships/oleObject" Target="../embeddings/oleObject312.bin"/><Relationship Id="rId13" Type="http://schemas.openxmlformats.org/officeDocument/2006/relationships/image" Target="../media/image243.wmf"/><Relationship Id="rId12" Type="http://schemas.openxmlformats.org/officeDocument/2006/relationships/oleObject" Target="../embeddings/oleObject311.bin"/><Relationship Id="rId11" Type="http://schemas.openxmlformats.org/officeDocument/2006/relationships/image" Target="../media/image242.wmf"/><Relationship Id="rId10" Type="http://schemas.openxmlformats.org/officeDocument/2006/relationships/oleObject" Target="../embeddings/oleObject310.bin"/><Relationship Id="rId1" Type="http://schemas.openxmlformats.org/officeDocument/2006/relationships/oleObject" Target="../embeddings/oleObject305.bin"/></Relationships>
</file>

<file path=ppt/slides/_rels/slide95.xml.rels><?xml version="1.0" encoding="UTF-8" standalone="yes"?>
<Relationships xmlns="http://schemas.openxmlformats.org/package/2006/relationships"><Relationship Id="rId9" Type="http://schemas.openxmlformats.org/officeDocument/2006/relationships/oleObject" Target="../embeddings/oleObject319.bin"/><Relationship Id="rId8" Type="http://schemas.openxmlformats.org/officeDocument/2006/relationships/image" Target="../media/image220.wmf"/><Relationship Id="rId7" Type="http://schemas.openxmlformats.org/officeDocument/2006/relationships/oleObject" Target="../embeddings/oleObject318.bin"/><Relationship Id="rId6" Type="http://schemas.openxmlformats.org/officeDocument/2006/relationships/image" Target="../media/image219.wmf"/><Relationship Id="rId5" Type="http://schemas.openxmlformats.org/officeDocument/2006/relationships/oleObject" Target="../embeddings/oleObject317.bin"/><Relationship Id="rId4" Type="http://schemas.openxmlformats.org/officeDocument/2006/relationships/image" Target="../media/image218.wmf"/><Relationship Id="rId3" Type="http://schemas.openxmlformats.org/officeDocument/2006/relationships/oleObject" Target="../embeddings/oleObject316.bin"/><Relationship Id="rId23" Type="http://schemas.openxmlformats.org/officeDocument/2006/relationships/vmlDrawing" Target="../drawings/vmlDrawing54.vml"/><Relationship Id="rId22" Type="http://schemas.openxmlformats.org/officeDocument/2006/relationships/slideLayout" Target="../slideLayouts/slideLayout7.xml"/><Relationship Id="rId21" Type="http://schemas.openxmlformats.org/officeDocument/2006/relationships/tags" Target="../tags/tag97.xml"/><Relationship Id="rId20" Type="http://schemas.openxmlformats.org/officeDocument/2006/relationships/image" Target="../media/image249.wmf"/><Relationship Id="rId2" Type="http://schemas.openxmlformats.org/officeDocument/2006/relationships/image" Target="../media/image217.wmf"/><Relationship Id="rId19" Type="http://schemas.openxmlformats.org/officeDocument/2006/relationships/oleObject" Target="../embeddings/oleObject326.bin"/><Relationship Id="rId18" Type="http://schemas.openxmlformats.org/officeDocument/2006/relationships/image" Target="../media/image248.wmf"/><Relationship Id="rId17" Type="http://schemas.openxmlformats.org/officeDocument/2006/relationships/oleObject" Target="../embeddings/oleObject325.bin"/><Relationship Id="rId16" Type="http://schemas.openxmlformats.org/officeDocument/2006/relationships/image" Target="../media/image247.wmf"/><Relationship Id="rId15" Type="http://schemas.openxmlformats.org/officeDocument/2006/relationships/oleObject" Target="../embeddings/oleObject324.bin"/><Relationship Id="rId14" Type="http://schemas.openxmlformats.org/officeDocument/2006/relationships/image" Target="../media/image221.wmf"/><Relationship Id="rId13" Type="http://schemas.openxmlformats.org/officeDocument/2006/relationships/oleObject" Target="../embeddings/oleObject323.bin"/><Relationship Id="rId12" Type="http://schemas.openxmlformats.org/officeDocument/2006/relationships/oleObject" Target="../embeddings/oleObject322.bin"/><Relationship Id="rId11" Type="http://schemas.openxmlformats.org/officeDocument/2006/relationships/oleObject" Target="../embeddings/oleObject321.bin"/><Relationship Id="rId10" Type="http://schemas.openxmlformats.org/officeDocument/2006/relationships/oleObject" Target="../embeddings/oleObject320.bin"/><Relationship Id="rId1" Type="http://schemas.openxmlformats.org/officeDocument/2006/relationships/oleObject" Target="../embeddings/oleObject315.bin"/></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8.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9.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0.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1.xml"/><Relationship Id="rId1" Type="http://schemas.openxmlformats.org/officeDocument/2006/relationships/image" Target="../media/image250.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p:txBody>
          <a:bodyPr vert="horz" wrap="square" lIns="91440" tIns="45720" rIns="91440" bIns="45720" anchor="ctr" anchorCtr="0"/>
          <a:lstStyle/>
          <a:p>
            <a:pPr eaLnBrk="1" hangingPunct="1">
              <a:buClrTx/>
              <a:buSzTx/>
              <a:buFontTx/>
            </a:pPr>
            <a:r>
              <a:rPr lang="zh-CN" altLang="en-US" sz="3600" dirty="0" smtClean="0">
                <a:latin typeface="Times New Roman" panose="02020603050405020304" pitchFamily="18" charset="0"/>
                <a:ea typeface="宋体" panose="02010600030101010101" pitchFamily="2" charset="-122"/>
                <a:cs typeface="Times New Roman" panose="02020603050405020304" pitchFamily="18" charset="0"/>
              </a:rPr>
              <a:t>第</a:t>
            </a:r>
            <a:r>
              <a:rPr lang="en-US" altLang="zh-CN" sz="3600" dirty="0" smtClean="0">
                <a:latin typeface="Times New Roman" panose="02020603050405020304" pitchFamily="18" charset="0"/>
                <a:ea typeface="宋体" panose="02010600030101010101" pitchFamily="2" charset="-122"/>
                <a:cs typeface="Times New Roman" panose="02020603050405020304" pitchFamily="18" charset="0"/>
              </a:rPr>
              <a:t>8</a:t>
            </a:r>
            <a:r>
              <a:rPr lang="zh-CN" altLang="en-US" sz="3600" dirty="0" smtClean="0">
                <a:latin typeface="Times New Roman" panose="02020603050405020304" pitchFamily="18" charset="0"/>
                <a:ea typeface="宋体" panose="02010600030101010101" pitchFamily="2" charset="-122"/>
                <a:cs typeface="Times New Roman" panose="02020603050405020304" pitchFamily="18" charset="0"/>
              </a:rPr>
              <a:t>章</a:t>
            </a:r>
            <a:r>
              <a:rPr lang="en-US" altLang="zh-CN" sz="3600" dirty="0" smtClean="0">
                <a:latin typeface="+mj-lt"/>
                <a:ea typeface="宋体" panose="02010600030101010101" pitchFamily="2" charset="-122"/>
                <a:cs typeface="+mj-cs"/>
              </a:rPr>
              <a:t> </a:t>
            </a:r>
            <a:r>
              <a:rPr lang="zh-CN" altLang="en-US" sz="3600" dirty="0" smtClean="0">
                <a:latin typeface="+mj-lt"/>
                <a:ea typeface="宋体" panose="02010600030101010101" pitchFamily="2" charset="-122"/>
                <a:cs typeface="+mj-cs"/>
              </a:rPr>
              <a:t>放大器及应用</a:t>
            </a:r>
            <a:endParaRPr lang="zh-CN" altLang="en-US" sz="3600" dirty="0">
              <a:latin typeface="+mj-lt"/>
              <a:ea typeface="宋体" panose="02010600030101010101" pitchFamily="2" charset="-122"/>
              <a:cs typeface="+mj-cs"/>
            </a:endParaRPr>
          </a:p>
        </p:txBody>
      </p:sp>
      <p:sp>
        <p:nvSpPr>
          <p:cNvPr id="156677" name="文本框 156676"/>
          <p:cNvSpPr txBox="1"/>
          <p:nvPr>
            <p:custDataLst>
              <p:tags r:id="rId1"/>
            </p:custDataLst>
          </p:nvPr>
        </p:nvSpPr>
        <p:spPr>
          <a:xfrm>
            <a:off x="2195830" y="3957955"/>
            <a:ext cx="5603240" cy="1017270"/>
          </a:xfrm>
          <a:prstGeom prst="rect">
            <a:avLst/>
          </a:prstGeom>
          <a:noFill/>
          <a:ln w="9525">
            <a:noFill/>
          </a:ln>
        </p:spPr>
        <p:txBody>
          <a:bodyPr>
            <a:noAutofit/>
          </a:bodyPr>
          <a:lstStyle/>
          <a:p>
            <a:pPr>
              <a:lnSpc>
                <a:spcPct val="230000"/>
              </a:lnSpc>
            </a:pPr>
            <a:r>
              <a:rPr lang="zh-CN" sz="3200" b="1" dirty="0">
                <a:solidFill>
                  <a:srgbClr val="FF0000"/>
                </a:solidFill>
                <a:latin typeface="楷体" panose="02010609060101010101" charset="-122"/>
                <a:ea typeface="楷体" panose="02010609060101010101" charset="-122"/>
                <a:cs typeface="Times New Roman" panose="02020603050405020304" pitchFamily="18" charset="0"/>
              </a:rPr>
              <a:t>研究对象</a:t>
            </a:r>
            <a:r>
              <a:rPr lang="zh-CN" sz="3200" b="1" dirty="0" smtClean="0">
                <a:solidFill>
                  <a:srgbClr val="FF0000"/>
                </a:solidFill>
                <a:latin typeface="楷体" panose="02010609060101010101" charset="-122"/>
                <a:ea typeface="楷体" panose="02010609060101010101" charset="-122"/>
                <a:cs typeface="Times New Roman" panose="02020603050405020304" pitchFamily="18" charset="0"/>
              </a:rPr>
              <a:t>：</a:t>
            </a:r>
            <a:r>
              <a:rPr lang="zh-CN" altLang="en-US" sz="3200" dirty="0" smtClean="0">
                <a:solidFill>
                  <a:srgbClr val="FF0000"/>
                </a:solidFill>
                <a:latin typeface="楷体" panose="02010609060101010101" charset="-122"/>
                <a:ea typeface="楷体" panose="02010609060101010101" charset="-122"/>
                <a:cs typeface="+mj-cs"/>
                <a:sym typeface="+mn-ea"/>
              </a:rPr>
              <a:t>放大器和集成运放</a:t>
            </a:r>
            <a:endParaRPr lang="zh-CN" altLang="en-US" sz="3200" dirty="0" smtClean="0">
              <a:solidFill>
                <a:srgbClr val="FF0000"/>
              </a:solidFill>
              <a:latin typeface="楷体" panose="02010609060101010101" charset="-122"/>
              <a:ea typeface="楷体" panose="02010609060101010101" charset="-122"/>
              <a:cs typeface="+mj-cs"/>
              <a:sym typeface="+mn-ea"/>
            </a:endParaRPr>
          </a:p>
        </p:txBody>
      </p:sp>
      <p:sp>
        <p:nvSpPr>
          <p:cNvPr id="5" name="页脚占位符 4"/>
          <p:cNvSpPr txBox="1">
            <a:spLocks noGrp="1"/>
          </p:cNvSpPr>
          <p:nvPr>
            <p:ph type="ftr" sz="quarter" idx="11"/>
            <p:custDataLst>
              <p:tags r:id="rId2"/>
            </p:custDataLst>
          </p:nvPr>
        </p:nvSpPr>
        <p:spPr bwMode="auto">
          <a:xfrm>
            <a:off x="3358515" y="6417945"/>
            <a:ext cx="2895600" cy="2762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sz="2000" b="0" dirty="0" smtClean="0">
                <a:solidFill>
                  <a:srgbClr val="0000FF"/>
                </a:solidFill>
                <a:latin typeface="华文楷体" pitchFamily="2" charset="-122"/>
                <a:ea typeface="华文楷体" pitchFamily="2" charset="-122"/>
              </a:rPr>
              <a:t>                                          </a:t>
            </a:r>
            <a:endParaRPr kumimoji="0" lang="zh-CN" altLang="en-US" sz="2000" b="0" i="0" u="none" strike="noStrike" kern="1200" cap="none" spc="0" normalizeH="0" baseline="0" noProof="0" dirty="0" smtClean="0">
              <a:ln>
                <a:noFill/>
              </a:ln>
              <a:solidFill>
                <a:srgbClr val="0000FF"/>
              </a:solidFill>
              <a:effectLst/>
              <a:uLnTx/>
              <a:uFillTx/>
              <a:latin typeface="华文楷体" pitchFamily="2" charset="-122"/>
              <a:ea typeface="华文楷体" pitchFamily="2" charset="-122"/>
            </a:endParaRPr>
          </a:p>
        </p:txBody>
      </p:sp>
      <p:sp>
        <p:nvSpPr>
          <p:cNvPr id="3" name="矩形 2"/>
          <p:cNvSpPr/>
          <p:nvPr/>
        </p:nvSpPr>
        <p:spPr>
          <a:xfrm>
            <a:off x="2856626" y="5576761"/>
            <a:ext cx="3430747" cy="523220"/>
          </a:xfrm>
          <a:prstGeom prst="rect">
            <a:avLst/>
          </a:prstGeom>
        </p:spPr>
        <p:txBody>
          <a:bodyPr wrap="none">
            <a:spAutoFit/>
          </a:bodyPr>
          <a:lstStyle/>
          <a:p>
            <a:r>
              <a:rPr lang="zh-CN" altLang="en-US" dirty="0">
                <a:solidFill>
                  <a:srgbClr val="0000FF"/>
                </a:solidFill>
                <a:latin typeface="华文楷体" pitchFamily="2" charset="-122"/>
                <a:ea typeface="华文楷体" pitchFamily="2" charset="-122"/>
              </a:rPr>
              <a:t>电子科技大学出版社</a:t>
            </a:r>
            <a:endParaRPr lang="zh-CN" altLang="en-US" dirty="0">
              <a:solidFill>
                <a:srgbClr val="0000FF"/>
              </a:solidFill>
              <a:latin typeface="华文楷体" pitchFamily="2" charset="-122"/>
              <a:ea typeface="华文楷体" pitchFamily="2" charset="-122"/>
            </a:endParaRPr>
          </a:p>
        </p:txBody>
      </p:sp>
      <p:sp>
        <p:nvSpPr>
          <p:cNvPr id="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441346" name="Object 2"/>
          <p:cNvGraphicFramePr/>
          <p:nvPr/>
        </p:nvGraphicFramePr>
        <p:xfrm>
          <a:off x="1628775" y="822325"/>
          <a:ext cx="2970213" cy="917575"/>
        </p:xfrm>
        <a:graphic>
          <a:graphicData uri="http://schemas.openxmlformats.org/presentationml/2006/ole">
            <mc:AlternateContent xmlns:mc="http://schemas.openxmlformats.org/markup-compatibility/2006">
              <mc:Choice xmlns:v="urn:schemas-microsoft-com:vml" Requires="v">
                <p:oleObj spid="_x0000_s4187" name="" r:id="rId1" imgW="2959100" imgH="914400" progId="Equation.3">
                  <p:embed/>
                </p:oleObj>
              </mc:Choice>
              <mc:Fallback>
                <p:oleObj name="" r:id="rId1" imgW="2959100" imgH="914400" progId="Equation.3">
                  <p:embed/>
                  <p:pic>
                    <p:nvPicPr>
                      <p:cNvPr id="0" name="图片 4186"/>
                      <p:cNvPicPr/>
                      <p:nvPr/>
                    </p:nvPicPr>
                    <p:blipFill>
                      <a:blip r:embed="rId2">
                        <a:clrChange>
                          <a:clrFrom>
                            <a:srgbClr val="000000"/>
                          </a:clrFrom>
                          <a:clrTo>
                            <a:srgbClr val="D60093"/>
                          </a:clrTo>
                        </a:clrChange>
                      </a:blip>
                      <a:stretch>
                        <a:fillRect/>
                      </a:stretch>
                    </p:blipFill>
                    <p:spPr>
                      <a:xfrm>
                        <a:off x="1628775" y="822325"/>
                        <a:ext cx="2970213" cy="917575"/>
                      </a:xfrm>
                      <a:prstGeom prst="rect">
                        <a:avLst/>
                      </a:prstGeom>
                      <a:noFill/>
                      <a:ln w="38100">
                        <a:noFill/>
                        <a:miter/>
                      </a:ln>
                    </p:spPr>
                  </p:pic>
                </p:oleObj>
              </mc:Fallback>
            </mc:AlternateContent>
          </a:graphicData>
        </a:graphic>
      </p:graphicFrame>
      <p:graphicFrame>
        <p:nvGraphicFramePr>
          <p:cNvPr id="441347" name="Object 3"/>
          <p:cNvGraphicFramePr/>
          <p:nvPr/>
        </p:nvGraphicFramePr>
        <p:xfrm>
          <a:off x="1706563" y="1833563"/>
          <a:ext cx="1576387" cy="577850"/>
        </p:xfrm>
        <a:graphic>
          <a:graphicData uri="http://schemas.openxmlformats.org/presentationml/2006/ole">
            <mc:AlternateContent xmlns:mc="http://schemas.openxmlformats.org/markup-compatibility/2006">
              <mc:Choice xmlns:v="urn:schemas-microsoft-com:vml" Requires="v">
                <p:oleObj spid="_x0000_s4188" name="" r:id="rId3" imgW="1282700" imgH="469900" progId="Equation.3">
                  <p:embed/>
                </p:oleObj>
              </mc:Choice>
              <mc:Fallback>
                <p:oleObj name="" r:id="rId3" imgW="1282700" imgH="469900" progId="Equation.3">
                  <p:embed/>
                  <p:pic>
                    <p:nvPicPr>
                      <p:cNvPr id="0" name="图片 4187"/>
                      <p:cNvPicPr/>
                      <p:nvPr/>
                    </p:nvPicPr>
                    <p:blipFill>
                      <a:blip r:embed="rId4">
                        <a:clrChange>
                          <a:clrFrom>
                            <a:srgbClr val="000000"/>
                          </a:clrFrom>
                          <a:clrTo>
                            <a:srgbClr val="D60093"/>
                          </a:clrTo>
                        </a:clrChange>
                      </a:blip>
                      <a:stretch>
                        <a:fillRect/>
                      </a:stretch>
                    </p:blipFill>
                    <p:spPr>
                      <a:xfrm>
                        <a:off x="1706563" y="1833563"/>
                        <a:ext cx="1576387" cy="577850"/>
                      </a:xfrm>
                      <a:prstGeom prst="rect">
                        <a:avLst/>
                      </a:prstGeom>
                      <a:noFill/>
                      <a:ln w="38100">
                        <a:noFill/>
                        <a:miter/>
                      </a:ln>
                    </p:spPr>
                  </p:pic>
                </p:oleObj>
              </mc:Fallback>
            </mc:AlternateContent>
          </a:graphicData>
        </a:graphic>
      </p:graphicFrame>
      <p:graphicFrame>
        <p:nvGraphicFramePr>
          <p:cNvPr id="441348" name="Object 4"/>
          <p:cNvGraphicFramePr/>
          <p:nvPr/>
        </p:nvGraphicFramePr>
        <p:xfrm>
          <a:off x="1636713" y="2706688"/>
          <a:ext cx="2917825" cy="517525"/>
        </p:xfrm>
        <a:graphic>
          <a:graphicData uri="http://schemas.openxmlformats.org/presentationml/2006/ole">
            <mc:AlternateContent xmlns:mc="http://schemas.openxmlformats.org/markup-compatibility/2006">
              <mc:Choice xmlns:v="urn:schemas-microsoft-com:vml" Requires="v">
                <p:oleObj spid="_x0000_s4189" name="" r:id="rId5" imgW="2437130" imgH="431800" progId="Equation.3">
                  <p:embed/>
                </p:oleObj>
              </mc:Choice>
              <mc:Fallback>
                <p:oleObj name="" r:id="rId5" imgW="2437130" imgH="431800" progId="Equation.3">
                  <p:embed/>
                  <p:pic>
                    <p:nvPicPr>
                      <p:cNvPr id="0" name="图片 4188"/>
                      <p:cNvPicPr/>
                      <p:nvPr/>
                    </p:nvPicPr>
                    <p:blipFill>
                      <a:blip r:embed="rId6">
                        <a:clrChange>
                          <a:clrFrom>
                            <a:srgbClr val="000000"/>
                          </a:clrFrom>
                          <a:clrTo>
                            <a:srgbClr val="D60093"/>
                          </a:clrTo>
                        </a:clrChange>
                      </a:blip>
                      <a:stretch>
                        <a:fillRect/>
                      </a:stretch>
                    </p:blipFill>
                    <p:spPr>
                      <a:xfrm>
                        <a:off x="1636713" y="2706688"/>
                        <a:ext cx="2917825" cy="517525"/>
                      </a:xfrm>
                      <a:prstGeom prst="rect">
                        <a:avLst/>
                      </a:prstGeom>
                      <a:noFill/>
                      <a:ln w="38100">
                        <a:noFill/>
                        <a:miter/>
                      </a:ln>
                    </p:spPr>
                  </p:pic>
                </p:oleObj>
              </mc:Fallback>
            </mc:AlternateContent>
          </a:graphicData>
        </a:graphic>
      </p:graphicFrame>
      <p:sp>
        <p:nvSpPr>
          <p:cNvPr id="16389" name="AutoShape 5"/>
          <p:cNvSpPr/>
          <p:nvPr/>
        </p:nvSpPr>
        <p:spPr>
          <a:xfrm>
            <a:off x="1331913" y="1196975"/>
            <a:ext cx="209550" cy="1866900"/>
          </a:xfrm>
          <a:prstGeom prst="leftBrace">
            <a:avLst>
              <a:gd name="adj1" fmla="val 74242"/>
              <a:gd name="adj2" fmla="val 50000"/>
            </a:avLst>
          </a:prstGeom>
          <a:noFill/>
          <a:ln w="38100" cap="flat" cmpd="sng">
            <a:solidFill>
              <a:srgbClr val="3333CC"/>
            </a:solidFill>
            <a:prstDash val="solid"/>
            <a:headEnd type="none" w="med" len="med"/>
            <a:tailEnd type="none" w="med" len="med"/>
          </a:ln>
        </p:spPr>
        <p:txBody>
          <a:bodyPr wrap="none" anchor="ctr" anchorCtr="0"/>
          <a:p>
            <a:pPr algn="ctr"/>
            <a:endParaRPr lang="zh-CN" altLang="zh-CN" dirty="0">
              <a:solidFill>
                <a:srgbClr val="3333CC"/>
              </a:solidFill>
              <a:latin typeface="Times New Roman" panose="02020603050405020304" pitchFamily="18" charset="0"/>
            </a:endParaRPr>
          </a:p>
        </p:txBody>
      </p:sp>
      <p:sp>
        <p:nvSpPr>
          <p:cNvPr id="16390" name="Rectangle 6"/>
          <p:cNvSpPr>
            <a:spLocks noChangeArrowheads="1"/>
          </p:cNvSpPr>
          <p:nvPr/>
        </p:nvSpPr>
        <p:spPr bwMode="auto">
          <a:xfrm>
            <a:off x="666750" y="957263"/>
            <a:ext cx="542925" cy="2227263"/>
          </a:xfrm>
          <a:prstGeom prst="rect">
            <a:avLst/>
          </a:prstGeom>
          <a:solidFill>
            <a:srgbClr val="CCFFFF">
              <a:alpha val="50000"/>
            </a:srgbClr>
          </a:solid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静</a:t>
            </a:r>
            <a:endParaRPr kumimoji="1" lang="zh-CN" altLang="en-US" sz="2800" b="1" i="0" u="none" strike="noStrike" kern="1200" cap="none" spc="0" normalizeH="0" baseline="0" noProof="0" smtClean="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态</a:t>
            </a:r>
            <a:endParaRPr kumimoji="1" lang="zh-CN" altLang="en-US" sz="2800" b="1" i="0" u="none" strike="noStrike" kern="1200" cap="none" spc="0" normalizeH="0" baseline="0" noProof="0" smtClean="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工</a:t>
            </a:r>
            <a:endParaRPr kumimoji="1" lang="zh-CN" altLang="en-US" sz="2800" b="1" i="0" u="none" strike="noStrike" kern="1200" cap="none" spc="0" normalizeH="0" baseline="0" noProof="0" smtClean="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作</a:t>
            </a:r>
            <a:endParaRPr kumimoji="1" lang="zh-CN" altLang="en-US" sz="2800" b="1" i="0" u="none" strike="noStrike" kern="1200" cap="none" spc="0" normalizeH="0" baseline="0" noProof="0" smtClean="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点</a:t>
            </a:r>
            <a:endParaRPr kumimoji="1" lang="zh-CN" altLang="en-US" sz="2800" b="1" i="0" u="none" strike="noStrike" kern="1200" cap="none" spc="0" normalizeH="0" baseline="0" noProof="0" smtClean="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grpSp>
        <p:nvGrpSpPr>
          <p:cNvPr id="2" name="Group 7"/>
          <p:cNvGrpSpPr/>
          <p:nvPr/>
        </p:nvGrpSpPr>
        <p:grpSpPr>
          <a:xfrm>
            <a:off x="5257800" y="419100"/>
            <a:ext cx="3589338" cy="3009900"/>
            <a:chOff x="492" y="2424"/>
            <a:chExt cx="2261" cy="1896"/>
          </a:xfrm>
        </p:grpSpPr>
        <p:sp>
          <p:nvSpPr>
            <p:cNvPr id="441352" name="Text Box 8"/>
            <p:cNvSpPr txBox="1"/>
            <p:nvPr/>
          </p:nvSpPr>
          <p:spPr>
            <a:xfrm>
              <a:off x="576" y="31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pSp>
          <p:nvGrpSpPr>
            <p:cNvPr id="441353" name="Group 9"/>
            <p:cNvGrpSpPr/>
            <p:nvPr/>
          </p:nvGrpSpPr>
          <p:grpSpPr>
            <a:xfrm>
              <a:off x="1344" y="2787"/>
              <a:ext cx="390" cy="288"/>
              <a:chOff x="3948" y="651"/>
              <a:chExt cx="390" cy="288"/>
            </a:xfrm>
          </p:grpSpPr>
          <p:sp>
            <p:nvSpPr>
              <p:cNvPr id="441354" name="Text Box 10"/>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41355" name="Line 11"/>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41356" name="Text Box 12"/>
            <p:cNvSpPr txBox="1"/>
            <p:nvPr/>
          </p:nvSpPr>
          <p:spPr>
            <a:xfrm>
              <a:off x="753" y="3242"/>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41357" name="Text Box 13"/>
            <p:cNvSpPr txBox="1"/>
            <p:nvPr/>
          </p:nvSpPr>
          <p:spPr>
            <a:xfrm>
              <a:off x="1647" y="2903"/>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41358" name="Line 14"/>
            <p:cNvSpPr/>
            <p:nvPr/>
          </p:nvSpPr>
          <p:spPr>
            <a:xfrm>
              <a:off x="1140" y="2448"/>
              <a:ext cx="0" cy="768"/>
            </a:xfrm>
            <a:prstGeom prst="line">
              <a:avLst/>
            </a:prstGeom>
            <a:ln w="25400" cap="flat" cmpd="sng">
              <a:solidFill>
                <a:schemeClr val="tx1"/>
              </a:solidFill>
              <a:prstDash val="solid"/>
              <a:headEnd type="none" w="med" len="med"/>
              <a:tailEnd type="none" w="sm" len="lg"/>
            </a:ln>
          </p:spPr>
        </p:sp>
        <p:grpSp>
          <p:nvGrpSpPr>
            <p:cNvPr id="441359" name="Group 15"/>
            <p:cNvGrpSpPr/>
            <p:nvPr/>
          </p:nvGrpSpPr>
          <p:grpSpPr>
            <a:xfrm>
              <a:off x="1488" y="3060"/>
              <a:ext cx="240" cy="314"/>
              <a:chOff x="4272" y="1174"/>
              <a:chExt cx="240" cy="314"/>
            </a:xfrm>
          </p:grpSpPr>
          <p:sp>
            <p:nvSpPr>
              <p:cNvPr id="441360" name="Line 16"/>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41361" name="Line 17"/>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41362" name="Line 18"/>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41363" name="Rectangle 19"/>
            <p:cNvSpPr/>
            <p:nvPr/>
          </p:nvSpPr>
          <p:spPr>
            <a:xfrm rot="5400000">
              <a:off x="1024" y="270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1364" name="Line 20"/>
            <p:cNvSpPr/>
            <p:nvPr/>
          </p:nvSpPr>
          <p:spPr>
            <a:xfrm>
              <a:off x="1710" y="3366"/>
              <a:ext cx="0" cy="804"/>
            </a:xfrm>
            <a:prstGeom prst="line">
              <a:avLst/>
            </a:prstGeom>
            <a:ln w="28575" cap="flat" cmpd="sng">
              <a:solidFill>
                <a:schemeClr val="tx1"/>
              </a:solidFill>
              <a:prstDash val="solid"/>
              <a:headEnd type="none" w="med" len="med"/>
              <a:tailEnd type="none" w="sm" len="lg"/>
            </a:ln>
          </p:spPr>
        </p:sp>
        <p:sp>
          <p:nvSpPr>
            <p:cNvPr id="441365" name="Text Box 21"/>
            <p:cNvSpPr txBox="1"/>
            <p:nvPr/>
          </p:nvSpPr>
          <p:spPr>
            <a:xfrm>
              <a:off x="2216" y="2496"/>
              <a:ext cx="537"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+V</a:t>
              </a:r>
              <a:r>
                <a:rPr lang="en-US" altLang="zh-CN" b="1" baseline="-25000" dirty="0">
                  <a:solidFill>
                    <a:srgbClr val="D60093"/>
                  </a:solidFill>
                  <a:latin typeface="Times New Roman" panose="02020603050405020304" pitchFamily="18" charset="0"/>
                </a:rPr>
                <a:t>CC</a:t>
              </a:r>
              <a:endParaRPr lang="en-US" altLang="zh-CN" b="1" baseline="-25000" dirty="0">
                <a:solidFill>
                  <a:srgbClr val="D60093"/>
                </a:solidFill>
                <a:latin typeface="Times New Roman" panose="02020603050405020304" pitchFamily="18" charset="0"/>
              </a:endParaRPr>
            </a:p>
          </p:txBody>
        </p:sp>
        <p:sp>
          <p:nvSpPr>
            <p:cNvPr id="441366" name="Text Box 22"/>
            <p:cNvSpPr txBox="1"/>
            <p:nvPr/>
          </p:nvSpPr>
          <p:spPr>
            <a:xfrm>
              <a:off x="744" y="255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41367" name="Rectangle 23"/>
            <p:cNvSpPr/>
            <p:nvPr/>
          </p:nvSpPr>
          <p:spPr>
            <a:xfrm>
              <a:off x="1137" y="4224"/>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41368" name="Line 24"/>
            <p:cNvSpPr/>
            <p:nvPr/>
          </p:nvSpPr>
          <p:spPr>
            <a:xfrm flipH="1">
              <a:off x="528" y="3216"/>
              <a:ext cx="960" cy="0"/>
            </a:xfrm>
            <a:prstGeom prst="line">
              <a:avLst/>
            </a:prstGeom>
            <a:ln w="28575" cap="flat" cmpd="sng">
              <a:solidFill>
                <a:schemeClr val="tx1"/>
              </a:solidFill>
              <a:prstDash val="solid"/>
              <a:headEnd type="none" w="med" len="med"/>
              <a:tailEnd type="none" w="med" len="med"/>
            </a:ln>
          </p:spPr>
        </p:sp>
        <p:sp>
          <p:nvSpPr>
            <p:cNvPr id="441369" name="Line 25"/>
            <p:cNvSpPr/>
            <p:nvPr/>
          </p:nvSpPr>
          <p:spPr>
            <a:xfrm flipH="1">
              <a:off x="528" y="4056"/>
              <a:ext cx="1692" cy="0"/>
            </a:xfrm>
            <a:prstGeom prst="line">
              <a:avLst/>
            </a:prstGeom>
            <a:ln w="28575" cap="flat" cmpd="sng">
              <a:solidFill>
                <a:schemeClr val="tx1"/>
              </a:solidFill>
              <a:prstDash val="solid"/>
              <a:headEnd type="none" w="med" len="med"/>
              <a:tailEnd type="none" w="med" len="med"/>
            </a:ln>
          </p:spPr>
        </p:sp>
        <p:sp>
          <p:nvSpPr>
            <p:cNvPr id="441370" name="Line 26"/>
            <p:cNvSpPr/>
            <p:nvPr/>
          </p:nvSpPr>
          <p:spPr>
            <a:xfrm>
              <a:off x="1620" y="4152"/>
              <a:ext cx="156" cy="0"/>
            </a:xfrm>
            <a:prstGeom prst="line">
              <a:avLst/>
            </a:prstGeom>
            <a:ln w="38100" cap="flat" cmpd="sng">
              <a:solidFill>
                <a:schemeClr val="tx1"/>
              </a:solidFill>
              <a:prstDash val="solid"/>
              <a:headEnd type="none" w="med" len="med"/>
              <a:tailEnd type="none" w="med" len="med"/>
            </a:ln>
          </p:spPr>
        </p:sp>
        <p:sp>
          <p:nvSpPr>
            <p:cNvPr id="441371" name="Oval 27"/>
            <p:cNvSpPr/>
            <p:nvPr/>
          </p:nvSpPr>
          <p:spPr>
            <a:xfrm>
              <a:off x="1680" y="4032"/>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1372" name="Text Box 28"/>
            <p:cNvSpPr txBox="1"/>
            <p:nvPr/>
          </p:nvSpPr>
          <p:spPr>
            <a:xfrm>
              <a:off x="1302" y="2484"/>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sp>
          <p:nvSpPr>
            <p:cNvPr id="441373" name="Text Box 29"/>
            <p:cNvSpPr txBox="1"/>
            <p:nvPr/>
          </p:nvSpPr>
          <p:spPr>
            <a:xfrm>
              <a:off x="2118" y="2829"/>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41374" name="Text Box 30"/>
            <p:cNvSpPr txBox="1"/>
            <p:nvPr/>
          </p:nvSpPr>
          <p:spPr>
            <a:xfrm>
              <a:off x="1869" y="2521"/>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41375" name="Line 31"/>
            <p:cNvSpPr/>
            <p:nvPr/>
          </p:nvSpPr>
          <p:spPr>
            <a:xfrm>
              <a:off x="1692" y="2868"/>
              <a:ext cx="540" cy="0"/>
            </a:xfrm>
            <a:prstGeom prst="line">
              <a:avLst/>
            </a:prstGeom>
            <a:ln w="28575" cap="flat" cmpd="sng">
              <a:solidFill>
                <a:schemeClr val="tx1"/>
              </a:solidFill>
              <a:prstDash val="solid"/>
              <a:headEnd type="none" w="med" len="med"/>
              <a:tailEnd type="none" w="med" len="med"/>
            </a:ln>
          </p:spPr>
        </p:sp>
        <p:grpSp>
          <p:nvGrpSpPr>
            <p:cNvPr id="441376" name="Group 32"/>
            <p:cNvGrpSpPr/>
            <p:nvPr/>
          </p:nvGrpSpPr>
          <p:grpSpPr>
            <a:xfrm>
              <a:off x="1956" y="2760"/>
              <a:ext cx="84" cy="216"/>
              <a:chOff x="528" y="3000"/>
              <a:chExt cx="84" cy="216"/>
            </a:xfrm>
          </p:grpSpPr>
          <p:sp>
            <p:nvSpPr>
              <p:cNvPr id="441377" name="Rectangle 33"/>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41378" name="Group 34"/>
              <p:cNvGrpSpPr/>
              <p:nvPr/>
            </p:nvGrpSpPr>
            <p:grpSpPr>
              <a:xfrm rot="-5400000">
                <a:off x="486" y="3079"/>
                <a:ext cx="180" cy="72"/>
                <a:chOff x="589" y="2261"/>
                <a:chExt cx="142" cy="72"/>
              </a:xfrm>
            </p:grpSpPr>
            <p:sp>
              <p:nvSpPr>
                <p:cNvPr id="441379" name="Line 35"/>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41380" name="Line 36"/>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41381" name="Rectangle 37"/>
            <p:cNvSpPr/>
            <p:nvPr/>
          </p:nvSpPr>
          <p:spPr>
            <a:xfrm>
              <a:off x="1760" y="2640"/>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nvGrpSpPr>
            <p:cNvPr id="441382" name="Group 38"/>
            <p:cNvGrpSpPr/>
            <p:nvPr/>
          </p:nvGrpSpPr>
          <p:grpSpPr>
            <a:xfrm>
              <a:off x="754" y="2854"/>
              <a:ext cx="379" cy="458"/>
              <a:chOff x="706" y="790"/>
              <a:chExt cx="379" cy="458"/>
            </a:xfrm>
          </p:grpSpPr>
          <p:sp>
            <p:nvSpPr>
              <p:cNvPr id="441383" name="Text Box 39"/>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41384" name="Group 40"/>
              <p:cNvGrpSpPr/>
              <p:nvPr/>
            </p:nvGrpSpPr>
            <p:grpSpPr>
              <a:xfrm>
                <a:off x="816" y="1032"/>
                <a:ext cx="84" cy="216"/>
                <a:chOff x="528" y="3000"/>
                <a:chExt cx="84" cy="216"/>
              </a:xfrm>
            </p:grpSpPr>
            <p:sp>
              <p:nvSpPr>
                <p:cNvPr id="441385" name="Rectangle 41"/>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41386" name="Group 42"/>
                <p:cNvGrpSpPr/>
                <p:nvPr/>
              </p:nvGrpSpPr>
              <p:grpSpPr>
                <a:xfrm rot="-5400000">
                  <a:off x="486" y="3079"/>
                  <a:ext cx="180" cy="72"/>
                  <a:chOff x="589" y="2261"/>
                  <a:chExt cx="142" cy="72"/>
                </a:xfrm>
              </p:grpSpPr>
              <p:sp>
                <p:nvSpPr>
                  <p:cNvPr id="441387" name="Line 43"/>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41388" name="Line 44"/>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41389" name="Rectangle 45"/>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41390" name="Group 46"/>
            <p:cNvGrpSpPr/>
            <p:nvPr/>
          </p:nvGrpSpPr>
          <p:grpSpPr>
            <a:xfrm>
              <a:off x="1164" y="2844"/>
              <a:ext cx="276" cy="312"/>
              <a:chOff x="888" y="3288"/>
              <a:chExt cx="276" cy="312"/>
            </a:xfrm>
          </p:grpSpPr>
          <p:sp>
            <p:nvSpPr>
              <p:cNvPr id="441391" name="Line 47"/>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41392" name="Rectangle 48"/>
              <p:cNvSpPr/>
              <p:nvPr/>
            </p:nvSpPr>
            <p:spPr>
              <a:xfrm>
                <a:off x="905" y="3288"/>
                <a:ext cx="254"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41393" name="Line 49"/>
            <p:cNvSpPr/>
            <p:nvPr/>
          </p:nvSpPr>
          <p:spPr>
            <a:xfrm flipH="1">
              <a:off x="1128" y="2448"/>
              <a:ext cx="1284" cy="0"/>
            </a:xfrm>
            <a:prstGeom prst="line">
              <a:avLst/>
            </a:prstGeom>
            <a:ln w="28575" cap="flat" cmpd="sng">
              <a:solidFill>
                <a:schemeClr val="tx1"/>
              </a:solidFill>
              <a:prstDash val="solid"/>
              <a:headEnd type="none" w="med" len="med"/>
              <a:tailEnd type="none" w="med" len="med"/>
            </a:ln>
          </p:spPr>
        </p:sp>
        <p:sp>
          <p:nvSpPr>
            <p:cNvPr id="441394" name="Line 50"/>
            <p:cNvSpPr/>
            <p:nvPr/>
          </p:nvSpPr>
          <p:spPr>
            <a:xfrm flipH="1">
              <a:off x="1686" y="2466"/>
              <a:ext cx="0" cy="600"/>
            </a:xfrm>
            <a:prstGeom prst="line">
              <a:avLst/>
            </a:prstGeom>
            <a:ln w="25400" cap="flat" cmpd="sng">
              <a:solidFill>
                <a:schemeClr val="tx1"/>
              </a:solidFill>
              <a:prstDash val="solid"/>
              <a:headEnd type="none" w="med" len="med"/>
              <a:tailEnd type="none" w="sm" len="lg"/>
            </a:ln>
          </p:spPr>
        </p:sp>
        <p:sp>
          <p:nvSpPr>
            <p:cNvPr id="441395" name="Rectangle 51"/>
            <p:cNvSpPr/>
            <p:nvPr/>
          </p:nvSpPr>
          <p:spPr>
            <a:xfrm rot="5400000">
              <a:off x="1576" y="261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1396" name="Oval 52"/>
            <p:cNvSpPr/>
            <p:nvPr/>
          </p:nvSpPr>
          <p:spPr>
            <a:xfrm>
              <a:off x="2424" y="2424"/>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1397" name="Oval 53"/>
            <p:cNvSpPr/>
            <p:nvPr/>
          </p:nvSpPr>
          <p:spPr>
            <a:xfrm>
              <a:off x="2220" y="283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1398" name="Oval 54"/>
            <p:cNvSpPr/>
            <p:nvPr/>
          </p:nvSpPr>
          <p:spPr>
            <a:xfrm>
              <a:off x="2208" y="4020"/>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1399" name="Oval 55"/>
            <p:cNvSpPr/>
            <p:nvPr/>
          </p:nvSpPr>
          <p:spPr>
            <a:xfrm>
              <a:off x="492" y="3180"/>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1400" name="Oval 56"/>
            <p:cNvSpPr/>
            <p:nvPr/>
          </p:nvSpPr>
          <p:spPr>
            <a:xfrm>
              <a:off x="492" y="403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11" name="Group 57"/>
          <p:cNvGrpSpPr/>
          <p:nvPr/>
        </p:nvGrpSpPr>
        <p:grpSpPr>
          <a:xfrm>
            <a:off x="5651500" y="3429000"/>
            <a:ext cx="3189288" cy="3022600"/>
            <a:chOff x="3540" y="2256"/>
            <a:chExt cx="2009" cy="1904"/>
          </a:xfrm>
        </p:grpSpPr>
        <p:grpSp>
          <p:nvGrpSpPr>
            <p:cNvPr id="441402" name="Group 58"/>
            <p:cNvGrpSpPr/>
            <p:nvPr/>
          </p:nvGrpSpPr>
          <p:grpSpPr>
            <a:xfrm>
              <a:off x="4116" y="2619"/>
              <a:ext cx="390" cy="288"/>
              <a:chOff x="3948" y="651"/>
              <a:chExt cx="390" cy="288"/>
            </a:xfrm>
          </p:grpSpPr>
          <p:sp>
            <p:nvSpPr>
              <p:cNvPr id="441403" name="Text Box 59"/>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41404" name="Line 60"/>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41405" name="Text Box 61"/>
            <p:cNvSpPr txBox="1"/>
            <p:nvPr/>
          </p:nvSpPr>
          <p:spPr>
            <a:xfrm>
              <a:off x="3549" y="3074"/>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41406" name="Text Box 62"/>
            <p:cNvSpPr txBox="1"/>
            <p:nvPr/>
          </p:nvSpPr>
          <p:spPr>
            <a:xfrm>
              <a:off x="4443" y="2735"/>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41407" name="Line 63"/>
            <p:cNvSpPr/>
            <p:nvPr/>
          </p:nvSpPr>
          <p:spPr>
            <a:xfrm>
              <a:off x="3936" y="2280"/>
              <a:ext cx="0" cy="780"/>
            </a:xfrm>
            <a:prstGeom prst="line">
              <a:avLst/>
            </a:prstGeom>
            <a:ln w="25400" cap="flat" cmpd="sng">
              <a:solidFill>
                <a:schemeClr val="tx1"/>
              </a:solidFill>
              <a:prstDash val="solid"/>
              <a:headEnd type="none" w="med" len="med"/>
              <a:tailEnd type="none" w="sm" len="lg"/>
            </a:ln>
          </p:spPr>
        </p:sp>
        <p:grpSp>
          <p:nvGrpSpPr>
            <p:cNvPr id="441408" name="Group 64"/>
            <p:cNvGrpSpPr/>
            <p:nvPr/>
          </p:nvGrpSpPr>
          <p:grpSpPr>
            <a:xfrm>
              <a:off x="4284" y="2892"/>
              <a:ext cx="240" cy="314"/>
              <a:chOff x="4272" y="1174"/>
              <a:chExt cx="240" cy="314"/>
            </a:xfrm>
          </p:grpSpPr>
          <p:sp>
            <p:nvSpPr>
              <p:cNvPr id="441409" name="Line 65"/>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41410" name="Line 66"/>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41411" name="Line 67"/>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41412" name="Rectangle 68"/>
            <p:cNvSpPr/>
            <p:nvPr/>
          </p:nvSpPr>
          <p:spPr>
            <a:xfrm rot="5400000">
              <a:off x="3820" y="2539"/>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1413" name="Line 69"/>
            <p:cNvSpPr/>
            <p:nvPr/>
          </p:nvSpPr>
          <p:spPr>
            <a:xfrm>
              <a:off x="4506" y="3198"/>
              <a:ext cx="0" cy="600"/>
            </a:xfrm>
            <a:prstGeom prst="line">
              <a:avLst/>
            </a:prstGeom>
            <a:ln w="28575" cap="flat" cmpd="sng">
              <a:solidFill>
                <a:schemeClr val="tx1"/>
              </a:solidFill>
              <a:prstDash val="solid"/>
              <a:headEnd type="none" w="med" len="med"/>
              <a:tailEnd type="none" w="sm" len="lg"/>
            </a:ln>
          </p:spPr>
        </p:sp>
        <p:sp>
          <p:nvSpPr>
            <p:cNvPr id="441414" name="Text Box 70"/>
            <p:cNvSpPr txBox="1"/>
            <p:nvPr/>
          </p:nvSpPr>
          <p:spPr>
            <a:xfrm>
              <a:off x="5012" y="2328"/>
              <a:ext cx="537"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+V</a:t>
              </a:r>
              <a:r>
                <a:rPr lang="en-US" altLang="zh-CN" b="1" baseline="-25000" dirty="0">
                  <a:solidFill>
                    <a:srgbClr val="D60093"/>
                  </a:solidFill>
                  <a:latin typeface="Times New Roman" panose="02020603050405020304" pitchFamily="18" charset="0"/>
                </a:rPr>
                <a:t>CC</a:t>
              </a:r>
              <a:endParaRPr lang="en-US" altLang="zh-CN" b="1" baseline="-25000" dirty="0">
                <a:solidFill>
                  <a:srgbClr val="D60093"/>
                </a:solidFill>
                <a:latin typeface="Times New Roman" panose="02020603050405020304" pitchFamily="18" charset="0"/>
              </a:endParaRPr>
            </a:p>
          </p:txBody>
        </p:sp>
        <p:sp>
          <p:nvSpPr>
            <p:cNvPr id="441415" name="Text Box 71"/>
            <p:cNvSpPr txBox="1"/>
            <p:nvPr/>
          </p:nvSpPr>
          <p:spPr>
            <a:xfrm>
              <a:off x="3540" y="2388"/>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41416" name="Rectangle 72"/>
            <p:cNvSpPr/>
            <p:nvPr/>
          </p:nvSpPr>
          <p:spPr>
            <a:xfrm>
              <a:off x="3933" y="4056"/>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41417" name="Line 73"/>
            <p:cNvSpPr/>
            <p:nvPr/>
          </p:nvSpPr>
          <p:spPr>
            <a:xfrm flipH="1">
              <a:off x="3936" y="3048"/>
              <a:ext cx="348" cy="0"/>
            </a:xfrm>
            <a:prstGeom prst="line">
              <a:avLst/>
            </a:prstGeom>
            <a:ln w="28575" cap="flat" cmpd="sng">
              <a:solidFill>
                <a:schemeClr val="tx1"/>
              </a:solidFill>
              <a:prstDash val="solid"/>
              <a:headEnd type="none" w="med" len="med"/>
              <a:tailEnd type="none" w="med" len="med"/>
            </a:ln>
          </p:spPr>
        </p:sp>
        <p:sp>
          <p:nvSpPr>
            <p:cNvPr id="441418" name="Line 74"/>
            <p:cNvSpPr/>
            <p:nvPr/>
          </p:nvSpPr>
          <p:spPr>
            <a:xfrm>
              <a:off x="4416" y="3804"/>
              <a:ext cx="156" cy="0"/>
            </a:xfrm>
            <a:prstGeom prst="line">
              <a:avLst/>
            </a:prstGeom>
            <a:ln w="38100" cap="flat" cmpd="sng">
              <a:solidFill>
                <a:schemeClr val="tx1"/>
              </a:solidFill>
              <a:prstDash val="solid"/>
              <a:headEnd type="none" w="med" len="med"/>
              <a:tailEnd type="none" w="med" len="med"/>
            </a:ln>
          </p:spPr>
        </p:sp>
        <p:sp>
          <p:nvSpPr>
            <p:cNvPr id="441419" name="Text Box 75"/>
            <p:cNvSpPr txBox="1"/>
            <p:nvPr/>
          </p:nvSpPr>
          <p:spPr>
            <a:xfrm>
              <a:off x="4098" y="231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grpSp>
          <p:nvGrpSpPr>
            <p:cNvPr id="441420" name="Group 76"/>
            <p:cNvGrpSpPr/>
            <p:nvPr/>
          </p:nvGrpSpPr>
          <p:grpSpPr>
            <a:xfrm>
              <a:off x="3960" y="2676"/>
              <a:ext cx="293" cy="312"/>
              <a:chOff x="888" y="3288"/>
              <a:chExt cx="293" cy="312"/>
            </a:xfrm>
          </p:grpSpPr>
          <p:sp>
            <p:nvSpPr>
              <p:cNvPr id="441421" name="Line 77"/>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41422" name="Rectangle 78"/>
              <p:cNvSpPr/>
              <p:nvPr/>
            </p:nvSpPr>
            <p:spPr>
              <a:xfrm>
                <a:off x="905" y="3288"/>
                <a:ext cx="276"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41423" name="Line 79"/>
            <p:cNvSpPr/>
            <p:nvPr/>
          </p:nvSpPr>
          <p:spPr>
            <a:xfrm flipH="1">
              <a:off x="3924" y="2280"/>
              <a:ext cx="1284" cy="0"/>
            </a:xfrm>
            <a:prstGeom prst="line">
              <a:avLst/>
            </a:prstGeom>
            <a:ln w="28575" cap="flat" cmpd="sng">
              <a:solidFill>
                <a:schemeClr val="tx1"/>
              </a:solidFill>
              <a:prstDash val="solid"/>
              <a:headEnd type="none" w="med" len="med"/>
              <a:tailEnd type="none" w="med" len="med"/>
            </a:ln>
          </p:spPr>
        </p:sp>
        <p:sp>
          <p:nvSpPr>
            <p:cNvPr id="441424" name="Line 80"/>
            <p:cNvSpPr/>
            <p:nvPr/>
          </p:nvSpPr>
          <p:spPr>
            <a:xfrm flipH="1">
              <a:off x="4482" y="2298"/>
              <a:ext cx="0" cy="600"/>
            </a:xfrm>
            <a:prstGeom prst="line">
              <a:avLst/>
            </a:prstGeom>
            <a:ln w="25400" cap="flat" cmpd="sng">
              <a:solidFill>
                <a:schemeClr val="tx1"/>
              </a:solidFill>
              <a:prstDash val="solid"/>
              <a:headEnd type="none" w="med" len="med"/>
              <a:tailEnd type="none" w="sm" len="lg"/>
            </a:ln>
          </p:spPr>
        </p:sp>
        <p:sp>
          <p:nvSpPr>
            <p:cNvPr id="441425" name="Rectangle 81"/>
            <p:cNvSpPr/>
            <p:nvPr/>
          </p:nvSpPr>
          <p:spPr>
            <a:xfrm rot="5400000">
              <a:off x="4372" y="2443"/>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1426" name="Oval 82"/>
            <p:cNvSpPr/>
            <p:nvPr/>
          </p:nvSpPr>
          <p:spPr>
            <a:xfrm>
              <a:off x="5220" y="2256"/>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16467" name="Rectangle 83"/>
            <p:cNvSpPr>
              <a:spLocks noChangeArrowheads="1"/>
            </p:cNvSpPr>
            <p:nvPr/>
          </p:nvSpPr>
          <p:spPr bwMode="auto">
            <a:xfrm>
              <a:off x="4050" y="3833"/>
              <a:ext cx="1016" cy="327"/>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直流通路</a:t>
              </a:r>
              <a:endPar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pSp>
      <p:sp>
        <p:nvSpPr>
          <p:cNvPr id="16468" name="AutoShape 84"/>
          <p:cNvSpPr/>
          <p:nvPr/>
        </p:nvSpPr>
        <p:spPr>
          <a:xfrm>
            <a:off x="7304088" y="3605213"/>
            <a:ext cx="731837" cy="2100262"/>
          </a:xfrm>
          <a:prstGeom prst="roundRect">
            <a:avLst>
              <a:gd name="adj" fmla="val 16667"/>
            </a:avLst>
          </a:prstGeom>
          <a:noFill/>
          <a:ln w="28575" cap="flat" cmpd="sng">
            <a:solidFill>
              <a:srgbClr val="339933"/>
            </a:solidFill>
            <a:prstDash val="dash"/>
            <a:headEnd type="none" w="med" len="med"/>
            <a:tailEnd type="none" w="med" len="med"/>
          </a:ln>
        </p:spPr>
        <p:txBody>
          <a:bodyPr wrap="none" anchor="ctr" anchorCtr="0"/>
          <a:p>
            <a:pPr algn="ctr"/>
            <a:endParaRPr lang="zh-CN" altLang="zh-CN" dirty="0">
              <a:solidFill>
                <a:srgbClr val="0033CC"/>
              </a:solidFill>
              <a:latin typeface="Times New Roman" panose="02020603050405020304" pitchFamily="18" charset="0"/>
            </a:endParaRPr>
          </a:p>
        </p:txBody>
      </p:sp>
      <p:grpSp>
        <p:nvGrpSpPr>
          <p:cNvPr id="15" name="Group 85"/>
          <p:cNvGrpSpPr/>
          <p:nvPr/>
        </p:nvGrpSpPr>
        <p:grpSpPr>
          <a:xfrm>
            <a:off x="6372225" y="3571875"/>
            <a:ext cx="1733550" cy="2095500"/>
            <a:chOff x="4008" y="2352"/>
            <a:chExt cx="1092" cy="1320"/>
          </a:xfrm>
        </p:grpSpPr>
        <p:sp>
          <p:nvSpPr>
            <p:cNvPr id="441430" name="Line 86"/>
            <p:cNvSpPr/>
            <p:nvPr/>
          </p:nvSpPr>
          <p:spPr>
            <a:xfrm>
              <a:off x="4008" y="2352"/>
              <a:ext cx="1080" cy="0"/>
            </a:xfrm>
            <a:prstGeom prst="line">
              <a:avLst/>
            </a:prstGeom>
            <a:ln w="38100" cap="rnd" cmpd="sng">
              <a:solidFill>
                <a:srgbClr val="339933"/>
              </a:solidFill>
              <a:prstDash val="sysDot"/>
              <a:headEnd type="none" w="med" len="med"/>
              <a:tailEnd type="none" w="med" len="med"/>
            </a:ln>
          </p:spPr>
        </p:sp>
        <p:sp>
          <p:nvSpPr>
            <p:cNvPr id="441431" name="Line 87"/>
            <p:cNvSpPr/>
            <p:nvPr/>
          </p:nvSpPr>
          <p:spPr>
            <a:xfrm>
              <a:off x="5100" y="2352"/>
              <a:ext cx="0" cy="1320"/>
            </a:xfrm>
            <a:prstGeom prst="line">
              <a:avLst/>
            </a:prstGeom>
            <a:ln w="38100" cap="rnd" cmpd="sng">
              <a:solidFill>
                <a:srgbClr val="339933"/>
              </a:solidFill>
              <a:prstDash val="sysDot"/>
              <a:headEnd type="none" w="med" len="med"/>
              <a:tailEnd type="none" w="med" len="med"/>
            </a:ln>
          </p:spPr>
        </p:sp>
        <p:sp>
          <p:nvSpPr>
            <p:cNvPr id="441432" name="Line 88"/>
            <p:cNvSpPr/>
            <p:nvPr/>
          </p:nvSpPr>
          <p:spPr>
            <a:xfrm flipH="1">
              <a:off x="4416" y="3672"/>
              <a:ext cx="684" cy="0"/>
            </a:xfrm>
            <a:prstGeom prst="line">
              <a:avLst/>
            </a:prstGeom>
            <a:ln w="38100" cap="rnd" cmpd="sng">
              <a:solidFill>
                <a:srgbClr val="339933"/>
              </a:solidFill>
              <a:prstDash val="sysDot"/>
              <a:headEnd type="none" w="med" len="med"/>
              <a:tailEnd type="none" w="med" len="med"/>
            </a:ln>
          </p:spPr>
        </p:sp>
        <p:sp>
          <p:nvSpPr>
            <p:cNvPr id="441433" name="Line 89"/>
            <p:cNvSpPr/>
            <p:nvPr/>
          </p:nvSpPr>
          <p:spPr>
            <a:xfrm>
              <a:off x="4008" y="3084"/>
              <a:ext cx="420" cy="252"/>
            </a:xfrm>
            <a:prstGeom prst="line">
              <a:avLst/>
            </a:prstGeom>
            <a:ln w="38100" cap="rnd" cmpd="sng">
              <a:solidFill>
                <a:srgbClr val="339933"/>
              </a:solidFill>
              <a:prstDash val="sysDot"/>
              <a:headEnd type="none" w="med" len="med"/>
              <a:tailEnd type="none" w="med" len="med"/>
            </a:ln>
          </p:spPr>
        </p:sp>
        <p:sp>
          <p:nvSpPr>
            <p:cNvPr id="441434" name="Line 90"/>
            <p:cNvSpPr/>
            <p:nvPr/>
          </p:nvSpPr>
          <p:spPr>
            <a:xfrm>
              <a:off x="4428" y="3336"/>
              <a:ext cx="0" cy="336"/>
            </a:xfrm>
            <a:prstGeom prst="line">
              <a:avLst/>
            </a:prstGeom>
            <a:ln w="38100" cap="rnd" cmpd="sng">
              <a:solidFill>
                <a:srgbClr val="339933"/>
              </a:solidFill>
              <a:prstDash val="sysDot"/>
              <a:headEnd type="none" w="med" len="med"/>
              <a:tailEnd type="none" w="med" len="med"/>
            </a:ln>
          </p:spPr>
        </p:sp>
        <p:sp>
          <p:nvSpPr>
            <p:cNvPr id="441435" name="Line 91"/>
            <p:cNvSpPr/>
            <p:nvPr/>
          </p:nvSpPr>
          <p:spPr>
            <a:xfrm>
              <a:off x="4008" y="2364"/>
              <a:ext cx="0" cy="720"/>
            </a:xfrm>
            <a:prstGeom prst="line">
              <a:avLst/>
            </a:prstGeom>
            <a:ln w="38100" cap="rnd" cmpd="sng">
              <a:solidFill>
                <a:srgbClr val="339933"/>
              </a:solidFill>
              <a:prstDash val="sysDot"/>
              <a:headEnd type="none" w="med" len="med"/>
              <a:tailEnd type="none" w="med" len="med"/>
            </a:ln>
          </p:spPr>
        </p:sp>
      </p:grpSp>
      <p:sp>
        <p:nvSpPr>
          <p:cNvPr id="16476" name="Text Box 92"/>
          <p:cNvSpPr txBox="1">
            <a:spLocks noChangeArrowheads="1"/>
          </p:cNvSpPr>
          <p:nvPr/>
        </p:nvSpPr>
        <p:spPr bwMode="auto">
          <a:xfrm>
            <a:off x="539750" y="3500438"/>
            <a:ext cx="4895850" cy="1187450"/>
          </a:xfrm>
          <a:prstGeom prst="rect">
            <a:avLst/>
          </a:prstGeom>
          <a:noFill/>
          <a:ln w="9525">
            <a:noFill/>
            <a:miter lim="800000"/>
          </a:ln>
          <a:effectLst/>
        </p:spPr>
        <p:txBody>
          <a:bodyPr>
            <a:spAutoFit/>
          </a:bodyPr>
          <a:lstStyle/>
          <a:p>
            <a:pPr marR="0" defTabSz="914400" eaLnBrk="0" hangingPunct="0">
              <a:spcBef>
                <a:spcPct val="50000"/>
              </a:spcBef>
              <a:buClrTx/>
              <a:buSzTx/>
              <a:buFontTx/>
              <a:buNone/>
              <a:defRPr/>
            </a:pPr>
            <a:r>
              <a:rPr kumimoji="0" lang="zh-CN" altLang="en-US"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楷体_GB2312" pitchFamily="49" charset="-122"/>
                <a:cs typeface="+mn-cs"/>
              </a:rPr>
              <a:t>例：</a:t>
            </a:r>
            <a:r>
              <a:rPr kumimoji="0" lang="zh-CN" altLang="en-US" b="1" kern="1200" cap="none" spc="0" normalizeH="0" baseline="0" noProof="0" smtClean="0">
                <a:latin typeface="Times New Roman" panose="02020603050405020304" pitchFamily="18" charset="0"/>
                <a:ea typeface="楷体_GB2312" pitchFamily="49" charset="-122"/>
                <a:cs typeface="+mn-cs"/>
              </a:rPr>
              <a:t>已知图中</a:t>
            </a:r>
            <a:r>
              <a:rPr kumimoji="0" lang="en-US" altLang="zh-CN" b="1" i="1" kern="1200" cap="none" spc="0" normalizeH="0" baseline="0" noProof="0" smtClean="0">
                <a:latin typeface="Times New Roman" panose="02020603050405020304" pitchFamily="18" charset="0"/>
                <a:ea typeface="楷体_GB2312" pitchFamily="49" charset="-122"/>
                <a:cs typeface="+mn-cs"/>
              </a:rPr>
              <a:t>U</a:t>
            </a:r>
            <a:r>
              <a:rPr kumimoji="0" lang="en-US" altLang="zh-CN" b="1" kern="1200" cap="none" spc="0" normalizeH="0" baseline="-25000" noProof="0" smtClean="0">
                <a:latin typeface="Times New Roman" panose="02020603050405020304" pitchFamily="18" charset="0"/>
                <a:ea typeface="楷体_GB2312" pitchFamily="49" charset="-122"/>
                <a:cs typeface="+mn-cs"/>
              </a:rPr>
              <a:t>CC</a:t>
            </a:r>
            <a:r>
              <a:rPr kumimoji="0" lang="en-US" altLang="zh-CN" b="1" kern="1200" cap="none" spc="0" normalizeH="0" baseline="0" noProof="0" smtClean="0">
                <a:latin typeface="Times New Roman" panose="02020603050405020304" pitchFamily="18" charset="0"/>
                <a:ea typeface="楷体_GB2312" pitchFamily="49" charset="-122"/>
                <a:cs typeface="+mn-cs"/>
              </a:rPr>
              <a:t>=10V</a:t>
            </a:r>
            <a:r>
              <a:rPr kumimoji="0" lang="zh-CN" altLang="en-US" b="1" kern="1200" cap="none" spc="0" normalizeH="0" baseline="0" noProof="0" smtClean="0">
                <a:latin typeface="Times New Roman" panose="02020603050405020304" pitchFamily="18" charset="0"/>
                <a:ea typeface="楷体_GB2312" pitchFamily="49" charset="-122"/>
                <a:cs typeface="+mn-cs"/>
              </a:rPr>
              <a:t>，</a:t>
            </a:r>
            <a:r>
              <a:rPr kumimoji="0" lang="en-US" altLang="zh-CN" b="1" i="1" kern="1200" cap="none" spc="0" normalizeH="0" baseline="0" noProof="0" smtClean="0">
                <a:latin typeface="Times New Roman" panose="02020603050405020304" pitchFamily="18" charset="0"/>
                <a:ea typeface="楷体_GB2312" pitchFamily="49" charset="-122"/>
                <a:cs typeface="+mn-cs"/>
              </a:rPr>
              <a:t>R</a:t>
            </a:r>
            <a:r>
              <a:rPr kumimoji="0" lang="en-US" altLang="zh-CN" b="1" kern="1200" cap="none" spc="0" normalizeH="0" baseline="-25000" noProof="0" smtClean="0">
                <a:latin typeface="Times New Roman" panose="02020603050405020304" pitchFamily="18" charset="0"/>
                <a:ea typeface="楷体_GB2312" pitchFamily="49" charset="-122"/>
                <a:cs typeface="+mn-cs"/>
              </a:rPr>
              <a:t>B</a:t>
            </a:r>
            <a:r>
              <a:rPr kumimoji="0" lang="en-US" altLang="zh-CN" b="1" kern="1200" cap="none" spc="0" normalizeH="0" baseline="0" noProof="0" smtClean="0">
                <a:latin typeface="Times New Roman" panose="02020603050405020304" pitchFamily="18" charset="0"/>
                <a:ea typeface="楷体_GB2312" pitchFamily="49" charset="-122"/>
                <a:cs typeface="+mn-cs"/>
              </a:rPr>
              <a:t>=250K</a:t>
            </a:r>
            <a:r>
              <a:rPr kumimoji="0" lang="el-GR" altLang="zh-CN" b="1" kern="1200" cap="none" spc="0" normalizeH="0" baseline="0" noProof="0" smtClean="0">
                <a:latin typeface="Times New Roman" panose="02020603050405020304" pitchFamily="18" charset="0"/>
                <a:ea typeface="楷体_GB2312" pitchFamily="49" charset="-122"/>
                <a:cs typeface="Times New Roman" panose="02020603050405020304" pitchFamily="18" charset="0"/>
              </a:rPr>
              <a:t>Ω</a:t>
            </a:r>
            <a:r>
              <a:rPr kumimoji="0" lang="zh-CN" altLang="en-US" b="1" kern="1200" cap="none" spc="0" normalizeH="0" baseline="0" noProof="0" smtClean="0">
                <a:latin typeface="Times New Roman" panose="02020603050405020304" pitchFamily="18" charset="0"/>
                <a:ea typeface="楷体_GB2312" pitchFamily="49" charset="-122"/>
                <a:cs typeface="Times New Roman" panose="02020603050405020304" pitchFamily="18" charset="0"/>
              </a:rPr>
              <a:t>，</a:t>
            </a:r>
            <a:r>
              <a:rPr kumimoji="0" lang="en-US" altLang="zh-CN" b="1" i="1" kern="1200" cap="none" spc="0" normalizeH="0" baseline="0" noProof="0" smtClean="0">
                <a:latin typeface="Times New Roman" panose="02020603050405020304" pitchFamily="18" charset="0"/>
                <a:ea typeface="楷体_GB2312" pitchFamily="49" charset="-122"/>
                <a:cs typeface="Times New Roman" panose="02020603050405020304" pitchFamily="18" charset="0"/>
              </a:rPr>
              <a:t>R</a:t>
            </a:r>
            <a:r>
              <a:rPr kumimoji="0" lang="en-US" altLang="zh-CN" b="1" kern="1200" cap="none" spc="0" normalizeH="0" baseline="-25000" noProof="0" smtClean="0">
                <a:latin typeface="Times New Roman" panose="02020603050405020304" pitchFamily="18" charset="0"/>
                <a:ea typeface="楷体_GB2312" pitchFamily="49" charset="-122"/>
                <a:cs typeface="Times New Roman" panose="02020603050405020304" pitchFamily="18" charset="0"/>
              </a:rPr>
              <a:t>C</a:t>
            </a:r>
            <a:r>
              <a:rPr kumimoji="0" lang="en-US" altLang="zh-CN" b="1" kern="1200" cap="none" spc="0" normalizeH="0" baseline="0" noProof="0" smtClean="0">
                <a:latin typeface="Times New Roman" panose="02020603050405020304" pitchFamily="18" charset="0"/>
                <a:ea typeface="楷体_GB2312" pitchFamily="49" charset="-122"/>
                <a:cs typeface="Times New Roman" panose="02020603050405020304" pitchFamily="18" charset="0"/>
              </a:rPr>
              <a:t>=3K</a:t>
            </a:r>
            <a:r>
              <a:rPr kumimoji="0" lang="el-GR" altLang="zh-CN" b="1" kern="1200" cap="none" spc="0" normalizeH="0" baseline="0" noProof="0" smtClean="0">
                <a:latin typeface="Times New Roman" panose="02020603050405020304" pitchFamily="18" charset="0"/>
                <a:ea typeface="楷体_GB2312" pitchFamily="49" charset="-122"/>
                <a:cs typeface="Times New Roman" panose="02020603050405020304" pitchFamily="18" charset="0"/>
              </a:rPr>
              <a:t>Ω</a:t>
            </a:r>
            <a:r>
              <a:rPr kumimoji="0" lang="zh-CN" altLang="en-US" b="1" kern="1200" cap="none" spc="0" normalizeH="0" baseline="0" noProof="0" smtClean="0">
                <a:latin typeface="Times New Roman" panose="02020603050405020304" pitchFamily="18" charset="0"/>
                <a:ea typeface="楷体_GB2312" pitchFamily="49" charset="-122"/>
                <a:cs typeface="Times New Roman" panose="02020603050405020304" pitchFamily="18" charset="0"/>
              </a:rPr>
              <a:t>，</a:t>
            </a:r>
            <a:r>
              <a:rPr kumimoji="0" lang="el-GR" altLang="zh-CN" b="1" i="1" kern="1200" cap="none" spc="0" normalizeH="0" baseline="0" noProof="0" smtClean="0">
                <a:latin typeface="楷体_GB2312" pitchFamily="49" charset="-122"/>
                <a:ea typeface="楷体_GB2312" pitchFamily="49" charset="-122"/>
                <a:cs typeface="Times New Roman" panose="02020603050405020304" pitchFamily="18" charset="0"/>
              </a:rPr>
              <a:t>β</a:t>
            </a:r>
            <a:r>
              <a:rPr kumimoji="0" lang="en-US" altLang="zh-CN" b="1" kern="1200" cap="none" spc="0" normalizeH="0" baseline="0" noProof="0" smtClean="0">
                <a:latin typeface="Times New Roman" panose="02020603050405020304" pitchFamily="18" charset="0"/>
                <a:ea typeface="楷体_GB2312" pitchFamily="49" charset="-122"/>
                <a:cs typeface="Times New Roman" panose="02020603050405020304" pitchFamily="18" charset="0"/>
              </a:rPr>
              <a:t>=50</a:t>
            </a:r>
            <a:r>
              <a:rPr kumimoji="0" lang="zh-CN" altLang="en-US" b="1" kern="1200" cap="none" spc="0" normalizeH="0" baseline="0" noProof="0" smtClean="0">
                <a:latin typeface="楷体_GB2312" pitchFamily="49" charset="-122"/>
                <a:ea typeface="楷体_GB2312" pitchFamily="49" charset="-122"/>
                <a:cs typeface="Times New Roman" panose="02020603050405020304" pitchFamily="18" charset="0"/>
              </a:rPr>
              <a:t>，求放大电路的静态</a:t>
            </a:r>
            <a:r>
              <a:rPr kumimoji="0" lang="zh-CN" altLang="en-US" b="1" kern="1200" cap="none" spc="0" normalizeH="0" baseline="0" noProof="0" smtClean="0">
                <a:latin typeface="Times New Roman" panose="02020603050405020304" pitchFamily="18" charset="0"/>
                <a:ea typeface="楷体_GB2312" pitchFamily="49" charset="-122"/>
                <a:cs typeface="+mn-cs"/>
              </a:rPr>
              <a:t>工作点</a:t>
            </a:r>
            <a:r>
              <a:rPr kumimoji="0" lang="en-US" altLang="zh-CN" b="1" i="1" kern="1200" cap="none" spc="0" normalizeH="0" baseline="0" noProof="0" smtClean="0">
                <a:latin typeface="Times New Roman" panose="02020603050405020304" pitchFamily="18" charset="0"/>
                <a:ea typeface="楷体_GB2312" pitchFamily="49" charset="-122"/>
                <a:cs typeface="+mn-cs"/>
              </a:rPr>
              <a:t>Q</a:t>
            </a:r>
            <a:r>
              <a:rPr kumimoji="0" lang="zh-CN" altLang="en-US" b="1" kern="1200" cap="none" spc="0" normalizeH="0" baseline="0" noProof="0" smtClean="0">
                <a:latin typeface="Times New Roman" panose="02020603050405020304" pitchFamily="18" charset="0"/>
                <a:ea typeface="楷体_GB2312" pitchFamily="49" charset="-122"/>
                <a:cs typeface="+mn-cs"/>
              </a:rPr>
              <a:t>。</a:t>
            </a:r>
            <a:endParaRPr kumimoji="0" lang="zh-CN" altLang="en-US" b="1" kern="1200" cap="none" spc="0" normalizeH="0" baseline="0" noProof="0" smtClean="0">
              <a:latin typeface="Times New Roman" panose="02020603050405020304" pitchFamily="18" charset="0"/>
              <a:ea typeface="楷体_GB2312" pitchFamily="49" charset="-122"/>
              <a:cs typeface="+mn-cs"/>
            </a:endParaRPr>
          </a:p>
        </p:txBody>
      </p:sp>
      <p:sp>
        <p:nvSpPr>
          <p:cNvPr id="16477" name="Text Box 93"/>
          <p:cNvSpPr txBox="1">
            <a:spLocks noChangeArrowheads="1"/>
          </p:cNvSpPr>
          <p:nvPr/>
        </p:nvSpPr>
        <p:spPr bwMode="auto">
          <a:xfrm>
            <a:off x="323850" y="4797425"/>
            <a:ext cx="935038" cy="457200"/>
          </a:xfrm>
          <a:prstGeom prst="rect">
            <a:avLst/>
          </a:prstGeom>
          <a:noFill/>
          <a:ln w="9525">
            <a:noFill/>
            <a:miter lim="800000"/>
          </a:ln>
          <a:effectLst/>
        </p:spPr>
        <p:txBody>
          <a:bodyPr>
            <a:spAutoFit/>
          </a:bodyPr>
          <a:lstStyle/>
          <a:p>
            <a:pPr marR="0" defTabSz="914400" eaLnBrk="0" hangingPunct="0">
              <a:spcBef>
                <a:spcPct val="50000"/>
              </a:spcBef>
              <a:buClrTx/>
              <a:buSzTx/>
              <a:buFontTx/>
              <a:buNone/>
              <a:defRPr/>
            </a:pPr>
            <a:r>
              <a:rPr kumimoji="0" lang="zh-CN" altLang="en-US"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解：</a:t>
            </a:r>
            <a:endParaRPr kumimoji="0" lang="zh-CN" altLang="en-US"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aphicFrame>
        <p:nvGraphicFramePr>
          <p:cNvPr id="441438" name="Object 94"/>
          <p:cNvGraphicFramePr/>
          <p:nvPr/>
        </p:nvGraphicFramePr>
        <p:xfrm>
          <a:off x="323850" y="5373688"/>
          <a:ext cx="6553200" cy="528637"/>
        </p:xfrm>
        <a:graphic>
          <a:graphicData uri="http://schemas.openxmlformats.org/presentationml/2006/ole">
            <mc:AlternateContent xmlns:mc="http://schemas.openxmlformats.org/markup-compatibility/2006">
              <mc:Choice xmlns:v="urn:schemas-microsoft-com:vml" Requires="v">
                <p:oleObj spid="_x0000_s4191" name="" r:id="rId7" imgW="4559300" imgH="368300" progId="Equation.3">
                  <p:embed/>
                </p:oleObj>
              </mc:Choice>
              <mc:Fallback>
                <p:oleObj name="" r:id="rId7" imgW="4559300" imgH="368300" progId="Equation.3">
                  <p:embed/>
                  <p:pic>
                    <p:nvPicPr>
                      <p:cNvPr id="0" name="图片 4190"/>
                      <p:cNvPicPr/>
                      <p:nvPr/>
                    </p:nvPicPr>
                    <p:blipFill>
                      <a:blip r:embed="rId8"/>
                      <a:stretch>
                        <a:fillRect/>
                      </a:stretch>
                    </p:blipFill>
                    <p:spPr>
                      <a:xfrm>
                        <a:off x="323850" y="5373688"/>
                        <a:ext cx="6553200" cy="528637"/>
                      </a:xfrm>
                      <a:prstGeom prst="rect">
                        <a:avLst/>
                      </a:prstGeom>
                      <a:noFill/>
                      <a:ln w="38100">
                        <a:noFill/>
                        <a:miter/>
                      </a:ln>
                    </p:spPr>
                  </p:pic>
                </p:oleObj>
              </mc:Fallback>
            </mc:AlternateContent>
          </a:graphicData>
        </a:graphic>
      </p:graphicFrame>
      <p:sp>
        <p:nvSpPr>
          <p:cNvPr id="16479" name="Text Box 95"/>
          <p:cNvSpPr txBox="1">
            <a:spLocks noChangeArrowheads="1"/>
          </p:cNvSpPr>
          <p:nvPr/>
        </p:nvSpPr>
        <p:spPr bwMode="auto">
          <a:xfrm>
            <a:off x="539750" y="6092825"/>
            <a:ext cx="5651500" cy="366713"/>
          </a:xfrm>
          <a:prstGeom prst="rect">
            <a:avLst/>
          </a:prstGeom>
          <a:noFill/>
          <a:ln w="9525">
            <a:noFill/>
            <a:miter lim="800000"/>
          </a:ln>
          <a:effectLst/>
        </p:spPr>
        <p:txBody>
          <a:bodyPr>
            <a:spAutoFit/>
          </a:bodyPr>
          <a:lstStyle/>
          <a:p>
            <a:pPr marR="0" defTabSz="914400" eaLnBrk="0" hangingPunct="0">
              <a:spcBef>
                <a:spcPct val="50000"/>
              </a:spcBef>
              <a:buClrTx/>
              <a:buSzTx/>
              <a:buFontTx/>
              <a:buNone/>
              <a:defRPr/>
            </a:pPr>
            <a:r>
              <a:rPr kumimoji="0" lang="zh-CN" altLang="en-US" sz="1800"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所以，</a:t>
            </a:r>
            <a:r>
              <a:rPr kumimoji="0" lang="en-US" altLang="zh-CN" sz="1800" b="1" i="1" kern="1200" cap="none" spc="0" normalizeH="0" baseline="0" noProof="0" smtClean="0">
                <a:latin typeface="Times New Roman" panose="02020603050405020304" pitchFamily="18" charset="0"/>
                <a:ea typeface="宋体" panose="02010600030101010101" pitchFamily="2" charset="-122"/>
                <a:cs typeface="+mn-cs"/>
              </a:rPr>
              <a:t>Q</a:t>
            </a:r>
            <a:r>
              <a:rPr kumimoji="0" lang="en-US" altLang="zh-CN" sz="1800" b="1" kern="1200" cap="none" spc="0" normalizeH="0" baseline="0" noProof="0" smtClean="0">
                <a:latin typeface="Times New Roman" panose="02020603050405020304" pitchFamily="18" charset="0"/>
                <a:ea typeface="宋体" panose="02010600030101010101" pitchFamily="2" charset="-122"/>
                <a:cs typeface="+mn-cs"/>
              </a:rPr>
              <a:t>=</a:t>
            </a:r>
            <a:r>
              <a:rPr kumimoji="0" lang="zh-CN" altLang="en-US" sz="1800" b="1" kern="1200" cap="none" spc="0" normalizeH="0" baseline="0" noProof="0" smtClean="0">
                <a:latin typeface="Times New Roman" panose="02020603050405020304" pitchFamily="18" charset="0"/>
                <a:ea typeface="宋体" panose="02010600030101010101" pitchFamily="2" charset="-122"/>
                <a:cs typeface="+mn-cs"/>
              </a:rPr>
              <a:t>｛</a:t>
            </a:r>
            <a:r>
              <a:rPr kumimoji="0" lang="en-US" altLang="zh-CN" sz="1800" b="1" i="1" kern="1200" cap="none" spc="0" normalizeH="0" baseline="0" noProof="0" smtClean="0">
                <a:latin typeface="Times New Roman" panose="02020603050405020304" pitchFamily="18" charset="0"/>
                <a:ea typeface="宋体" panose="02010600030101010101" pitchFamily="2" charset="-122"/>
                <a:cs typeface="+mn-cs"/>
              </a:rPr>
              <a:t>I</a:t>
            </a:r>
            <a:r>
              <a:rPr kumimoji="0" lang="en-US" altLang="zh-CN" sz="1800" b="1" kern="1200" cap="none" spc="0" normalizeH="0" baseline="-25000" noProof="0" smtClean="0">
                <a:latin typeface="Times New Roman" panose="02020603050405020304" pitchFamily="18" charset="0"/>
                <a:ea typeface="宋体" panose="02010600030101010101" pitchFamily="2" charset="-122"/>
                <a:cs typeface="+mn-cs"/>
              </a:rPr>
              <a:t>B</a:t>
            </a:r>
            <a:r>
              <a:rPr kumimoji="0" lang="en-US" altLang="zh-CN" sz="1800" b="1" kern="1200" cap="none" spc="0" normalizeH="0" baseline="0" noProof="0" smtClean="0">
                <a:latin typeface="Times New Roman" panose="02020603050405020304" pitchFamily="18" charset="0"/>
                <a:ea typeface="宋体" panose="02010600030101010101" pitchFamily="2" charset="-122"/>
                <a:cs typeface="+mn-cs"/>
              </a:rPr>
              <a:t>=37.2</a:t>
            </a:r>
            <a:r>
              <a:rPr kumimoji="0" lang="el-GR" altLang="zh-CN" sz="1800" b="1" kern="1200" cap="none" spc="0" normalizeH="0" baseline="0" noProof="0" smtClean="0">
                <a:latin typeface="Times New Roman" panose="02020603050405020304" pitchFamily="18" charset="0"/>
                <a:ea typeface="宋体" panose="02010600030101010101" pitchFamily="2" charset="-122"/>
                <a:cs typeface="Times New Roman" panose="02020603050405020304" pitchFamily="18" charset="0"/>
              </a:rPr>
              <a:t>μ</a:t>
            </a:r>
            <a:r>
              <a:rPr kumimoji="0" lang="en-US" altLang="zh-CN" sz="1800" b="1" kern="1200" cap="none" spc="0" normalizeH="0" baseline="0" noProof="0" smtClean="0">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1800" b="1" kern="1200" cap="none" spc="0" normalizeH="0" baseline="0" noProof="0" smtClean="0">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b="1" i="1" kern="1200" cap="none" spc="0" normalizeH="0" baseline="0" noProof="0" smtClean="0">
                <a:latin typeface="Times New Roman" panose="02020603050405020304" pitchFamily="18" charset="0"/>
                <a:ea typeface="宋体" panose="02010600030101010101" pitchFamily="2" charset="-122"/>
                <a:cs typeface="Times New Roman" panose="02020603050405020304" pitchFamily="18" charset="0"/>
              </a:rPr>
              <a:t>I</a:t>
            </a:r>
            <a:r>
              <a:rPr kumimoji="0" lang="en-US" altLang="zh-CN" sz="1800" b="1" kern="1200" cap="none" spc="0" normalizeH="0" baseline="-25000" noProof="0" smtClean="0">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1800" b="1" kern="1200" cap="none" spc="0" normalizeH="0" baseline="0" noProof="0" smtClean="0">
                <a:latin typeface="Times New Roman" panose="02020603050405020304" pitchFamily="18" charset="0"/>
                <a:ea typeface="宋体" panose="02010600030101010101" pitchFamily="2" charset="-122"/>
                <a:cs typeface="Times New Roman" panose="02020603050405020304" pitchFamily="18" charset="0"/>
              </a:rPr>
              <a:t>=1.86mA</a:t>
            </a:r>
            <a:r>
              <a:rPr kumimoji="0" lang="zh-CN" altLang="en-US" sz="1800" b="1" kern="1200" cap="none" spc="0" normalizeH="0" baseline="0" noProof="0" smtClean="0">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b="1" i="1" kern="1200" cap="none" spc="0" normalizeH="0" baseline="0" noProof="0" smtClean="0">
                <a:latin typeface="Times New Roman" panose="02020603050405020304" pitchFamily="18" charset="0"/>
                <a:ea typeface="宋体" panose="02010600030101010101" pitchFamily="2" charset="-122"/>
                <a:cs typeface="Times New Roman" panose="02020603050405020304" pitchFamily="18" charset="0"/>
              </a:rPr>
              <a:t>U</a:t>
            </a:r>
            <a:r>
              <a:rPr kumimoji="0" lang="en-US" altLang="zh-CN" sz="1800" b="1" kern="1200" cap="none" spc="0" normalizeH="0" baseline="-25000" noProof="0" smtClean="0">
                <a:latin typeface="Times New Roman" panose="02020603050405020304" pitchFamily="18" charset="0"/>
                <a:ea typeface="宋体" panose="02010600030101010101" pitchFamily="2" charset="-122"/>
                <a:cs typeface="Times New Roman" panose="02020603050405020304" pitchFamily="18" charset="0"/>
              </a:rPr>
              <a:t>CE</a:t>
            </a:r>
            <a:r>
              <a:rPr kumimoji="0" lang="en-US" altLang="zh-CN" sz="1800" b="1" kern="1200" cap="none" spc="0" normalizeH="0" baseline="0" noProof="0" smtClean="0">
                <a:latin typeface="Times New Roman" panose="02020603050405020304" pitchFamily="18" charset="0"/>
                <a:ea typeface="宋体" panose="02010600030101010101" pitchFamily="2" charset="-122"/>
                <a:cs typeface="Times New Roman" panose="02020603050405020304" pitchFamily="18" charset="0"/>
              </a:rPr>
              <a:t>=4.42V</a:t>
            </a:r>
            <a:r>
              <a:rPr kumimoji="0" lang="zh-CN" altLang="en-US" sz="1800" b="1" kern="1200" cap="none" spc="0" normalizeH="0" baseline="0" noProof="0" smtClean="0">
                <a:latin typeface="Times New Roman" panose="02020603050405020304" pitchFamily="18" charset="0"/>
                <a:ea typeface="宋体" panose="02010600030101010101" pitchFamily="2" charset="-122"/>
                <a:cs typeface="+mn-cs"/>
              </a:rPr>
              <a:t>｝。</a:t>
            </a:r>
            <a:endParaRPr kumimoji="0" lang="zh-CN" altLang="en-US" sz="1800" b="1" kern="1200" cap="none" spc="0" normalizeH="0" baseline="0" noProof="0" smtClean="0">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9"/>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41346"/>
                                        </p:tgtEl>
                                        <p:attrNameLst>
                                          <p:attrName>style.visibility</p:attrName>
                                        </p:attrNameLst>
                                      </p:cBhvr>
                                      <p:to>
                                        <p:strVal val="visible"/>
                                      </p:to>
                                    </p:set>
                                    <p:animEffect transition="in" filter="wipe(left)">
                                      <p:cBhvr>
                                        <p:cTn id="7" dur="500"/>
                                        <p:tgtEl>
                                          <p:spTgt spid="4413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41347"/>
                                        </p:tgtEl>
                                        <p:attrNameLst>
                                          <p:attrName>style.visibility</p:attrName>
                                        </p:attrNameLst>
                                      </p:cBhvr>
                                      <p:to>
                                        <p:strVal val="visible"/>
                                      </p:to>
                                    </p:set>
                                    <p:animEffect transition="in" filter="wipe(left)">
                                      <p:cBhvr>
                                        <p:cTn id="12" dur="500"/>
                                        <p:tgtEl>
                                          <p:spTgt spid="4413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41348"/>
                                        </p:tgtEl>
                                        <p:attrNameLst>
                                          <p:attrName>style.visibility</p:attrName>
                                        </p:attrNameLst>
                                      </p:cBhvr>
                                      <p:to>
                                        <p:strVal val="visible"/>
                                      </p:to>
                                    </p:set>
                                    <p:animEffect transition="in" filter="wipe(left)">
                                      <p:cBhvr>
                                        <p:cTn id="17" dur="500"/>
                                        <p:tgtEl>
                                          <p:spTgt spid="44134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389"/>
                                        </p:tgtEl>
                                        <p:attrNameLst>
                                          <p:attrName>style.visibility</p:attrName>
                                        </p:attrNameLst>
                                      </p:cBhvr>
                                      <p:to>
                                        <p:strVal val="visible"/>
                                      </p:to>
                                    </p:set>
                                    <p:animEffect transition="in" filter="wipe(left)">
                                      <p:cBhvr>
                                        <p:cTn id="22" dur="500"/>
                                        <p:tgtEl>
                                          <p:spTgt spid="1638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390"/>
                                        </p:tgtEl>
                                        <p:attrNameLst>
                                          <p:attrName>style.visibility</p:attrName>
                                        </p:attrNameLst>
                                      </p:cBhvr>
                                      <p:to>
                                        <p:strVal val="visible"/>
                                      </p:to>
                                    </p:set>
                                    <p:animEffect transition="in" filter="wipe(left)">
                                      <p:cBhvr>
                                        <p:cTn id="27" dur="500"/>
                                        <p:tgtEl>
                                          <p:spTgt spid="1639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arn(outVertical)">
                                      <p:cBhvr>
                                        <p:cTn id="4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par>
                          <p:cTn id="43" fill="hold">
                            <p:stCondLst>
                              <p:cond delay="500"/>
                            </p:stCondLst>
                            <p:childTnLst>
                              <p:par>
                                <p:cTn id="44" presetID="16" presetClass="entr" presetSubtype="42" fill="hold" grpId="0" nodeType="afterEffect">
                                  <p:stCondLst>
                                    <p:cond delay="1000"/>
                                  </p:stCondLst>
                                  <p:childTnLst>
                                    <p:set>
                                      <p:cBhvr>
                                        <p:cTn id="45" dur="1" fill="hold">
                                          <p:stCondLst>
                                            <p:cond delay="0"/>
                                          </p:stCondLst>
                                        </p:cTn>
                                        <p:tgtEl>
                                          <p:spTgt spid="16468"/>
                                        </p:tgtEl>
                                        <p:attrNameLst>
                                          <p:attrName>style.visibility</p:attrName>
                                        </p:attrNameLst>
                                      </p:cBhvr>
                                      <p:to>
                                        <p:strVal val="visible"/>
                                      </p:to>
                                    </p:set>
                                    <p:animEffect transition="in" filter="barn(outHorizontal)">
                                      <p:cBhvr>
                                        <p:cTn id="46" dur="500"/>
                                        <p:tgtEl>
                                          <p:spTgt spid="16468"/>
                                        </p:tgtEl>
                                      </p:cBhvr>
                                    </p:animEffect>
                                  </p:childTnLst>
                                  <p:subTnLst>
                                    <p:set>
                                      <p:cBhvr override="childStyle">
                                        <p:cTn dur="1" fill="hold" display="0" masterRel="nextClick" afterEffect="1"/>
                                        <p:tgtEl>
                                          <p:spTgt spid="16468"/>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5" presetClass="entr" presetSubtype="10" fill="hold" grpId="0" nodeType="clickEffect">
                                  <p:stCondLst>
                                    <p:cond delay="0"/>
                                  </p:stCondLst>
                                  <p:childTnLst>
                                    <p:set>
                                      <p:cBhvr>
                                        <p:cTn id="50" dur="1" fill="hold">
                                          <p:stCondLst>
                                            <p:cond delay="0"/>
                                          </p:stCondLst>
                                        </p:cTn>
                                        <p:tgtEl>
                                          <p:spTgt spid="16476"/>
                                        </p:tgtEl>
                                        <p:attrNameLst>
                                          <p:attrName>style.visibility</p:attrName>
                                        </p:attrNameLst>
                                      </p:cBhvr>
                                      <p:to>
                                        <p:strVal val="visible"/>
                                      </p:to>
                                    </p:set>
                                    <p:animEffect transition="in" filter="checkerboard(across)">
                                      <p:cBhvr>
                                        <p:cTn id="51" dur="1000"/>
                                        <p:tgtEl>
                                          <p:spTgt spid="16476"/>
                                        </p:tgtEl>
                                      </p:cBhvr>
                                    </p:animEffect>
                                  </p:childTnLst>
                                </p:cTn>
                              </p:par>
                            </p:childTnLst>
                          </p:cTn>
                        </p:par>
                      </p:childTnLst>
                    </p:cTn>
                  </p:par>
                  <p:par>
                    <p:cTn id="52" fill="hold">
                      <p:stCondLst>
                        <p:cond delay="indefinite"/>
                      </p:stCondLst>
                      <p:childTnLst>
                        <p:par>
                          <p:cTn id="53" fill="hold">
                            <p:stCondLst>
                              <p:cond delay="0"/>
                            </p:stCondLst>
                            <p:childTnLst>
                              <p:par>
                                <p:cTn id="54" presetID="20" presetClass="entr" presetSubtype="0" fill="hold" grpId="0" nodeType="clickEffect">
                                  <p:stCondLst>
                                    <p:cond delay="0"/>
                                  </p:stCondLst>
                                  <p:childTnLst>
                                    <p:set>
                                      <p:cBhvr>
                                        <p:cTn id="55" dur="1" fill="hold">
                                          <p:stCondLst>
                                            <p:cond delay="0"/>
                                          </p:stCondLst>
                                        </p:cTn>
                                        <p:tgtEl>
                                          <p:spTgt spid="16477"/>
                                        </p:tgtEl>
                                        <p:attrNameLst>
                                          <p:attrName>style.visibility</p:attrName>
                                        </p:attrNameLst>
                                      </p:cBhvr>
                                      <p:to>
                                        <p:strVal val="visible"/>
                                      </p:to>
                                    </p:set>
                                    <p:animEffect transition="in" filter="wedge">
                                      <p:cBhvr>
                                        <p:cTn id="56" dur="1000"/>
                                        <p:tgtEl>
                                          <p:spTgt spid="16477"/>
                                        </p:tgtEl>
                                      </p:cBhvr>
                                    </p:animEffect>
                                  </p:childTnLst>
                                </p:cTn>
                              </p:par>
                            </p:childTnLst>
                          </p:cTn>
                        </p:par>
                        <p:par>
                          <p:cTn id="57" fill="hold">
                            <p:stCondLst>
                              <p:cond delay="1000"/>
                            </p:stCondLst>
                            <p:childTnLst>
                              <p:par>
                                <p:cTn id="58" presetID="22" presetClass="entr" presetSubtype="8" fill="hold" nodeType="afterEffect">
                                  <p:stCondLst>
                                    <p:cond delay="0"/>
                                  </p:stCondLst>
                                  <p:childTnLst>
                                    <p:set>
                                      <p:cBhvr>
                                        <p:cTn id="59" dur="1" fill="hold">
                                          <p:stCondLst>
                                            <p:cond delay="0"/>
                                          </p:stCondLst>
                                        </p:cTn>
                                        <p:tgtEl>
                                          <p:spTgt spid="441438"/>
                                        </p:tgtEl>
                                        <p:attrNameLst>
                                          <p:attrName>style.visibility</p:attrName>
                                        </p:attrNameLst>
                                      </p:cBhvr>
                                      <p:to>
                                        <p:strVal val="visible"/>
                                      </p:to>
                                    </p:set>
                                    <p:animEffect transition="in" filter="wipe(left)">
                                      <p:cBhvr>
                                        <p:cTn id="60" dur="2000"/>
                                        <p:tgtEl>
                                          <p:spTgt spid="441438"/>
                                        </p:tgtEl>
                                      </p:cBhvr>
                                    </p:animEffect>
                                  </p:childTnLst>
                                </p:cTn>
                              </p:par>
                            </p:childTnLst>
                          </p:cTn>
                        </p:par>
                        <p:par>
                          <p:cTn id="61" fill="hold">
                            <p:stCondLst>
                              <p:cond delay="3000"/>
                            </p:stCondLst>
                            <p:childTnLst>
                              <p:par>
                                <p:cTn id="62" presetID="7" presetClass="entr" presetSubtype="4" fill="hold" grpId="0" nodeType="afterEffect">
                                  <p:stCondLst>
                                    <p:cond delay="0"/>
                                  </p:stCondLst>
                                  <p:childTnLst>
                                    <p:set>
                                      <p:cBhvr>
                                        <p:cTn id="63" dur="1" fill="hold">
                                          <p:stCondLst>
                                            <p:cond delay="0"/>
                                          </p:stCondLst>
                                        </p:cTn>
                                        <p:tgtEl>
                                          <p:spTgt spid="16479"/>
                                        </p:tgtEl>
                                        <p:attrNameLst>
                                          <p:attrName>style.visibility</p:attrName>
                                        </p:attrNameLst>
                                      </p:cBhvr>
                                      <p:to>
                                        <p:strVal val="visible"/>
                                      </p:to>
                                    </p:set>
                                    <p:anim calcmode="lin" valueType="num">
                                      <p:cBhvr additive="base">
                                        <p:cTn id="64" dur="3000" fill="hold"/>
                                        <p:tgtEl>
                                          <p:spTgt spid="16479"/>
                                        </p:tgtEl>
                                        <p:attrNameLst>
                                          <p:attrName>ppt_x</p:attrName>
                                        </p:attrNameLst>
                                      </p:cBhvr>
                                      <p:tavLst>
                                        <p:tav tm="0">
                                          <p:val>
                                            <p:strVal val="#ppt_x"/>
                                          </p:val>
                                        </p:tav>
                                        <p:tav tm="100000">
                                          <p:val>
                                            <p:strVal val="#ppt_x"/>
                                          </p:val>
                                        </p:tav>
                                      </p:tavLst>
                                    </p:anim>
                                    <p:anim calcmode="lin" valueType="num">
                                      <p:cBhvr additive="base">
                                        <p:cTn id="65" dur="3000" fill="hold"/>
                                        <p:tgtEl>
                                          <p:spTgt spid="164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bldLvl="0" animBg="1"/>
      <p:bldP spid="16390" grpId="0" bldLvl="0" animBg="1"/>
      <p:bldP spid="16468" grpId="0" bldLvl="0" animBg="1"/>
      <p:bldP spid="16476" grpId="0" bldLvl="0" animBg="1"/>
      <p:bldP spid="16477" grpId="0" bldLvl="0" animBg="1"/>
      <p:bldP spid="16479" grpId="0" bldLvl="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9" name="AutoShape 3">
            <a:hlinkClick r:id="" action="ppaction://noaction"/>
          </p:cNvPr>
          <p:cNvSpPr>
            <a:spLocks noChangeArrowheads="1"/>
          </p:cNvSpPr>
          <p:nvPr/>
        </p:nvSpPr>
        <p:spPr bwMode="auto">
          <a:xfrm>
            <a:off x="838200" y="2881313"/>
            <a:ext cx="6943725" cy="71494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一、</a:t>
            </a: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理想集成运放及其传输特性</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45060" name="AutoShape 4">
            <a:hlinkClick r:id="" action="ppaction://noaction"/>
          </p:cNvPr>
          <p:cNvSpPr>
            <a:spLocks noChangeArrowheads="1"/>
          </p:cNvSpPr>
          <p:nvPr/>
        </p:nvSpPr>
        <p:spPr bwMode="auto">
          <a:xfrm>
            <a:off x="838200" y="3789363"/>
            <a:ext cx="6080125" cy="71494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二、</a:t>
            </a: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集成运放的线性应用</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45061" name="AutoShape 5">
            <a:hlinkClick r:id="rId1" action="ppaction://hlinksldjump"/>
          </p:cNvPr>
          <p:cNvSpPr>
            <a:spLocks noChangeArrowheads="1"/>
          </p:cNvSpPr>
          <p:nvPr/>
        </p:nvSpPr>
        <p:spPr bwMode="auto">
          <a:xfrm>
            <a:off x="827088" y="4652963"/>
            <a:ext cx="7016750" cy="714960"/>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三、</a:t>
            </a:r>
            <a:r>
              <a:rPr kumimoji="1" lang="en-US" altLang="zh-CN" sz="32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集成运放的非线性应用</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2" name="文本框 1"/>
          <p:cNvSpPr txBox="1"/>
          <p:nvPr/>
        </p:nvSpPr>
        <p:spPr>
          <a:xfrm>
            <a:off x="680085" y="400685"/>
            <a:ext cx="7608570" cy="706755"/>
          </a:xfrm>
          <a:prstGeom prst="rect">
            <a:avLst/>
          </a:prstGeom>
          <a:noFill/>
        </p:spPr>
        <p:txBody>
          <a:bodyPr wrap="square" rtlCol="0">
            <a:spAutoFit/>
          </a:bodyPr>
          <a:p>
            <a:r>
              <a:rPr lang="en-US" altLang="zh-CN" sz="4000" dirty="0">
                <a:solidFill>
                  <a:schemeClr val="bg1"/>
                </a:solidFill>
                <a:latin typeface="Times New Roman" panose="02020603050405020304" pitchFamily="18" charset="0"/>
                <a:sym typeface="+mn-ea"/>
              </a:rPr>
              <a:t>8.4.3</a:t>
            </a:r>
            <a:r>
              <a:rPr lang="en-US" altLang="zh-CN" sz="4000" dirty="0">
                <a:solidFill>
                  <a:schemeClr val="bg1"/>
                </a:solidFill>
                <a:latin typeface="宋体" panose="02010600030101010101" pitchFamily="2" charset="-122"/>
                <a:sym typeface="+mn-ea"/>
              </a:rPr>
              <a:t> </a:t>
            </a:r>
            <a:r>
              <a:rPr lang="zh-CN" altLang="en-US" sz="4000" dirty="0">
                <a:solidFill>
                  <a:schemeClr val="bg1"/>
                </a:solidFill>
                <a:latin typeface="宋体" panose="02010600030101010101" pitchFamily="2" charset="-122"/>
                <a:sym typeface="+mn-ea"/>
              </a:rPr>
              <a:t>理想集成运放的分析方法</a:t>
            </a:r>
            <a:endParaRPr lang="zh-CN" altLang="en-US" sz="4000" dirty="0">
              <a:solidFill>
                <a:schemeClr val="bg1"/>
              </a:solidFill>
              <a:latin typeface="宋体" panose="02010600030101010101" pitchFamily="2" charset="-122"/>
            </a:endParaRPr>
          </a:p>
        </p:txBody>
      </p:sp>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wipe(left)">
                                      <p:cBhvr>
                                        <p:cTn id="7" dur="500"/>
                                        <p:tgtEl>
                                          <p:spTgt spid="4505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060"/>
                                        </p:tgtEl>
                                        <p:attrNameLst>
                                          <p:attrName>style.visibility</p:attrName>
                                        </p:attrNameLst>
                                      </p:cBhvr>
                                      <p:to>
                                        <p:strVal val="visible"/>
                                      </p:to>
                                    </p:set>
                                    <p:animEffect transition="in" filter="wipe(left)">
                                      <p:cBhvr>
                                        <p:cTn id="11" dur="500"/>
                                        <p:tgtEl>
                                          <p:spTgt spid="4506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5061"/>
                                        </p:tgtEl>
                                        <p:attrNameLst>
                                          <p:attrName>style.visibility</p:attrName>
                                        </p:attrNameLst>
                                      </p:cBhvr>
                                      <p:to>
                                        <p:strVal val="visible"/>
                                      </p:to>
                                    </p:set>
                                    <p:animEffect transition="in" filter="wipe(left)">
                                      <p:cBhvr>
                                        <p:cTn id="15" dur="500"/>
                                        <p:tgtEl>
                                          <p:spTgt spid="45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ldLvl="0" animBg="1"/>
      <p:bldP spid="45060" grpId="0" bldLvl="0" animBg="1"/>
      <p:bldP spid="45061"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2"/>
          <p:cNvSpPr>
            <a:spLocks noChangeArrowheads="1"/>
          </p:cNvSpPr>
          <p:nvPr/>
        </p:nvSpPr>
        <p:spPr bwMode="auto">
          <a:xfrm>
            <a:off x="417513" y="3197225"/>
            <a:ext cx="4667250" cy="519113"/>
          </a:xfrm>
          <a:prstGeom prst="rect">
            <a:avLst/>
          </a:prstGeom>
          <a:noFill/>
          <a:ln w="38100">
            <a:noFill/>
            <a:miter lim="800000"/>
            <a:tailEnd type="none" w="sm" len="lg"/>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理想化的主要条件：</a:t>
            </a:r>
            <a:endPar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
        <p:nvSpPr>
          <p:cNvPr id="49155" name="Text Box 3"/>
          <p:cNvSpPr txBox="1">
            <a:spLocks noChangeArrowheads="1"/>
          </p:cNvSpPr>
          <p:nvPr/>
        </p:nvSpPr>
        <p:spPr bwMode="auto">
          <a:xfrm>
            <a:off x="1733550" y="3830638"/>
            <a:ext cx="4003675" cy="519113"/>
          </a:xfrm>
          <a:prstGeom prst="rect">
            <a:avLst/>
          </a:prstGeom>
          <a:noFill/>
          <a:ln w="38100">
            <a:noFill/>
            <a:miter lim="800000"/>
            <a:tailEnd type="none" w="sm" len="lg"/>
          </a:ln>
          <a:effectLst/>
        </p:spPr>
        <p:txBody>
          <a:bodyPr anchor="ctr">
            <a:spAutoFit/>
          </a:bodyPr>
          <a:lstStyle/>
          <a:p>
            <a:pPr marR="0" defTabSz="914400">
              <a:spcBef>
                <a:spcPct val="50000"/>
              </a:spcBef>
              <a:buClrTx/>
              <a:buSzTx/>
              <a:buFontTx/>
              <a:buNone/>
              <a:defRPr/>
            </a:pPr>
            <a:r>
              <a:rPr kumimoji="1" lang="en-US" altLang="zh-CN"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开环差模电压增益</a:t>
            </a:r>
            <a:r>
              <a:rPr kumimoji="1" lang="zh-CN" altLang="en-US" sz="2800" b="1" i="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9156" name="Text Box 4"/>
          <p:cNvSpPr txBox="1">
            <a:spLocks noChangeArrowheads="1"/>
          </p:cNvSpPr>
          <p:nvPr/>
        </p:nvSpPr>
        <p:spPr bwMode="auto">
          <a:xfrm>
            <a:off x="1752600" y="4359275"/>
            <a:ext cx="3676650" cy="519113"/>
          </a:xfrm>
          <a:prstGeom prst="rect">
            <a:avLst/>
          </a:prstGeom>
          <a:noFill/>
          <a:ln w="38100">
            <a:noFill/>
            <a:miter lim="800000"/>
            <a:tailEnd type="none" w="sm" len="lg"/>
          </a:ln>
          <a:effectLst/>
        </p:spPr>
        <p:txBody>
          <a:bodyPr anchor="ctr">
            <a:spAutoFit/>
          </a:bodyPr>
          <a:lstStyle/>
          <a:p>
            <a:pPr marR="0" defTabSz="914400">
              <a:spcBef>
                <a:spcPct val="50000"/>
              </a:spcBef>
              <a:buClrTx/>
              <a:buSzTx/>
              <a:buFontTx/>
              <a:buNone/>
              <a:defRPr/>
            </a:pPr>
            <a:r>
              <a:rPr kumimoji="1" lang="en-US" altLang="zh-CN"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开环差模输入电阻</a:t>
            </a:r>
            <a:endPar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9157" name="Rectangle 5"/>
          <p:cNvSpPr>
            <a:spLocks noChangeArrowheads="1"/>
          </p:cNvSpPr>
          <p:nvPr/>
        </p:nvSpPr>
        <p:spPr bwMode="auto">
          <a:xfrm>
            <a:off x="1855788" y="5451475"/>
            <a:ext cx="3883025" cy="519113"/>
          </a:xfrm>
          <a:prstGeom prst="rect">
            <a:avLst/>
          </a:prstGeom>
          <a:noFill/>
          <a:ln w="38100">
            <a:noFill/>
            <a:miter lim="800000"/>
            <a:tailEnd type="none" w="sm" len="lg"/>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开环输出电阻</a:t>
            </a:r>
            <a:endParaRPr kumimoji="1" lang="zh-CN" altLang="en-US" sz="28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49158" name="Rectangle 6"/>
          <p:cNvSpPr>
            <a:spLocks noChangeArrowheads="1"/>
          </p:cNvSpPr>
          <p:nvPr/>
        </p:nvSpPr>
        <p:spPr bwMode="auto">
          <a:xfrm>
            <a:off x="1849438" y="6007100"/>
            <a:ext cx="3355975" cy="519113"/>
          </a:xfrm>
          <a:prstGeom prst="rect">
            <a:avLst/>
          </a:prstGeom>
          <a:noFill/>
          <a:ln w="38100">
            <a:noFill/>
            <a:miter lim="800000"/>
            <a:tailEnd type="none" w="sm" len="lg"/>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共模抑制比</a:t>
            </a:r>
            <a:endParaRPr kumimoji="1" lang="zh-CN" altLang="en-US" sz="28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aphicFrame>
        <p:nvGraphicFramePr>
          <p:cNvPr id="534535" name="Object 7"/>
          <p:cNvGraphicFramePr/>
          <p:nvPr/>
        </p:nvGraphicFramePr>
        <p:xfrm>
          <a:off x="5194300" y="3868738"/>
          <a:ext cx="1193800" cy="455612"/>
        </p:xfrm>
        <a:graphic>
          <a:graphicData uri="http://schemas.openxmlformats.org/presentationml/2006/ole">
            <mc:AlternateContent xmlns:mc="http://schemas.openxmlformats.org/markup-compatibility/2006">
              <mc:Choice xmlns:v="urn:schemas-microsoft-com:vml" Requires="v">
                <p:oleObj spid="_x0000_s4469" name="" r:id="rId1" imgW="1193800" imgH="457200" progId="Equation.3">
                  <p:embed/>
                </p:oleObj>
              </mc:Choice>
              <mc:Fallback>
                <p:oleObj name="" r:id="rId1" imgW="1193800" imgH="457200" progId="Equation.3">
                  <p:embed/>
                  <p:pic>
                    <p:nvPicPr>
                      <p:cNvPr id="0" name="图片 4468"/>
                      <p:cNvPicPr/>
                      <p:nvPr/>
                    </p:nvPicPr>
                    <p:blipFill>
                      <a:blip r:embed="rId2"/>
                      <a:stretch>
                        <a:fillRect/>
                      </a:stretch>
                    </p:blipFill>
                    <p:spPr>
                      <a:xfrm>
                        <a:off x="5194300" y="3868738"/>
                        <a:ext cx="1193800" cy="455612"/>
                      </a:xfrm>
                      <a:prstGeom prst="rect">
                        <a:avLst/>
                      </a:prstGeom>
                      <a:noFill/>
                      <a:ln w="38100">
                        <a:noFill/>
                        <a:miter/>
                      </a:ln>
                    </p:spPr>
                  </p:pic>
                </p:oleObj>
              </mc:Fallback>
            </mc:AlternateContent>
          </a:graphicData>
        </a:graphic>
      </p:graphicFrame>
      <p:graphicFrame>
        <p:nvGraphicFramePr>
          <p:cNvPr id="534536" name="Object 8"/>
          <p:cNvGraphicFramePr/>
          <p:nvPr/>
        </p:nvGraphicFramePr>
        <p:xfrm>
          <a:off x="5308600" y="4440238"/>
          <a:ext cx="1003300" cy="455612"/>
        </p:xfrm>
        <a:graphic>
          <a:graphicData uri="http://schemas.openxmlformats.org/presentationml/2006/ole">
            <mc:AlternateContent xmlns:mc="http://schemas.openxmlformats.org/markup-compatibility/2006">
              <mc:Choice xmlns:v="urn:schemas-microsoft-com:vml" Requires="v">
                <p:oleObj spid="_x0000_s4470" name="" r:id="rId3" imgW="1002665" imgH="457200" progId="Equation.3">
                  <p:embed/>
                </p:oleObj>
              </mc:Choice>
              <mc:Fallback>
                <p:oleObj name="" r:id="rId3" imgW="1002665" imgH="457200" progId="Equation.3">
                  <p:embed/>
                  <p:pic>
                    <p:nvPicPr>
                      <p:cNvPr id="0" name="图片 4469"/>
                      <p:cNvPicPr/>
                      <p:nvPr/>
                    </p:nvPicPr>
                    <p:blipFill>
                      <a:blip r:embed="rId4"/>
                      <a:stretch>
                        <a:fillRect/>
                      </a:stretch>
                    </p:blipFill>
                    <p:spPr>
                      <a:xfrm>
                        <a:off x="5308600" y="4440238"/>
                        <a:ext cx="1003300" cy="455612"/>
                      </a:xfrm>
                      <a:prstGeom prst="rect">
                        <a:avLst/>
                      </a:prstGeom>
                      <a:noFill/>
                      <a:ln w="38100">
                        <a:noFill/>
                        <a:miter/>
                      </a:ln>
                    </p:spPr>
                  </p:pic>
                </p:oleObj>
              </mc:Fallback>
            </mc:AlternateContent>
          </a:graphicData>
        </a:graphic>
      </p:graphicFrame>
      <p:graphicFrame>
        <p:nvGraphicFramePr>
          <p:cNvPr id="534537" name="Object 9"/>
          <p:cNvGraphicFramePr/>
          <p:nvPr/>
        </p:nvGraphicFramePr>
        <p:xfrm>
          <a:off x="5340350" y="5507038"/>
          <a:ext cx="825500" cy="455612"/>
        </p:xfrm>
        <a:graphic>
          <a:graphicData uri="http://schemas.openxmlformats.org/presentationml/2006/ole">
            <mc:AlternateContent xmlns:mc="http://schemas.openxmlformats.org/markup-compatibility/2006">
              <mc:Choice xmlns:v="urn:schemas-microsoft-com:vml" Requires="v">
                <p:oleObj spid="_x0000_s4474" name="" r:id="rId5" imgW="825500" imgH="457200" progId="Equation.3">
                  <p:embed/>
                </p:oleObj>
              </mc:Choice>
              <mc:Fallback>
                <p:oleObj name="" r:id="rId5" imgW="825500" imgH="457200" progId="Equation.3">
                  <p:embed/>
                  <p:pic>
                    <p:nvPicPr>
                      <p:cNvPr id="0" name="图片 4473"/>
                      <p:cNvPicPr/>
                      <p:nvPr/>
                    </p:nvPicPr>
                    <p:blipFill>
                      <a:blip r:embed="rId6"/>
                      <a:stretch>
                        <a:fillRect/>
                      </a:stretch>
                    </p:blipFill>
                    <p:spPr>
                      <a:xfrm>
                        <a:off x="5340350" y="5507038"/>
                        <a:ext cx="825500" cy="455612"/>
                      </a:xfrm>
                      <a:prstGeom prst="rect">
                        <a:avLst/>
                      </a:prstGeom>
                      <a:noFill/>
                      <a:ln w="38100">
                        <a:noFill/>
                        <a:miter/>
                      </a:ln>
                    </p:spPr>
                  </p:pic>
                </p:oleObj>
              </mc:Fallback>
            </mc:AlternateContent>
          </a:graphicData>
        </a:graphic>
      </p:graphicFrame>
      <p:graphicFrame>
        <p:nvGraphicFramePr>
          <p:cNvPr id="534538" name="Object 10"/>
          <p:cNvGraphicFramePr/>
          <p:nvPr/>
        </p:nvGraphicFramePr>
        <p:xfrm>
          <a:off x="5232400" y="6002338"/>
          <a:ext cx="1524000" cy="455612"/>
        </p:xfrm>
        <a:graphic>
          <a:graphicData uri="http://schemas.openxmlformats.org/presentationml/2006/ole">
            <mc:AlternateContent xmlns:mc="http://schemas.openxmlformats.org/markup-compatibility/2006">
              <mc:Choice xmlns:v="urn:schemas-microsoft-com:vml" Requires="v">
                <p:oleObj spid="_x0000_s4473" name="" r:id="rId7" imgW="1524000" imgH="457200" progId="Equation.3">
                  <p:embed/>
                </p:oleObj>
              </mc:Choice>
              <mc:Fallback>
                <p:oleObj name="" r:id="rId7" imgW="1524000" imgH="457200" progId="Equation.3">
                  <p:embed/>
                  <p:pic>
                    <p:nvPicPr>
                      <p:cNvPr id="0" name="图片 4472"/>
                      <p:cNvPicPr/>
                      <p:nvPr/>
                    </p:nvPicPr>
                    <p:blipFill>
                      <a:blip r:embed="rId8"/>
                      <a:stretch>
                        <a:fillRect/>
                      </a:stretch>
                    </p:blipFill>
                    <p:spPr>
                      <a:xfrm>
                        <a:off x="5232400" y="6002338"/>
                        <a:ext cx="1524000" cy="455612"/>
                      </a:xfrm>
                      <a:prstGeom prst="rect">
                        <a:avLst/>
                      </a:prstGeom>
                      <a:noFill/>
                      <a:ln w="38100">
                        <a:noFill/>
                        <a:miter/>
                      </a:ln>
                    </p:spPr>
                  </p:pic>
                </p:oleObj>
              </mc:Fallback>
            </mc:AlternateContent>
          </a:graphicData>
        </a:graphic>
      </p:graphicFrame>
      <p:sp>
        <p:nvSpPr>
          <p:cNvPr id="49163" name="Text Box 11"/>
          <p:cNvSpPr txBox="1"/>
          <p:nvPr/>
        </p:nvSpPr>
        <p:spPr>
          <a:xfrm>
            <a:off x="325438" y="1839913"/>
            <a:ext cx="4727575" cy="1373187"/>
          </a:xfrm>
          <a:prstGeom prst="rect">
            <a:avLst/>
          </a:prstGeom>
          <a:noFill/>
          <a:ln w="9525">
            <a:noFill/>
          </a:ln>
        </p:spPr>
        <p:txBody>
          <a:bodyPr>
            <a:spAutoFit/>
          </a:bodyPr>
          <a:p>
            <a:pPr>
              <a:spcBef>
                <a:spcPct val="50000"/>
              </a:spcBef>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在分析运算放大器的电路时，一般把</a:t>
            </a:r>
            <a:r>
              <a:rPr lang="zh-CN" altLang="en-US" sz="2800" b="1" dirty="0">
                <a:latin typeface="宋体" panose="02010600030101010101" pitchFamily="2" charset="-122"/>
              </a:rPr>
              <a:t>运算放大器看成理想元件。</a:t>
            </a:r>
            <a:endParaRPr lang="zh-CN" altLang="en-US" sz="2800" b="1" dirty="0">
              <a:latin typeface="Times New Roman" panose="02020603050405020304" pitchFamily="18" charset="0"/>
            </a:endParaRPr>
          </a:p>
        </p:txBody>
      </p:sp>
      <p:sp>
        <p:nvSpPr>
          <p:cNvPr id="49164" name="Rectangle 12"/>
          <p:cNvSpPr>
            <a:spLocks noChangeArrowheads="1"/>
          </p:cNvSpPr>
          <p:nvPr/>
        </p:nvSpPr>
        <p:spPr bwMode="auto">
          <a:xfrm>
            <a:off x="250825" y="496888"/>
            <a:ext cx="7553325" cy="645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一、</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理想集成运放及其传输特性</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grpSp>
        <p:nvGrpSpPr>
          <p:cNvPr id="2" name="Group 13"/>
          <p:cNvGrpSpPr/>
          <p:nvPr/>
        </p:nvGrpSpPr>
        <p:grpSpPr>
          <a:xfrm>
            <a:off x="5192713" y="1341438"/>
            <a:ext cx="3508375" cy="2000250"/>
            <a:chOff x="2467" y="265"/>
            <a:chExt cx="2210" cy="1260"/>
          </a:xfrm>
        </p:grpSpPr>
        <p:grpSp>
          <p:nvGrpSpPr>
            <p:cNvPr id="534542" name="Group 14"/>
            <p:cNvGrpSpPr/>
            <p:nvPr/>
          </p:nvGrpSpPr>
          <p:grpSpPr>
            <a:xfrm>
              <a:off x="2773" y="265"/>
              <a:ext cx="1751" cy="1260"/>
              <a:chOff x="1909" y="1548"/>
              <a:chExt cx="1751" cy="1260"/>
            </a:xfrm>
          </p:grpSpPr>
          <p:sp>
            <p:nvSpPr>
              <p:cNvPr id="534543" name="Line 15"/>
              <p:cNvSpPr/>
              <p:nvPr/>
            </p:nvSpPr>
            <p:spPr>
              <a:xfrm>
                <a:off x="2580" y="1548"/>
                <a:ext cx="0" cy="0"/>
              </a:xfrm>
              <a:prstGeom prst="line">
                <a:avLst/>
              </a:prstGeom>
              <a:ln w="9525" cap="flat" cmpd="sng">
                <a:solidFill>
                  <a:schemeClr val="tx1"/>
                </a:solidFill>
                <a:prstDash val="solid"/>
                <a:headEnd type="none" w="med" len="med"/>
                <a:tailEnd type="none" w="med" len="med"/>
              </a:ln>
            </p:spPr>
          </p:sp>
          <p:graphicFrame>
            <p:nvGraphicFramePr>
              <p:cNvPr id="534544" name="Object 16"/>
              <p:cNvGraphicFramePr/>
              <p:nvPr/>
            </p:nvGraphicFramePr>
            <p:xfrm>
              <a:off x="2820" y="2028"/>
              <a:ext cx="120" cy="264"/>
            </p:xfrm>
            <a:graphic>
              <a:graphicData uri="http://schemas.openxmlformats.org/presentationml/2006/ole">
                <mc:AlternateContent xmlns:mc="http://schemas.openxmlformats.org/markup-compatibility/2006">
                  <mc:Choice xmlns:v="urn:schemas-microsoft-com:vml" Requires="v">
                    <p:oleObj spid="_x0000_s4472" name="" r:id="rId9" imgW="190500" imgH="419100" progId="Equation.3">
                      <p:embed/>
                    </p:oleObj>
                  </mc:Choice>
                  <mc:Fallback>
                    <p:oleObj name="" r:id="rId9" imgW="190500" imgH="419100" progId="Equation.3">
                      <p:embed/>
                      <p:pic>
                        <p:nvPicPr>
                          <p:cNvPr id="0" name="图片 4471"/>
                          <p:cNvPicPr/>
                          <p:nvPr/>
                        </p:nvPicPr>
                        <p:blipFill>
                          <a:blip r:embed="rId10"/>
                          <a:stretch>
                            <a:fillRect/>
                          </a:stretch>
                        </p:blipFill>
                        <p:spPr>
                          <a:xfrm>
                            <a:off x="2820" y="2028"/>
                            <a:ext cx="120" cy="264"/>
                          </a:xfrm>
                          <a:prstGeom prst="rect">
                            <a:avLst/>
                          </a:prstGeom>
                          <a:noFill/>
                          <a:ln w="38100">
                            <a:noFill/>
                            <a:miter/>
                          </a:ln>
                        </p:spPr>
                      </p:pic>
                    </p:oleObj>
                  </mc:Fallback>
                </mc:AlternateContent>
              </a:graphicData>
            </a:graphic>
          </p:graphicFrame>
          <p:sp>
            <p:nvSpPr>
              <p:cNvPr id="534545" name="Line 17"/>
              <p:cNvSpPr/>
              <p:nvPr/>
            </p:nvSpPr>
            <p:spPr>
              <a:xfrm>
                <a:off x="1960" y="2149"/>
                <a:ext cx="528" cy="0"/>
              </a:xfrm>
              <a:prstGeom prst="line">
                <a:avLst/>
              </a:prstGeom>
              <a:ln w="25400" cap="flat" cmpd="sng">
                <a:solidFill>
                  <a:schemeClr val="accent2"/>
                </a:solidFill>
                <a:prstDash val="solid"/>
                <a:headEnd type="none" w="med" len="med"/>
                <a:tailEnd type="none" w="med" len="lg"/>
              </a:ln>
            </p:spPr>
          </p:sp>
          <p:sp>
            <p:nvSpPr>
              <p:cNvPr id="534546" name="Line 18"/>
              <p:cNvSpPr/>
              <p:nvPr/>
            </p:nvSpPr>
            <p:spPr>
              <a:xfrm>
                <a:off x="1969" y="2640"/>
                <a:ext cx="480" cy="0"/>
              </a:xfrm>
              <a:prstGeom prst="line">
                <a:avLst/>
              </a:prstGeom>
              <a:ln w="25400" cap="flat" cmpd="sng">
                <a:solidFill>
                  <a:schemeClr val="accent2"/>
                </a:solidFill>
                <a:prstDash val="solid"/>
                <a:headEnd type="none" w="med" len="med"/>
                <a:tailEnd type="none" w="med" len="lg"/>
              </a:ln>
            </p:spPr>
          </p:sp>
          <p:sp>
            <p:nvSpPr>
              <p:cNvPr id="534547" name="Line 19"/>
              <p:cNvSpPr/>
              <p:nvPr/>
            </p:nvSpPr>
            <p:spPr>
              <a:xfrm>
                <a:off x="3193" y="2343"/>
                <a:ext cx="456" cy="0"/>
              </a:xfrm>
              <a:prstGeom prst="line">
                <a:avLst/>
              </a:prstGeom>
              <a:ln w="25400" cap="flat" cmpd="sng">
                <a:solidFill>
                  <a:schemeClr val="accent2"/>
                </a:solidFill>
                <a:prstDash val="solid"/>
                <a:headEnd type="none" w="med" len="med"/>
                <a:tailEnd type="none" w="med" len="lg"/>
              </a:ln>
            </p:spPr>
          </p:sp>
          <p:sp>
            <p:nvSpPr>
              <p:cNvPr id="534548" name="Oval 20"/>
              <p:cNvSpPr/>
              <p:nvPr/>
            </p:nvSpPr>
            <p:spPr>
              <a:xfrm>
                <a:off x="1909" y="2605"/>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4549" name="Oval 21"/>
              <p:cNvSpPr/>
              <p:nvPr/>
            </p:nvSpPr>
            <p:spPr>
              <a:xfrm>
                <a:off x="3588" y="2307"/>
                <a:ext cx="72" cy="72"/>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4550" name="Rectangle 22"/>
              <p:cNvSpPr/>
              <p:nvPr/>
            </p:nvSpPr>
            <p:spPr>
              <a:xfrm>
                <a:off x="2461" y="1824"/>
                <a:ext cx="720" cy="984"/>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34551" name="Text Box 23"/>
              <p:cNvSpPr txBox="1"/>
              <p:nvPr/>
            </p:nvSpPr>
            <p:spPr>
              <a:xfrm>
                <a:off x="2918" y="216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4552" name="AutoShape 24"/>
              <p:cNvSpPr/>
              <p:nvPr/>
            </p:nvSpPr>
            <p:spPr>
              <a:xfrm rot="-5400000">
                <a:off x="2622" y="2010"/>
                <a:ext cx="156" cy="120"/>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34553" name="Group 25"/>
              <p:cNvGrpSpPr/>
              <p:nvPr/>
            </p:nvGrpSpPr>
            <p:grpSpPr>
              <a:xfrm>
                <a:off x="2796" y="2016"/>
                <a:ext cx="240" cy="96"/>
                <a:chOff x="2928" y="2112"/>
                <a:chExt cx="384" cy="240"/>
              </a:xfrm>
            </p:grpSpPr>
            <p:sp>
              <p:nvSpPr>
                <p:cNvPr id="534554" name="Oval 26"/>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34555" name="Oval 27"/>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34556" name="Text Box 28"/>
              <p:cNvSpPr txBox="1"/>
              <p:nvPr/>
            </p:nvSpPr>
            <p:spPr>
              <a:xfrm>
                <a:off x="2498" y="2082"/>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34557" name="Text Box 29"/>
              <p:cNvSpPr txBox="1"/>
              <p:nvPr/>
            </p:nvSpPr>
            <p:spPr>
              <a:xfrm>
                <a:off x="2498" y="2466"/>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34558" name="Object 30"/>
              <p:cNvGraphicFramePr/>
              <p:nvPr/>
            </p:nvGraphicFramePr>
            <p:xfrm>
              <a:off x="2820" y="2028"/>
              <a:ext cx="120" cy="264"/>
            </p:xfrm>
            <a:graphic>
              <a:graphicData uri="http://schemas.openxmlformats.org/presentationml/2006/ole">
                <mc:AlternateContent xmlns:mc="http://schemas.openxmlformats.org/markup-compatibility/2006">
                  <mc:Choice xmlns:v="urn:schemas-microsoft-com:vml" Requires="v">
                    <p:oleObj spid="_x0000_s4471" name="" r:id="rId11" imgW="190500" imgH="419100" progId="Equation.3">
                      <p:embed/>
                    </p:oleObj>
                  </mc:Choice>
                  <mc:Fallback>
                    <p:oleObj name="" r:id="rId11" imgW="190500" imgH="419100" progId="Equation.3">
                      <p:embed/>
                      <p:pic>
                        <p:nvPicPr>
                          <p:cNvPr id="0" name="图片 4470"/>
                          <p:cNvPicPr/>
                          <p:nvPr/>
                        </p:nvPicPr>
                        <p:blipFill>
                          <a:blip r:embed="rId10"/>
                          <a:stretch>
                            <a:fillRect/>
                          </a:stretch>
                        </p:blipFill>
                        <p:spPr>
                          <a:xfrm>
                            <a:off x="2820" y="2028"/>
                            <a:ext cx="120" cy="264"/>
                          </a:xfrm>
                          <a:prstGeom prst="rect">
                            <a:avLst/>
                          </a:prstGeom>
                          <a:noFill/>
                          <a:ln w="38100">
                            <a:noFill/>
                            <a:miter/>
                          </a:ln>
                        </p:spPr>
                      </p:pic>
                    </p:oleObj>
                  </mc:Fallback>
                </mc:AlternateContent>
              </a:graphicData>
            </a:graphic>
          </p:graphicFrame>
          <p:sp>
            <p:nvSpPr>
              <p:cNvPr id="534559" name="Rectangle 31"/>
              <p:cNvSpPr/>
              <p:nvPr/>
            </p:nvSpPr>
            <p:spPr>
              <a:xfrm>
                <a:off x="2461" y="1824"/>
                <a:ext cx="720" cy="984"/>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34560" name="Text Box 32"/>
              <p:cNvSpPr txBox="1"/>
              <p:nvPr/>
            </p:nvSpPr>
            <p:spPr>
              <a:xfrm>
                <a:off x="2958" y="216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4561" name="AutoShape 33"/>
              <p:cNvSpPr/>
              <p:nvPr/>
            </p:nvSpPr>
            <p:spPr>
              <a:xfrm rot="-5400000">
                <a:off x="2648" y="1931"/>
                <a:ext cx="156" cy="120"/>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34562" name="Text Box 34"/>
              <p:cNvSpPr txBox="1"/>
              <p:nvPr/>
            </p:nvSpPr>
            <p:spPr>
              <a:xfrm>
                <a:off x="2459" y="1964"/>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34563" name="Text Box 35"/>
              <p:cNvSpPr txBox="1"/>
              <p:nvPr/>
            </p:nvSpPr>
            <p:spPr>
              <a:xfrm>
                <a:off x="2459" y="245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4564" name="Oval 36"/>
              <p:cNvSpPr/>
              <p:nvPr/>
            </p:nvSpPr>
            <p:spPr>
              <a:xfrm>
                <a:off x="1914" y="2126"/>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534565" name="Object 37"/>
              <p:cNvGraphicFramePr/>
              <p:nvPr/>
            </p:nvGraphicFramePr>
            <p:xfrm>
              <a:off x="2819" y="1905"/>
              <a:ext cx="200" cy="144"/>
            </p:xfrm>
            <a:graphic>
              <a:graphicData uri="http://schemas.openxmlformats.org/presentationml/2006/ole">
                <mc:AlternateContent xmlns:mc="http://schemas.openxmlformats.org/markup-compatibility/2006">
                  <mc:Choice xmlns:v="urn:schemas-microsoft-com:vml" Requires="v">
                    <p:oleObj spid="_x0000_s4476" name="" r:id="rId12" imgW="317500" imgH="228600" progId="Equation.3">
                      <p:embed/>
                    </p:oleObj>
                  </mc:Choice>
                  <mc:Fallback>
                    <p:oleObj name="" r:id="rId12" imgW="317500" imgH="228600" progId="Equation.3">
                      <p:embed/>
                      <p:pic>
                        <p:nvPicPr>
                          <p:cNvPr id="0" name="图片 4475"/>
                          <p:cNvPicPr/>
                          <p:nvPr/>
                        </p:nvPicPr>
                        <p:blipFill>
                          <a:blip r:embed="rId13"/>
                          <a:stretch>
                            <a:fillRect/>
                          </a:stretch>
                        </p:blipFill>
                        <p:spPr>
                          <a:xfrm>
                            <a:off x="2819" y="1905"/>
                            <a:ext cx="200" cy="144"/>
                          </a:xfrm>
                          <a:prstGeom prst="rect">
                            <a:avLst/>
                          </a:prstGeom>
                          <a:noFill/>
                          <a:ln w="38100">
                            <a:noFill/>
                            <a:miter/>
                          </a:ln>
                        </p:spPr>
                      </p:pic>
                    </p:oleObj>
                  </mc:Fallback>
                </mc:AlternateContent>
              </a:graphicData>
            </a:graphic>
          </p:graphicFrame>
        </p:grpSp>
        <p:sp>
          <p:nvSpPr>
            <p:cNvPr id="534566" name="Rectangle 38"/>
            <p:cNvSpPr/>
            <p:nvPr/>
          </p:nvSpPr>
          <p:spPr>
            <a:xfrm>
              <a:off x="2467" y="1093"/>
              <a:ext cx="328" cy="327"/>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a:t>
              </a:r>
              <a:endParaRPr lang="en-US" altLang="zh-CN" sz="2800" b="1" baseline="-25000" dirty="0">
                <a:solidFill>
                  <a:srgbClr val="FF0066"/>
                </a:solidFill>
                <a:latin typeface="Times New Roman" panose="02020603050405020304" pitchFamily="18" charset="0"/>
              </a:endParaRPr>
            </a:p>
          </p:txBody>
        </p:sp>
        <p:sp>
          <p:nvSpPr>
            <p:cNvPr id="534567" name="Rectangle 39"/>
            <p:cNvSpPr/>
            <p:nvPr/>
          </p:nvSpPr>
          <p:spPr>
            <a:xfrm>
              <a:off x="2512" y="754"/>
              <a:ext cx="317" cy="327"/>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a:t>
              </a:r>
              <a:endParaRPr lang="en-US" altLang="zh-CN" sz="2800" b="1" baseline="-25000" dirty="0">
                <a:solidFill>
                  <a:srgbClr val="FF0066"/>
                </a:solidFill>
                <a:latin typeface="Times New Roman" panose="02020603050405020304" pitchFamily="18" charset="0"/>
              </a:endParaRPr>
            </a:p>
          </p:txBody>
        </p:sp>
        <p:sp>
          <p:nvSpPr>
            <p:cNvPr id="534568" name="Rectangle 40"/>
            <p:cNvSpPr/>
            <p:nvPr/>
          </p:nvSpPr>
          <p:spPr>
            <a:xfrm>
              <a:off x="4360" y="1067"/>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grpSp>
      <p:sp>
        <p:nvSpPr>
          <p:cNvPr id="49193" name="Text Box 41"/>
          <p:cNvSpPr txBox="1">
            <a:spLocks noChangeArrowheads="1"/>
          </p:cNvSpPr>
          <p:nvPr/>
        </p:nvSpPr>
        <p:spPr bwMode="auto">
          <a:xfrm>
            <a:off x="1771650" y="4949825"/>
            <a:ext cx="3676650" cy="519113"/>
          </a:xfrm>
          <a:prstGeom prst="rect">
            <a:avLst/>
          </a:prstGeom>
          <a:noFill/>
          <a:ln w="38100">
            <a:noFill/>
            <a:miter lim="800000"/>
            <a:tailEnd type="none" w="sm" len="lg"/>
          </a:ln>
          <a:effectLst/>
        </p:spPr>
        <p:txBody>
          <a:bodyPr anchor="ctr">
            <a:spAutoFit/>
          </a:bodyPr>
          <a:lstStyle/>
          <a:p>
            <a:pPr marR="0" defTabSz="914400">
              <a:spcBef>
                <a:spcPct val="50000"/>
              </a:spcBef>
              <a:buClrTx/>
              <a:buSzTx/>
              <a:buFontTx/>
              <a:buNone/>
              <a:defRPr/>
            </a:pPr>
            <a:r>
              <a:rPr kumimoji="1" lang="en-US" altLang="zh-CN"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开环共模输入电阻</a:t>
            </a:r>
            <a:endPar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aphicFrame>
        <p:nvGraphicFramePr>
          <p:cNvPr id="534570" name="Object 42"/>
          <p:cNvGraphicFramePr/>
          <p:nvPr/>
        </p:nvGraphicFramePr>
        <p:xfrm>
          <a:off x="5302250" y="5011738"/>
          <a:ext cx="977900" cy="455612"/>
        </p:xfrm>
        <a:graphic>
          <a:graphicData uri="http://schemas.openxmlformats.org/presentationml/2006/ole">
            <mc:AlternateContent xmlns:mc="http://schemas.openxmlformats.org/markup-compatibility/2006">
              <mc:Choice xmlns:v="urn:schemas-microsoft-com:vml" Requires="v">
                <p:oleObj spid="_x0000_s4475" name="" r:id="rId14" imgW="977900" imgH="457200" progId="Equation.3">
                  <p:embed/>
                </p:oleObj>
              </mc:Choice>
              <mc:Fallback>
                <p:oleObj name="" r:id="rId14" imgW="977900" imgH="457200" progId="Equation.3">
                  <p:embed/>
                  <p:pic>
                    <p:nvPicPr>
                      <p:cNvPr id="0" name="图片 4474"/>
                      <p:cNvPicPr/>
                      <p:nvPr/>
                    </p:nvPicPr>
                    <p:blipFill>
                      <a:blip r:embed="rId15"/>
                      <a:stretch>
                        <a:fillRect/>
                      </a:stretch>
                    </p:blipFill>
                    <p:spPr>
                      <a:xfrm>
                        <a:off x="5302250" y="5011738"/>
                        <a:ext cx="977900" cy="455612"/>
                      </a:xfrm>
                      <a:prstGeom prst="rect">
                        <a:avLst/>
                      </a:prstGeom>
                      <a:noFill/>
                      <a:ln w="38100">
                        <a:noFill/>
                        <a:miter/>
                      </a:ln>
                    </p:spPr>
                  </p:pic>
                </p:oleObj>
              </mc:Fallback>
            </mc:AlternateContent>
          </a:graphicData>
        </a:graphic>
      </p:graphicFrame>
      <p:sp>
        <p:nvSpPr>
          <p:cNvPr id="49195" name="Text Box 43"/>
          <p:cNvSpPr txBox="1">
            <a:spLocks noChangeArrowheads="1"/>
          </p:cNvSpPr>
          <p:nvPr/>
        </p:nvSpPr>
        <p:spPr bwMode="auto">
          <a:xfrm>
            <a:off x="323850" y="1268413"/>
            <a:ext cx="3671888" cy="579438"/>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en-US" altLang="zh-CN" sz="32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zh-CN" altLang="en-US" sz="32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、理想集成运放</a:t>
            </a:r>
            <a:endParaRPr kumimoji="1" lang="zh-CN" altLang="en-US" sz="32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1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00000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49163"/>
                                        </p:tgtEl>
                                        <p:attrNameLst>
                                          <p:attrName>style.visibility</p:attrName>
                                        </p:attrNameLst>
                                      </p:cBhvr>
                                      <p:to>
                                        <p:strVal val="visible"/>
                                      </p:to>
                                    </p:set>
                                    <p:animEffect transition="in" filter="wipe(left)">
                                      <p:cBhvr>
                                        <p:cTn id="13" dur="300"/>
                                        <p:tgtEl>
                                          <p:spTgt spid="49163"/>
                                        </p:tgtEl>
                                      </p:cBhvr>
                                    </p:animEffect>
                                  </p:childTnLst>
                                </p:cTn>
                              </p:par>
                            </p:childTnLst>
                          </p:cTn>
                        </p:par>
                        <p:par>
                          <p:cTn id="14" fill="hold">
                            <p:stCondLst>
                              <p:cond delay="10800"/>
                            </p:stCondLst>
                            <p:childTnLst>
                              <p:par>
                                <p:cTn id="15" presetID="16" presetClass="entr" presetSubtype="37" fill="hold" grpId="0" nodeType="afterEffect">
                                  <p:stCondLst>
                                    <p:cond delay="0"/>
                                  </p:stCondLst>
                                  <p:childTnLst>
                                    <p:set>
                                      <p:cBhvr>
                                        <p:cTn id="16" dur="1" fill="hold">
                                          <p:stCondLst>
                                            <p:cond delay="0"/>
                                          </p:stCondLst>
                                        </p:cTn>
                                        <p:tgtEl>
                                          <p:spTgt spid="49154"/>
                                        </p:tgtEl>
                                        <p:attrNameLst>
                                          <p:attrName>style.visibility</p:attrName>
                                        </p:attrNameLst>
                                      </p:cBhvr>
                                      <p:to>
                                        <p:strVal val="visible"/>
                                      </p:to>
                                    </p:set>
                                    <p:animEffect transition="in" filter="barn(outVertical)">
                                      <p:cBhvr>
                                        <p:cTn id="17" dur="500"/>
                                        <p:tgtEl>
                                          <p:spTgt spid="49154"/>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8" fill="hold" grpId="0" nodeType="clickEffect">
                                  <p:stCondLst>
                                    <p:cond delay="0"/>
                                  </p:stCondLst>
                                  <p:childTnLst>
                                    <p:set>
                                      <p:cBhvr>
                                        <p:cTn id="21" dur="1" fill="hold">
                                          <p:stCondLst>
                                            <p:cond delay="0"/>
                                          </p:stCondLst>
                                        </p:cTn>
                                        <p:tgtEl>
                                          <p:spTgt spid="49155"/>
                                        </p:tgtEl>
                                        <p:attrNameLst>
                                          <p:attrName>style.visibility</p:attrName>
                                        </p:attrNameLst>
                                      </p:cBhvr>
                                      <p:to>
                                        <p:strVal val="visible"/>
                                      </p:to>
                                    </p:set>
                                    <p:anim calcmode="lin" valueType="num">
                                      <p:cBhvr>
                                        <p:cTn id="22" dur="500" fill="hold"/>
                                        <p:tgtEl>
                                          <p:spTgt spid="49155"/>
                                        </p:tgtEl>
                                        <p:attrNameLst>
                                          <p:attrName>ppt_x</p:attrName>
                                        </p:attrNameLst>
                                      </p:cBhvr>
                                      <p:tavLst>
                                        <p:tav tm="0">
                                          <p:val>
                                            <p:strVal val="#ppt_x-#ppt_w/2"/>
                                          </p:val>
                                        </p:tav>
                                        <p:tav tm="100000">
                                          <p:val>
                                            <p:strVal val="#ppt_x"/>
                                          </p:val>
                                        </p:tav>
                                      </p:tavLst>
                                    </p:anim>
                                    <p:anim calcmode="lin" valueType="num">
                                      <p:cBhvr>
                                        <p:cTn id="23" dur="500" fill="hold"/>
                                        <p:tgtEl>
                                          <p:spTgt spid="49155"/>
                                        </p:tgtEl>
                                        <p:attrNameLst>
                                          <p:attrName>ppt_y</p:attrName>
                                        </p:attrNameLst>
                                      </p:cBhvr>
                                      <p:tavLst>
                                        <p:tav tm="0">
                                          <p:val>
                                            <p:strVal val="#ppt_y"/>
                                          </p:val>
                                        </p:tav>
                                        <p:tav tm="100000">
                                          <p:val>
                                            <p:strVal val="#ppt_y"/>
                                          </p:val>
                                        </p:tav>
                                      </p:tavLst>
                                    </p:anim>
                                    <p:anim calcmode="lin" valueType="num">
                                      <p:cBhvr>
                                        <p:cTn id="24" dur="500" fill="hold"/>
                                        <p:tgtEl>
                                          <p:spTgt spid="49155"/>
                                        </p:tgtEl>
                                        <p:attrNameLst>
                                          <p:attrName>ppt_w</p:attrName>
                                        </p:attrNameLst>
                                      </p:cBhvr>
                                      <p:tavLst>
                                        <p:tav tm="0">
                                          <p:val>
                                            <p:fltVal val="0.000000"/>
                                          </p:val>
                                        </p:tav>
                                        <p:tav tm="100000">
                                          <p:val>
                                            <p:strVal val="#ppt_w"/>
                                          </p:val>
                                        </p:tav>
                                      </p:tavLst>
                                    </p:anim>
                                    <p:anim calcmode="lin" valueType="num">
                                      <p:cBhvr>
                                        <p:cTn id="25" dur="500" fill="hold"/>
                                        <p:tgtEl>
                                          <p:spTgt spid="49155"/>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7" presetClass="entr" presetSubtype="8" fill="hold" nodeType="clickEffect">
                                  <p:stCondLst>
                                    <p:cond delay="0"/>
                                  </p:stCondLst>
                                  <p:childTnLst>
                                    <p:set>
                                      <p:cBhvr>
                                        <p:cTn id="29" dur="1" fill="hold">
                                          <p:stCondLst>
                                            <p:cond delay="0"/>
                                          </p:stCondLst>
                                        </p:cTn>
                                        <p:tgtEl>
                                          <p:spTgt spid="534535"/>
                                        </p:tgtEl>
                                        <p:attrNameLst>
                                          <p:attrName>style.visibility</p:attrName>
                                        </p:attrNameLst>
                                      </p:cBhvr>
                                      <p:to>
                                        <p:strVal val="visible"/>
                                      </p:to>
                                    </p:set>
                                    <p:anim calcmode="lin" valueType="num">
                                      <p:cBhvr>
                                        <p:cTn id="30" dur="500" fill="hold"/>
                                        <p:tgtEl>
                                          <p:spTgt spid="534535"/>
                                        </p:tgtEl>
                                        <p:attrNameLst>
                                          <p:attrName>ppt_x</p:attrName>
                                        </p:attrNameLst>
                                      </p:cBhvr>
                                      <p:tavLst>
                                        <p:tav tm="0">
                                          <p:val>
                                            <p:strVal val="#ppt_x-#ppt_w/2"/>
                                          </p:val>
                                        </p:tav>
                                        <p:tav tm="100000">
                                          <p:val>
                                            <p:strVal val="#ppt_x"/>
                                          </p:val>
                                        </p:tav>
                                      </p:tavLst>
                                    </p:anim>
                                    <p:anim calcmode="lin" valueType="num">
                                      <p:cBhvr>
                                        <p:cTn id="31" dur="500" fill="hold"/>
                                        <p:tgtEl>
                                          <p:spTgt spid="534535"/>
                                        </p:tgtEl>
                                        <p:attrNameLst>
                                          <p:attrName>ppt_y</p:attrName>
                                        </p:attrNameLst>
                                      </p:cBhvr>
                                      <p:tavLst>
                                        <p:tav tm="0">
                                          <p:val>
                                            <p:strVal val="#ppt_y"/>
                                          </p:val>
                                        </p:tav>
                                        <p:tav tm="100000">
                                          <p:val>
                                            <p:strVal val="#ppt_y"/>
                                          </p:val>
                                        </p:tav>
                                      </p:tavLst>
                                    </p:anim>
                                    <p:anim calcmode="lin" valueType="num">
                                      <p:cBhvr>
                                        <p:cTn id="32" dur="500" fill="hold"/>
                                        <p:tgtEl>
                                          <p:spTgt spid="534535"/>
                                        </p:tgtEl>
                                        <p:attrNameLst>
                                          <p:attrName>ppt_w</p:attrName>
                                        </p:attrNameLst>
                                      </p:cBhvr>
                                      <p:tavLst>
                                        <p:tav tm="0">
                                          <p:val>
                                            <p:fltVal val="0.000000"/>
                                          </p:val>
                                        </p:tav>
                                        <p:tav tm="100000">
                                          <p:val>
                                            <p:strVal val="#ppt_w"/>
                                          </p:val>
                                        </p:tav>
                                      </p:tavLst>
                                    </p:anim>
                                    <p:anim calcmode="lin" valueType="num">
                                      <p:cBhvr>
                                        <p:cTn id="33" dur="500" fill="hold"/>
                                        <p:tgtEl>
                                          <p:spTgt spid="534535"/>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49156"/>
                                        </p:tgtEl>
                                        <p:attrNameLst>
                                          <p:attrName>style.visibility</p:attrName>
                                        </p:attrNameLst>
                                      </p:cBhvr>
                                      <p:to>
                                        <p:strVal val="visible"/>
                                      </p:to>
                                    </p:set>
                                    <p:anim calcmode="lin" valueType="num">
                                      <p:cBhvr>
                                        <p:cTn id="38" dur="500" fill="hold"/>
                                        <p:tgtEl>
                                          <p:spTgt spid="49156"/>
                                        </p:tgtEl>
                                        <p:attrNameLst>
                                          <p:attrName>ppt_x</p:attrName>
                                        </p:attrNameLst>
                                      </p:cBhvr>
                                      <p:tavLst>
                                        <p:tav tm="0">
                                          <p:val>
                                            <p:strVal val="#ppt_x-#ppt_w/2"/>
                                          </p:val>
                                        </p:tav>
                                        <p:tav tm="100000">
                                          <p:val>
                                            <p:strVal val="#ppt_x"/>
                                          </p:val>
                                        </p:tav>
                                      </p:tavLst>
                                    </p:anim>
                                    <p:anim calcmode="lin" valueType="num">
                                      <p:cBhvr>
                                        <p:cTn id="39" dur="500" fill="hold"/>
                                        <p:tgtEl>
                                          <p:spTgt spid="49156"/>
                                        </p:tgtEl>
                                        <p:attrNameLst>
                                          <p:attrName>ppt_y</p:attrName>
                                        </p:attrNameLst>
                                      </p:cBhvr>
                                      <p:tavLst>
                                        <p:tav tm="0">
                                          <p:val>
                                            <p:strVal val="#ppt_y"/>
                                          </p:val>
                                        </p:tav>
                                        <p:tav tm="100000">
                                          <p:val>
                                            <p:strVal val="#ppt_y"/>
                                          </p:val>
                                        </p:tav>
                                      </p:tavLst>
                                    </p:anim>
                                    <p:anim calcmode="lin" valueType="num">
                                      <p:cBhvr>
                                        <p:cTn id="40" dur="500" fill="hold"/>
                                        <p:tgtEl>
                                          <p:spTgt spid="49156"/>
                                        </p:tgtEl>
                                        <p:attrNameLst>
                                          <p:attrName>ppt_w</p:attrName>
                                        </p:attrNameLst>
                                      </p:cBhvr>
                                      <p:tavLst>
                                        <p:tav tm="0">
                                          <p:val>
                                            <p:fltVal val="0.000000"/>
                                          </p:val>
                                        </p:tav>
                                        <p:tav tm="100000">
                                          <p:val>
                                            <p:strVal val="#ppt_w"/>
                                          </p:val>
                                        </p:tav>
                                      </p:tavLst>
                                    </p:anim>
                                    <p:anim calcmode="lin" valueType="num">
                                      <p:cBhvr>
                                        <p:cTn id="41" dur="500" fill="hold"/>
                                        <p:tgtEl>
                                          <p:spTgt spid="49156"/>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7" presetClass="entr" presetSubtype="8" fill="hold" nodeType="clickEffect">
                                  <p:stCondLst>
                                    <p:cond delay="0"/>
                                  </p:stCondLst>
                                  <p:childTnLst>
                                    <p:set>
                                      <p:cBhvr>
                                        <p:cTn id="45" dur="1" fill="hold">
                                          <p:stCondLst>
                                            <p:cond delay="0"/>
                                          </p:stCondLst>
                                        </p:cTn>
                                        <p:tgtEl>
                                          <p:spTgt spid="534536"/>
                                        </p:tgtEl>
                                        <p:attrNameLst>
                                          <p:attrName>style.visibility</p:attrName>
                                        </p:attrNameLst>
                                      </p:cBhvr>
                                      <p:to>
                                        <p:strVal val="visible"/>
                                      </p:to>
                                    </p:set>
                                    <p:anim calcmode="lin" valueType="num">
                                      <p:cBhvr>
                                        <p:cTn id="46" dur="500" fill="hold"/>
                                        <p:tgtEl>
                                          <p:spTgt spid="534536"/>
                                        </p:tgtEl>
                                        <p:attrNameLst>
                                          <p:attrName>ppt_x</p:attrName>
                                        </p:attrNameLst>
                                      </p:cBhvr>
                                      <p:tavLst>
                                        <p:tav tm="0">
                                          <p:val>
                                            <p:strVal val="#ppt_x-#ppt_w/2"/>
                                          </p:val>
                                        </p:tav>
                                        <p:tav tm="100000">
                                          <p:val>
                                            <p:strVal val="#ppt_x"/>
                                          </p:val>
                                        </p:tav>
                                      </p:tavLst>
                                    </p:anim>
                                    <p:anim calcmode="lin" valueType="num">
                                      <p:cBhvr>
                                        <p:cTn id="47" dur="500" fill="hold"/>
                                        <p:tgtEl>
                                          <p:spTgt spid="534536"/>
                                        </p:tgtEl>
                                        <p:attrNameLst>
                                          <p:attrName>ppt_y</p:attrName>
                                        </p:attrNameLst>
                                      </p:cBhvr>
                                      <p:tavLst>
                                        <p:tav tm="0">
                                          <p:val>
                                            <p:strVal val="#ppt_y"/>
                                          </p:val>
                                        </p:tav>
                                        <p:tav tm="100000">
                                          <p:val>
                                            <p:strVal val="#ppt_y"/>
                                          </p:val>
                                        </p:tav>
                                      </p:tavLst>
                                    </p:anim>
                                    <p:anim calcmode="lin" valueType="num">
                                      <p:cBhvr>
                                        <p:cTn id="48" dur="500" fill="hold"/>
                                        <p:tgtEl>
                                          <p:spTgt spid="534536"/>
                                        </p:tgtEl>
                                        <p:attrNameLst>
                                          <p:attrName>ppt_w</p:attrName>
                                        </p:attrNameLst>
                                      </p:cBhvr>
                                      <p:tavLst>
                                        <p:tav tm="0">
                                          <p:val>
                                            <p:fltVal val="0.000000"/>
                                          </p:val>
                                        </p:tav>
                                        <p:tav tm="100000">
                                          <p:val>
                                            <p:strVal val="#ppt_w"/>
                                          </p:val>
                                        </p:tav>
                                      </p:tavLst>
                                    </p:anim>
                                    <p:anim calcmode="lin" valueType="num">
                                      <p:cBhvr>
                                        <p:cTn id="49" dur="500" fill="hold"/>
                                        <p:tgtEl>
                                          <p:spTgt spid="534536"/>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17" presetClass="entr" presetSubtype="8" fill="hold" grpId="0" nodeType="clickEffect">
                                  <p:stCondLst>
                                    <p:cond delay="0"/>
                                  </p:stCondLst>
                                  <p:childTnLst>
                                    <p:set>
                                      <p:cBhvr>
                                        <p:cTn id="53" dur="1" fill="hold">
                                          <p:stCondLst>
                                            <p:cond delay="0"/>
                                          </p:stCondLst>
                                        </p:cTn>
                                        <p:tgtEl>
                                          <p:spTgt spid="49193"/>
                                        </p:tgtEl>
                                        <p:attrNameLst>
                                          <p:attrName>style.visibility</p:attrName>
                                        </p:attrNameLst>
                                      </p:cBhvr>
                                      <p:to>
                                        <p:strVal val="visible"/>
                                      </p:to>
                                    </p:set>
                                    <p:anim calcmode="lin" valueType="num">
                                      <p:cBhvr>
                                        <p:cTn id="54" dur="500" fill="hold"/>
                                        <p:tgtEl>
                                          <p:spTgt spid="49193"/>
                                        </p:tgtEl>
                                        <p:attrNameLst>
                                          <p:attrName>ppt_x</p:attrName>
                                        </p:attrNameLst>
                                      </p:cBhvr>
                                      <p:tavLst>
                                        <p:tav tm="0">
                                          <p:val>
                                            <p:strVal val="#ppt_x-#ppt_w/2"/>
                                          </p:val>
                                        </p:tav>
                                        <p:tav tm="100000">
                                          <p:val>
                                            <p:strVal val="#ppt_x"/>
                                          </p:val>
                                        </p:tav>
                                      </p:tavLst>
                                    </p:anim>
                                    <p:anim calcmode="lin" valueType="num">
                                      <p:cBhvr>
                                        <p:cTn id="55" dur="500" fill="hold"/>
                                        <p:tgtEl>
                                          <p:spTgt spid="49193"/>
                                        </p:tgtEl>
                                        <p:attrNameLst>
                                          <p:attrName>ppt_y</p:attrName>
                                        </p:attrNameLst>
                                      </p:cBhvr>
                                      <p:tavLst>
                                        <p:tav tm="0">
                                          <p:val>
                                            <p:strVal val="#ppt_y"/>
                                          </p:val>
                                        </p:tav>
                                        <p:tav tm="100000">
                                          <p:val>
                                            <p:strVal val="#ppt_y"/>
                                          </p:val>
                                        </p:tav>
                                      </p:tavLst>
                                    </p:anim>
                                    <p:anim calcmode="lin" valueType="num">
                                      <p:cBhvr>
                                        <p:cTn id="56" dur="500" fill="hold"/>
                                        <p:tgtEl>
                                          <p:spTgt spid="49193"/>
                                        </p:tgtEl>
                                        <p:attrNameLst>
                                          <p:attrName>ppt_w</p:attrName>
                                        </p:attrNameLst>
                                      </p:cBhvr>
                                      <p:tavLst>
                                        <p:tav tm="0">
                                          <p:val>
                                            <p:fltVal val="0.000000"/>
                                          </p:val>
                                        </p:tav>
                                        <p:tav tm="100000">
                                          <p:val>
                                            <p:strVal val="#ppt_w"/>
                                          </p:val>
                                        </p:tav>
                                      </p:tavLst>
                                    </p:anim>
                                    <p:anim calcmode="lin" valueType="num">
                                      <p:cBhvr>
                                        <p:cTn id="57" dur="500" fill="hold"/>
                                        <p:tgtEl>
                                          <p:spTgt spid="49193"/>
                                        </p:tgtEl>
                                        <p:attrNameLst>
                                          <p:attrName>ppt_h</p:attrName>
                                        </p:attrNameLst>
                                      </p:cBhvr>
                                      <p:tavLst>
                                        <p:tav tm="0">
                                          <p:val>
                                            <p:strVal val="#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17" presetClass="entr" presetSubtype="8" fill="hold" nodeType="clickEffect">
                                  <p:stCondLst>
                                    <p:cond delay="0"/>
                                  </p:stCondLst>
                                  <p:childTnLst>
                                    <p:set>
                                      <p:cBhvr>
                                        <p:cTn id="61" dur="1" fill="hold">
                                          <p:stCondLst>
                                            <p:cond delay="0"/>
                                          </p:stCondLst>
                                        </p:cTn>
                                        <p:tgtEl>
                                          <p:spTgt spid="534570"/>
                                        </p:tgtEl>
                                        <p:attrNameLst>
                                          <p:attrName>style.visibility</p:attrName>
                                        </p:attrNameLst>
                                      </p:cBhvr>
                                      <p:to>
                                        <p:strVal val="visible"/>
                                      </p:to>
                                    </p:set>
                                    <p:anim calcmode="lin" valueType="num">
                                      <p:cBhvr>
                                        <p:cTn id="62" dur="500" fill="hold"/>
                                        <p:tgtEl>
                                          <p:spTgt spid="534570"/>
                                        </p:tgtEl>
                                        <p:attrNameLst>
                                          <p:attrName>ppt_x</p:attrName>
                                        </p:attrNameLst>
                                      </p:cBhvr>
                                      <p:tavLst>
                                        <p:tav tm="0">
                                          <p:val>
                                            <p:strVal val="#ppt_x-#ppt_w/2"/>
                                          </p:val>
                                        </p:tav>
                                        <p:tav tm="100000">
                                          <p:val>
                                            <p:strVal val="#ppt_x"/>
                                          </p:val>
                                        </p:tav>
                                      </p:tavLst>
                                    </p:anim>
                                    <p:anim calcmode="lin" valueType="num">
                                      <p:cBhvr>
                                        <p:cTn id="63" dur="500" fill="hold"/>
                                        <p:tgtEl>
                                          <p:spTgt spid="534570"/>
                                        </p:tgtEl>
                                        <p:attrNameLst>
                                          <p:attrName>ppt_y</p:attrName>
                                        </p:attrNameLst>
                                      </p:cBhvr>
                                      <p:tavLst>
                                        <p:tav tm="0">
                                          <p:val>
                                            <p:strVal val="#ppt_y"/>
                                          </p:val>
                                        </p:tav>
                                        <p:tav tm="100000">
                                          <p:val>
                                            <p:strVal val="#ppt_y"/>
                                          </p:val>
                                        </p:tav>
                                      </p:tavLst>
                                    </p:anim>
                                    <p:anim calcmode="lin" valueType="num">
                                      <p:cBhvr>
                                        <p:cTn id="64" dur="500" fill="hold"/>
                                        <p:tgtEl>
                                          <p:spTgt spid="534570"/>
                                        </p:tgtEl>
                                        <p:attrNameLst>
                                          <p:attrName>ppt_w</p:attrName>
                                        </p:attrNameLst>
                                      </p:cBhvr>
                                      <p:tavLst>
                                        <p:tav tm="0">
                                          <p:val>
                                            <p:fltVal val="0.000000"/>
                                          </p:val>
                                        </p:tav>
                                        <p:tav tm="100000">
                                          <p:val>
                                            <p:strVal val="#ppt_w"/>
                                          </p:val>
                                        </p:tav>
                                      </p:tavLst>
                                    </p:anim>
                                    <p:anim calcmode="lin" valueType="num">
                                      <p:cBhvr>
                                        <p:cTn id="65" dur="500" fill="hold"/>
                                        <p:tgtEl>
                                          <p:spTgt spid="534570"/>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17" presetClass="entr" presetSubtype="8" fill="hold" grpId="0" nodeType="clickEffect">
                                  <p:stCondLst>
                                    <p:cond delay="0"/>
                                  </p:stCondLst>
                                  <p:childTnLst>
                                    <p:set>
                                      <p:cBhvr>
                                        <p:cTn id="69" dur="1" fill="hold">
                                          <p:stCondLst>
                                            <p:cond delay="0"/>
                                          </p:stCondLst>
                                        </p:cTn>
                                        <p:tgtEl>
                                          <p:spTgt spid="49157"/>
                                        </p:tgtEl>
                                        <p:attrNameLst>
                                          <p:attrName>style.visibility</p:attrName>
                                        </p:attrNameLst>
                                      </p:cBhvr>
                                      <p:to>
                                        <p:strVal val="visible"/>
                                      </p:to>
                                    </p:set>
                                    <p:anim calcmode="lin" valueType="num">
                                      <p:cBhvr>
                                        <p:cTn id="70" dur="500" fill="hold"/>
                                        <p:tgtEl>
                                          <p:spTgt spid="49157"/>
                                        </p:tgtEl>
                                        <p:attrNameLst>
                                          <p:attrName>ppt_x</p:attrName>
                                        </p:attrNameLst>
                                      </p:cBhvr>
                                      <p:tavLst>
                                        <p:tav tm="0">
                                          <p:val>
                                            <p:strVal val="#ppt_x-#ppt_w/2"/>
                                          </p:val>
                                        </p:tav>
                                        <p:tav tm="100000">
                                          <p:val>
                                            <p:strVal val="#ppt_x"/>
                                          </p:val>
                                        </p:tav>
                                      </p:tavLst>
                                    </p:anim>
                                    <p:anim calcmode="lin" valueType="num">
                                      <p:cBhvr>
                                        <p:cTn id="71" dur="500" fill="hold"/>
                                        <p:tgtEl>
                                          <p:spTgt spid="49157"/>
                                        </p:tgtEl>
                                        <p:attrNameLst>
                                          <p:attrName>ppt_y</p:attrName>
                                        </p:attrNameLst>
                                      </p:cBhvr>
                                      <p:tavLst>
                                        <p:tav tm="0">
                                          <p:val>
                                            <p:strVal val="#ppt_y"/>
                                          </p:val>
                                        </p:tav>
                                        <p:tav tm="100000">
                                          <p:val>
                                            <p:strVal val="#ppt_y"/>
                                          </p:val>
                                        </p:tav>
                                      </p:tavLst>
                                    </p:anim>
                                    <p:anim calcmode="lin" valueType="num">
                                      <p:cBhvr>
                                        <p:cTn id="72" dur="500" fill="hold"/>
                                        <p:tgtEl>
                                          <p:spTgt spid="49157"/>
                                        </p:tgtEl>
                                        <p:attrNameLst>
                                          <p:attrName>ppt_w</p:attrName>
                                        </p:attrNameLst>
                                      </p:cBhvr>
                                      <p:tavLst>
                                        <p:tav tm="0">
                                          <p:val>
                                            <p:fltVal val="0.000000"/>
                                          </p:val>
                                        </p:tav>
                                        <p:tav tm="100000">
                                          <p:val>
                                            <p:strVal val="#ppt_w"/>
                                          </p:val>
                                        </p:tav>
                                      </p:tavLst>
                                    </p:anim>
                                    <p:anim calcmode="lin" valueType="num">
                                      <p:cBhvr>
                                        <p:cTn id="73" dur="500" fill="hold"/>
                                        <p:tgtEl>
                                          <p:spTgt spid="49157"/>
                                        </p:tgtEl>
                                        <p:attrNameLst>
                                          <p:attrName>ppt_h</p:attrName>
                                        </p:attrNameLst>
                                      </p:cBhvr>
                                      <p:tavLst>
                                        <p:tav tm="0">
                                          <p:val>
                                            <p:strVal val="#ppt_h"/>
                                          </p:val>
                                        </p:tav>
                                        <p:tav tm="100000">
                                          <p:val>
                                            <p:strVal val="#ppt_h"/>
                                          </p:val>
                                        </p:tav>
                                      </p:tavLst>
                                    </p:anim>
                                  </p:childTnLst>
                                </p:cTn>
                              </p:par>
                            </p:childTnLst>
                          </p:cTn>
                        </p:par>
                      </p:childTnLst>
                    </p:cTn>
                  </p:par>
                  <p:par>
                    <p:cTn id="74" fill="hold">
                      <p:stCondLst>
                        <p:cond delay="indefinite"/>
                      </p:stCondLst>
                      <p:childTnLst>
                        <p:par>
                          <p:cTn id="75" fill="hold">
                            <p:stCondLst>
                              <p:cond delay="0"/>
                            </p:stCondLst>
                            <p:childTnLst>
                              <p:par>
                                <p:cTn id="76" presetID="17" presetClass="entr" presetSubtype="8" fill="hold" nodeType="clickEffect">
                                  <p:stCondLst>
                                    <p:cond delay="0"/>
                                  </p:stCondLst>
                                  <p:childTnLst>
                                    <p:set>
                                      <p:cBhvr>
                                        <p:cTn id="77" dur="1" fill="hold">
                                          <p:stCondLst>
                                            <p:cond delay="0"/>
                                          </p:stCondLst>
                                        </p:cTn>
                                        <p:tgtEl>
                                          <p:spTgt spid="534537"/>
                                        </p:tgtEl>
                                        <p:attrNameLst>
                                          <p:attrName>style.visibility</p:attrName>
                                        </p:attrNameLst>
                                      </p:cBhvr>
                                      <p:to>
                                        <p:strVal val="visible"/>
                                      </p:to>
                                    </p:set>
                                    <p:anim calcmode="lin" valueType="num">
                                      <p:cBhvr>
                                        <p:cTn id="78" dur="500" fill="hold"/>
                                        <p:tgtEl>
                                          <p:spTgt spid="534537"/>
                                        </p:tgtEl>
                                        <p:attrNameLst>
                                          <p:attrName>ppt_x</p:attrName>
                                        </p:attrNameLst>
                                      </p:cBhvr>
                                      <p:tavLst>
                                        <p:tav tm="0">
                                          <p:val>
                                            <p:strVal val="#ppt_x-#ppt_w/2"/>
                                          </p:val>
                                        </p:tav>
                                        <p:tav tm="100000">
                                          <p:val>
                                            <p:strVal val="#ppt_x"/>
                                          </p:val>
                                        </p:tav>
                                      </p:tavLst>
                                    </p:anim>
                                    <p:anim calcmode="lin" valueType="num">
                                      <p:cBhvr>
                                        <p:cTn id="79" dur="500" fill="hold"/>
                                        <p:tgtEl>
                                          <p:spTgt spid="534537"/>
                                        </p:tgtEl>
                                        <p:attrNameLst>
                                          <p:attrName>ppt_y</p:attrName>
                                        </p:attrNameLst>
                                      </p:cBhvr>
                                      <p:tavLst>
                                        <p:tav tm="0">
                                          <p:val>
                                            <p:strVal val="#ppt_y"/>
                                          </p:val>
                                        </p:tav>
                                        <p:tav tm="100000">
                                          <p:val>
                                            <p:strVal val="#ppt_y"/>
                                          </p:val>
                                        </p:tav>
                                      </p:tavLst>
                                    </p:anim>
                                    <p:anim calcmode="lin" valueType="num">
                                      <p:cBhvr>
                                        <p:cTn id="80" dur="500" fill="hold"/>
                                        <p:tgtEl>
                                          <p:spTgt spid="534537"/>
                                        </p:tgtEl>
                                        <p:attrNameLst>
                                          <p:attrName>ppt_w</p:attrName>
                                        </p:attrNameLst>
                                      </p:cBhvr>
                                      <p:tavLst>
                                        <p:tav tm="0">
                                          <p:val>
                                            <p:fltVal val="0.000000"/>
                                          </p:val>
                                        </p:tav>
                                        <p:tav tm="100000">
                                          <p:val>
                                            <p:strVal val="#ppt_w"/>
                                          </p:val>
                                        </p:tav>
                                      </p:tavLst>
                                    </p:anim>
                                    <p:anim calcmode="lin" valueType="num">
                                      <p:cBhvr>
                                        <p:cTn id="81" dur="500" fill="hold"/>
                                        <p:tgtEl>
                                          <p:spTgt spid="534537"/>
                                        </p:tgtEl>
                                        <p:attrNameLst>
                                          <p:attrName>ppt_h</p:attrName>
                                        </p:attrNameLst>
                                      </p:cBhvr>
                                      <p:tavLst>
                                        <p:tav tm="0">
                                          <p:val>
                                            <p:strVal val="#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17" presetClass="entr" presetSubtype="8" fill="hold" grpId="0" nodeType="clickEffect">
                                  <p:stCondLst>
                                    <p:cond delay="0"/>
                                  </p:stCondLst>
                                  <p:childTnLst>
                                    <p:set>
                                      <p:cBhvr>
                                        <p:cTn id="85" dur="1" fill="hold">
                                          <p:stCondLst>
                                            <p:cond delay="0"/>
                                          </p:stCondLst>
                                        </p:cTn>
                                        <p:tgtEl>
                                          <p:spTgt spid="49158"/>
                                        </p:tgtEl>
                                        <p:attrNameLst>
                                          <p:attrName>style.visibility</p:attrName>
                                        </p:attrNameLst>
                                      </p:cBhvr>
                                      <p:to>
                                        <p:strVal val="visible"/>
                                      </p:to>
                                    </p:set>
                                    <p:anim calcmode="lin" valueType="num">
                                      <p:cBhvr>
                                        <p:cTn id="86" dur="500" fill="hold"/>
                                        <p:tgtEl>
                                          <p:spTgt spid="49158"/>
                                        </p:tgtEl>
                                        <p:attrNameLst>
                                          <p:attrName>ppt_x</p:attrName>
                                        </p:attrNameLst>
                                      </p:cBhvr>
                                      <p:tavLst>
                                        <p:tav tm="0">
                                          <p:val>
                                            <p:strVal val="#ppt_x-#ppt_w/2"/>
                                          </p:val>
                                        </p:tav>
                                        <p:tav tm="100000">
                                          <p:val>
                                            <p:strVal val="#ppt_x"/>
                                          </p:val>
                                        </p:tav>
                                      </p:tavLst>
                                    </p:anim>
                                    <p:anim calcmode="lin" valueType="num">
                                      <p:cBhvr>
                                        <p:cTn id="87" dur="500" fill="hold"/>
                                        <p:tgtEl>
                                          <p:spTgt spid="49158"/>
                                        </p:tgtEl>
                                        <p:attrNameLst>
                                          <p:attrName>ppt_y</p:attrName>
                                        </p:attrNameLst>
                                      </p:cBhvr>
                                      <p:tavLst>
                                        <p:tav tm="0">
                                          <p:val>
                                            <p:strVal val="#ppt_y"/>
                                          </p:val>
                                        </p:tav>
                                        <p:tav tm="100000">
                                          <p:val>
                                            <p:strVal val="#ppt_y"/>
                                          </p:val>
                                        </p:tav>
                                      </p:tavLst>
                                    </p:anim>
                                    <p:anim calcmode="lin" valueType="num">
                                      <p:cBhvr>
                                        <p:cTn id="88" dur="500" fill="hold"/>
                                        <p:tgtEl>
                                          <p:spTgt spid="49158"/>
                                        </p:tgtEl>
                                        <p:attrNameLst>
                                          <p:attrName>ppt_w</p:attrName>
                                        </p:attrNameLst>
                                      </p:cBhvr>
                                      <p:tavLst>
                                        <p:tav tm="0">
                                          <p:val>
                                            <p:fltVal val="0.000000"/>
                                          </p:val>
                                        </p:tav>
                                        <p:tav tm="100000">
                                          <p:val>
                                            <p:strVal val="#ppt_w"/>
                                          </p:val>
                                        </p:tav>
                                      </p:tavLst>
                                    </p:anim>
                                    <p:anim calcmode="lin" valueType="num">
                                      <p:cBhvr>
                                        <p:cTn id="89" dur="500" fill="hold"/>
                                        <p:tgtEl>
                                          <p:spTgt spid="49158"/>
                                        </p:tgtEl>
                                        <p:attrNameLst>
                                          <p:attrName>ppt_h</p:attrName>
                                        </p:attrNameLst>
                                      </p:cBhvr>
                                      <p:tavLst>
                                        <p:tav tm="0">
                                          <p:val>
                                            <p:strVal val="#ppt_h"/>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17" presetClass="entr" presetSubtype="8" fill="hold" nodeType="clickEffect">
                                  <p:stCondLst>
                                    <p:cond delay="0"/>
                                  </p:stCondLst>
                                  <p:childTnLst>
                                    <p:set>
                                      <p:cBhvr>
                                        <p:cTn id="93" dur="1" fill="hold">
                                          <p:stCondLst>
                                            <p:cond delay="0"/>
                                          </p:stCondLst>
                                        </p:cTn>
                                        <p:tgtEl>
                                          <p:spTgt spid="534538"/>
                                        </p:tgtEl>
                                        <p:attrNameLst>
                                          <p:attrName>style.visibility</p:attrName>
                                        </p:attrNameLst>
                                      </p:cBhvr>
                                      <p:to>
                                        <p:strVal val="visible"/>
                                      </p:to>
                                    </p:set>
                                    <p:anim calcmode="lin" valueType="num">
                                      <p:cBhvr>
                                        <p:cTn id="94" dur="500" fill="hold"/>
                                        <p:tgtEl>
                                          <p:spTgt spid="534538"/>
                                        </p:tgtEl>
                                        <p:attrNameLst>
                                          <p:attrName>ppt_x</p:attrName>
                                        </p:attrNameLst>
                                      </p:cBhvr>
                                      <p:tavLst>
                                        <p:tav tm="0">
                                          <p:val>
                                            <p:strVal val="#ppt_x-#ppt_w/2"/>
                                          </p:val>
                                        </p:tav>
                                        <p:tav tm="100000">
                                          <p:val>
                                            <p:strVal val="#ppt_x"/>
                                          </p:val>
                                        </p:tav>
                                      </p:tavLst>
                                    </p:anim>
                                    <p:anim calcmode="lin" valueType="num">
                                      <p:cBhvr>
                                        <p:cTn id="95" dur="500" fill="hold"/>
                                        <p:tgtEl>
                                          <p:spTgt spid="534538"/>
                                        </p:tgtEl>
                                        <p:attrNameLst>
                                          <p:attrName>ppt_y</p:attrName>
                                        </p:attrNameLst>
                                      </p:cBhvr>
                                      <p:tavLst>
                                        <p:tav tm="0">
                                          <p:val>
                                            <p:strVal val="#ppt_y"/>
                                          </p:val>
                                        </p:tav>
                                        <p:tav tm="100000">
                                          <p:val>
                                            <p:strVal val="#ppt_y"/>
                                          </p:val>
                                        </p:tav>
                                      </p:tavLst>
                                    </p:anim>
                                    <p:anim calcmode="lin" valueType="num">
                                      <p:cBhvr>
                                        <p:cTn id="96" dur="500" fill="hold"/>
                                        <p:tgtEl>
                                          <p:spTgt spid="534538"/>
                                        </p:tgtEl>
                                        <p:attrNameLst>
                                          <p:attrName>ppt_w</p:attrName>
                                        </p:attrNameLst>
                                      </p:cBhvr>
                                      <p:tavLst>
                                        <p:tav tm="0">
                                          <p:val>
                                            <p:fltVal val="0.000000"/>
                                          </p:val>
                                        </p:tav>
                                        <p:tav tm="100000">
                                          <p:val>
                                            <p:strVal val="#ppt_w"/>
                                          </p:val>
                                        </p:tav>
                                      </p:tavLst>
                                    </p:anim>
                                    <p:anim calcmode="lin" valueType="num">
                                      <p:cBhvr>
                                        <p:cTn id="97" dur="500" fill="hold"/>
                                        <p:tgtEl>
                                          <p:spTgt spid="5345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bldLvl="0" animBg="1"/>
      <p:bldP spid="49155" grpId="0" bldLvl="0" animBg="1"/>
      <p:bldP spid="49156" grpId="0" bldLvl="0" animBg="1"/>
      <p:bldP spid="49157" grpId="0" bldLvl="0" animBg="1"/>
      <p:bldP spid="49158" grpId="0" bldLvl="0" animBg="1"/>
      <p:bldP spid="49163" grpId="0"/>
      <p:bldP spid="49193" grpId="0" bldLvl="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571500" y="5448300"/>
            <a:ext cx="8153400" cy="1123950"/>
            <a:chOff x="360" y="3432"/>
            <a:chExt cx="5136" cy="708"/>
          </a:xfrm>
        </p:grpSpPr>
        <p:sp>
          <p:nvSpPr>
            <p:cNvPr id="535555" name="Rectangle 3"/>
            <p:cNvSpPr/>
            <p:nvPr/>
          </p:nvSpPr>
          <p:spPr>
            <a:xfrm>
              <a:off x="360" y="3456"/>
              <a:ext cx="5136" cy="684"/>
            </a:xfrm>
            <a:prstGeom prst="rect">
              <a:avLst/>
            </a:prstGeom>
            <a:solidFill>
              <a:srgbClr val="CCFFFF">
                <a:alpha val="50195"/>
              </a:srgbClr>
            </a:solidFill>
            <a:ln w="9525" cap="flat" cmpd="sng">
              <a:solidFill>
                <a:schemeClr val="accent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228" name="Text Box 4"/>
            <p:cNvSpPr txBox="1">
              <a:spLocks noChangeArrowheads="1"/>
            </p:cNvSpPr>
            <p:nvPr/>
          </p:nvSpPr>
          <p:spPr bwMode="auto">
            <a:xfrm>
              <a:off x="410" y="3432"/>
              <a:ext cx="3270" cy="327"/>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注意：</a:t>
              </a:r>
              <a:r>
                <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工作在饱和区的理想运放</a:t>
              </a:r>
              <a:endPar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endParaRPr>
            </a:p>
          </p:txBody>
        </p:sp>
        <p:graphicFrame>
          <p:nvGraphicFramePr>
            <p:cNvPr id="535557" name="Object 5"/>
            <p:cNvGraphicFramePr/>
            <p:nvPr/>
          </p:nvGraphicFramePr>
          <p:xfrm>
            <a:off x="3628" y="3444"/>
            <a:ext cx="1760" cy="299"/>
          </p:xfrm>
          <a:graphic>
            <a:graphicData uri="http://schemas.openxmlformats.org/presentationml/2006/ole">
              <mc:AlternateContent xmlns:mc="http://schemas.openxmlformats.org/markup-compatibility/2006">
                <mc:Choice xmlns:v="urn:schemas-microsoft-com:vml" Requires="v">
                  <p:oleObj spid="_x0000_s4480" name="" r:id="rId1" imgW="2794000" imgH="457200" progId="Equation.3">
                    <p:embed/>
                  </p:oleObj>
                </mc:Choice>
                <mc:Fallback>
                  <p:oleObj name="" r:id="rId1" imgW="2794000" imgH="457200" progId="Equation.3">
                    <p:embed/>
                    <p:pic>
                      <p:nvPicPr>
                        <p:cNvPr id="0" name="图片 4479"/>
                        <p:cNvPicPr/>
                        <p:nvPr/>
                      </p:nvPicPr>
                      <p:blipFill>
                        <a:blip r:embed="rId2"/>
                        <a:stretch>
                          <a:fillRect/>
                        </a:stretch>
                      </p:blipFill>
                      <p:spPr>
                        <a:xfrm>
                          <a:off x="3628" y="3444"/>
                          <a:ext cx="1760" cy="299"/>
                        </a:xfrm>
                        <a:prstGeom prst="rect">
                          <a:avLst/>
                        </a:prstGeom>
                        <a:noFill/>
                        <a:ln w="38100">
                          <a:noFill/>
                          <a:miter/>
                        </a:ln>
                      </p:spPr>
                    </p:pic>
                  </p:oleObj>
                </mc:Fallback>
              </mc:AlternateContent>
            </a:graphicData>
          </a:graphic>
        </p:graphicFrame>
        <p:graphicFrame>
          <p:nvGraphicFramePr>
            <p:cNvPr id="535558" name="Object 6"/>
            <p:cNvGraphicFramePr/>
            <p:nvPr/>
          </p:nvGraphicFramePr>
          <p:xfrm>
            <a:off x="872" y="3828"/>
            <a:ext cx="704" cy="264"/>
          </p:xfrm>
          <a:graphic>
            <a:graphicData uri="http://schemas.openxmlformats.org/presentationml/2006/ole">
              <mc:AlternateContent xmlns:mc="http://schemas.openxmlformats.org/markup-compatibility/2006">
                <mc:Choice xmlns:v="urn:schemas-microsoft-com:vml" Requires="v">
                  <p:oleObj spid="_x0000_s4479" name="" r:id="rId3" imgW="1117600" imgH="419100" progId="Equation.3">
                    <p:embed/>
                  </p:oleObj>
                </mc:Choice>
                <mc:Fallback>
                  <p:oleObj name="" r:id="rId3" imgW="1117600" imgH="419100" progId="Equation.3">
                    <p:embed/>
                    <p:pic>
                      <p:nvPicPr>
                        <p:cNvPr id="0" name="图片 4478"/>
                        <p:cNvPicPr/>
                        <p:nvPr/>
                      </p:nvPicPr>
                      <p:blipFill>
                        <a:blip r:embed="rId4"/>
                        <a:stretch>
                          <a:fillRect/>
                        </a:stretch>
                      </p:blipFill>
                      <p:spPr>
                        <a:xfrm>
                          <a:off x="872" y="3828"/>
                          <a:ext cx="704" cy="264"/>
                        </a:xfrm>
                        <a:prstGeom prst="rect">
                          <a:avLst/>
                        </a:prstGeom>
                        <a:noFill/>
                        <a:ln w="38100">
                          <a:noFill/>
                          <a:miter/>
                        </a:ln>
                      </p:spPr>
                    </p:pic>
                  </p:oleObj>
                </mc:Fallback>
              </mc:AlternateContent>
            </a:graphicData>
          </a:graphic>
        </p:graphicFrame>
        <p:graphicFrame>
          <p:nvGraphicFramePr>
            <p:cNvPr id="535559" name="Object 7"/>
            <p:cNvGraphicFramePr/>
            <p:nvPr/>
          </p:nvGraphicFramePr>
          <p:xfrm>
            <a:off x="3312" y="3816"/>
            <a:ext cx="704" cy="264"/>
          </p:xfrm>
          <a:graphic>
            <a:graphicData uri="http://schemas.openxmlformats.org/presentationml/2006/ole">
              <mc:AlternateContent xmlns:mc="http://schemas.openxmlformats.org/markup-compatibility/2006">
                <mc:Choice xmlns:v="urn:schemas-microsoft-com:vml" Requires="v">
                  <p:oleObj spid="_x0000_s4482" name="" r:id="rId5" imgW="1117600" imgH="419100" progId="Equation.3">
                    <p:embed/>
                  </p:oleObj>
                </mc:Choice>
                <mc:Fallback>
                  <p:oleObj name="" r:id="rId5" imgW="1117600" imgH="419100" progId="Equation.3">
                    <p:embed/>
                    <p:pic>
                      <p:nvPicPr>
                        <p:cNvPr id="0" name="图片 4481"/>
                        <p:cNvPicPr/>
                        <p:nvPr/>
                      </p:nvPicPr>
                      <p:blipFill>
                        <a:blip r:embed="rId6"/>
                        <a:stretch>
                          <a:fillRect/>
                        </a:stretch>
                      </p:blipFill>
                      <p:spPr>
                        <a:xfrm>
                          <a:off x="3312" y="3816"/>
                          <a:ext cx="704" cy="264"/>
                        </a:xfrm>
                        <a:prstGeom prst="rect">
                          <a:avLst/>
                        </a:prstGeom>
                        <a:noFill/>
                        <a:ln w="38100">
                          <a:noFill/>
                          <a:miter/>
                        </a:ln>
                      </p:spPr>
                    </p:pic>
                  </p:oleObj>
                </mc:Fallback>
              </mc:AlternateContent>
            </a:graphicData>
          </a:graphic>
        </p:graphicFrame>
        <p:graphicFrame>
          <p:nvGraphicFramePr>
            <p:cNvPr id="535560" name="Object 8"/>
            <p:cNvGraphicFramePr/>
            <p:nvPr/>
          </p:nvGraphicFramePr>
          <p:xfrm>
            <a:off x="2024" y="3821"/>
            <a:ext cx="872" cy="287"/>
          </p:xfrm>
          <a:graphic>
            <a:graphicData uri="http://schemas.openxmlformats.org/presentationml/2006/ole">
              <mc:AlternateContent xmlns:mc="http://schemas.openxmlformats.org/markup-compatibility/2006">
                <mc:Choice xmlns:v="urn:schemas-microsoft-com:vml" Requires="v">
                  <p:oleObj spid="_x0000_s4477" name="" r:id="rId7" imgW="1384300" imgH="457200" progId="Equation.3">
                    <p:embed/>
                  </p:oleObj>
                </mc:Choice>
                <mc:Fallback>
                  <p:oleObj name="" r:id="rId7" imgW="1384300" imgH="457200" progId="Equation.3">
                    <p:embed/>
                    <p:pic>
                      <p:nvPicPr>
                        <p:cNvPr id="0" name="图片 4476"/>
                        <p:cNvPicPr/>
                        <p:nvPr/>
                      </p:nvPicPr>
                      <p:blipFill>
                        <a:blip r:embed="rId8"/>
                        <a:stretch>
                          <a:fillRect/>
                        </a:stretch>
                      </p:blipFill>
                      <p:spPr>
                        <a:xfrm>
                          <a:off x="2024" y="3821"/>
                          <a:ext cx="872" cy="287"/>
                        </a:xfrm>
                        <a:prstGeom prst="rect">
                          <a:avLst/>
                        </a:prstGeom>
                        <a:noFill/>
                        <a:ln w="38100">
                          <a:noFill/>
                          <a:miter/>
                        </a:ln>
                      </p:spPr>
                    </p:pic>
                  </p:oleObj>
                </mc:Fallback>
              </mc:AlternateContent>
            </a:graphicData>
          </a:graphic>
        </p:graphicFrame>
        <p:graphicFrame>
          <p:nvGraphicFramePr>
            <p:cNvPr id="535561" name="Object 9"/>
            <p:cNvGraphicFramePr/>
            <p:nvPr/>
          </p:nvGraphicFramePr>
          <p:xfrm>
            <a:off x="4524" y="3812"/>
            <a:ext cx="864" cy="288"/>
          </p:xfrm>
          <a:graphic>
            <a:graphicData uri="http://schemas.openxmlformats.org/presentationml/2006/ole">
              <mc:AlternateContent xmlns:mc="http://schemas.openxmlformats.org/markup-compatibility/2006">
                <mc:Choice xmlns:v="urn:schemas-microsoft-com:vml" Requires="v">
                  <p:oleObj spid="_x0000_s4478" name="" r:id="rId9" imgW="1371600" imgH="457200" progId="Equation.3">
                    <p:embed/>
                  </p:oleObj>
                </mc:Choice>
                <mc:Fallback>
                  <p:oleObj name="" r:id="rId9" imgW="1371600" imgH="457200" progId="Equation.3">
                    <p:embed/>
                    <p:pic>
                      <p:nvPicPr>
                        <p:cNvPr id="0" name="图片 4477"/>
                        <p:cNvPicPr/>
                        <p:nvPr/>
                      </p:nvPicPr>
                      <p:blipFill>
                        <a:blip r:embed="rId10"/>
                        <a:stretch>
                          <a:fillRect/>
                        </a:stretch>
                      </p:blipFill>
                      <p:spPr>
                        <a:xfrm>
                          <a:off x="4524" y="3812"/>
                          <a:ext cx="864" cy="288"/>
                        </a:xfrm>
                        <a:prstGeom prst="rect">
                          <a:avLst/>
                        </a:prstGeom>
                        <a:noFill/>
                        <a:ln w="38100">
                          <a:noFill/>
                          <a:miter/>
                        </a:ln>
                      </p:spPr>
                    </p:pic>
                  </p:oleObj>
                </mc:Fallback>
              </mc:AlternateContent>
            </a:graphicData>
          </a:graphic>
        </p:graphicFrame>
        <p:sp>
          <p:nvSpPr>
            <p:cNvPr id="535562" name="Text Box 10"/>
            <p:cNvSpPr txBox="1"/>
            <p:nvPr/>
          </p:nvSpPr>
          <p:spPr>
            <a:xfrm>
              <a:off x="1616" y="3792"/>
              <a:ext cx="568" cy="327"/>
            </a:xfrm>
            <a:prstGeom prst="rect">
              <a:avLst/>
            </a:prstGeom>
            <a:noFill/>
            <a:ln w="25400">
              <a:noFill/>
            </a:ln>
          </p:spPr>
          <p:txBody>
            <a:bodyPr wrap="none">
              <a:spAutoFit/>
            </a:bodyPr>
            <a:p>
              <a:pPr>
                <a:spcBef>
                  <a:spcPct val="50000"/>
                </a:spcBef>
              </a:pPr>
              <a:r>
                <a:rPr lang="zh-CN" altLang="en-US" sz="2800" b="1" dirty="0">
                  <a:solidFill>
                    <a:schemeClr val="accent2"/>
                  </a:solidFill>
                  <a:latin typeface="Times New Roman" panose="02020603050405020304" pitchFamily="18" charset="0"/>
                </a:rPr>
                <a:t>时，</a:t>
              </a:r>
              <a:endParaRPr lang="zh-CN" altLang="en-US" sz="2800" b="1" dirty="0">
                <a:solidFill>
                  <a:schemeClr val="accent2"/>
                </a:solidFill>
                <a:latin typeface="Times New Roman" panose="02020603050405020304" pitchFamily="18" charset="0"/>
              </a:endParaRPr>
            </a:p>
          </p:txBody>
        </p:sp>
        <p:sp>
          <p:nvSpPr>
            <p:cNvPr id="52235" name="Rectangle 11"/>
            <p:cNvSpPr>
              <a:spLocks noChangeArrowheads="1"/>
            </p:cNvSpPr>
            <p:nvPr/>
          </p:nvSpPr>
          <p:spPr bwMode="auto">
            <a:xfrm>
              <a:off x="569" y="3773"/>
              <a:ext cx="342" cy="327"/>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当</a:t>
              </a:r>
              <a:endPar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535564" name="Text Box 12"/>
            <p:cNvSpPr txBox="1"/>
            <p:nvPr/>
          </p:nvSpPr>
          <p:spPr>
            <a:xfrm>
              <a:off x="4028" y="3777"/>
              <a:ext cx="568" cy="327"/>
            </a:xfrm>
            <a:prstGeom prst="rect">
              <a:avLst/>
            </a:prstGeom>
            <a:noFill/>
            <a:ln w="25400">
              <a:noFill/>
            </a:ln>
          </p:spPr>
          <p:txBody>
            <a:bodyPr wrap="none">
              <a:spAutoFit/>
            </a:bodyPr>
            <a:p>
              <a:pPr>
                <a:spcBef>
                  <a:spcPct val="50000"/>
                </a:spcBef>
              </a:pPr>
              <a:r>
                <a:rPr lang="zh-CN" altLang="en-US" sz="2800" b="1" dirty="0">
                  <a:solidFill>
                    <a:schemeClr val="accent2"/>
                  </a:solidFill>
                  <a:latin typeface="Times New Roman" panose="02020603050405020304" pitchFamily="18" charset="0"/>
                </a:rPr>
                <a:t>时，</a:t>
              </a:r>
              <a:endParaRPr lang="zh-CN" altLang="en-US" sz="2800" b="1" dirty="0">
                <a:solidFill>
                  <a:schemeClr val="accent2"/>
                </a:solidFill>
                <a:latin typeface="Times New Roman" panose="02020603050405020304" pitchFamily="18" charset="0"/>
              </a:endParaRPr>
            </a:p>
          </p:txBody>
        </p:sp>
      </p:grpSp>
      <p:graphicFrame>
        <p:nvGraphicFramePr>
          <p:cNvPr id="535565" name="Object 13"/>
          <p:cNvGraphicFramePr/>
          <p:nvPr/>
        </p:nvGraphicFramePr>
        <p:xfrm>
          <a:off x="5702300" y="2152650"/>
          <a:ext cx="1892300" cy="457200"/>
        </p:xfrm>
        <a:graphic>
          <a:graphicData uri="http://schemas.openxmlformats.org/presentationml/2006/ole">
            <mc:AlternateContent xmlns:mc="http://schemas.openxmlformats.org/markup-compatibility/2006">
              <mc:Choice xmlns:v="urn:schemas-microsoft-com:vml" Requires="v">
                <p:oleObj spid="_x0000_s4481" name="" r:id="rId11" imgW="1892300" imgH="457200" progId="Equation.3">
                  <p:embed/>
                </p:oleObj>
              </mc:Choice>
              <mc:Fallback>
                <p:oleObj name="" r:id="rId11" imgW="1892300" imgH="457200" progId="Equation.3">
                  <p:embed/>
                  <p:pic>
                    <p:nvPicPr>
                      <p:cNvPr id="0" name="图片 4480"/>
                      <p:cNvPicPr/>
                      <p:nvPr/>
                    </p:nvPicPr>
                    <p:blipFill>
                      <a:blip r:embed="rId12"/>
                      <a:stretch>
                        <a:fillRect/>
                      </a:stretch>
                    </p:blipFill>
                    <p:spPr>
                      <a:xfrm>
                        <a:off x="5702300" y="2152650"/>
                        <a:ext cx="1892300" cy="457200"/>
                      </a:xfrm>
                      <a:prstGeom prst="rect">
                        <a:avLst/>
                      </a:prstGeom>
                      <a:noFill/>
                      <a:ln w="38100">
                        <a:noFill/>
                        <a:miter/>
                      </a:ln>
                    </p:spPr>
                  </p:pic>
                </p:oleObj>
              </mc:Fallback>
            </mc:AlternateContent>
          </a:graphicData>
        </a:graphic>
      </p:graphicFrame>
      <p:sp>
        <p:nvSpPr>
          <p:cNvPr id="52238" name="Text Box 14"/>
          <p:cNvSpPr txBox="1">
            <a:spLocks noChangeArrowheads="1"/>
          </p:cNvSpPr>
          <p:nvPr/>
        </p:nvSpPr>
        <p:spPr bwMode="auto">
          <a:xfrm>
            <a:off x="250825" y="534988"/>
            <a:ext cx="4113213" cy="519113"/>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zh-CN" altLang="en-US" sz="2800" b="1" kern="1200" cap="none" spc="0" normalizeH="0" baseline="0" noProof="0" smtClean="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工作在线性区的理想运放</a:t>
            </a:r>
            <a:endParaRPr kumimoji="1" lang="zh-CN" altLang="en-US" sz="2800" b="1" kern="1200" cap="none" spc="0" normalizeH="0" baseline="0" noProof="0" smtClean="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52239" name="Text Box 15"/>
          <p:cNvSpPr txBox="1">
            <a:spLocks noChangeArrowheads="1"/>
          </p:cNvSpPr>
          <p:nvPr/>
        </p:nvSpPr>
        <p:spPr bwMode="auto">
          <a:xfrm>
            <a:off x="342900" y="2667000"/>
            <a:ext cx="8420100" cy="946150"/>
          </a:xfrm>
          <a:prstGeom prst="rect">
            <a:avLst/>
          </a:prstGeom>
          <a:noFill/>
          <a:ln w="9525">
            <a:noFill/>
            <a:miter lim="800000"/>
          </a:ln>
          <a:effectLst/>
        </p:spPr>
        <p:txBody>
          <a:bodyPr>
            <a:spAutoFit/>
          </a:bodyPr>
          <a:lstStyle/>
          <a:p>
            <a:pPr marR="0" defTabSz="914400" eaLnBrk="0" hangingPunct="0">
              <a:spcBef>
                <a:spcPct val="50000"/>
              </a:spcBef>
              <a:buClrTx/>
              <a:buSzTx/>
              <a:buFontTx/>
              <a:buNone/>
              <a:defRPr/>
            </a:pPr>
            <a:r>
              <a:rPr kumimoji="1" lang="en-US" altLang="zh-CN" sz="2800" b="1" kern="1200" cap="none" spc="0" normalizeH="0" baseline="0" noProof="0" smtClean="0">
                <a:solidFill>
                  <a:schemeClr val="accent2"/>
                </a:solidFill>
                <a:latin typeface="Times New Roman" panose="02020603050405020304" pitchFamily="18" charset="0"/>
                <a:ea typeface="黑体" panose="02010609060101010101" pitchFamily="2" charset="-122"/>
                <a:cs typeface="+mn-cs"/>
              </a:rPr>
              <a:t>      </a:t>
            </a:r>
            <a:r>
              <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相当于两输入端之间</a:t>
            </a:r>
            <a:r>
              <a:rPr kumimoji="1" lang="zh-CN" altLang="en-US" sz="2800" b="1" u="sng" kern="1200" cap="none" spc="0" normalizeH="0" baseline="0" noProof="0" smtClean="0">
                <a:solidFill>
                  <a:srgbClr val="CC00CC"/>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短路</a:t>
            </a:r>
            <a:r>
              <a:rPr kumimoji="1" lang="en-US" altLang="zh-CN"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但又未真正短路，故称 “</a:t>
            </a:r>
            <a:r>
              <a:rPr kumimoji="1" lang="zh-CN" altLang="en-US" sz="2800" b="1" kern="1200" cap="none" spc="0" normalizeH="0" baseline="0" noProof="0" smtClean="0">
                <a:solidFill>
                  <a:srgbClr val="CC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虚短</a:t>
            </a:r>
            <a:r>
              <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 。</a:t>
            </a:r>
            <a:endParaRPr kumimoji="1" lang="zh-CN" altLang="en-US" sz="2800" b="1" kern="1200" cap="none" spc="0" normalizeH="0" baseline="0" noProof="0" smtClean="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52240" name="Text Box 16"/>
          <p:cNvSpPr txBox="1">
            <a:spLocks noChangeArrowheads="1"/>
          </p:cNvSpPr>
          <p:nvPr/>
        </p:nvSpPr>
        <p:spPr bwMode="auto">
          <a:xfrm>
            <a:off x="400050" y="4502150"/>
            <a:ext cx="8382000" cy="946150"/>
          </a:xfrm>
          <a:prstGeom prst="rect">
            <a:avLst/>
          </a:prstGeom>
          <a:noFill/>
          <a:ln w="9525">
            <a:noFill/>
            <a:miter lim="800000"/>
          </a:ln>
          <a:effectLst/>
        </p:spPr>
        <p:txBody>
          <a:bodyPr>
            <a:spAutoFit/>
          </a:bodyPr>
          <a:lstStyle/>
          <a:p>
            <a:pPr marR="0" defTabSz="914400" eaLnBrk="0" hangingPunct="0">
              <a:spcBef>
                <a:spcPct val="50000"/>
              </a:spcBef>
              <a:buClrTx/>
              <a:buSzTx/>
              <a:buFontTx/>
              <a:buNone/>
              <a:defRPr/>
            </a:pPr>
            <a:r>
              <a:rPr kumimoji="1" lang="en-US" altLang="zh-CN" sz="2800" b="1" kern="1200" cap="none" spc="0" normalizeH="0" baseline="0" noProof="0" smtClean="0">
                <a:solidFill>
                  <a:schemeClr val="accent2"/>
                </a:solidFill>
                <a:latin typeface="宋体" panose="02010600030101010101" pitchFamily="2" charset="-122"/>
                <a:ea typeface="宋体" panose="02010600030101010101" pitchFamily="2" charset="-122"/>
                <a:cs typeface="+mn-cs"/>
              </a:rPr>
              <a:t>   </a:t>
            </a:r>
            <a:r>
              <a:rPr kumimoji="1" lang="zh-CN" altLang="en-US" sz="2800" b="1" kern="1200" cap="none" spc="0" normalizeH="0" baseline="0" noProof="0" smtClean="0">
                <a:solidFill>
                  <a:schemeClr val="accent2"/>
                </a:solidFill>
                <a:latin typeface="宋体" panose="02010600030101010101" pitchFamily="2" charset="-122"/>
                <a:ea typeface="宋体" panose="02010600030101010101" pitchFamily="2" charset="-122"/>
                <a:cs typeface="+mn-cs"/>
              </a:rPr>
              <a:t>相当于两输入端之间</a:t>
            </a:r>
            <a:r>
              <a:rPr kumimoji="1" lang="zh-CN" altLang="en-US" sz="2800" b="1" u="sng" kern="1200" cap="none" spc="0" normalizeH="0" baseline="0" noProof="0" smtClean="0">
                <a:solidFill>
                  <a:srgbClr val="CC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断路</a:t>
            </a:r>
            <a:r>
              <a:rPr kumimoji="1" lang="zh-CN" altLang="en-US" sz="2800" b="1" kern="1200" cap="none" spc="0" normalizeH="0" baseline="0" noProof="0" smtClean="0">
                <a:solidFill>
                  <a:schemeClr val="accent2"/>
                </a:solidFill>
                <a:latin typeface="宋体" panose="02010600030101010101" pitchFamily="2" charset="-122"/>
                <a:ea typeface="宋体" panose="02010600030101010101" pitchFamily="2" charset="-122"/>
                <a:cs typeface="+mn-cs"/>
              </a:rPr>
              <a:t>，但又未真正断路，故称 </a:t>
            </a:r>
            <a:r>
              <a:rPr kumimoji="1" lang="zh-CN" altLang="en-US" sz="2800" b="1" kern="1200" cap="none" spc="0" normalizeH="0" baseline="0" noProof="0" smtClean="0">
                <a:solidFill>
                  <a:schemeClr val="accent2"/>
                </a:solidFill>
                <a:latin typeface="Times New Roman" panose="02020603050405020304"/>
                <a:ea typeface="宋体" panose="02010600030101010101" pitchFamily="2" charset="-122"/>
                <a:cs typeface="+mn-cs"/>
              </a:rPr>
              <a:t>“</a:t>
            </a:r>
            <a:r>
              <a:rPr kumimoji="1" lang="zh-CN" altLang="en-US" sz="2800" b="1" kern="1200" cap="none" spc="0" normalizeH="0" baseline="0" noProof="0" smtClean="0">
                <a:solidFill>
                  <a:srgbClr val="CC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虚断</a:t>
            </a:r>
            <a:r>
              <a:rPr kumimoji="1" lang="zh-CN" altLang="en-US" sz="2800" b="1" kern="1200" cap="none" spc="0" normalizeH="0" baseline="0" noProof="0" smtClean="0">
                <a:solidFill>
                  <a:schemeClr val="accent2"/>
                </a:solidFill>
                <a:latin typeface="Times New Roman" panose="02020603050405020304"/>
                <a:ea typeface="宋体" panose="02010600030101010101" pitchFamily="2" charset="-122"/>
                <a:cs typeface="+mn-cs"/>
              </a:rPr>
              <a:t>”</a:t>
            </a:r>
            <a:r>
              <a:rPr kumimoji="1" lang="zh-CN" altLang="en-US" sz="2800" b="1" kern="1200" cap="none" spc="0" normalizeH="0" baseline="0" noProof="0" smtClean="0">
                <a:solidFill>
                  <a:schemeClr val="accent2"/>
                </a:solidFill>
                <a:latin typeface="宋体" panose="02010600030101010101" pitchFamily="2" charset="-122"/>
                <a:ea typeface="宋体" panose="02010600030101010101" pitchFamily="2" charset="-122"/>
                <a:cs typeface="+mn-cs"/>
              </a:rPr>
              <a:t>。</a:t>
            </a:r>
            <a:endParaRPr kumimoji="1" lang="zh-CN" altLang="en-US" sz="2800" b="1" kern="1200" cap="none" spc="0" normalizeH="0" baseline="0" noProof="0" smtClean="0">
              <a:solidFill>
                <a:schemeClr val="accent2"/>
              </a:solidFill>
              <a:latin typeface="宋体" panose="02010600030101010101" pitchFamily="2" charset="-122"/>
              <a:ea typeface="宋体" panose="02010600030101010101" pitchFamily="2" charset="-122"/>
              <a:cs typeface="+mn-cs"/>
            </a:endParaRPr>
          </a:p>
        </p:txBody>
      </p:sp>
      <p:sp>
        <p:nvSpPr>
          <p:cNvPr id="52241" name="Text Box 17"/>
          <p:cNvSpPr txBox="1"/>
          <p:nvPr/>
        </p:nvSpPr>
        <p:spPr>
          <a:xfrm>
            <a:off x="962025" y="3505200"/>
            <a:ext cx="2112963" cy="519113"/>
          </a:xfrm>
          <a:prstGeom prst="rect">
            <a:avLst/>
          </a:prstGeom>
          <a:noFill/>
          <a:ln w="38100">
            <a:noFill/>
          </a:ln>
        </p:spPr>
        <p:txBody>
          <a:bodyPr wrap="none" anchor="ctr" anchorCtr="0">
            <a:spAutoFit/>
          </a:bodyPr>
          <a:p>
            <a:pPr algn="ctr" eaLnBrk="0" hangingPunct="0">
              <a:spcBef>
                <a:spcPct val="50000"/>
              </a:spcBef>
            </a:pPr>
            <a:r>
              <a:rPr lang="en-US" altLang="zh-CN" sz="2800" b="1" dirty="0">
                <a:solidFill>
                  <a:srgbClr val="FF0066"/>
                </a:solidFill>
                <a:latin typeface="Times New Roman" panose="02020603050405020304" pitchFamily="18" charset="0"/>
              </a:rPr>
              <a:t>2. </a:t>
            </a:r>
            <a:r>
              <a:rPr lang="en-US" altLang="zh-CN" sz="2800" b="1" i="1" dirty="0">
                <a:solidFill>
                  <a:srgbClr val="FF0066"/>
                </a:solidFill>
                <a:latin typeface="Times New Roman" panose="02020603050405020304" pitchFamily="18" charset="0"/>
              </a:rPr>
              <a:t> i</a:t>
            </a:r>
            <a:r>
              <a:rPr lang="en-US" altLang="zh-CN" sz="2800" b="1" baseline="-25000" dirty="0">
                <a:solidFill>
                  <a:srgbClr val="FF0066"/>
                </a:solidFill>
                <a:latin typeface="Times New Roman" panose="02020603050405020304" pitchFamily="18" charset="0"/>
              </a:rPr>
              <a:t>+</a:t>
            </a:r>
            <a:r>
              <a:rPr lang="en-US" altLang="zh-CN" sz="2800" b="1" dirty="0">
                <a:solidFill>
                  <a:srgbClr val="FF0066"/>
                </a:solidFill>
                <a:latin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a:t>
            </a:r>
            <a:r>
              <a:rPr lang="en-US" altLang="zh-CN" sz="2800" b="1" i="1" dirty="0">
                <a:solidFill>
                  <a:srgbClr val="FF0066"/>
                </a:solidFill>
                <a:latin typeface="Times New Roman" panose="02020603050405020304" pitchFamily="18" charset="0"/>
              </a:rPr>
              <a:t>  </a:t>
            </a:r>
            <a:r>
              <a:rPr lang="en-US" altLang="zh-CN" sz="2800" b="1" dirty="0">
                <a:solidFill>
                  <a:srgbClr val="FF0066"/>
                </a:solidFill>
                <a:latin typeface="Times New Roman" panose="02020603050405020304" pitchFamily="18" charset="0"/>
                <a:sym typeface="Symbol" panose="05050102010706020507" pitchFamily="18" charset="2"/>
              </a:rPr>
              <a:t>= </a:t>
            </a:r>
            <a:r>
              <a:rPr lang="en-US" altLang="zh-CN" sz="2800" b="1" dirty="0">
                <a:solidFill>
                  <a:srgbClr val="FF0066"/>
                </a:solidFill>
                <a:latin typeface="Times New Roman" panose="02020603050405020304" pitchFamily="18" charset="0"/>
              </a:rPr>
              <a:t>0 </a:t>
            </a:r>
            <a:endParaRPr lang="en-US" altLang="zh-CN" sz="2800" b="1" dirty="0">
              <a:solidFill>
                <a:srgbClr val="FF0066"/>
              </a:solidFill>
              <a:latin typeface="Times New Roman" panose="02020603050405020304" pitchFamily="18" charset="0"/>
            </a:endParaRPr>
          </a:p>
        </p:txBody>
      </p:sp>
      <p:sp>
        <p:nvSpPr>
          <p:cNvPr id="52242" name="Text Box 18"/>
          <p:cNvSpPr txBox="1"/>
          <p:nvPr/>
        </p:nvSpPr>
        <p:spPr>
          <a:xfrm>
            <a:off x="887413" y="1038225"/>
            <a:ext cx="1487487" cy="519113"/>
          </a:xfrm>
          <a:prstGeom prst="rect">
            <a:avLst/>
          </a:prstGeom>
          <a:noFill/>
          <a:ln w="38100">
            <a:noFill/>
          </a:ln>
        </p:spPr>
        <p:txBody>
          <a:bodyPr wrap="none">
            <a:spAutoFit/>
          </a:bodyPr>
          <a:p>
            <a:pPr eaLnBrk="0" hangingPunct="0">
              <a:spcBef>
                <a:spcPct val="50000"/>
              </a:spcBef>
            </a:pPr>
            <a:r>
              <a:rPr lang="en-US" altLang="zh-CN" sz="2800" b="1" dirty="0">
                <a:solidFill>
                  <a:srgbClr val="FF0066"/>
                </a:solidFill>
                <a:latin typeface="Times New Roman" panose="02020603050405020304" pitchFamily="18" charset="0"/>
              </a:rPr>
              <a:t>1.</a:t>
            </a:r>
            <a:r>
              <a:rPr lang="en-US" altLang="zh-CN" sz="2800" b="1" i="1" dirty="0">
                <a:solidFill>
                  <a:srgbClr val="FF0066"/>
                </a:solidFill>
                <a:latin typeface="Times New Roman" panose="02020603050405020304" pitchFamily="18" charset="0"/>
              </a:rPr>
              <a:t> u</a:t>
            </a:r>
            <a:r>
              <a:rPr lang="en-US" altLang="zh-CN" sz="2800" b="1" baseline="-25000" dirty="0">
                <a:solidFill>
                  <a:srgbClr val="FF0066"/>
                </a:solidFill>
                <a:latin typeface="Times New Roman" panose="02020603050405020304" pitchFamily="18" charset="0"/>
              </a:rPr>
              <a:t>+</a:t>
            </a:r>
            <a:r>
              <a:rPr lang="en-US" altLang="zh-CN" sz="2800" b="1" dirty="0">
                <a:solidFill>
                  <a:srgbClr val="FF0066"/>
                </a:solidFill>
                <a:latin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a:t>
            </a:r>
            <a:endParaRPr lang="en-US" altLang="zh-CN" sz="2800" b="1" baseline="-25000" dirty="0">
              <a:solidFill>
                <a:srgbClr val="FF0066"/>
              </a:solidFill>
              <a:latin typeface="Times New Roman" panose="02020603050405020304" pitchFamily="18" charset="0"/>
            </a:endParaRPr>
          </a:p>
        </p:txBody>
      </p:sp>
      <p:sp>
        <p:nvSpPr>
          <p:cNvPr id="52243" name="Text Box 19"/>
          <p:cNvSpPr txBox="1"/>
          <p:nvPr/>
        </p:nvSpPr>
        <p:spPr>
          <a:xfrm>
            <a:off x="3106738" y="1552575"/>
            <a:ext cx="2474912" cy="519113"/>
          </a:xfrm>
          <a:prstGeom prst="rect">
            <a:avLst/>
          </a:prstGeom>
          <a:noFill/>
          <a:ln w="9525">
            <a:noFill/>
          </a:ln>
        </p:spPr>
        <p:txBody>
          <a:bodyPr wrap="none">
            <a:spAutoFit/>
          </a:bodyPr>
          <a:p>
            <a:pPr eaLnBrk="0" hangingPunct="0">
              <a:spcBef>
                <a:spcPct val="50000"/>
              </a:spcBef>
            </a:pPr>
            <a:r>
              <a:rPr lang="en-US" altLang="zh-CN" sz="2800" b="1" dirty="0">
                <a:solidFill>
                  <a:schemeClr val="tx2"/>
                </a:solidFill>
                <a:latin typeface="Times New Roman" panose="02020603050405020304" pitchFamily="18" charset="0"/>
              </a:rPr>
              <a:t>,</a:t>
            </a:r>
            <a:r>
              <a:rPr lang="zh-CN" altLang="en-US" sz="2800" b="1" dirty="0">
                <a:solidFill>
                  <a:schemeClr val="tx2"/>
                </a:solidFill>
                <a:latin typeface="Times New Roman" panose="02020603050405020304" pitchFamily="18" charset="0"/>
              </a:rPr>
              <a:t>而</a:t>
            </a:r>
            <a:r>
              <a:rPr lang="en-US" altLang="zh-CN" sz="2800" b="1" i="1" dirty="0">
                <a:solidFill>
                  <a:schemeClr val="tx2"/>
                </a:solidFill>
                <a:latin typeface="Times New Roman" panose="02020603050405020304" pitchFamily="18" charset="0"/>
              </a:rPr>
              <a:t>u</a:t>
            </a:r>
            <a:r>
              <a:rPr lang="en-US" altLang="zh-CN" sz="2800" b="1" i="1" baseline="-25000" dirty="0">
                <a:solidFill>
                  <a:schemeClr val="tx2"/>
                </a:solidFill>
                <a:latin typeface="Times New Roman" panose="02020603050405020304" pitchFamily="18" charset="0"/>
              </a:rPr>
              <a:t>o</a:t>
            </a:r>
            <a:r>
              <a:rPr lang="zh-CN" altLang="en-US" sz="2800" b="1" dirty="0">
                <a:solidFill>
                  <a:schemeClr val="tx2"/>
                </a:solidFill>
                <a:latin typeface="Times New Roman" panose="02020603050405020304" pitchFamily="18" charset="0"/>
              </a:rPr>
              <a:t>是有限值</a:t>
            </a:r>
            <a:r>
              <a:rPr lang="en-US" altLang="zh-CN" sz="2800" b="1" dirty="0">
                <a:solidFill>
                  <a:schemeClr val="tx2"/>
                </a:solidFill>
                <a:latin typeface="Times New Roman" panose="02020603050405020304" pitchFamily="18" charset="0"/>
              </a:rPr>
              <a:t>,</a:t>
            </a:r>
            <a:endParaRPr lang="en-US" altLang="zh-CN" sz="2800" b="1" dirty="0">
              <a:solidFill>
                <a:schemeClr val="tx2"/>
              </a:solidFill>
              <a:latin typeface="Times New Roman" panose="02020603050405020304" pitchFamily="18" charset="0"/>
            </a:endParaRPr>
          </a:p>
        </p:txBody>
      </p:sp>
      <p:sp>
        <p:nvSpPr>
          <p:cNvPr id="52244" name="Text Box 20"/>
          <p:cNvSpPr txBox="1"/>
          <p:nvPr/>
        </p:nvSpPr>
        <p:spPr>
          <a:xfrm>
            <a:off x="912813" y="4000500"/>
            <a:ext cx="3038475" cy="519113"/>
          </a:xfrm>
          <a:prstGeom prst="rect">
            <a:avLst/>
          </a:prstGeom>
          <a:noFill/>
          <a:ln w="9525">
            <a:noFill/>
          </a:ln>
        </p:spPr>
        <p:txBody>
          <a:bodyPr wrap="none">
            <a:spAutoFit/>
          </a:bodyPr>
          <a:p>
            <a:pPr eaLnBrk="0" hangingPunct="0">
              <a:spcBef>
                <a:spcPct val="50000"/>
              </a:spcBef>
            </a:pPr>
            <a:r>
              <a:rPr lang="zh-CN" altLang="en-US" sz="2800" b="1" dirty="0">
                <a:solidFill>
                  <a:schemeClr val="tx2"/>
                </a:solidFill>
                <a:latin typeface="Times New Roman" panose="02020603050405020304" pitchFamily="18" charset="0"/>
              </a:rPr>
              <a:t>运放开环输入电阻</a:t>
            </a:r>
            <a:endParaRPr lang="zh-CN" altLang="en-US" sz="2800" b="1" dirty="0">
              <a:solidFill>
                <a:schemeClr val="tx2"/>
              </a:solidFill>
              <a:latin typeface="Times New Roman" panose="02020603050405020304" pitchFamily="18" charset="0"/>
            </a:endParaRPr>
          </a:p>
        </p:txBody>
      </p:sp>
      <p:graphicFrame>
        <p:nvGraphicFramePr>
          <p:cNvPr id="535573" name="Object 21"/>
          <p:cNvGraphicFramePr/>
          <p:nvPr/>
        </p:nvGraphicFramePr>
        <p:xfrm>
          <a:off x="4152900" y="4044950"/>
          <a:ext cx="1003300" cy="455613"/>
        </p:xfrm>
        <a:graphic>
          <a:graphicData uri="http://schemas.openxmlformats.org/presentationml/2006/ole">
            <mc:AlternateContent xmlns:mc="http://schemas.openxmlformats.org/markup-compatibility/2006">
              <mc:Choice xmlns:v="urn:schemas-microsoft-com:vml" Requires="v">
                <p:oleObj spid="_x0000_s4486" name="" r:id="rId13" imgW="1002665" imgH="457200" progId="Equation.3">
                  <p:embed/>
                </p:oleObj>
              </mc:Choice>
              <mc:Fallback>
                <p:oleObj name="" r:id="rId13" imgW="1002665" imgH="457200" progId="Equation.3">
                  <p:embed/>
                  <p:pic>
                    <p:nvPicPr>
                      <p:cNvPr id="0" name="图片 4485"/>
                      <p:cNvPicPr/>
                      <p:nvPr/>
                    </p:nvPicPr>
                    <p:blipFill>
                      <a:blip r:embed="rId14"/>
                      <a:stretch>
                        <a:fillRect/>
                      </a:stretch>
                    </p:blipFill>
                    <p:spPr>
                      <a:xfrm>
                        <a:off x="4152900" y="4044950"/>
                        <a:ext cx="1003300" cy="455613"/>
                      </a:xfrm>
                      <a:prstGeom prst="rect">
                        <a:avLst/>
                      </a:prstGeom>
                      <a:noFill/>
                      <a:ln w="38100">
                        <a:noFill/>
                        <a:miter/>
                      </a:ln>
                    </p:spPr>
                  </p:pic>
                </p:oleObj>
              </mc:Fallback>
            </mc:AlternateContent>
          </a:graphicData>
        </a:graphic>
      </p:graphicFrame>
      <p:sp>
        <p:nvSpPr>
          <p:cNvPr id="52246" name="Text Box 22"/>
          <p:cNvSpPr txBox="1"/>
          <p:nvPr/>
        </p:nvSpPr>
        <p:spPr>
          <a:xfrm>
            <a:off x="517525" y="1590675"/>
            <a:ext cx="1257300" cy="519113"/>
          </a:xfrm>
          <a:prstGeom prst="rect">
            <a:avLst/>
          </a:prstGeom>
          <a:noFill/>
          <a:ln w="25400">
            <a:noFill/>
          </a:ln>
        </p:spPr>
        <p:txBody>
          <a:bodyPr wrap="none">
            <a:spAutoFit/>
          </a:bodyPr>
          <a:p>
            <a:pPr>
              <a:spcBef>
                <a:spcPct val="50000"/>
              </a:spcBef>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由于</a:t>
            </a:r>
            <a:endParaRPr lang="zh-CN" altLang="en-US" sz="2800" b="1" dirty="0">
              <a:latin typeface="Times New Roman" panose="02020603050405020304" pitchFamily="18" charset="0"/>
            </a:endParaRPr>
          </a:p>
        </p:txBody>
      </p:sp>
      <p:sp>
        <p:nvSpPr>
          <p:cNvPr id="52247" name="Text Box 23"/>
          <p:cNvSpPr txBox="1"/>
          <p:nvPr/>
        </p:nvSpPr>
        <p:spPr>
          <a:xfrm>
            <a:off x="841375" y="2139950"/>
            <a:ext cx="1260475" cy="519113"/>
          </a:xfrm>
          <a:prstGeom prst="rect">
            <a:avLst/>
          </a:prstGeom>
          <a:noFill/>
          <a:ln w="25400">
            <a:noFill/>
          </a:ln>
        </p:spPr>
        <p:txBody>
          <a:bodyPr wrap="none">
            <a:spAutoFit/>
          </a:bodyPr>
          <a:p>
            <a:pPr>
              <a:spcBef>
                <a:spcPct val="50000"/>
              </a:spcBef>
            </a:pPr>
            <a:r>
              <a:rPr lang="zh-CN" altLang="en-US" sz="2800" b="1" dirty="0">
                <a:latin typeface="Times New Roman" panose="02020603050405020304" pitchFamily="18" charset="0"/>
              </a:rPr>
              <a:t>故从式</a:t>
            </a:r>
            <a:endParaRPr lang="zh-CN" altLang="en-US" sz="2800" b="1" dirty="0">
              <a:latin typeface="Times New Roman" panose="02020603050405020304" pitchFamily="18" charset="0"/>
            </a:endParaRPr>
          </a:p>
        </p:txBody>
      </p:sp>
      <p:sp>
        <p:nvSpPr>
          <p:cNvPr id="52248" name="Text Box 24"/>
          <p:cNvSpPr txBox="1"/>
          <p:nvPr/>
        </p:nvSpPr>
        <p:spPr>
          <a:xfrm>
            <a:off x="4705350" y="2133600"/>
            <a:ext cx="990600" cy="519113"/>
          </a:xfrm>
          <a:prstGeom prst="rect">
            <a:avLst/>
          </a:prstGeom>
          <a:noFill/>
          <a:ln w="25400">
            <a:noFill/>
          </a:ln>
        </p:spPr>
        <p:txBody>
          <a:bodyPr wrap="none">
            <a:spAutoFit/>
          </a:bodyPr>
          <a:p>
            <a:pPr>
              <a:spcBef>
                <a:spcPct val="50000"/>
              </a:spcBef>
            </a:pPr>
            <a:r>
              <a:rPr lang="en-US" altLang="zh-CN" sz="2800" b="1" dirty="0">
                <a:latin typeface="Times New Roman" panose="02020603050405020304" pitchFamily="18" charset="0"/>
              </a:rPr>
              <a:t>,</a:t>
            </a:r>
            <a:r>
              <a:rPr lang="zh-CN" altLang="en-US" sz="2800" b="1" dirty="0">
                <a:latin typeface="Times New Roman" panose="02020603050405020304" pitchFamily="18" charset="0"/>
              </a:rPr>
              <a:t>可知</a:t>
            </a:r>
            <a:endParaRPr lang="zh-CN" altLang="en-US" sz="2800" b="1" dirty="0">
              <a:latin typeface="Times New Roman" panose="02020603050405020304" pitchFamily="18" charset="0"/>
            </a:endParaRPr>
          </a:p>
        </p:txBody>
      </p:sp>
      <p:graphicFrame>
        <p:nvGraphicFramePr>
          <p:cNvPr id="535577" name="Object 25"/>
          <p:cNvGraphicFramePr/>
          <p:nvPr/>
        </p:nvGraphicFramePr>
        <p:xfrm>
          <a:off x="1790700" y="1638300"/>
          <a:ext cx="1257300" cy="455613"/>
        </p:xfrm>
        <a:graphic>
          <a:graphicData uri="http://schemas.openxmlformats.org/presentationml/2006/ole">
            <mc:AlternateContent xmlns:mc="http://schemas.openxmlformats.org/markup-compatibility/2006">
              <mc:Choice xmlns:v="urn:schemas-microsoft-com:vml" Requires="v">
                <p:oleObj spid="_x0000_s4484" name="" r:id="rId15" imgW="1257300" imgH="457200" progId="Equation.3">
                  <p:embed/>
                </p:oleObj>
              </mc:Choice>
              <mc:Fallback>
                <p:oleObj name="" r:id="rId15" imgW="1257300" imgH="457200" progId="Equation.3">
                  <p:embed/>
                  <p:pic>
                    <p:nvPicPr>
                      <p:cNvPr id="0" name="图片 4483"/>
                      <p:cNvPicPr/>
                      <p:nvPr/>
                    </p:nvPicPr>
                    <p:blipFill>
                      <a:blip r:embed="rId16"/>
                      <a:stretch>
                        <a:fillRect/>
                      </a:stretch>
                    </p:blipFill>
                    <p:spPr>
                      <a:xfrm>
                        <a:off x="1790700" y="1638300"/>
                        <a:ext cx="1257300" cy="455613"/>
                      </a:xfrm>
                      <a:prstGeom prst="rect">
                        <a:avLst/>
                      </a:prstGeom>
                      <a:noFill/>
                      <a:ln w="38100">
                        <a:noFill/>
                        <a:miter/>
                      </a:ln>
                    </p:spPr>
                  </p:pic>
                </p:oleObj>
              </mc:Fallback>
            </mc:AlternateContent>
          </a:graphicData>
        </a:graphic>
      </p:graphicFrame>
      <p:graphicFrame>
        <p:nvGraphicFramePr>
          <p:cNvPr id="535578" name="Object 26"/>
          <p:cNvGraphicFramePr/>
          <p:nvPr/>
        </p:nvGraphicFramePr>
        <p:xfrm>
          <a:off x="2063750" y="2171700"/>
          <a:ext cx="2794000" cy="474663"/>
        </p:xfrm>
        <a:graphic>
          <a:graphicData uri="http://schemas.openxmlformats.org/presentationml/2006/ole">
            <mc:AlternateContent xmlns:mc="http://schemas.openxmlformats.org/markup-compatibility/2006">
              <mc:Choice xmlns:v="urn:schemas-microsoft-com:vml" Requires="v">
                <p:oleObj spid="_x0000_s4483" name="" r:id="rId17" imgW="2794000" imgH="457200" progId="Equation.3">
                  <p:embed/>
                </p:oleObj>
              </mc:Choice>
              <mc:Fallback>
                <p:oleObj name="" r:id="rId17" imgW="2794000" imgH="457200" progId="Equation.3">
                  <p:embed/>
                  <p:pic>
                    <p:nvPicPr>
                      <p:cNvPr id="0" name="图片 4482"/>
                      <p:cNvPicPr/>
                      <p:nvPr/>
                    </p:nvPicPr>
                    <p:blipFill>
                      <a:blip r:embed="rId18"/>
                      <a:stretch>
                        <a:fillRect/>
                      </a:stretch>
                    </p:blipFill>
                    <p:spPr>
                      <a:xfrm>
                        <a:off x="2063750" y="2171700"/>
                        <a:ext cx="2794000" cy="474663"/>
                      </a:xfrm>
                      <a:prstGeom prst="rect">
                        <a:avLst/>
                      </a:prstGeom>
                      <a:noFill/>
                      <a:ln w="38100">
                        <a:noFill/>
                        <a:miter/>
                      </a:ln>
                    </p:spPr>
                  </p:pic>
                </p:oleObj>
              </mc:Fallback>
            </mc:AlternateContent>
          </a:graphicData>
        </a:graphic>
      </p:graphicFrame>
      <p:grpSp>
        <p:nvGrpSpPr>
          <p:cNvPr id="3" name="Group 27"/>
          <p:cNvGrpSpPr/>
          <p:nvPr/>
        </p:nvGrpSpPr>
        <p:grpSpPr>
          <a:xfrm>
            <a:off x="5383213" y="323850"/>
            <a:ext cx="3263900" cy="1739900"/>
            <a:chOff x="2467" y="265"/>
            <a:chExt cx="2238" cy="1308"/>
          </a:xfrm>
        </p:grpSpPr>
        <p:grpSp>
          <p:nvGrpSpPr>
            <p:cNvPr id="535580" name="Group 28"/>
            <p:cNvGrpSpPr/>
            <p:nvPr/>
          </p:nvGrpSpPr>
          <p:grpSpPr>
            <a:xfrm>
              <a:off x="2773" y="265"/>
              <a:ext cx="1751" cy="1308"/>
              <a:chOff x="1909" y="1548"/>
              <a:chExt cx="1751" cy="1308"/>
            </a:xfrm>
          </p:grpSpPr>
          <p:sp>
            <p:nvSpPr>
              <p:cNvPr id="535581" name="Line 29"/>
              <p:cNvSpPr/>
              <p:nvPr/>
            </p:nvSpPr>
            <p:spPr>
              <a:xfrm>
                <a:off x="2580" y="1548"/>
                <a:ext cx="0" cy="0"/>
              </a:xfrm>
              <a:prstGeom prst="line">
                <a:avLst/>
              </a:prstGeom>
              <a:ln w="9525" cap="flat" cmpd="sng">
                <a:solidFill>
                  <a:schemeClr val="tx1"/>
                </a:solidFill>
                <a:prstDash val="solid"/>
                <a:headEnd type="none" w="med" len="med"/>
                <a:tailEnd type="none" w="med" len="med"/>
              </a:ln>
            </p:spPr>
          </p:sp>
          <p:graphicFrame>
            <p:nvGraphicFramePr>
              <p:cNvPr id="535582" name="Object 30"/>
              <p:cNvGraphicFramePr/>
              <p:nvPr/>
            </p:nvGraphicFramePr>
            <p:xfrm>
              <a:off x="2820" y="2028"/>
              <a:ext cx="120" cy="264"/>
            </p:xfrm>
            <a:graphic>
              <a:graphicData uri="http://schemas.openxmlformats.org/presentationml/2006/ole">
                <mc:AlternateContent xmlns:mc="http://schemas.openxmlformats.org/markup-compatibility/2006">
                  <mc:Choice xmlns:v="urn:schemas-microsoft-com:vml" Requires="v">
                    <p:oleObj spid="_x0000_s4485" name="" r:id="rId19" imgW="190500" imgH="419100" progId="Equation.3">
                      <p:embed/>
                    </p:oleObj>
                  </mc:Choice>
                  <mc:Fallback>
                    <p:oleObj name="" r:id="rId19" imgW="190500" imgH="419100" progId="Equation.3">
                      <p:embed/>
                      <p:pic>
                        <p:nvPicPr>
                          <p:cNvPr id="0" name="图片 4484"/>
                          <p:cNvPicPr/>
                          <p:nvPr/>
                        </p:nvPicPr>
                        <p:blipFill>
                          <a:blip r:embed="rId20"/>
                          <a:stretch>
                            <a:fillRect/>
                          </a:stretch>
                        </p:blipFill>
                        <p:spPr>
                          <a:xfrm>
                            <a:off x="2820" y="2028"/>
                            <a:ext cx="120" cy="264"/>
                          </a:xfrm>
                          <a:prstGeom prst="rect">
                            <a:avLst/>
                          </a:prstGeom>
                          <a:noFill/>
                          <a:ln w="38100">
                            <a:noFill/>
                            <a:miter/>
                          </a:ln>
                        </p:spPr>
                      </p:pic>
                    </p:oleObj>
                  </mc:Fallback>
                </mc:AlternateContent>
              </a:graphicData>
            </a:graphic>
          </p:graphicFrame>
          <p:sp>
            <p:nvSpPr>
              <p:cNvPr id="535583" name="Line 31"/>
              <p:cNvSpPr/>
              <p:nvPr/>
            </p:nvSpPr>
            <p:spPr>
              <a:xfrm>
                <a:off x="1960" y="2149"/>
                <a:ext cx="528" cy="0"/>
              </a:xfrm>
              <a:prstGeom prst="line">
                <a:avLst/>
              </a:prstGeom>
              <a:ln w="25400" cap="flat" cmpd="sng">
                <a:solidFill>
                  <a:schemeClr val="accent2"/>
                </a:solidFill>
                <a:prstDash val="solid"/>
                <a:headEnd type="none" w="med" len="med"/>
                <a:tailEnd type="none" w="med" len="lg"/>
              </a:ln>
            </p:spPr>
          </p:sp>
          <p:sp>
            <p:nvSpPr>
              <p:cNvPr id="535584" name="Line 32"/>
              <p:cNvSpPr/>
              <p:nvPr/>
            </p:nvSpPr>
            <p:spPr>
              <a:xfrm>
                <a:off x="1969" y="2640"/>
                <a:ext cx="480" cy="0"/>
              </a:xfrm>
              <a:prstGeom prst="line">
                <a:avLst/>
              </a:prstGeom>
              <a:ln w="25400" cap="flat" cmpd="sng">
                <a:solidFill>
                  <a:schemeClr val="accent2"/>
                </a:solidFill>
                <a:prstDash val="solid"/>
                <a:headEnd type="none" w="med" len="med"/>
                <a:tailEnd type="none" w="med" len="lg"/>
              </a:ln>
            </p:spPr>
          </p:sp>
          <p:sp>
            <p:nvSpPr>
              <p:cNvPr id="535585" name="Line 33"/>
              <p:cNvSpPr/>
              <p:nvPr/>
            </p:nvSpPr>
            <p:spPr>
              <a:xfrm>
                <a:off x="3193" y="2343"/>
                <a:ext cx="456" cy="0"/>
              </a:xfrm>
              <a:prstGeom prst="line">
                <a:avLst/>
              </a:prstGeom>
              <a:ln w="25400" cap="flat" cmpd="sng">
                <a:solidFill>
                  <a:schemeClr val="accent2"/>
                </a:solidFill>
                <a:prstDash val="solid"/>
                <a:headEnd type="none" w="med" len="med"/>
                <a:tailEnd type="none" w="med" len="lg"/>
              </a:ln>
            </p:spPr>
          </p:sp>
          <p:sp>
            <p:nvSpPr>
              <p:cNvPr id="535586" name="Oval 34"/>
              <p:cNvSpPr/>
              <p:nvPr/>
            </p:nvSpPr>
            <p:spPr>
              <a:xfrm>
                <a:off x="1909" y="2605"/>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5587" name="Oval 35"/>
              <p:cNvSpPr/>
              <p:nvPr/>
            </p:nvSpPr>
            <p:spPr>
              <a:xfrm>
                <a:off x="3588" y="2307"/>
                <a:ext cx="72" cy="72"/>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5588" name="Rectangle 36"/>
              <p:cNvSpPr/>
              <p:nvPr/>
            </p:nvSpPr>
            <p:spPr>
              <a:xfrm>
                <a:off x="2461" y="1824"/>
                <a:ext cx="720" cy="984"/>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35589" name="Text Box 37"/>
              <p:cNvSpPr txBox="1"/>
              <p:nvPr/>
            </p:nvSpPr>
            <p:spPr>
              <a:xfrm>
                <a:off x="2918" y="2169"/>
                <a:ext cx="266" cy="390"/>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5590" name="AutoShape 38"/>
              <p:cNvSpPr/>
              <p:nvPr/>
            </p:nvSpPr>
            <p:spPr>
              <a:xfrm rot="-5400000">
                <a:off x="2622" y="2010"/>
                <a:ext cx="156" cy="120"/>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35591" name="Group 39"/>
              <p:cNvGrpSpPr/>
              <p:nvPr/>
            </p:nvGrpSpPr>
            <p:grpSpPr>
              <a:xfrm>
                <a:off x="2796" y="2016"/>
                <a:ext cx="240" cy="96"/>
                <a:chOff x="2928" y="2112"/>
                <a:chExt cx="384" cy="240"/>
              </a:xfrm>
            </p:grpSpPr>
            <p:sp>
              <p:nvSpPr>
                <p:cNvPr id="535592" name="Oval 40"/>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35593" name="Oval 41"/>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35594" name="Text Box 42"/>
              <p:cNvSpPr txBox="1"/>
              <p:nvPr/>
            </p:nvSpPr>
            <p:spPr>
              <a:xfrm>
                <a:off x="2498" y="2081"/>
                <a:ext cx="248" cy="391"/>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35595" name="Text Box 43"/>
              <p:cNvSpPr txBox="1"/>
              <p:nvPr/>
            </p:nvSpPr>
            <p:spPr>
              <a:xfrm>
                <a:off x="2498" y="2466"/>
                <a:ext cx="265" cy="390"/>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35596" name="Object 44"/>
              <p:cNvGraphicFramePr/>
              <p:nvPr/>
            </p:nvGraphicFramePr>
            <p:xfrm>
              <a:off x="2820" y="2028"/>
              <a:ext cx="120" cy="264"/>
            </p:xfrm>
            <a:graphic>
              <a:graphicData uri="http://schemas.openxmlformats.org/presentationml/2006/ole">
                <mc:AlternateContent xmlns:mc="http://schemas.openxmlformats.org/markup-compatibility/2006">
                  <mc:Choice xmlns:v="urn:schemas-microsoft-com:vml" Requires="v">
                    <p:oleObj spid="_x0000_s4487" name="" r:id="rId21" imgW="190500" imgH="419100" progId="Equation.3">
                      <p:embed/>
                    </p:oleObj>
                  </mc:Choice>
                  <mc:Fallback>
                    <p:oleObj name="" r:id="rId21" imgW="190500" imgH="419100" progId="Equation.3">
                      <p:embed/>
                      <p:pic>
                        <p:nvPicPr>
                          <p:cNvPr id="0" name="图片 4486"/>
                          <p:cNvPicPr/>
                          <p:nvPr/>
                        </p:nvPicPr>
                        <p:blipFill>
                          <a:blip r:embed="rId20"/>
                          <a:stretch>
                            <a:fillRect/>
                          </a:stretch>
                        </p:blipFill>
                        <p:spPr>
                          <a:xfrm>
                            <a:off x="2820" y="2028"/>
                            <a:ext cx="120" cy="264"/>
                          </a:xfrm>
                          <a:prstGeom prst="rect">
                            <a:avLst/>
                          </a:prstGeom>
                          <a:noFill/>
                          <a:ln w="38100">
                            <a:noFill/>
                            <a:miter/>
                          </a:ln>
                        </p:spPr>
                      </p:pic>
                    </p:oleObj>
                  </mc:Fallback>
                </mc:AlternateContent>
              </a:graphicData>
            </a:graphic>
          </p:graphicFrame>
          <p:sp>
            <p:nvSpPr>
              <p:cNvPr id="535597" name="Rectangle 45"/>
              <p:cNvSpPr/>
              <p:nvPr/>
            </p:nvSpPr>
            <p:spPr>
              <a:xfrm>
                <a:off x="2461" y="1824"/>
                <a:ext cx="720" cy="984"/>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35598" name="Text Box 46"/>
              <p:cNvSpPr txBox="1"/>
              <p:nvPr/>
            </p:nvSpPr>
            <p:spPr>
              <a:xfrm>
                <a:off x="2958" y="2169"/>
                <a:ext cx="266" cy="390"/>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5599" name="AutoShape 47"/>
              <p:cNvSpPr/>
              <p:nvPr/>
            </p:nvSpPr>
            <p:spPr>
              <a:xfrm rot="-5400000">
                <a:off x="2648" y="1931"/>
                <a:ext cx="156" cy="120"/>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35600" name="Text Box 48"/>
              <p:cNvSpPr txBox="1"/>
              <p:nvPr/>
            </p:nvSpPr>
            <p:spPr>
              <a:xfrm>
                <a:off x="2459" y="1965"/>
                <a:ext cx="248" cy="390"/>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35601" name="Text Box 49"/>
              <p:cNvSpPr txBox="1"/>
              <p:nvPr/>
            </p:nvSpPr>
            <p:spPr>
              <a:xfrm>
                <a:off x="2459" y="2452"/>
                <a:ext cx="265" cy="391"/>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5602" name="Oval 50"/>
              <p:cNvSpPr/>
              <p:nvPr/>
            </p:nvSpPr>
            <p:spPr>
              <a:xfrm>
                <a:off x="1914" y="2126"/>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535603" name="Object 51"/>
              <p:cNvGraphicFramePr/>
              <p:nvPr/>
            </p:nvGraphicFramePr>
            <p:xfrm>
              <a:off x="2819" y="1905"/>
              <a:ext cx="200" cy="144"/>
            </p:xfrm>
            <a:graphic>
              <a:graphicData uri="http://schemas.openxmlformats.org/presentationml/2006/ole">
                <mc:AlternateContent xmlns:mc="http://schemas.openxmlformats.org/markup-compatibility/2006">
                  <mc:Choice xmlns:v="urn:schemas-microsoft-com:vml" Requires="v">
                    <p:oleObj spid="_x0000_s4488" name="" r:id="rId22" imgW="317500" imgH="228600" progId="Equation.3">
                      <p:embed/>
                    </p:oleObj>
                  </mc:Choice>
                  <mc:Fallback>
                    <p:oleObj name="" r:id="rId22" imgW="317500" imgH="228600" progId="Equation.3">
                      <p:embed/>
                      <p:pic>
                        <p:nvPicPr>
                          <p:cNvPr id="0" name="图片 4487"/>
                          <p:cNvPicPr/>
                          <p:nvPr/>
                        </p:nvPicPr>
                        <p:blipFill>
                          <a:blip r:embed="rId23"/>
                          <a:stretch>
                            <a:fillRect/>
                          </a:stretch>
                        </p:blipFill>
                        <p:spPr>
                          <a:xfrm>
                            <a:off x="2819" y="1905"/>
                            <a:ext cx="200" cy="144"/>
                          </a:xfrm>
                          <a:prstGeom prst="rect">
                            <a:avLst/>
                          </a:prstGeom>
                          <a:noFill/>
                          <a:ln w="38100">
                            <a:noFill/>
                            <a:miter/>
                          </a:ln>
                        </p:spPr>
                      </p:pic>
                    </p:oleObj>
                  </mc:Fallback>
                </mc:AlternateContent>
              </a:graphicData>
            </a:graphic>
          </p:graphicFrame>
        </p:grpSp>
        <p:sp>
          <p:nvSpPr>
            <p:cNvPr id="535604" name="Rectangle 52"/>
            <p:cNvSpPr/>
            <p:nvPr/>
          </p:nvSpPr>
          <p:spPr>
            <a:xfrm>
              <a:off x="2467" y="1093"/>
              <a:ext cx="357" cy="390"/>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a:t>
              </a:r>
              <a:endParaRPr lang="en-US" altLang="zh-CN" sz="2800" b="1" baseline="-25000" dirty="0">
                <a:solidFill>
                  <a:srgbClr val="FF0066"/>
                </a:solidFill>
                <a:latin typeface="Times New Roman" panose="02020603050405020304" pitchFamily="18" charset="0"/>
              </a:endParaRPr>
            </a:p>
          </p:txBody>
        </p:sp>
        <p:sp>
          <p:nvSpPr>
            <p:cNvPr id="535605" name="Rectangle 53"/>
            <p:cNvSpPr/>
            <p:nvPr/>
          </p:nvSpPr>
          <p:spPr>
            <a:xfrm>
              <a:off x="2512" y="754"/>
              <a:ext cx="345" cy="390"/>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a:t>
              </a:r>
              <a:endParaRPr lang="en-US" altLang="zh-CN" sz="2800" b="1" baseline="-25000" dirty="0">
                <a:solidFill>
                  <a:srgbClr val="FF0066"/>
                </a:solidFill>
                <a:latin typeface="Times New Roman" panose="02020603050405020304" pitchFamily="18" charset="0"/>
              </a:endParaRPr>
            </a:p>
          </p:txBody>
        </p:sp>
        <p:sp>
          <p:nvSpPr>
            <p:cNvPr id="535606" name="Rectangle 54"/>
            <p:cNvSpPr/>
            <p:nvPr/>
          </p:nvSpPr>
          <p:spPr>
            <a:xfrm>
              <a:off x="4360" y="1067"/>
              <a:ext cx="345" cy="390"/>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grpSp>
      <p:sp>
        <p:nvSpPr>
          <p:cNvPr id="52279" name="Rectangle 55"/>
          <p:cNvSpPr>
            <a:spLocks noChangeArrowheads="1"/>
          </p:cNvSpPr>
          <p:nvPr/>
        </p:nvSpPr>
        <p:spPr bwMode="auto">
          <a:xfrm>
            <a:off x="2044700" y="1055688"/>
            <a:ext cx="1619250"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（虚短）</a:t>
            </a:r>
            <a:endParaRPr kumimoji="1" lang="zh-CN" altLang="en-US" sz="2800" b="1" i="0" u="none" strike="noStrike" kern="1200" cap="none" spc="0" normalizeH="0" baseline="0" noProof="0" smtClean="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52280" name="Rectangle 56"/>
          <p:cNvSpPr>
            <a:spLocks noChangeArrowheads="1"/>
          </p:cNvSpPr>
          <p:nvPr/>
        </p:nvSpPr>
        <p:spPr bwMode="auto">
          <a:xfrm>
            <a:off x="2901950" y="3494088"/>
            <a:ext cx="1619250"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（虚断）</a:t>
            </a:r>
            <a:endParaRPr kumimoji="1" lang="zh-CN" altLang="en-US" sz="2800" b="1" i="0" u="none" strike="noStrike" kern="1200" cap="none" spc="0" normalizeH="0" baseline="0" noProof="0" smtClean="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52281" name="Line 57"/>
          <p:cNvSpPr/>
          <p:nvPr/>
        </p:nvSpPr>
        <p:spPr>
          <a:xfrm rot="-5400000">
            <a:off x="6181725" y="785813"/>
            <a:ext cx="0" cy="396875"/>
          </a:xfrm>
          <a:prstGeom prst="line">
            <a:avLst/>
          </a:prstGeom>
          <a:ln w="28575" cap="flat" cmpd="sng">
            <a:solidFill>
              <a:srgbClr val="008000"/>
            </a:solidFill>
            <a:prstDash val="solid"/>
            <a:headEnd type="none" w="med" len="med"/>
            <a:tailEnd type="stealth" w="med" len="lg"/>
          </a:ln>
        </p:spPr>
      </p:sp>
      <p:sp>
        <p:nvSpPr>
          <p:cNvPr id="52282" name="Line 58"/>
          <p:cNvSpPr/>
          <p:nvPr/>
        </p:nvSpPr>
        <p:spPr>
          <a:xfrm rot="-5400000">
            <a:off x="6238875" y="1433513"/>
            <a:ext cx="0" cy="396875"/>
          </a:xfrm>
          <a:prstGeom prst="line">
            <a:avLst/>
          </a:prstGeom>
          <a:ln w="28575" cap="flat" cmpd="sng">
            <a:solidFill>
              <a:srgbClr val="008000"/>
            </a:solidFill>
            <a:prstDash val="solid"/>
            <a:headEnd type="none" w="med" len="med"/>
            <a:tailEnd type="stealth" w="med" len="lg"/>
          </a:ln>
        </p:spPr>
      </p:sp>
      <p:sp>
        <p:nvSpPr>
          <p:cNvPr id="52283" name="Rectangle 59"/>
          <p:cNvSpPr/>
          <p:nvPr/>
        </p:nvSpPr>
        <p:spPr>
          <a:xfrm>
            <a:off x="5951538" y="1093788"/>
            <a:ext cx="403225" cy="519112"/>
          </a:xfrm>
          <a:prstGeom prst="rect">
            <a:avLst/>
          </a:prstGeom>
          <a:noFill/>
          <a:ln w="9525">
            <a:noFill/>
          </a:ln>
        </p:spPr>
        <p:txBody>
          <a:bodyPr wrap="none">
            <a:spAutoFit/>
          </a:bodyPr>
          <a:p>
            <a:r>
              <a:rPr lang="en-US" altLang="zh-CN" sz="2800" b="1" i="1" dirty="0">
                <a:solidFill>
                  <a:srgbClr val="008000"/>
                </a:solidFill>
                <a:latin typeface="Times New Roman" panose="02020603050405020304" pitchFamily="18" charset="0"/>
              </a:rPr>
              <a:t>i</a:t>
            </a:r>
            <a:r>
              <a:rPr lang="en-US" altLang="zh-CN" sz="2800" b="1" baseline="-25000" dirty="0">
                <a:solidFill>
                  <a:srgbClr val="008000"/>
                </a:solidFill>
                <a:latin typeface="Times New Roman" panose="02020603050405020304" pitchFamily="18" charset="0"/>
              </a:rPr>
              <a:t>–</a:t>
            </a:r>
            <a:endParaRPr lang="en-US" altLang="zh-CN" sz="2800" b="1" baseline="-25000" dirty="0">
              <a:solidFill>
                <a:srgbClr val="008000"/>
              </a:solidFill>
              <a:latin typeface="Times New Roman" panose="02020603050405020304" pitchFamily="18" charset="0"/>
            </a:endParaRPr>
          </a:p>
        </p:txBody>
      </p:sp>
      <p:sp>
        <p:nvSpPr>
          <p:cNvPr id="52284" name="Rectangle 60"/>
          <p:cNvSpPr/>
          <p:nvPr/>
        </p:nvSpPr>
        <p:spPr>
          <a:xfrm>
            <a:off x="5943600" y="446088"/>
            <a:ext cx="420688" cy="519112"/>
          </a:xfrm>
          <a:prstGeom prst="rect">
            <a:avLst/>
          </a:prstGeom>
          <a:noFill/>
          <a:ln w="9525">
            <a:noFill/>
          </a:ln>
        </p:spPr>
        <p:txBody>
          <a:bodyPr wrap="none">
            <a:spAutoFit/>
          </a:bodyPr>
          <a:p>
            <a:r>
              <a:rPr lang="en-US" altLang="zh-CN" sz="2800" b="1" i="1" dirty="0">
                <a:solidFill>
                  <a:srgbClr val="008000"/>
                </a:solidFill>
                <a:latin typeface="Times New Roman" panose="02020603050405020304" pitchFamily="18" charset="0"/>
              </a:rPr>
              <a:t>i</a:t>
            </a:r>
            <a:r>
              <a:rPr lang="en-US" altLang="zh-CN" sz="2800" b="1" baseline="-25000" dirty="0">
                <a:solidFill>
                  <a:srgbClr val="008000"/>
                </a:solidFill>
                <a:latin typeface="Times New Roman" panose="02020603050405020304" pitchFamily="18" charset="0"/>
              </a:rPr>
              <a:t>+</a:t>
            </a:r>
            <a:endParaRPr lang="en-US" altLang="zh-CN" sz="2800" b="1" baseline="-25000" dirty="0">
              <a:solidFill>
                <a:srgbClr val="008000"/>
              </a:solidFill>
              <a:latin typeface="Times New Roman" panose="02020603050405020304" pitchFamily="18" charset="0"/>
            </a:endParaRPr>
          </a:p>
        </p:txBody>
      </p:sp>
      <p:grpSp>
        <p:nvGrpSpPr>
          <p:cNvPr id="6" name="Group 61"/>
          <p:cNvGrpSpPr/>
          <p:nvPr/>
        </p:nvGrpSpPr>
        <p:grpSpPr>
          <a:xfrm>
            <a:off x="1524000" y="1030288"/>
            <a:ext cx="800100" cy="95250"/>
            <a:chOff x="2388" y="828"/>
            <a:chExt cx="504" cy="60"/>
          </a:xfrm>
        </p:grpSpPr>
        <p:sp>
          <p:nvSpPr>
            <p:cNvPr id="535614" name="Oval 62"/>
            <p:cNvSpPr/>
            <p:nvPr/>
          </p:nvSpPr>
          <p:spPr>
            <a:xfrm>
              <a:off x="2388" y="828"/>
              <a:ext cx="48" cy="60"/>
            </a:xfrm>
            <a:prstGeom prst="ellipse">
              <a:avLst/>
            </a:prstGeom>
            <a:solidFill>
              <a:schemeClr val="accent1"/>
            </a:solidFill>
            <a:ln w="25400" cap="flat" cmpd="sng">
              <a:solidFill>
                <a:schemeClr val="tx2"/>
              </a:solidFill>
              <a:prstDash val="solid"/>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35615" name="Oval 63"/>
            <p:cNvSpPr/>
            <p:nvPr/>
          </p:nvSpPr>
          <p:spPr>
            <a:xfrm>
              <a:off x="2616" y="828"/>
              <a:ext cx="48" cy="60"/>
            </a:xfrm>
            <a:prstGeom prst="ellipse">
              <a:avLst/>
            </a:prstGeom>
            <a:solidFill>
              <a:schemeClr val="accent1"/>
            </a:solidFill>
            <a:ln w="25400" cap="flat" cmpd="sng">
              <a:solidFill>
                <a:schemeClr val="tx2"/>
              </a:solidFill>
              <a:prstDash val="solid"/>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35616" name="Oval 64"/>
            <p:cNvSpPr/>
            <p:nvPr/>
          </p:nvSpPr>
          <p:spPr>
            <a:xfrm>
              <a:off x="2844" y="828"/>
              <a:ext cx="48" cy="60"/>
            </a:xfrm>
            <a:prstGeom prst="ellipse">
              <a:avLst/>
            </a:prstGeom>
            <a:solidFill>
              <a:schemeClr val="accent1"/>
            </a:solidFill>
            <a:ln w="25400" cap="flat" cmpd="sng">
              <a:solidFill>
                <a:schemeClr val="tx2"/>
              </a:solidFill>
              <a:prstDash val="solid"/>
              <a:headEnd type="none" w="med" len="med"/>
              <a:tailEnd type="none" w="med" len="lg"/>
            </a:ln>
          </p:spPr>
          <p:txBody>
            <a:bodyPr wrap="none" anchor="ctr" anchorCtr="0"/>
            <a:p>
              <a:endParaRPr lang="zh-CN" altLang="en-US" dirty="0">
                <a:latin typeface="Times New Roman" panose="02020603050405020304" pitchFamily="18" charset="0"/>
              </a:endParaRPr>
            </a:p>
          </p:txBody>
        </p:sp>
      </p:grpSp>
      <p:sp>
        <p:nvSpPr>
          <p:cNvPr id="7" name="页脚占位符 4"/>
          <p:cNvSpPr txBox="1">
            <a:spLocks noGrp="1"/>
          </p:cNvSpPr>
          <p:nvPr>
            <p:custDataLst>
              <p:tags r:id="rId24"/>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2238"/>
                                        </p:tgtEl>
                                        <p:attrNameLst>
                                          <p:attrName>style.visibility</p:attrName>
                                        </p:attrNameLst>
                                      </p:cBhvr>
                                      <p:to>
                                        <p:strVal val="visible"/>
                                      </p:to>
                                    </p:set>
                                    <p:animEffect transition="in" filter="wipe(left)">
                                      <p:cBhvr>
                                        <p:cTn id="7" dur="500"/>
                                        <p:tgtEl>
                                          <p:spTgt spid="522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000000"/>
                                          </p:val>
                                        </p:tav>
                                        <p:tav tm="100000">
                                          <p:val>
                                            <p:strVal val="#ppt_w"/>
                                          </p:val>
                                        </p:tav>
                                      </p:tavLst>
                                    </p:anim>
                                    <p:anim calcmode="lin" valueType="num">
                                      <p:cBhvr>
                                        <p:cTn id="1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528" fill="hold" grpId="0" nodeType="clickEffect">
                                  <p:stCondLst>
                                    <p:cond delay="0"/>
                                  </p:stCondLst>
                                  <p:childTnLst>
                                    <p:set>
                                      <p:cBhvr>
                                        <p:cTn id="22" dur="1" fill="hold">
                                          <p:stCondLst>
                                            <p:cond delay="0"/>
                                          </p:stCondLst>
                                        </p:cTn>
                                        <p:tgtEl>
                                          <p:spTgt spid="52242"/>
                                        </p:tgtEl>
                                        <p:attrNameLst>
                                          <p:attrName>style.visibility</p:attrName>
                                        </p:attrNameLst>
                                      </p:cBhvr>
                                      <p:to>
                                        <p:strVal val="visible"/>
                                      </p:to>
                                    </p:set>
                                    <p:anim calcmode="lin" valueType="num">
                                      <p:cBhvr>
                                        <p:cTn id="23" dur="500" fill="hold"/>
                                        <p:tgtEl>
                                          <p:spTgt spid="52242"/>
                                        </p:tgtEl>
                                        <p:attrNameLst>
                                          <p:attrName>ppt_w</p:attrName>
                                        </p:attrNameLst>
                                      </p:cBhvr>
                                      <p:tavLst>
                                        <p:tav tm="0">
                                          <p:val>
                                            <p:fltVal val="0.000000"/>
                                          </p:val>
                                        </p:tav>
                                        <p:tav tm="100000">
                                          <p:val>
                                            <p:strVal val="#ppt_w"/>
                                          </p:val>
                                        </p:tav>
                                      </p:tavLst>
                                    </p:anim>
                                    <p:anim calcmode="lin" valueType="num">
                                      <p:cBhvr>
                                        <p:cTn id="24" dur="500" fill="hold"/>
                                        <p:tgtEl>
                                          <p:spTgt spid="52242"/>
                                        </p:tgtEl>
                                        <p:attrNameLst>
                                          <p:attrName>ppt_h</p:attrName>
                                        </p:attrNameLst>
                                      </p:cBhvr>
                                      <p:tavLst>
                                        <p:tav tm="0">
                                          <p:val>
                                            <p:fltVal val="0.000000"/>
                                          </p:val>
                                        </p:tav>
                                        <p:tav tm="100000">
                                          <p:val>
                                            <p:strVal val="#ppt_h"/>
                                          </p:val>
                                        </p:tav>
                                      </p:tavLst>
                                    </p:anim>
                                    <p:anim calcmode="lin" valueType="num">
                                      <p:cBhvr>
                                        <p:cTn id="25" dur="500" fill="hold"/>
                                        <p:tgtEl>
                                          <p:spTgt spid="52242"/>
                                        </p:tgtEl>
                                        <p:attrNameLst>
                                          <p:attrName>ppt_x</p:attrName>
                                        </p:attrNameLst>
                                      </p:cBhvr>
                                      <p:tavLst>
                                        <p:tav tm="0">
                                          <p:val>
                                            <p:fltVal val="0.500000"/>
                                          </p:val>
                                        </p:tav>
                                        <p:tav tm="100000">
                                          <p:val>
                                            <p:strVal val="#ppt_x"/>
                                          </p:val>
                                        </p:tav>
                                      </p:tavLst>
                                    </p:anim>
                                    <p:anim calcmode="lin" valueType="num">
                                      <p:cBhvr>
                                        <p:cTn id="26" dur="500" fill="hold"/>
                                        <p:tgtEl>
                                          <p:spTgt spid="52242"/>
                                        </p:tgtEl>
                                        <p:attrNameLst>
                                          <p:attrName>ppt_y</p:attrName>
                                        </p:attrNameLst>
                                      </p:cBhvr>
                                      <p:tavLst>
                                        <p:tav tm="0">
                                          <p:val>
                                            <p:fltVal val="0.500000"/>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2279">
                                            <p:txEl>
                                              <p:charRg st="4294967295" end="4294967295"/>
                                            </p:txEl>
                                          </p:spTgt>
                                        </p:tgtEl>
                                        <p:attrNameLst>
                                          <p:attrName>style.visibility</p:attrName>
                                        </p:attrNameLst>
                                      </p:cBhvr>
                                      <p:to>
                                        <p:strVal val="visible"/>
                                      </p:to>
                                    </p:set>
                                    <p:animEffect transition="in" filter="wipe(left)">
                                      <p:cBhvr>
                                        <p:cTn id="31" dur="500"/>
                                        <p:tgtEl>
                                          <p:spTgt spid="52279">
                                            <p:txEl>
                                              <p:charRg st="4294967295" end="4294967295"/>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2279">
                                            <p:txEl>
                                              <p:charRg st="0" end="5"/>
                                            </p:txEl>
                                          </p:spTgt>
                                        </p:tgtEl>
                                        <p:attrNameLst>
                                          <p:attrName>style.visibility</p:attrName>
                                        </p:attrNameLst>
                                      </p:cBhvr>
                                      <p:to>
                                        <p:strVal val="visible"/>
                                      </p:to>
                                    </p:set>
                                    <p:animEffect transition="in" filter="wipe(left)">
                                      <p:cBhvr>
                                        <p:cTn id="36" dur="500"/>
                                        <p:tgtEl>
                                          <p:spTgt spid="52279">
                                            <p:txEl>
                                              <p:charRg st="0"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2246"/>
                                        </p:tgtEl>
                                        <p:attrNameLst>
                                          <p:attrName>style.visibility</p:attrName>
                                        </p:attrNameLst>
                                      </p:cBhvr>
                                      <p:to>
                                        <p:strVal val="visible"/>
                                      </p:to>
                                    </p:set>
                                    <p:animEffect transition="in" filter="wipe(left)">
                                      <p:cBhvr>
                                        <p:cTn id="41" dur="500"/>
                                        <p:tgtEl>
                                          <p:spTgt spid="52246"/>
                                        </p:tgtEl>
                                      </p:cBhvr>
                                    </p:animEffect>
                                  </p:childTnLst>
                                </p:cTn>
                              </p:par>
                            </p:childTnLst>
                          </p:cTn>
                        </p:par>
                      </p:childTnLst>
                    </p:cTn>
                  </p:par>
                  <p:par>
                    <p:cTn id="42" fill="hold">
                      <p:stCondLst>
                        <p:cond delay="indefinite"/>
                      </p:stCondLst>
                      <p:childTnLst>
                        <p:par>
                          <p:cTn id="43" fill="hold">
                            <p:stCondLst>
                              <p:cond delay="0"/>
                            </p:stCondLst>
                            <p:childTnLst>
                              <p:par>
                                <p:cTn id="44" presetID="17" presetClass="entr" presetSubtype="8" fill="hold" nodeType="clickEffect">
                                  <p:stCondLst>
                                    <p:cond delay="0"/>
                                  </p:stCondLst>
                                  <p:childTnLst>
                                    <p:set>
                                      <p:cBhvr>
                                        <p:cTn id="45" dur="1" fill="hold">
                                          <p:stCondLst>
                                            <p:cond delay="0"/>
                                          </p:stCondLst>
                                        </p:cTn>
                                        <p:tgtEl>
                                          <p:spTgt spid="535577"/>
                                        </p:tgtEl>
                                        <p:attrNameLst>
                                          <p:attrName>style.visibility</p:attrName>
                                        </p:attrNameLst>
                                      </p:cBhvr>
                                      <p:to>
                                        <p:strVal val="visible"/>
                                      </p:to>
                                    </p:set>
                                    <p:anim calcmode="lin" valueType="num">
                                      <p:cBhvr>
                                        <p:cTn id="46" dur="500" fill="hold"/>
                                        <p:tgtEl>
                                          <p:spTgt spid="535577"/>
                                        </p:tgtEl>
                                        <p:attrNameLst>
                                          <p:attrName>ppt_x</p:attrName>
                                        </p:attrNameLst>
                                      </p:cBhvr>
                                      <p:tavLst>
                                        <p:tav tm="0">
                                          <p:val>
                                            <p:strVal val="#ppt_x-#ppt_w/2"/>
                                          </p:val>
                                        </p:tav>
                                        <p:tav tm="100000">
                                          <p:val>
                                            <p:strVal val="#ppt_x"/>
                                          </p:val>
                                        </p:tav>
                                      </p:tavLst>
                                    </p:anim>
                                    <p:anim calcmode="lin" valueType="num">
                                      <p:cBhvr>
                                        <p:cTn id="47" dur="500" fill="hold"/>
                                        <p:tgtEl>
                                          <p:spTgt spid="535577"/>
                                        </p:tgtEl>
                                        <p:attrNameLst>
                                          <p:attrName>ppt_y</p:attrName>
                                        </p:attrNameLst>
                                      </p:cBhvr>
                                      <p:tavLst>
                                        <p:tav tm="0">
                                          <p:val>
                                            <p:strVal val="#ppt_y"/>
                                          </p:val>
                                        </p:tav>
                                        <p:tav tm="100000">
                                          <p:val>
                                            <p:strVal val="#ppt_y"/>
                                          </p:val>
                                        </p:tav>
                                      </p:tavLst>
                                    </p:anim>
                                    <p:anim calcmode="lin" valueType="num">
                                      <p:cBhvr>
                                        <p:cTn id="48" dur="500" fill="hold"/>
                                        <p:tgtEl>
                                          <p:spTgt spid="535577"/>
                                        </p:tgtEl>
                                        <p:attrNameLst>
                                          <p:attrName>ppt_w</p:attrName>
                                        </p:attrNameLst>
                                      </p:cBhvr>
                                      <p:tavLst>
                                        <p:tav tm="0">
                                          <p:val>
                                            <p:fltVal val="0.000000"/>
                                          </p:val>
                                        </p:tav>
                                        <p:tav tm="100000">
                                          <p:val>
                                            <p:strVal val="#ppt_w"/>
                                          </p:val>
                                        </p:tav>
                                      </p:tavLst>
                                    </p:anim>
                                    <p:anim calcmode="lin" valueType="num">
                                      <p:cBhvr>
                                        <p:cTn id="49" dur="500" fill="hold"/>
                                        <p:tgtEl>
                                          <p:spTgt spid="535577"/>
                                        </p:tgtEl>
                                        <p:attrNameLst>
                                          <p:attrName>ppt_h</p:attrName>
                                        </p:attrNameLst>
                                      </p:cBhvr>
                                      <p:tavLst>
                                        <p:tav tm="0">
                                          <p:val>
                                            <p:strVal val="#ppt_h"/>
                                          </p:val>
                                        </p:tav>
                                        <p:tav tm="100000">
                                          <p:val>
                                            <p:strVal val="#ppt_h"/>
                                          </p:val>
                                        </p:tav>
                                      </p:tavLst>
                                    </p:anim>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52243"/>
                                        </p:tgtEl>
                                        <p:attrNameLst>
                                          <p:attrName>style.visibility</p:attrName>
                                        </p:attrNameLst>
                                      </p:cBhvr>
                                      <p:to>
                                        <p:strVal val="visible"/>
                                      </p:to>
                                    </p:set>
                                    <p:animEffect transition="in" filter="wipe(left)">
                                      <p:cBhvr>
                                        <p:cTn id="53" dur="500"/>
                                        <p:tgtEl>
                                          <p:spTgt spid="5224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52247"/>
                                        </p:tgtEl>
                                        <p:attrNameLst>
                                          <p:attrName>style.visibility</p:attrName>
                                        </p:attrNameLst>
                                      </p:cBhvr>
                                      <p:to>
                                        <p:strVal val="visible"/>
                                      </p:to>
                                    </p:set>
                                    <p:animEffect transition="in" filter="wipe(left)">
                                      <p:cBhvr>
                                        <p:cTn id="58" dur="500"/>
                                        <p:tgtEl>
                                          <p:spTgt spid="52247"/>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nodeType="clickEffect">
                                  <p:stCondLst>
                                    <p:cond delay="0"/>
                                  </p:stCondLst>
                                  <p:childTnLst>
                                    <p:set>
                                      <p:cBhvr>
                                        <p:cTn id="62" dur="1" fill="hold">
                                          <p:stCondLst>
                                            <p:cond delay="0"/>
                                          </p:stCondLst>
                                        </p:cTn>
                                        <p:tgtEl>
                                          <p:spTgt spid="535578"/>
                                        </p:tgtEl>
                                        <p:attrNameLst>
                                          <p:attrName>style.visibility</p:attrName>
                                        </p:attrNameLst>
                                      </p:cBhvr>
                                      <p:to>
                                        <p:strVal val="visible"/>
                                      </p:to>
                                    </p:set>
                                    <p:animEffect transition="in" filter="box(in)">
                                      <p:cBhvr>
                                        <p:cTn id="63" dur="500"/>
                                        <p:tgtEl>
                                          <p:spTgt spid="535578"/>
                                        </p:tgtEl>
                                      </p:cBhvr>
                                    </p:animEffect>
                                  </p:childTnLst>
                                </p:cTn>
                              </p:par>
                            </p:childTnLst>
                          </p:cTn>
                        </p:par>
                        <p:par>
                          <p:cTn id="64" fill="hold">
                            <p:stCondLst>
                              <p:cond delay="500"/>
                            </p:stCondLst>
                            <p:childTnLst>
                              <p:par>
                                <p:cTn id="65" presetID="22" presetClass="entr" presetSubtype="8" fill="hold" grpId="0" nodeType="afterEffect">
                                  <p:stCondLst>
                                    <p:cond delay="0"/>
                                  </p:stCondLst>
                                  <p:childTnLst>
                                    <p:set>
                                      <p:cBhvr>
                                        <p:cTn id="66" dur="1" fill="hold">
                                          <p:stCondLst>
                                            <p:cond delay="0"/>
                                          </p:stCondLst>
                                        </p:cTn>
                                        <p:tgtEl>
                                          <p:spTgt spid="52248"/>
                                        </p:tgtEl>
                                        <p:attrNameLst>
                                          <p:attrName>style.visibility</p:attrName>
                                        </p:attrNameLst>
                                      </p:cBhvr>
                                      <p:to>
                                        <p:strVal val="visible"/>
                                      </p:to>
                                    </p:set>
                                    <p:animEffect transition="in" filter="wipe(left)">
                                      <p:cBhvr>
                                        <p:cTn id="67" dur="500"/>
                                        <p:tgtEl>
                                          <p:spTgt spid="5224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535565"/>
                                        </p:tgtEl>
                                        <p:attrNameLst>
                                          <p:attrName>style.visibility</p:attrName>
                                        </p:attrNameLst>
                                      </p:cBhvr>
                                      <p:to>
                                        <p:strVal val="visible"/>
                                      </p:to>
                                    </p:set>
                                    <p:animEffect transition="in" filter="wipe(left)">
                                      <p:cBhvr>
                                        <p:cTn id="72" dur="500"/>
                                        <p:tgtEl>
                                          <p:spTgt spid="53556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52239"/>
                                        </p:tgtEl>
                                        <p:attrNameLst>
                                          <p:attrName>style.visibility</p:attrName>
                                        </p:attrNameLst>
                                      </p:cBhvr>
                                      <p:to>
                                        <p:strVal val="visible"/>
                                      </p:to>
                                    </p:set>
                                    <p:animEffect transition="in" filter="wipe(left)">
                                      <p:cBhvr>
                                        <p:cTn id="77" dur="500"/>
                                        <p:tgtEl>
                                          <p:spTgt spid="52239"/>
                                        </p:tgtEl>
                                      </p:cBhvr>
                                    </p:animEffect>
                                  </p:childTnLst>
                                </p:cTn>
                              </p:par>
                            </p:childTnLst>
                          </p:cTn>
                        </p:par>
                      </p:childTnLst>
                    </p:cTn>
                  </p:par>
                  <p:par>
                    <p:cTn id="78" fill="hold">
                      <p:stCondLst>
                        <p:cond delay="indefinite"/>
                      </p:stCondLst>
                      <p:childTnLst>
                        <p:par>
                          <p:cTn id="79" fill="hold">
                            <p:stCondLst>
                              <p:cond delay="0"/>
                            </p:stCondLst>
                            <p:childTnLst>
                              <p:par>
                                <p:cTn id="80" presetID="23" presetClass="entr" presetSubtype="528" fill="hold" grpId="0" nodeType="clickEffect">
                                  <p:stCondLst>
                                    <p:cond delay="0"/>
                                  </p:stCondLst>
                                  <p:childTnLst>
                                    <p:set>
                                      <p:cBhvr>
                                        <p:cTn id="81" dur="1" fill="hold">
                                          <p:stCondLst>
                                            <p:cond delay="0"/>
                                          </p:stCondLst>
                                        </p:cTn>
                                        <p:tgtEl>
                                          <p:spTgt spid="52241"/>
                                        </p:tgtEl>
                                        <p:attrNameLst>
                                          <p:attrName>style.visibility</p:attrName>
                                        </p:attrNameLst>
                                      </p:cBhvr>
                                      <p:to>
                                        <p:strVal val="visible"/>
                                      </p:to>
                                    </p:set>
                                    <p:anim calcmode="lin" valueType="num">
                                      <p:cBhvr>
                                        <p:cTn id="82" dur="500" fill="hold"/>
                                        <p:tgtEl>
                                          <p:spTgt spid="52241"/>
                                        </p:tgtEl>
                                        <p:attrNameLst>
                                          <p:attrName>ppt_w</p:attrName>
                                        </p:attrNameLst>
                                      </p:cBhvr>
                                      <p:tavLst>
                                        <p:tav tm="0">
                                          <p:val>
                                            <p:fltVal val="0.000000"/>
                                          </p:val>
                                        </p:tav>
                                        <p:tav tm="100000">
                                          <p:val>
                                            <p:strVal val="#ppt_w"/>
                                          </p:val>
                                        </p:tav>
                                      </p:tavLst>
                                    </p:anim>
                                    <p:anim calcmode="lin" valueType="num">
                                      <p:cBhvr>
                                        <p:cTn id="83" dur="500" fill="hold"/>
                                        <p:tgtEl>
                                          <p:spTgt spid="52241"/>
                                        </p:tgtEl>
                                        <p:attrNameLst>
                                          <p:attrName>ppt_h</p:attrName>
                                        </p:attrNameLst>
                                      </p:cBhvr>
                                      <p:tavLst>
                                        <p:tav tm="0">
                                          <p:val>
                                            <p:fltVal val="0.000000"/>
                                          </p:val>
                                        </p:tav>
                                        <p:tav tm="100000">
                                          <p:val>
                                            <p:strVal val="#ppt_h"/>
                                          </p:val>
                                        </p:tav>
                                      </p:tavLst>
                                    </p:anim>
                                    <p:anim calcmode="lin" valueType="num">
                                      <p:cBhvr>
                                        <p:cTn id="84" dur="500" fill="hold"/>
                                        <p:tgtEl>
                                          <p:spTgt spid="52241"/>
                                        </p:tgtEl>
                                        <p:attrNameLst>
                                          <p:attrName>ppt_x</p:attrName>
                                        </p:attrNameLst>
                                      </p:cBhvr>
                                      <p:tavLst>
                                        <p:tav tm="0">
                                          <p:val>
                                            <p:fltVal val="0.500000"/>
                                          </p:val>
                                        </p:tav>
                                        <p:tav tm="100000">
                                          <p:val>
                                            <p:strVal val="#ppt_x"/>
                                          </p:val>
                                        </p:tav>
                                      </p:tavLst>
                                    </p:anim>
                                    <p:anim calcmode="lin" valueType="num">
                                      <p:cBhvr>
                                        <p:cTn id="85" dur="500" fill="hold"/>
                                        <p:tgtEl>
                                          <p:spTgt spid="52241"/>
                                        </p:tgtEl>
                                        <p:attrNameLst>
                                          <p:attrName>ppt_y</p:attrName>
                                        </p:attrNameLst>
                                      </p:cBhvr>
                                      <p:tavLst>
                                        <p:tav tm="0">
                                          <p:val>
                                            <p:fltVal val="0.500000"/>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52280">
                                            <p:txEl>
                                              <p:charRg st="4294967295" end="4294967295"/>
                                            </p:txEl>
                                          </p:spTgt>
                                        </p:tgtEl>
                                        <p:attrNameLst>
                                          <p:attrName>style.visibility</p:attrName>
                                        </p:attrNameLst>
                                      </p:cBhvr>
                                      <p:to>
                                        <p:strVal val="visible"/>
                                      </p:to>
                                    </p:set>
                                    <p:animEffect transition="in" filter="wipe(left)">
                                      <p:cBhvr>
                                        <p:cTn id="90" dur="500"/>
                                        <p:tgtEl>
                                          <p:spTgt spid="52280">
                                            <p:txEl>
                                              <p:charRg st="4294967295" end="4294967295"/>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52280">
                                            <p:txEl>
                                              <p:charRg st="0" end="5"/>
                                            </p:txEl>
                                          </p:spTgt>
                                        </p:tgtEl>
                                        <p:attrNameLst>
                                          <p:attrName>style.visibility</p:attrName>
                                        </p:attrNameLst>
                                      </p:cBhvr>
                                      <p:to>
                                        <p:strVal val="visible"/>
                                      </p:to>
                                    </p:set>
                                    <p:animEffect transition="in" filter="wipe(left)">
                                      <p:cBhvr>
                                        <p:cTn id="95" dur="500"/>
                                        <p:tgtEl>
                                          <p:spTgt spid="52280">
                                            <p:txEl>
                                              <p:charRg st="0" end="5"/>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52281"/>
                                        </p:tgtEl>
                                        <p:attrNameLst>
                                          <p:attrName>style.visibility</p:attrName>
                                        </p:attrNameLst>
                                      </p:cBhvr>
                                      <p:to>
                                        <p:strVal val="visible"/>
                                      </p:to>
                                    </p:set>
                                    <p:animEffect transition="in" filter="wipe(left)">
                                      <p:cBhvr>
                                        <p:cTn id="100" dur="500"/>
                                        <p:tgtEl>
                                          <p:spTgt spid="52281"/>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52284">
                                            <p:txEl>
                                              <p:charRg st="0" end="3"/>
                                            </p:txEl>
                                          </p:spTgt>
                                        </p:tgtEl>
                                        <p:attrNameLst>
                                          <p:attrName>style.visibility</p:attrName>
                                        </p:attrNameLst>
                                      </p:cBhvr>
                                      <p:to>
                                        <p:strVal val="visible"/>
                                      </p:to>
                                    </p:set>
                                    <p:animEffect transition="in" filter="wipe(left)">
                                      <p:cBhvr>
                                        <p:cTn id="105" dur="500"/>
                                        <p:tgtEl>
                                          <p:spTgt spid="52284">
                                            <p:txEl>
                                              <p:charRg st="0" end="3"/>
                                            </p:txEl>
                                          </p:spTgt>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52282"/>
                                        </p:tgtEl>
                                        <p:attrNameLst>
                                          <p:attrName>style.visibility</p:attrName>
                                        </p:attrNameLst>
                                      </p:cBhvr>
                                      <p:to>
                                        <p:strVal val="visible"/>
                                      </p:to>
                                    </p:set>
                                    <p:animEffect transition="in" filter="wipe(left)">
                                      <p:cBhvr>
                                        <p:cTn id="110" dur="500"/>
                                        <p:tgtEl>
                                          <p:spTgt spid="52282"/>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52283">
                                            <p:txEl>
                                              <p:charRg st="0" end="3"/>
                                            </p:txEl>
                                          </p:spTgt>
                                        </p:tgtEl>
                                        <p:attrNameLst>
                                          <p:attrName>style.visibility</p:attrName>
                                        </p:attrNameLst>
                                      </p:cBhvr>
                                      <p:to>
                                        <p:strVal val="visible"/>
                                      </p:to>
                                    </p:set>
                                    <p:animEffect transition="in" filter="wipe(left)">
                                      <p:cBhvr>
                                        <p:cTn id="115" dur="500"/>
                                        <p:tgtEl>
                                          <p:spTgt spid="52283">
                                            <p:txEl>
                                              <p:charRg st="0" end="3"/>
                                            </p:txEl>
                                          </p:spTgt>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52244"/>
                                        </p:tgtEl>
                                        <p:attrNameLst>
                                          <p:attrName>style.visibility</p:attrName>
                                        </p:attrNameLst>
                                      </p:cBhvr>
                                      <p:to>
                                        <p:strVal val="visible"/>
                                      </p:to>
                                    </p:set>
                                    <p:animEffect transition="in" filter="wipe(left)">
                                      <p:cBhvr>
                                        <p:cTn id="120" dur="500"/>
                                        <p:tgtEl>
                                          <p:spTgt spid="52244"/>
                                        </p:tgtEl>
                                      </p:cBhvr>
                                    </p:animEffect>
                                  </p:childTnLst>
                                </p:cTn>
                              </p:par>
                            </p:childTnLst>
                          </p:cTn>
                        </p:par>
                        <p:par>
                          <p:cTn id="121" fill="hold">
                            <p:stCondLst>
                              <p:cond delay="500"/>
                            </p:stCondLst>
                            <p:childTnLst>
                              <p:par>
                                <p:cTn id="122" presetID="22" presetClass="entr" presetSubtype="8" fill="hold" nodeType="afterEffect">
                                  <p:stCondLst>
                                    <p:cond delay="0"/>
                                  </p:stCondLst>
                                  <p:childTnLst>
                                    <p:set>
                                      <p:cBhvr>
                                        <p:cTn id="123" dur="1" fill="hold">
                                          <p:stCondLst>
                                            <p:cond delay="0"/>
                                          </p:stCondLst>
                                        </p:cTn>
                                        <p:tgtEl>
                                          <p:spTgt spid="535573"/>
                                        </p:tgtEl>
                                        <p:attrNameLst>
                                          <p:attrName>style.visibility</p:attrName>
                                        </p:attrNameLst>
                                      </p:cBhvr>
                                      <p:to>
                                        <p:strVal val="visible"/>
                                      </p:to>
                                    </p:set>
                                    <p:animEffect transition="in" filter="wipe(left)">
                                      <p:cBhvr>
                                        <p:cTn id="124" dur="500"/>
                                        <p:tgtEl>
                                          <p:spTgt spid="535573"/>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iterate type="lt">
                                    <p:tmPct val="100000"/>
                                  </p:iterate>
                                  <p:childTnLst>
                                    <p:set>
                                      <p:cBhvr>
                                        <p:cTn id="128" dur="1" fill="hold">
                                          <p:stCondLst>
                                            <p:cond delay="0"/>
                                          </p:stCondLst>
                                        </p:cTn>
                                        <p:tgtEl>
                                          <p:spTgt spid="52240"/>
                                        </p:tgtEl>
                                        <p:attrNameLst>
                                          <p:attrName>style.visibility</p:attrName>
                                        </p:attrNameLst>
                                      </p:cBhvr>
                                      <p:to>
                                        <p:strVal val="visible"/>
                                      </p:to>
                                    </p:set>
                                    <p:animEffect transition="in" filter="wipe(left)">
                                      <p:cBhvr>
                                        <p:cTn id="129" dur="75"/>
                                        <p:tgtEl>
                                          <p:spTgt spid="52240"/>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nodeType="clickEffect">
                                  <p:stCondLst>
                                    <p:cond delay="0"/>
                                  </p:stCondLst>
                                  <p:childTnLst>
                                    <p:set>
                                      <p:cBhvr>
                                        <p:cTn id="133" dur="1" fill="hold">
                                          <p:stCondLst>
                                            <p:cond delay="0"/>
                                          </p:stCondLst>
                                        </p:cTn>
                                        <p:tgtEl>
                                          <p:spTgt spid="2"/>
                                        </p:tgtEl>
                                        <p:attrNameLst>
                                          <p:attrName>style.visibility</p:attrName>
                                        </p:attrNameLst>
                                      </p:cBhvr>
                                      <p:to>
                                        <p:strVal val="visible"/>
                                      </p:to>
                                    </p:set>
                                    <p:animEffect transition="in" filter="wipe(left)">
                                      <p:cBhvr>
                                        <p:cTn id="1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8" grpId="0" bldLvl="0" animBg="1"/>
      <p:bldP spid="52239" grpId="0" bldLvl="0" animBg="1"/>
      <p:bldP spid="52240" grpId="0" bldLvl="0" animBg="1"/>
      <p:bldP spid="52241" grpId="0"/>
      <p:bldP spid="52242" grpId="0"/>
      <p:bldP spid="52243" grpId="0"/>
      <p:bldP spid="52244" grpId="0"/>
      <p:bldP spid="52246" grpId="0"/>
      <p:bldP spid="52247" grpId="0"/>
      <p:bldP spid="52248" grpId="0"/>
      <p:bldP spid="52279" grpId="0" build="p"/>
      <p:bldP spid="52280" grpId="0" build="p"/>
      <p:bldP spid="52283" grpId="0" build="p"/>
      <p:bldP spid="52284"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Text Box 2"/>
          <p:cNvSpPr txBox="1">
            <a:spLocks noChangeArrowheads="1"/>
          </p:cNvSpPr>
          <p:nvPr/>
        </p:nvSpPr>
        <p:spPr bwMode="auto">
          <a:xfrm>
            <a:off x="269875" y="1187450"/>
            <a:ext cx="8405813" cy="946150"/>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en-US" altLang="zh-CN"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latin typeface="Times New Roman" panose="02020603050405020304" pitchFamily="18" charset="0"/>
                <a:ea typeface="宋体" panose="02010600030101010101" pitchFamily="2" charset="-122"/>
                <a:cs typeface="+mn-cs"/>
              </a:rPr>
              <a:t>运算放大器输出电压与输入电压之间的关系曲线称为</a:t>
            </a:r>
            <a:r>
              <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传输特性</a:t>
            </a:r>
            <a:r>
              <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a:t>
            </a:r>
            <a:endPar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endParaRPr>
          </a:p>
        </p:txBody>
      </p:sp>
      <p:sp>
        <p:nvSpPr>
          <p:cNvPr id="50179" name="Text Box 3"/>
          <p:cNvSpPr txBox="1">
            <a:spLocks noChangeArrowheads="1"/>
          </p:cNvSpPr>
          <p:nvPr/>
        </p:nvSpPr>
        <p:spPr bwMode="auto">
          <a:xfrm>
            <a:off x="1136650" y="5722938"/>
            <a:ext cx="2259013" cy="946150"/>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99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实际运放电压传输特性</a:t>
            </a:r>
            <a:endParaRPr kumimoji="1" lang="zh-CN" altLang="en-US" sz="2800" b="1" kern="1200" cap="none" spc="0" normalizeH="0" baseline="0" noProof="0" smtClean="0">
              <a:solidFill>
                <a:srgbClr val="99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nvGrpSpPr>
          <p:cNvPr id="2" name="Group 4"/>
          <p:cNvGrpSpPr/>
          <p:nvPr/>
        </p:nvGrpSpPr>
        <p:grpSpPr>
          <a:xfrm>
            <a:off x="555625" y="2212975"/>
            <a:ext cx="3556000" cy="3116263"/>
            <a:chOff x="444" y="1090"/>
            <a:chExt cx="2240" cy="1963"/>
          </a:xfrm>
        </p:grpSpPr>
        <p:sp>
          <p:nvSpPr>
            <p:cNvPr id="536581" name="Text Box 5"/>
            <p:cNvSpPr txBox="1"/>
            <p:nvPr/>
          </p:nvSpPr>
          <p:spPr>
            <a:xfrm>
              <a:off x="1224" y="1090"/>
              <a:ext cx="317" cy="327"/>
            </a:xfrm>
            <a:prstGeom prst="rect">
              <a:avLst/>
            </a:prstGeom>
            <a:noFill/>
            <a:ln w="9525">
              <a:noFill/>
            </a:ln>
          </p:spPr>
          <p:txBody>
            <a:bodyPr wrap="none">
              <a:spAutoFit/>
            </a:bodyPr>
            <a:p>
              <a:pPr>
                <a:spcBef>
                  <a:spcPct val="50000"/>
                </a:spcBef>
              </a:pPr>
              <a:r>
                <a:rPr lang="en-US" altLang="zh-CN" sz="2800" b="1" i="1" dirty="0">
                  <a:solidFill>
                    <a:srgbClr val="660033"/>
                  </a:solidFill>
                  <a:latin typeface="Times New Roman" panose="02020603050405020304" pitchFamily="18" charset="0"/>
                  <a:ea typeface="黑体" panose="02010609060101010101" pitchFamily="2" charset="-122"/>
                </a:rPr>
                <a:t>u</a:t>
              </a:r>
              <a:r>
                <a:rPr lang="en-US" altLang="zh-CN" sz="2800" b="1" baseline="-25000" dirty="0">
                  <a:solidFill>
                    <a:srgbClr val="660033"/>
                  </a:solidFill>
                  <a:latin typeface="Times New Roman" panose="02020603050405020304" pitchFamily="18" charset="0"/>
                  <a:ea typeface="黑体" panose="02010609060101010101" pitchFamily="2" charset="-122"/>
                </a:rPr>
                <a:t>o</a:t>
              </a:r>
              <a:endParaRPr lang="en-US" altLang="zh-CN" sz="2800" i="1" dirty="0">
                <a:solidFill>
                  <a:srgbClr val="FF33CC"/>
                </a:solidFill>
                <a:latin typeface="Times New Roman" panose="02020603050405020304" pitchFamily="18" charset="0"/>
                <a:ea typeface="黑体" panose="02010609060101010101" pitchFamily="2" charset="-122"/>
              </a:endParaRPr>
            </a:p>
          </p:txBody>
        </p:sp>
        <p:sp>
          <p:nvSpPr>
            <p:cNvPr id="536582" name="Line 6"/>
            <p:cNvSpPr/>
            <p:nvPr/>
          </p:nvSpPr>
          <p:spPr>
            <a:xfrm rot="5400000" flipH="1" flipV="1">
              <a:off x="336" y="2177"/>
              <a:ext cx="1751" cy="0"/>
            </a:xfrm>
            <a:prstGeom prst="line">
              <a:avLst/>
            </a:prstGeom>
            <a:ln w="25400" cap="flat" cmpd="sng">
              <a:solidFill>
                <a:schemeClr val="tx1"/>
              </a:solidFill>
              <a:prstDash val="solid"/>
              <a:headEnd type="none" w="med" len="med"/>
              <a:tailEnd type="stealth" w="med" len="lg"/>
            </a:ln>
          </p:spPr>
        </p:sp>
        <p:sp>
          <p:nvSpPr>
            <p:cNvPr id="536583" name="Line 7"/>
            <p:cNvSpPr/>
            <p:nvPr/>
          </p:nvSpPr>
          <p:spPr>
            <a:xfrm>
              <a:off x="444" y="2220"/>
              <a:ext cx="1644" cy="0"/>
            </a:xfrm>
            <a:prstGeom prst="line">
              <a:avLst/>
            </a:prstGeom>
            <a:ln w="25400" cap="flat" cmpd="sng">
              <a:solidFill>
                <a:schemeClr val="tx1"/>
              </a:solidFill>
              <a:prstDash val="solid"/>
              <a:headEnd type="none" w="med" len="med"/>
              <a:tailEnd type="stealth" w="med" len="lg"/>
            </a:ln>
          </p:spPr>
        </p:sp>
        <p:graphicFrame>
          <p:nvGraphicFramePr>
            <p:cNvPr id="536584" name="Object 8"/>
            <p:cNvGraphicFramePr/>
            <p:nvPr/>
          </p:nvGraphicFramePr>
          <p:xfrm>
            <a:off x="1856" y="2255"/>
            <a:ext cx="828" cy="229"/>
          </p:xfrm>
          <a:graphic>
            <a:graphicData uri="http://schemas.openxmlformats.org/presentationml/2006/ole">
              <mc:AlternateContent xmlns:mc="http://schemas.openxmlformats.org/markup-compatibility/2006">
                <mc:Choice xmlns:v="urn:schemas-microsoft-com:vml" Requires="v">
                  <p:oleObj spid="_x0000_s4489" name="" r:id="rId1" imgW="1727200" imgH="457200" progId="Equation.3">
                    <p:embed/>
                  </p:oleObj>
                </mc:Choice>
                <mc:Fallback>
                  <p:oleObj name="" r:id="rId1" imgW="1727200" imgH="457200" progId="Equation.3">
                    <p:embed/>
                    <p:pic>
                      <p:nvPicPr>
                        <p:cNvPr id="0" name="图片 4488"/>
                        <p:cNvPicPr/>
                        <p:nvPr/>
                      </p:nvPicPr>
                      <p:blipFill>
                        <a:blip r:embed="rId2"/>
                        <a:stretch>
                          <a:fillRect/>
                        </a:stretch>
                      </p:blipFill>
                      <p:spPr>
                        <a:xfrm>
                          <a:off x="1856" y="2255"/>
                          <a:ext cx="828" cy="229"/>
                        </a:xfrm>
                        <a:prstGeom prst="rect">
                          <a:avLst/>
                        </a:prstGeom>
                        <a:noFill/>
                        <a:ln w="38100">
                          <a:noFill/>
                          <a:miter/>
                        </a:ln>
                      </p:spPr>
                    </p:pic>
                  </p:oleObj>
                </mc:Fallback>
              </mc:AlternateContent>
            </a:graphicData>
          </a:graphic>
        </p:graphicFrame>
        <p:sp>
          <p:nvSpPr>
            <p:cNvPr id="536585" name="Text Box 9"/>
            <p:cNvSpPr txBox="1"/>
            <p:nvPr/>
          </p:nvSpPr>
          <p:spPr>
            <a:xfrm>
              <a:off x="863" y="2164"/>
              <a:ext cx="228" cy="327"/>
            </a:xfrm>
            <a:prstGeom prst="rect">
              <a:avLst/>
            </a:prstGeom>
            <a:noFill/>
            <a:ln w="9525">
              <a:noFill/>
            </a:ln>
          </p:spPr>
          <p:txBody>
            <a:bodyPr wrap="none" anchor="ctr" anchorCtr="0">
              <a:spAutoFit/>
            </a:bodyPr>
            <a:p>
              <a:pPr algn="ctr">
                <a:spcBef>
                  <a:spcPct val="50000"/>
                </a:spcBef>
              </a:pPr>
              <a:r>
                <a:rPr lang="en-US" altLang="zh-CN" sz="2800" b="1" dirty="0">
                  <a:latin typeface="Times New Roman" panose="02020603050405020304" pitchFamily="18" charset="0"/>
                </a:rPr>
                <a:t>o</a:t>
              </a:r>
              <a:endParaRPr lang="en-US" altLang="zh-CN" sz="2800" b="1" dirty="0">
                <a:latin typeface="Times New Roman" panose="02020603050405020304" pitchFamily="18" charset="0"/>
              </a:endParaRPr>
            </a:p>
          </p:txBody>
        </p:sp>
      </p:grpSp>
      <p:grpSp>
        <p:nvGrpSpPr>
          <p:cNvPr id="3" name="Group 10"/>
          <p:cNvGrpSpPr/>
          <p:nvPr/>
        </p:nvGrpSpPr>
        <p:grpSpPr>
          <a:xfrm>
            <a:off x="403225" y="2882900"/>
            <a:ext cx="2743200" cy="2228850"/>
            <a:chOff x="348" y="1512"/>
            <a:chExt cx="1728" cy="1404"/>
          </a:xfrm>
        </p:grpSpPr>
        <p:sp>
          <p:nvSpPr>
            <p:cNvPr id="536587" name="Line 11"/>
            <p:cNvSpPr/>
            <p:nvPr/>
          </p:nvSpPr>
          <p:spPr>
            <a:xfrm>
              <a:off x="1356" y="1512"/>
              <a:ext cx="720" cy="0"/>
            </a:xfrm>
            <a:prstGeom prst="line">
              <a:avLst/>
            </a:prstGeom>
            <a:ln w="38100" cap="flat" cmpd="sng">
              <a:solidFill>
                <a:schemeClr val="accent2"/>
              </a:solidFill>
              <a:prstDash val="solid"/>
              <a:headEnd type="none" w="med" len="med"/>
              <a:tailEnd type="none" w="med" len="med"/>
            </a:ln>
          </p:spPr>
        </p:sp>
        <p:sp>
          <p:nvSpPr>
            <p:cNvPr id="536588" name="Line 12"/>
            <p:cNvSpPr/>
            <p:nvPr/>
          </p:nvSpPr>
          <p:spPr>
            <a:xfrm>
              <a:off x="348" y="2904"/>
              <a:ext cx="720" cy="0"/>
            </a:xfrm>
            <a:prstGeom prst="line">
              <a:avLst/>
            </a:prstGeom>
            <a:ln w="38100" cap="flat" cmpd="sng">
              <a:solidFill>
                <a:schemeClr val="accent2"/>
              </a:solidFill>
              <a:prstDash val="solid"/>
              <a:headEnd type="none" w="med" len="med"/>
              <a:tailEnd type="none" w="med" len="med"/>
            </a:ln>
          </p:spPr>
        </p:sp>
        <p:sp>
          <p:nvSpPr>
            <p:cNvPr id="536589" name="Line 13"/>
            <p:cNvSpPr/>
            <p:nvPr/>
          </p:nvSpPr>
          <p:spPr>
            <a:xfrm flipH="1">
              <a:off x="1212" y="1512"/>
              <a:ext cx="144" cy="720"/>
            </a:xfrm>
            <a:prstGeom prst="line">
              <a:avLst/>
            </a:prstGeom>
            <a:ln w="38100" cap="flat" cmpd="sng">
              <a:solidFill>
                <a:srgbClr val="FF33CC"/>
              </a:solidFill>
              <a:prstDash val="solid"/>
              <a:headEnd type="none" w="med" len="med"/>
              <a:tailEnd type="none" w="med" len="med"/>
            </a:ln>
          </p:spPr>
        </p:sp>
        <p:sp>
          <p:nvSpPr>
            <p:cNvPr id="536590" name="Line 14"/>
            <p:cNvSpPr/>
            <p:nvPr/>
          </p:nvSpPr>
          <p:spPr>
            <a:xfrm flipH="1">
              <a:off x="1068" y="2196"/>
              <a:ext cx="144" cy="720"/>
            </a:xfrm>
            <a:prstGeom prst="line">
              <a:avLst/>
            </a:prstGeom>
            <a:ln w="38100" cap="flat" cmpd="sng">
              <a:solidFill>
                <a:srgbClr val="FF33CC"/>
              </a:solidFill>
              <a:prstDash val="solid"/>
              <a:headEnd type="none" w="med" len="med"/>
              <a:tailEnd type="none" w="med" len="med"/>
            </a:ln>
          </p:spPr>
        </p:sp>
      </p:grpSp>
      <p:sp>
        <p:nvSpPr>
          <p:cNvPr id="50191" name="Text Box 15"/>
          <p:cNvSpPr txBox="1">
            <a:spLocks noChangeArrowheads="1"/>
          </p:cNvSpPr>
          <p:nvPr/>
        </p:nvSpPr>
        <p:spPr bwMode="auto">
          <a:xfrm>
            <a:off x="1130300" y="2619375"/>
            <a:ext cx="679450" cy="457200"/>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50192" name="Text Box 16"/>
          <p:cNvSpPr txBox="1">
            <a:spLocks noChangeArrowheads="1"/>
          </p:cNvSpPr>
          <p:nvPr/>
        </p:nvSpPr>
        <p:spPr bwMode="auto">
          <a:xfrm>
            <a:off x="1835150" y="4829175"/>
            <a:ext cx="631825" cy="457200"/>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50193" name="AutoShape 17"/>
          <p:cNvSpPr/>
          <p:nvPr/>
        </p:nvSpPr>
        <p:spPr>
          <a:xfrm>
            <a:off x="2289175" y="3149600"/>
            <a:ext cx="1809750" cy="609600"/>
          </a:xfrm>
          <a:prstGeom prst="wedgeRoundRectCallout">
            <a:avLst>
              <a:gd name="adj1" fmla="val -73421"/>
              <a:gd name="adj2" fmla="val 57551"/>
              <a:gd name="adj3" fmla="val 16667"/>
            </a:avLst>
          </a:prstGeom>
          <a:noFill/>
          <a:ln w="38100" cap="flat" cmpd="sng">
            <a:solidFill>
              <a:srgbClr val="FFCC00"/>
            </a:solidFill>
            <a:prstDash val="solid"/>
            <a:miter/>
            <a:headEnd type="none" w="med" len="med"/>
            <a:tailEnd type="none" w="sm" len="lg"/>
          </a:ln>
        </p:spPr>
        <p:txBody>
          <a:bodyPr wrap="none" anchor="ctr" anchorCtr="0"/>
          <a:p>
            <a:pPr>
              <a:spcBef>
                <a:spcPct val="50000"/>
              </a:spcBef>
            </a:pPr>
            <a:r>
              <a:rPr lang="zh-CN" altLang="en-US" b="1" dirty="0">
                <a:solidFill>
                  <a:schemeClr val="accent2"/>
                </a:solidFill>
                <a:latin typeface="Times New Roman" panose="02020603050405020304" pitchFamily="18" charset="0"/>
              </a:rPr>
              <a:t>线性工作区</a:t>
            </a:r>
            <a:endParaRPr lang="zh-CN" altLang="en-US" b="1" dirty="0">
              <a:solidFill>
                <a:srgbClr val="CC00FF"/>
              </a:solidFill>
              <a:latin typeface="Times New Roman" panose="02020603050405020304" pitchFamily="18" charset="0"/>
            </a:endParaRPr>
          </a:p>
        </p:txBody>
      </p:sp>
      <p:sp>
        <p:nvSpPr>
          <p:cNvPr id="50194" name="AutoShape 18"/>
          <p:cNvSpPr/>
          <p:nvPr/>
        </p:nvSpPr>
        <p:spPr>
          <a:xfrm>
            <a:off x="2422525" y="2273300"/>
            <a:ext cx="1276350" cy="381000"/>
          </a:xfrm>
          <a:prstGeom prst="wedgeRoundRectCallout">
            <a:avLst>
              <a:gd name="adj1" fmla="val -33954"/>
              <a:gd name="adj2" fmla="val 105000"/>
              <a:gd name="adj3" fmla="val 16667"/>
            </a:avLst>
          </a:prstGeom>
          <a:noFill/>
          <a:ln w="28575" cap="flat" cmpd="sng">
            <a:solidFill>
              <a:srgbClr val="008000"/>
            </a:solidFill>
            <a:prstDash val="solid"/>
            <a:miter/>
            <a:headEnd type="none" w="med" len="med"/>
            <a:tailEnd type="none" w="sm" len="lg"/>
          </a:ln>
        </p:spPr>
        <p:txBody>
          <a:bodyPr wrap="none" anchor="ctr" anchorCtr="0"/>
          <a:p>
            <a:pPr algn="ctr">
              <a:spcBef>
                <a:spcPct val="50000"/>
              </a:spcBef>
            </a:pPr>
            <a:r>
              <a:rPr lang="zh-CN" altLang="en-US" b="1" dirty="0">
                <a:solidFill>
                  <a:srgbClr val="006600"/>
                </a:solidFill>
                <a:latin typeface="Times New Roman" panose="02020603050405020304" pitchFamily="18" charset="0"/>
              </a:rPr>
              <a:t>正饱和区 </a:t>
            </a:r>
            <a:endParaRPr lang="zh-CN" altLang="en-US" b="1" dirty="0">
              <a:solidFill>
                <a:srgbClr val="006600"/>
              </a:solidFill>
              <a:latin typeface="Times New Roman" panose="02020603050405020304" pitchFamily="18" charset="0"/>
            </a:endParaRPr>
          </a:p>
        </p:txBody>
      </p:sp>
      <p:sp>
        <p:nvSpPr>
          <p:cNvPr id="50195" name="AutoShape 19"/>
          <p:cNvSpPr/>
          <p:nvPr/>
        </p:nvSpPr>
        <p:spPr>
          <a:xfrm>
            <a:off x="250825" y="5264150"/>
            <a:ext cx="1276350" cy="381000"/>
          </a:xfrm>
          <a:prstGeom prst="wedgeRoundRectCallout">
            <a:avLst>
              <a:gd name="adj1" fmla="val 4852"/>
              <a:gd name="adj2" fmla="val -90000"/>
              <a:gd name="adj3" fmla="val 16667"/>
            </a:avLst>
          </a:prstGeom>
          <a:noFill/>
          <a:ln w="28575" cap="flat" cmpd="sng">
            <a:solidFill>
              <a:srgbClr val="008000"/>
            </a:solidFill>
            <a:prstDash val="solid"/>
            <a:miter/>
            <a:headEnd type="none" w="med" len="med"/>
            <a:tailEnd type="none" w="sm" len="lg"/>
          </a:ln>
        </p:spPr>
        <p:txBody>
          <a:bodyPr wrap="none" anchor="ctr" anchorCtr="0"/>
          <a:p>
            <a:pPr algn="ctr">
              <a:spcBef>
                <a:spcPct val="50000"/>
              </a:spcBef>
            </a:pPr>
            <a:r>
              <a:rPr lang="zh-CN" altLang="en-US" b="1" dirty="0">
                <a:solidFill>
                  <a:srgbClr val="006600"/>
                </a:solidFill>
                <a:latin typeface="Times New Roman" panose="02020603050405020304" pitchFamily="18" charset="0"/>
              </a:rPr>
              <a:t>负饱和区 </a:t>
            </a:r>
            <a:endParaRPr lang="zh-CN" altLang="en-US" b="1" dirty="0">
              <a:solidFill>
                <a:srgbClr val="006600"/>
              </a:solidFill>
              <a:latin typeface="Times New Roman" panose="02020603050405020304" pitchFamily="18" charset="0"/>
            </a:endParaRPr>
          </a:p>
        </p:txBody>
      </p:sp>
      <p:graphicFrame>
        <p:nvGraphicFramePr>
          <p:cNvPr id="536596" name="Object 20"/>
          <p:cNvGraphicFramePr/>
          <p:nvPr/>
        </p:nvGraphicFramePr>
        <p:xfrm>
          <a:off x="4606925" y="3709988"/>
          <a:ext cx="4038600" cy="474662"/>
        </p:xfrm>
        <a:graphic>
          <a:graphicData uri="http://schemas.openxmlformats.org/presentationml/2006/ole">
            <mc:AlternateContent xmlns:mc="http://schemas.openxmlformats.org/markup-compatibility/2006">
              <mc:Choice xmlns:v="urn:schemas-microsoft-com:vml" Requires="v">
                <p:oleObj spid="_x0000_s4442" name="" r:id="rId3" imgW="4038600" imgH="457200" progId="Equation.3">
                  <p:embed/>
                </p:oleObj>
              </mc:Choice>
              <mc:Fallback>
                <p:oleObj name="" r:id="rId3" imgW="4038600" imgH="457200" progId="Equation.3">
                  <p:embed/>
                  <p:pic>
                    <p:nvPicPr>
                      <p:cNvPr id="0" name="图片 4441"/>
                      <p:cNvPicPr/>
                      <p:nvPr/>
                    </p:nvPicPr>
                    <p:blipFill>
                      <a:blip r:embed="rId4"/>
                      <a:stretch>
                        <a:fillRect/>
                      </a:stretch>
                    </p:blipFill>
                    <p:spPr>
                      <a:xfrm>
                        <a:off x="4606925" y="3709988"/>
                        <a:ext cx="4038600" cy="474662"/>
                      </a:xfrm>
                      <a:prstGeom prst="rect">
                        <a:avLst/>
                      </a:prstGeom>
                      <a:noFill/>
                      <a:ln w="38100">
                        <a:noFill/>
                        <a:miter/>
                      </a:ln>
                    </p:spPr>
                  </p:pic>
                </p:oleObj>
              </mc:Fallback>
            </mc:AlternateContent>
          </a:graphicData>
        </a:graphic>
      </p:graphicFrame>
      <p:grpSp>
        <p:nvGrpSpPr>
          <p:cNvPr id="4" name="Group 21"/>
          <p:cNvGrpSpPr/>
          <p:nvPr/>
        </p:nvGrpSpPr>
        <p:grpSpPr>
          <a:xfrm>
            <a:off x="4787900" y="1557338"/>
            <a:ext cx="3508375" cy="2000250"/>
            <a:chOff x="2467" y="265"/>
            <a:chExt cx="2210" cy="1260"/>
          </a:xfrm>
        </p:grpSpPr>
        <p:grpSp>
          <p:nvGrpSpPr>
            <p:cNvPr id="536598" name="Group 22"/>
            <p:cNvGrpSpPr/>
            <p:nvPr/>
          </p:nvGrpSpPr>
          <p:grpSpPr>
            <a:xfrm>
              <a:off x="2773" y="265"/>
              <a:ext cx="1751" cy="1260"/>
              <a:chOff x="1909" y="1548"/>
              <a:chExt cx="1751" cy="1260"/>
            </a:xfrm>
          </p:grpSpPr>
          <p:sp>
            <p:nvSpPr>
              <p:cNvPr id="536599" name="Line 23"/>
              <p:cNvSpPr/>
              <p:nvPr/>
            </p:nvSpPr>
            <p:spPr>
              <a:xfrm>
                <a:off x="2580" y="1548"/>
                <a:ext cx="0" cy="0"/>
              </a:xfrm>
              <a:prstGeom prst="line">
                <a:avLst/>
              </a:prstGeom>
              <a:ln w="9525" cap="flat" cmpd="sng">
                <a:solidFill>
                  <a:schemeClr val="tx1"/>
                </a:solidFill>
                <a:prstDash val="solid"/>
                <a:headEnd type="none" w="med" len="med"/>
                <a:tailEnd type="none" w="med" len="med"/>
              </a:ln>
            </p:spPr>
          </p:sp>
          <p:graphicFrame>
            <p:nvGraphicFramePr>
              <p:cNvPr id="536600" name="Object 24"/>
              <p:cNvGraphicFramePr/>
              <p:nvPr/>
            </p:nvGraphicFramePr>
            <p:xfrm>
              <a:off x="2820" y="2028"/>
              <a:ext cx="120" cy="264"/>
            </p:xfrm>
            <a:graphic>
              <a:graphicData uri="http://schemas.openxmlformats.org/presentationml/2006/ole">
                <mc:AlternateContent xmlns:mc="http://schemas.openxmlformats.org/markup-compatibility/2006">
                  <mc:Choice xmlns:v="urn:schemas-microsoft-com:vml" Requires="v">
                    <p:oleObj spid="_x0000_s4493" name="" r:id="rId5" imgW="190500" imgH="419100" progId="Equation.3">
                      <p:embed/>
                    </p:oleObj>
                  </mc:Choice>
                  <mc:Fallback>
                    <p:oleObj name="" r:id="rId5" imgW="190500" imgH="419100" progId="Equation.3">
                      <p:embed/>
                      <p:pic>
                        <p:nvPicPr>
                          <p:cNvPr id="0" name="图片 4492"/>
                          <p:cNvPicPr/>
                          <p:nvPr/>
                        </p:nvPicPr>
                        <p:blipFill>
                          <a:blip r:embed="rId6"/>
                          <a:stretch>
                            <a:fillRect/>
                          </a:stretch>
                        </p:blipFill>
                        <p:spPr>
                          <a:xfrm>
                            <a:off x="2820" y="2028"/>
                            <a:ext cx="120" cy="264"/>
                          </a:xfrm>
                          <a:prstGeom prst="rect">
                            <a:avLst/>
                          </a:prstGeom>
                          <a:noFill/>
                          <a:ln w="38100">
                            <a:noFill/>
                            <a:miter/>
                          </a:ln>
                        </p:spPr>
                      </p:pic>
                    </p:oleObj>
                  </mc:Fallback>
                </mc:AlternateContent>
              </a:graphicData>
            </a:graphic>
          </p:graphicFrame>
          <p:sp>
            <p:nvSpPr>
              <p:cNvPr id="536601" name="Line 25"/>
              <p:cNvSpPr/>
              <p:nvPr/>
            </p:nvSpPr>
            <p:spPr>
              <a:xfrm>
                <a:off x="1960" y="2149"/>
                <a:ext cx="528" cy="0"/>
              </a:xfrm>
              <a:prstGeom prst="line">
                <a:avLst/>
              </a:prstGeom>
              <a:ln w="25400" cap="flat" cmpd="sng">
                <a:solidFill>
                  <a:schemeClr val="accent2"/>
                </a:solidFill>
                <a:prstDash val="solid"/>
                <a:headEnd type="none" w="med" len="med"/>
                <a:tailEnd type="none" w="med" len="lg"/>
              </a:ln>
            </p:spPr>
          </p:sp>
          <p:sp>
            <p:nvSpPr>
              <p:cNvPr id="536602" name="Line 26"/>
              <p:cNvSpPr/>
              <p:nvPr/>
            </p:nvSpPr>
            <p:spPr>
              <a:xfrm>
                <a:off x="1969" y="2640"/>
                <a:ext cx="480" cy="0"/>
              </a:xfrm>
              <a:prstGeom prst="line">
                <a:avLst/>
              </a:prstGeom>
              <a:ln w="25400" cap="flat" cmpd="sng">
                <a:solidFill>
                  <a:schemeClr val="accent2"/>
                </a:solidFill>
                <a:prstDash val="solid"/>
                <a:headEnd type="none" w="med" len="med"/>
                <a:tailEnd type="none" w="med" len="lg"/>
              </a:ln>
            </p:spPr>
          </p:sp>
          <p:sp>
            <p:nvSpPr>
              <p:cNvPr id="536603" name="Line 27"/>
              <p:cNvSpPr/>
              <p:nvPr/>
            </p:nvSpPr>
            <p:spPr>
              <a:xfrm>
                <a:off x="3193" y="2343"/>
                <a:ext cx="456" cy="0"/>
              </a:xfrm>
              <a:prstGeom prst="line">
                <a:avLst/>
              </a:prstGeom>
              <a:ln w="25400" cap="flat" cmpd="sng">
                <a:solidFill>
                  <a:schemeClr val="accent2"/>
                </a:solidFill>
                <a:prstDash val="solid"/>
                <a:headEnd type="none" w="med" len="med"/>
                <a:tailEnd type="none" w="med" len="lg"/>
              </a:ln>
            </p:spPr>
          </p:sp>
          <p:sp>
            <p:nvSpPr>
              <p:cNvPr id="536604" name="Oval 28"/>
              <p:cNvSpPr/>
              <p:nvPr/>
            </p:nvSpPr>
            <p:spPr>
              <a:xfrm>
                <a:off x="1909" y="2605"/>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6605" name="Oval 29"/>
              <p:cNvSpPr/>
              <p:nvPr/>
            </p:nvSpPr>
            <p:spPr>
              <a:xfrm>
                <a:off x="3588" y="2307"/>
                <a:ext cx="72" cy="72"/>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6606" name="Rectangle 30"/>
              <p:cNvSpPr/>
              <p:nvPr/>
            </p:nvSpPr>
            <p:spPr>
              <a:xfrm>
                <a:off x="2461" y="1824"/>
                <a:ext cx="720" cy="984"/>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36607" name="Text Box 31"/>
              <p:cNvSpPr txBox="1"/>
              <p:nvPr/>
            </p:nvSpPr>
            <p:spPr>
              <a:xfrm>
                <a:off x="2918" y="216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6608" name="AutoShape 32"/>
              <p:cNvSpPr/>
              <p:nvPr/>
            </p:nvSpPr>
            <p:spPr>
              <a:xfrm rot="-5400000">
                <a:off x="2622" y="2010"/>
                <a:ext cx="156" cy="120"/>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36609" name="Group 33"/>
              <p:cNvGrpSpPr/>
              <p:nvPr/>
            </p:nvGrpSpPr>
            <p:grpSpPr>
              <a:xfrm>
                <a:off x="2796" y="2016"/>
                <a:ext cx="240" cy="96"/>
                <a:chOff x="2928" y="2112"/>
                <a:chExt cx="384" cy="240"/>
              </a:xfrm>
            </p:grpSpPr>
            <p:sp>
              <p:nvSpPr>
                <p:cNvPr id="536610" name="Oval 34"/>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36611" name="Oval 35"/>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36612" name="Text Box 36"/>
              <p:cNvSpPr txBox="1"/>
              <p:nvPr/>
            </p:nvSpPr>
            <p:spPr>
              <a:xfrm>
                <a:off x="2498" y="2082"/>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36613" name="Text Box 37"/>
              <p:cNvSpPr txBox="1"/>
              <p:nvPr/>
            </p:nvSpPr>
            <p:spPr>
              <a:xfrm>
                <a:off x="2498" y="2466"/>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36614" name="Object 38"/>
              <p:cNvGraphicFramePr/>
              <p:nvPr/>
            </p:nvGraphicFramePr>
            <p:xfrm>
              <a:off x="2820" y="2028"/>
              <a:ext cx="120" cy="264"/>
            </p:xfrm>
            <a:graphic>
              <a:graphicData uri="http://schemas.openxmlformats.org/presentationml/2006/ole">
                <mc:AlternateContent xmlns:mc="http://schemas.openxmlformats.org/markup-compatibility/2006">
                  <mc:Choice xmlns:v="urn:schemas-microsoft-com:vml" Requires="v">
                    <p:oleObj spid="_x0000_s4492" name="" r:id="rId7" imgW="190500" imgH="419100" progId="Equation.3">
                      <p:embed/>
                    </p:oleObj>
                  </mc:Choice>
                  <mc:Fallback>
                    <p:oleObj name="" r:id="rId7" imgW="190500" imgH="419100" progId="Equation.3">
                      <p:embed/>
                      <p:pic>
                        <p:nvPicPr>
                          <p:cNvPr id="0" name="图片 4491"/>
                          <p:cNvPicPr/>
                          <p:nvPr/>
                        </p:nvPicPr>
                        <p:blipFill>
                          <a:blip r:embed="rId6"/>
                          <a:stretch>
                            <a:fillRect/>
                          </a:stretch>
                        </p:blipFill>
                        <p:spPr>
                          <a:xfrm>
                            <a:off x="2820" y="2028"/>
                            <a:ext cx="120" cy="264"/>
                          </a:xfrm>
                          <a:prstGeom prst="rect">
                            <a:avLst/>
                          </a:prstGeom>
                          <a:noFill/>
                          <a:ln w="38100">
                            <a:noFill/>
                            <a:miter/>
                          </a:ln>
                        </p:spPr>
                      </p:pic>
                    </p:oleObj>
                  </mc:Fallback>
                </mc:AlternateContent>
              </a:graphicData>
            </a:graphic>
          </p:graphicFrame>
          <p:sp>
            <p:nvSpPr>
              <p:cNvPr id="536615" name="Rectangle 39"/>
              <p:cNvSpPr/>
              <p:nvPr/>
            </p:nvSpPr>
            <p:spPr>
              <a:xfrm>
                <a:off x="2461" y="1824"/>
                <a:ext cx="720" cy="984"/>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36616" name="Text Box 40"/>
              <p:cNvSpPr txBox="1"/>
              <p:nvPr/>
            </p:nvSpPr>
            <p:spPr>
              <a:xfrm>
                <a:off x="2958" y="216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6617" name="AutoShape 41"/>
              <p:cNvSpPr/>
              <p:nvPr/>
            </p:nvSpPr>
            <p:spPr>
              <a:xfrm rot="-5400000">
                <a:off x="2648" y="1931"/>
                <a:ext cx="156" cy="120"/>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36618" name="Text Box 42"/>
              <p:cNvSpPr txBox="1"/>
              <p:nvPr/>
            </p:nvSpPr>
            <p:spPr>
              <a:xfrm>
                <a:off x="2459" y="1964"/>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36619" name="Text Box 43"/>
              <p:cNvSpPr txBox="1"/>
              <p:nvPr/>
            </p:nvSpPr>
            <p:spPr>
              <a:xfrm>
                <a:off x="2459" y="245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6620" name="Oval 44"/>
              <p:cNvSpPr/>
              <p:nvPr/>
            </p:nvSpPr>
            <p:spPr>
              <a:xfrm>
                <a:off x="1914" y="2126"/>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536621" name="Object 45"/>
              <p:cNvGraphicFramePr/>
              <p:nvPr/>
            </p:nvGraphicFramePr>
            <p:xfrm>
              <a:off x="2819" y="1905"/>
              <a:ext cx="200" cy="144"/>
            </p:xfrm>
            <a:graphic>
              <a:graphicData uri="http://schemas.openxmlformats.org/presentationml/2006/ole">
                <mc:AlternateContent xmlns:mc="http://schemas.openxmlformats.org/markup-compatibility/2006">
                  <mc:Choice xmlns:v="urn:schemas-microsoft-com:vml" Requires="v">
                    <p:oleObj spid="_x0000_s4494" name="" r:id="rId8" imgW="317500" imgH="228600" progId="Equation.3">
                      <p:embed/>
                    </p:oleObj>
                  </mc:Choice>
                  <mc:Fallback>
                    <p:oleObj name="" r:id="rId8" imgW="317500" imgH="228600" progId="Equation.3">
                      <p:embed/>
                      <p:pic>
                        <p:nvPicPr>
                          <p:cNvPr id="0" name="图片 4493"/>
                          <p:cNvPicPr/>
                          <p:nvPr/>
                        </p:nvPicPr>
                        <p:blipFill>
                          <a:blip r:embed="rId9"/>
                          <a:stretch>
                            <a:fillRect/>
                          </a:stretch>
                        </p:blipFill>
                        <p:spPr>
                          <a:xfrm>
                            <a:off x="2819" y="1905"/>
                            <a:ext cx="200" cy="144"/>
                          </a:xfrm>
                          <a:prstGeom prst="rect">
                            <a:avLst/>
                          </a:prstGeom>
                          <a:noFill/>
                          <a:ln w="38100">
                            <a:noFill/>
                            <a:miter/>
                          </a:ln>
                        </p:spPr>
                      </p:pic>
                    </p:oleObj>
                  </mc:Fallback>
                </mc:AlternateContent>
              </a:graphicData>
            </a:graphic>
          </p:graphicFrame>
        </p:grpSp>
        <p:sp>
          <p:nvSpPr>
            <p:cNvPr id="536622" name="Rectangle 46"/>
            <p:cNvSpPr/>
            <p:nvPr/>
          </p:nvSpPr>
          <p:spPr>
            <a:xfrm>
              <a:off x="2467" y="1093"/>
              <a:ext cx="328" cy="327"/>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a:t>
              </a:r>
              <a:endParaRPr lang="en-US" altLang="zh-CN" sz="2800" b="1" baseline="-25000" dirty="0">
                <a:solidFill>
                  <a:srgbClr val="FF0066"/>
                </a:solidFill>
                <a:latin typeface="Times New Roman" panose="02020603050405020304" pitchFamily="18" charset="0"/>
              </a:endParaRPr>
            </a:p>
          </p:txBody>
        </p:sp>
        <p:sp>
          <p:nvSpPr>
            <p:cNvPr id="536623" name="Rectangle 47"/>
            <p:cNvSpPr/>
            <p:nvPr/>
          </p:nvSpPr>
          <p:spPr>
            <a:xfrm>
              <a:off x="2512" y="754"/>
              <a:ext cx="317" cy="327"/>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a:t>
              </a:r>
              <a:endParaRPr lang="en-US" altLang="zh-CN" sz="2800" b="1" baseline="-25000" dirty="0">
                <a:solidFill>
                  <a:srgbClr val="FF0066"/>
                </a:solidFill>
                <a:latin typeface="Times New Roman" panose="02020603050405020304" pitchFamily="18" charset="0"/>
              </a:endParaRPr>
            </a:p>
          </p:txBody>
        </p:sp>
        <p:sp>
          <p:nvSpPr>
            <p:cNvPr id="536624" name="Rectangle 48"/>
            <p:cNvSpPr/>
            <p:nvPr/>
          </p:nvSpPr>
          <p:spPr>
            <a:xfrm>
              <a:off x="4360" y="1067"/>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grpSp>
      <p:grpSp>
        <p:nvGrpSpPr>
          <p:cNvPr id="7" name="Group 49"/>
          <p:cNvGrpSpPr/>
          <p:nvPr/>
        </p:nvGrpSpPr>
        <p:grpSpPr>
          <a:xfrm>
            <a:off x="4708525" y="4308475"/>
            <a:ext cx="1449388" cy="519113"/>
            <a:chOff x="3060" y="2285"/>
            <a:chExt cx="913" cy="327"/>
          </a:xfrm>
        </p:grpSpPr>
        <p:graphicFrame>
          <p:nvGraphicFramePr>
            <p:cNvPr id="536626" name="Object 50"/>
            <p:cNvGraphicFramePr/>
            <p:nvPr/>
          </p:nvGraphicFramePr>
          <p:xfrm>
            <a:off x="3060" y="2292"/>
            <a:ext cx="352" cy="299"/>
          </p:xfrm>
          <a:graphic>
            <a:graphicData uri="http://schemas.openxmlformats.org/presentationml/2006/ole">
              <mc:AlternateContent xmlns:mc="http://schemas.openxmlformats.org/markup-compatibility/2006">
                <mc:Choice xmlns:v="urn:schemas-microsoft-com:vml" Requires="v">
                  <p:oleObj spid="_x0000_s4495" name="" r:id="rId10" imgW="558800" imgH="457200" progId="Equation.3">
                    <p:embed/>
                  </p:oleObj>
                </mc:Choice>
                <mc:Fallback>
                  <p:oleObj name="" r:id="rId10" imgW="558800" imgH="457200" progId="Equation.3">
                    <p:embed/>
                    <p:pic>
                      <p:nvPicPr>
                        <p:cNvPr id="0" name="图片 4494"/>
                        <p:cNvPicPr/>
                        <p:nvPr/>
                      </p:nvPicPr>
                      <p:blipFill>
                        <a:blip r:embed="rId11"/>
                        <a:stretch>
                          <a:fillRect/>
                        </a:stretch>
                      </p:blipFill>
                      <p:spPr>
                        <a:xfrm>
                          <a:off x="3060" y="2292"/>
                          <a:ext cx="352" cy="299"/>
                        </a:xfrm>
                        <a:prstGeom prst="rect">
                          <a:avLst/>
                        </a:prstGeom>
                        <a:noFill/>
                        <a:ln w="38100">
                          <a:noFill/>
                          <a:miter/>
                        </a:ln>
                      </p:spPr>
                    </p:pic>
                  </p:oleObj>
                </mc:Fallback>
              </mc:AlternateContent>
            </a:graphicData>
          </a:graphic>
        </p:graphicFrame>
        <p:sp>
          <p:nvSpPr>
            <p:cNvPr id="536627" name="Rectangle 51"/>
            <p:cNvSpPr/>
            <p:nvPr/>
          </p:nvSpPr>
          <p:spPr>
            <a:xfrm>
              <a:off x="3405" y="2285"/>
              <a:ext cx="568" cy="327"/>
            </a:xfrm>
            <a:prstGeom prst="rect">
              <a:avLst/>
            </a:prstGeom>
            <a:noFill/>
            <a:ln w="9525">
              <a:noFill/>
            </a:ln>
          </p:spPr>
          <p:txBody>
            <a:bodyPr>
              <a:spAutoFit/>
            </a:bodyPr>
            <a:p>
              <a:r>
                <a:rPr lang="zh-CN" altLang="en-US" sz="2800" b="1" dirty="0">
                  <a:solidFill>
                    <a:schemeClr val="accent2"/>
                  </a:solidFill>
                  <a:latin typeface="Times New Roman" panose="02020603050405020304" pitchFamily="18" charset="0"/>
                </a:rPr>
                <a:t>很大</a:t>
              </a:r>
              <a:endParaRPr lang="zh-CN" altLang="en-US" sz="2800" b="1" dirty="0">
                <a:solidFill>
                  <a:schemeClr val="accent2"/>
                </a:solidFill>
                <a:latin typeface="Times New Roman" panose="02020603050405020304" pitchFamily="18" charset="0"/>
              </a:endParaRPr>
            </a:p>
          </p:txBody>
        </p:sp>
      </p:grpSp>
      <p:sp>
        <p:nvSpPr>
          <p:cNvPr id="50228" name="Text Box 52"/>
          <p:cNvSpPr txBox="1">
            <a:spLocks noChangeArrowheads="1"/>
          </p:cNvSpPr>
          <p:nvPr/>
        </p:nvSpPr>
        <p:spPr bwMode="auto">
          <a:xfrm>
            <a:off x="3778250" y="6005513"/>
            <a:ext cx="4953000" cy="519113"/>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sz="2800"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r>
              <a:rPr kumimoji="1" lang="en-US" altLang="zh-CN" sz="2800"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r>
              <a:rPr kumimoji="1" lang="zh-CN" altLang="en-US" sz="2800"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为负、正饱和电压。</a:t>
            </a:r>
            <a:endParaRPr kumimoji="1" lang="zh-CN" altLang="en-US" sz="2800"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nvGrpSpPr>
          <p:cNvPr id="8" name="Group 53"/>
          <p:cNvGrpSpPr/>
          <p:nvPr/>
        </p:nvGrpSpPr>
        <p:grpSpPr>
          <a:xfrm>
            <a:off x="4543425" y="4803775"/>
            <a:ext cx="3822700" cy="1052513"/>
            <a:chOff x="3040" y="2621"/>
            <a:chExt cx="2408" cy="663"/>
          </a:xfrm>
        </p:grpSpPr>
        <p:graphicFrame>
          <p:nvGraphicFramePr>
            <p:cNvPr id="536630" name="Object 54"/>
            <p:cNvGraphicFramePr/>
            <p:nvPr/>
          </p:nvGraphicFramePr>
          <p:xfrm>
            <a:off x="3364" y="2676"/>
            <a:ext cx="200" cy="299"/>
          </p:xfrm>
          <a:graphic>
            <a:graphicData uri="http://schemas.openxmlformats.org/presentationml/2006/ole">
              <mc:AlternateContent xmlns:mc="http://schemas.openxmlformats.org/markup-compatibility/2006">
                <mc:Choice xmlns:v="urn:schemas-microsoft-com:vml" Requires="v">
                  <p:oleObj spid="_x0000_s4496" name="" r:id="rId12" imgW="317500" imgH="456565" progId="Equation.3">
                    <p:embed/>
                  </p:oleObj>
                </mc:Choice>
                <mc:Fallback>
                  <p:oleObj name="" r:id="rId12" imgW="317500" imgH="456565" progId="Equation.3">
                    <p:embed/>
                    <p:pic>
                      <p:nvPicPr>
                        <p:cNvPr id="0" name="图片 4495"/>
                        <p:cNvPicPr/>
                        <p:nvPr/>
                      </p:nvPicPr>
                      <p:blipFill>
                        <a:blip r:embed="rId13"/>
                        <a:stretch>
                          <a:fillRect/>
                        </a:stretch>
                      </p:blipFill>
                      <p:spPr>
                        <a:xfrm>
                          <a:off x="3364" y="2676"/>
                          <a:ext cx="200" cy="299"/>
                        </a:xfrm>
                        <a:prstGeom prst="rect">
                          <a:avLst/>
                        </a:prstGeom>
                        <a:noFill/>
                        <a:ln w="38100">
                          <a:noFill/>
                          <a:miter/>
                        </a:ln>
                      </p:spPr>
                    </p:pic>
                  </p:oleObj>
                </mc:Fallback>
              </mc:AlternateContent>
            </a:graphicData>
          </a:graphic>
        </p:graphicFrame>
        <p:sp>
          <p:nvSpPr>
            <p:cNvPr id="536631" name="Rectangle 55"/>
            <p:cNvSpPr/>
            <p:nvPr/>
          </p:nvSpPr>
          <p:spPr>
            <a:xfrm>
              <a:off x="3040" y="2633"/>
              <a:ext cx="342" cy="327"/>
            </a:xfrm>
            <a:prstGeom prst="rect">
              <a:avLst/>
            </a:prstGeom>
            <a:noFill/>
            <a:ln w="9525">
              <a:noFill/>
            </a:ln>
          </p:spPr>
          <p:txBody>
            <a:bodyPr wrap="none">
              <a:spAutoFit/>
            </a:bodyPr>
            <a:p>
              <a:r>
                <a:rPr lang="zh-CN" altLang="en-US" sz="2800" b="1" dirty="0">
                  <a:solidFill>
                    <a:schemeClr val="accent2"/>
                  </a:solidFill>
                  <a:latin typeface="Times New Roman" panose="02020603050405020304" pitchFamily="18" charset="0"/>
                </a:rPr>
                <a:t>当</a:t>
              </a:r>
              <a:endParaRPr lang="zh-CN" altLang="en-US" sz="2800" b="1" dirty="0">
                <a:solidFill>
                  <a:schemeClr val="accent2"/>
                </a:solidFill>
                <a:latin typeface="Times New Roman" panose="02020603050405020304" pitchFamily="18" charset="0"/>
              </a:endParaRPr>
            </a:p>
          </p:txBody>
        </p:sp>
        <p:sp>
          <p:nvSpPr>
            <p:cNvPr id="536632" name="Rectangle 56"/>
            <p:cNvSpPr/>
            <p:nvPr/>
          </p:nvSpPr>
          <p:spPr>
            <a:xfrm>
              <a:off x="3532" y="2621"/>
              <a:ext cx="1916" cy="327"/>
            </a:xfrm>
            <a:prstGeom prst="rect">
              <a:avLst/>
            </a:prstGeom>
            <a:noFill/>
            <a:ln w="9525">
              <a:noFill/>
            </a:ln>
          </p:spPr>
          <p:txBody>
            <a:bodyPr wrap="none">
              <a:spAutoFit/>
            </a:bodyPr>
            <a:p>
              <a:r>
                <a:rPr lang="zh-CN" altLang="en-US" sz="2800" b="1" dirty="0">
                  <a:solidFill>
                    <a:schemeClr val="accent2"/>
                  </a:solidFill>
                  <a:latin typeface="Times New Roman" panose="02020603050405020304" pitchFamily="18" charset="0"/>
                </a:rPr>
                <a:t>很小时，运放工作</a:t>
              </a:r>
              <a:endParaRPr lang="zh-CN" altLang="en-US" sz="2800" b="1" dirty="0">
                <a:solidFill>
                  <a:schemeClr val="accent2"/>
                </a:solidFill>
                <a:latin typeface="Times New Roman" panose="02020603050405020304" pitchFamily="18" charset="0"/>
              </a:endParaRPr>
            </a:p>
          </p:txBody>
        </p:sp>
        <p:sp>
          <p:nvSpPr>
            <p:cNvPr id="536633" name="Rectangle 57"/>
            <p:cNvSpPr/>
            <p:nvPr/>
          </p:nvSpPr>
          <p:spPr>
            <a:xfrm>
              <a:off x="3052" y="2957"/>
              <a:ext cx="1241" cy="327"/>
            </a:xfrm>
            <a:prstGeom prst="rect">
              <a:avLst/>
            </a:prstGeom>
            <a:noFill/>
            <a:ln w="9525">
              <a:noFill/>
            </a:ln>
          </p:spPr>
          <p:txBody>
            <a:bodyPr wrap="none">
              <a:spAutoFit/>
            </a:bodyPr>
            <a:p>
              <a:r>
                <a:rPr lang="zh-CN" altLang="en-US" sz="2800" b="1" dirty="0">
                  <a:solidFill>
                    <a:schemeClr val="accent2"/>
                  </a:solidFill>
                  <a:latin typeface="Times New Roman" panose="02020603050405020304" pitchFamily="18" charset="0"/>
                </a:rPr>
                <a:t>在线性区。</a:t>
              </a:r>
              <a:endParaRPr lang="zh-CN" altLang="en-US" sz="2800" b="1" dirty="0">
                <a:solidFill>
                  <a:schemeClr val="accent2"/>
                </a:solidFill>
                <a:latin typeface="Times New Roman" panose="02020603050405020304" pitchFamily="18" charset="0"/>
              </a:endParaRPr>
            </a:p>
          </p:txBody>
        </p:sp>
      </p:grpSp>
      <p:sp>
        <p:nvSpPr>
          <p:cNvPr id="50234" name="Text Box 58"/>
          <p:cNvSpPr txBox="1">
            <a:spLocks noChangeArrowheads="1"/>
          </p:cNvSpPr>
          <p:nvPr/>
        </p:nvSpPr>
        <p:spPr bwMode="auto">
          <a:xfrm>
            <a:off x="269875" y="607695"/>
            <a:ext cx="4826000" cy="579438"/>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en-US" altLang="zh-CN" sz="3200" b="1" kern="1200" cap="none" spc="0" normalizeH="0" baseline="0" noProof="0" smtClean="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zh-CN" altLang="en-US" sz="3200" b="1" kern="1200" cap="none" spc="0" normalizeH="0" baseline="0" noProof="0" smtClean="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、集成运放的传输特性</a:t>
            </a:r>
            <a:endParaRPr kumimoji="1" lang="zh-CN" altLang="en-US" sz="3200" b="1" kern="1200" cap="none" spc="0" normalizeH="0" baseline="0" noProof="0" smtClean="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5" name="页脚占位符 4"/>
          <p:cNvSpPr txBox="1">
            <a:spLocks noGrp="1"/>
          </p:cNvSpPr>
          <p:nvPr>
            <p:custDataLst>
              <p:tags r:id="rId14"/>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00000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50178"/>
                                        </p:tgtEl>
                                        <p:attrNameLst>
                                          <p:attrName>style.visibility</p:attrName>
                                        </p:attrNameLst>
                                      </p:cBhvr>
                                      <p:to>
                                        <p:strVal val="visible"/>
                                      </p:to>
                                    </p:set>
                                    <p:animEffect transition="in" filter="wipe(left)">
                                      <p:cBhvr>
                                        <p:cTn id="13" dur="300"/>
                                        <p:tgtEl>
                                          <p:spTgt spid="5017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50179"/>
                                        </p:tgtEl>
                                        <p:attrNameLst>
                                          <p:attrName>style.visibility</p:attrName>
                                        </p:attrNameLst>
                                      </p:cBhvr>
                                      <p:to>
                                        <p:strVal val="visible"/>
                                      </p:to>
                                    </p:set>
                                    <p:animEffect transition="in" filter="box(out)">
                                      <p:cBhvr>
                                        <p:cTn id="23" dur="500"/>
                                        <p:tgtEl>
                                          <p:spTgt spid="50179"/>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536596"/>
                                        </p:tgtEl>
                                        <p:attrNameLst>
                                          <p:attrName>style.visibility</p:attrName>
                                        </p:attrNameLst>
                                      </p:cBhvr>
                                      <p:to>
                                        <p:strVal val="visible"/>
                                      </p:to>
                                    </p:set>
                                    <p:animEffect transition="in" filter="box(in)">
                                      <p:cBhvr>
                                        <p:cTn id="28" dur="500"/>
                                        <p:tgtEl>
                                          <p:spTgt spid="53659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50193"/>
                                        </p:tgtEl>
                                        <p:attrNameLst>
                                          <p:attrName>style.visibility</p:attrName>
                                        </p:attrNameLst>
                                      </p:cBhvr>
                                      <p:to>
                                        <p:strVal val="visible"/>
                                      </p:to>
                                    </p:set>
                                    <p:animEffect transition="in" filter="dissolve">
                                      <p:cBhvr>
                                        <p:cTn id="38" dur="500"/>
                                        <p:tgtEl>
                                          <p:spTgt spid="50193"/>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50194"/>
                                        </p:tgtEl>
                                        <p:attrNameLst>
                                          <p:attrName>style.visibility</p:attrName>
                                        </p:attrNameLst>
                                      </p:cBhvr>
                                      <p:to>
                                        <p:strVal val="visible"/>
                                      </p:to>
                                    </p:set>
                                    <p:animEffect transition="in" filter="dissolve">
                                      <p:cBhvr>
                                        <p:cTn id="43" dur="500"/>
                                        <p:tgtEl>
                                          <p:spTgt spid="50194"/>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50195"/>
                                        </p:tgtEl>
                                        <p:attrNameLst>
                                          <p:attrName>style.visibility</p:attrName>
                                        </p:attrNameLst>
                                      </p:cBhvr>
                                      <p:to>
                                        <p:strVal val="visible"/>
                                      </p:to>
                                    </p:set>
                                    <p:animEffect transition="in" filter="dissolve">
                                      <p:cBhvr>
                                        <p:cTn id="48" dur="500"/>
                                        <p:tgtEl>
                                          <p:spTgt spid="50195"/>
                                        </p:tgtEl>
                                      </p:cBhvr>
                                    </p:animEffect>
                                  </p:childTnLst>
                                </p:cTn>
                              </p:par>
                            </p:childTnLst>
                          </p:cTn>
                        </p:par>
                        <p:par>
                          <p:cTn id="49" fill="hold">
                            <p:stCondLst>
                              <p:cond delay="500"/>
                            </p:stCondLst>
                            <p:childTnLst>
                              <p:par>
                                <p:cTn id="50" presetID="4" presetClass="entr" presetSubtype="32" fill="hold" grpId="0" nodeType="afterEffect">
                                  <p:stCondLst>
                                    <p:cond delay="0"/>
                                  </p:stCondLst>
                                  <p:childTnLst>
                                    <p:set>
                                      <p:cBhvr>
                                        <p:cTn id="51" dur="1" fill="hold">
                                          <p:stCondLst>
                                            <p:cond delay="0"/>
                                          </p:stCondLst>
                                        </p:cTn>
                                        <p:tgtEl>
                                          <p:spTgt spid="50191"/>
                                        </p:tgtEl>
                                        <p:attrNameLst>
                                          <p:attrName>style.visibility</p:attrName>
                                        </p:attrNameLst>
                                      </p:cBhvr>
                                      <p:to>
                                        <p:strVal val="visible"/>
                                      </p:to>
                                    </p:set>
                                    <p:animEffect transition="in" filter="box(out)">
                                      <p:cBhvr>
                                        <p:cTn id="52" dur="500"/>
                                        <p:tgtEl>
                                          <p:spTgt spid="50191"/>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50192"/>
                                        </p:tgtEl>
                                        <p:attrNameLst>
                                          <p:attrName>style.visibility</p:attrName>
                                        </p:attrNameLst>
                                      </p:cBhvr>
                                      <p:to>
                                        <p:strVal val="visible"/>
                                      </p:to>
                                    </p:set>
                                    <p:animEffect transition="in" filter="box(out)">
                                      <p:cBhvr>
                                        <p:cTn id="57" dur="500"/>
                                        <p:tgtEl>
                                          <p:spTgt spid="5019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left)">
                                      <p:cBhvr>
                                        <p:cTn id="62" dur="500"/>
                                        <p:tgtEl>
                                          <p:spTgt spid="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500"/>
                                        <p:tgtEl>
                                          <p:spTgt spid="8"/>
                                        </p:tgtEl>
                                      </p:cBhvr>
                                    </p:animEffect>
                                  </p:childTnLst>
                                </p:cTn>
                              </p:par>
                            </p:childTnLst>
                          </p:cTn>
                        </p:par>
                        <p:par>
                          <p:cTn id="68" fill="hold">
                            <p:stCondLst>
                              <p:cond delay="500"/>
                            </p:stCondLst>
                            <p:childTnLst>
                              <p:par>
                                <p:cTn id="69" presetID="4" presetClass="entr" presetSubtype="32" fill="hold" grpId="0" nodeType="afterEffect">
                                  <p:stCondLst>
                                    <p:cond delay="0"/>
                                  </p:stCondLst>
                                  <p:iterate type="wd">
                                    <p:tmPct val="100000"/>
                                  </p:iterate>
                                  <p:childTnLst>
                                    <p:set>
                                      <p:cBhvr>
                                        <p:cTn id="70" dur="1" fill="hold">
                                          <p:stCondLst>
                                            <p:cond delay="0"/>
                                          </p:stCondLst>
                                        </p:cTn>
                                        <p:tgtEl>
                                          <p:spTgt spid="50228"/>
                                        </p:tgtEl>
                                        <p:attrNameLst>
                                          <p:attrName>style.visibility</p:attrName>
                                        </p:attrNameLst>
                                      </p:cBhvr>
                                      <p:to>
                                        <p:strVal val="visible"/>
                                      </p:to>
                                    </p:set>
                                    <p:animEffect transition="in" filter="box(out)">
                                      <p:cBhvr>
                                        <p:cTn id="71" dur="300"/>
                                        <p:tgtEl>
                                          <p:spTgt spid="50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bldLvl="0" animBg="1"/>
      <p:bldP spid="50179" grpId="0" bldLvl="0" animBg="1"/>
      <p:bldP spid="50191" grpId="0" bldLvl="0" animBg="1"/>
      <p:bldP spid="50192" grpId="0" bldLvl="0" animBg="1"/>
      <p:bldP spid="50193" grpId="0" bldLvl="0" animBg="1"/>
      <p:bldP spid="50194" grpId="0" bldLvl="0" animBg="1"/>
      <p:bldP spid="50195" grpId="0" bldLvl="0" animBg="1"/>
      <p:bldP spid="50228" grpId="0" bldLvl="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Text Box 2"/>
          <p:cNvSpPr txBox="1">
            <a:spLocks noChangeArrowheads="1"/>
          </p:cNvSpPr>
          <p:nvPr/>
        </p:nvSpPr>
        <p:spPr bwMode="auto">
          <a:xfrm>
            <a:off x="809625" y="4497388"/>
            <a:ext cx="3421063" cy="519113"/>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理想运放传输特性</a:t>
            </a:r>
            <a:endParaRPr kumimoji="1" lang="zh-CN" altLang="en-US" sz="2800" b="1" kern="1200" cap="none" spc="0" normalizeH="0" baseline="0" noProof="0" smtClean="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nvGrpSpPr>
          <p:cNvPr id="2" name="Group 3"/>
          <p:cNvGrpSpPr/>
          <p:nvPr/>
        </p:nvGrpSpPr>
        <p:grpSpPr>
          <a:xfrm>
            <a:off x="704850" y="720725"/>
            <a:ext cx="3556000" cy="3116263"/>
            <a:chOff x="444" y="1090"/>
            <a:chExt cx="2240" cy="1963"/>
          </a:xfrm>
        </p:grpSpPr>
        <p:sp>
          <p:nvSpPr>
            <p:cNvPr id="537604" name="Text Box 4"/>
            <p:cNvSpPr txBox="1"/>
            <p:nvPr/>
          </p:nvSpPr>
          <p:spPr>
            <a:xfrm>
              <a:off x="1224" y="1090"/>
              <a:ext cx="317" cy="327"/>
            </a:xfrm>
            <a:prstGeom prst="rect">
              <a:avLst/>
            </a:prstGeom>
            <a:noFill/>
            <a:ln w="9525">
              <a:noFill/>
            </a:ln>
          </p:spPr>
          <p:txBody>
            <a:bodyPr wrap="none">
              <a:spAutoFit/>
            </a:bodyPr>
            <a:p>
              <a:pPr>
                <a:spcBef>
                  <a:spcPct val="50000"/>
                </a:spcBef>
              </a:pPr>
              <a:r>
                <a:rPr lang="en-US" altLang="zh-CN" sz="2800" b="1" i="1" dirty="0">
                  <a:solidFill>
                    <a:srgbClr val="660033"/>
                  </a:solidFill>
                  <a:latin typeface="Times New Roman" panose="02020603050405020304" pitchFamily="18" charset="0"/>
                  <a:ea typeface="黑体" panose="02010609060101010101" pitchFamily="2" charset="-122"/>
                </a:rPr>
                <a:t>u</a:t>
              </a:r>
              <a:r>
                <a:rPr lang="en-US" altLang="zh-CN" sz="2800" b="1" baseline="-25000" dirty="0">
                  <a:solidFill>
                    <a:srgbClr val="660033"/>
                  </a:solidFill>
                  <a:latin typeface="Times New Roman" panose="02020603050405020304" pitchFamily="18" charset="0"/>
                  <a:ea typeface="黑体" panose="02010609060101010101" pitchFamily="2" charset="-122"/>
                </a:rPr>
                <a:t>o</a:t>
              </a:r>
              <a:endParaRPr lang="en-US" altLang="zh-CN" sz="2800" i="1" dirty="0">
                <a:solidFill>
                  <a:srgbClr val="FF33CC"/>
                </a:solidFill>
                <a:latin typeface="Times New Roman" panose="02020603050405020304" pitchFamily="18" charset="0"/>
                <a:ea typeface="黑体" panose="02010609060101010101" pitchFamily="2" charset="-122"/>
              </a:endParaRPr>
            </a:p>
          </p:txBody>
        </p:sp>
        <p:sp>
          <p:nvSpPr>
            <p:cNvPr id="537605" name="Line 5"/>
            <p:cNvSpPr/>
            <p:nvPr/>
          </p:nvSpPr>
          <p:spPr>
            <a:xfrm rot="5400000" flipH="1" flipV="1">
              <a:off x="336" y="2177"/>
              <a:ext cx="1751" cy="0"/>
            </a:xfrm>
            <a:prstGeom prst="line">
              <a:avLst/>
            </a:prstGeom>
            <a:ln w="25400" cap="flat" cmpd="sng">
              <a:solidFill>
                <a:schemeClr val="tx1"/>
              </a:solidFill>
              <a:prstDash val="solid"/>
              <a:headEnd type="none" w="med" len="med"/>
              <a:tailEnd type="stealth" w="med" len="lg"/>
            </a:ln>
          </p:spPr>
        </p:sp>
        <p:sp>
          <p:nvSpPr>
            <p:cNvPr id="537606" name="Line 6"/>
            <p:cNvSpPr/>
            <p:nvPr/>
          </p:nvSpPr>
          <p:spPr>
            <a:xfrm>
              <a:off x="444" y="2220"/>
              <a:ext cx="1644" cy="0"/>
            </a:xfrm>
            <a:prstGeom prst="line">
              <a:avLst/>
            </a:prstGeom>
            <a:ln w="25400" cap="flat" cmpd="sng">
              <a:solidFill>
                <a:schemeClr val="tx1"/>
              </a:solidFill>
              <a:prstDash val="solid"/>
              <a:headEnd type="none" w="med" len="med"/>
              <a:tailEnd type="stealth" w="med" len="lg"/>
            </a:ln>
          </p:spPr>
        </p:sp>
        <p:graphicFrame>
          <p:nvGraphicFramePr>
            <p:cNvPr id="537607" name="Object 7"/>
            <p:cNvGraphicFramePr/>
            <p:nvPr/>
          </p:nvGraphicFramePr>
          <p:xfrm>
            <a:off x="1856" y="2255"/>
            <a:ext cx="828" cy="229"/>
          </p:xfrm>
          <a:graphic>
            <a:graphicData uri="http://schemas.openxmlformats.org/presentationml/2006/ole">
              <mc:AlternateContent xmlns:mc="http://schemas.openxmlformats.org/markup-compatibility/2006">
                <mc:Choice xmlns:v="urn:schemas-microsoft-com:vml" Requires="v">
                  <p:oleObj spid="_x0000_s4498" name="" r:id="rId1" imgW="1727200" imgH="457200" progId="Equation.3">
                    <p:embed/>
                  </p:oleObj>
                </mc:Choice>
                <mc:Fallback>
                  <p:oleObj name="" r:id="rId1" imgW="1727200" imgH="457200" progId="Equation.3">
                    <p:embed/>
                    <p:pic>
                      <p:nvPicPr>
                        <p:cNvPr id="0" name="图片 4497"/>
                        <p:cNvPicPr/>
                        <p:nvPr/>
                      </p:nvPicPr>
                      <p:blipFill>
                        <a:blip r:embed="rId2"/>
                        <a:stretch>
                          <a:fillRect/>
                        </a:stretch>
                      </p:blipFill>
                      <p:spPr>
                        <a:xfrm>
                          <a:off x="1856" y="2255"/>
                          <a:ext cx="828" cy="229"/>
                        </a:xfrm>
                        <a:prstGeom prst="rect">
                          <a:avLst/>
                        </a:prstGeom>
                        <a:noFill/>
                        <a:ln w="38100">
                          <a:noFill/>
                          <a:miter/>
                        </a:ln>
                      </p:spPr>
                    </p:pic>
                  </p:oleObj>
                </mc:Fallback>
              </mc:AlternateContent>
            </a:graphicData>
          </a:graphic>
        </p:graphicFrame>
        <p:sp>
          <p:nvSpPr>
            <p:cNvPr id="537608" name="Text Box 8"/>
            <p:cNvSpPr txBox="1"/>
            <p:nvPr/>
          </p:nvSpPr>
          <p:spPr>
            <a:xfrm>
              <a:off x="863" y="2164"/>
              <a:ext cx="228" cy="327"/>
            </a:xfrm>
            <a:prstGeom prst="rect">
              <a:avLst/>
            </a:prstGeom>
            <a:noFill/>
            <a:ln w="9525">
              <a:noFill/>
            </a:ln>
          </p:spPr>
          <p:txBody>
            <a:bodyPr wrap="none" anchor="ctr" anchorCtr="0">
              <a:spAutoFit/>
            </a:bodyPr>
            <a:p>
              <a:pPr algn="ctr">
                <a:spcBef>
                  <a:spcPct val="50000"/>
                </a:spcBef>
              </a:pPr>
              <a:r>
                <a:rPr lang="en-US" altLang="zh-CN" sz="2800" b="1" dirty="0">
                  <a:latin typeface="Times New Roman" panose="02020603050405020304" pitchFamily="18" charset="0"/>
                </a:rPr>
                <a:t>o</a:t>
              </a:r>
              <a:endParaRPr lang="en-US" altLang="zh-CN" sz="2800" b="1" dirty="0">
                <a:latin typeface="Times New Roman" panose="02020603050405020304" pitchFamily="18" charset="0"/>
              </a:endParaRPr>
            </a:p>
          </p:txBody>
        </p:sp>
      </p:grpSp>
      <p:sp>
        <p:nvSpPr>
          <p:cNvPr id="51209" name="Text Box 9"/>
          <p:cNvSpPr txBox="1">
            <a:spLocks noChangeArrowheads="1"/>
          </p:cNvSpPr>
          <p:nvPr/>
        </p:nvSpPr>
        <p:spPr bwMode="auto">
          <a:xfrm>
            <a:off x="1127125" y="1127125"/>
            <a:ext cx="679450" cy="457200"/>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51210" name="Text Box 10"/>
          <p:cNvSpPr txBox="1">
            <a:spLocks noChangeArrowheads="1"/>
          </p:cNvSpPr>
          <p:nvPr/>
        </p:nvSpPr>
        <p:spPr bwMode="auto">
          <a:xfrm>
            <a:off x="2060575" y="3336925"/>
            <a:ext cx="631825" cy="457200"/>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51211" name="AutoShape 11"/>
          <p:cNvSpPr/>
          <p:nvPr/>
        </p:nvSpPr>
        <p:spPr>
          <a:xfrm>
            <a:off x="2743200" y="838200"/>
            <a:ext cx="1276350" cy="381000"/>
          </a:xfrm>
          <a:prstGeom prst="wedgeRoundRectCallout">
            <a:avLst>
              <a:gd name="adj1" fmla="val -47389"/>
              <a:gd name="adj2" fmla="val 100000"/>
              <a:gd name="adj3" fmla="val 16667"/>
            </a:avLst>
          </a:prstGeom>
          <a:noFill/>
          <a:ln w="28575" cap="flat" cmpd="sng">
            <a:solidFill>
              <a:srgbClr val="008000"/>
            </a:solidFill>
            <a:prstDash val="solid"/>
            <a:miter/>
            <a:headEnd type="none" w="med" len="med"/>
            <a:tailEnd type="none" w="sm" len="lg"/>
          </a:ln>
        </p:spPr>
        <p:txBody>
          <a:bodyPr wrap="none" anchor="ctr" anchorCtr="0"/>
          <a:p>
            <a:pPr algn="ctr">
              <a:spcBef>
                <a:spcPct val="50000"/>
              </a:spcBef>
            </a:pPr>
            <a:r>
              <a:rPr lang="zh-CN" altLang="en-US" b="1" dirty="0">
                <a:solidFill>
                  <a:srgbClr val="006600"/>
                </a:solidFill>
                <a:latin typeface="Times New Roman" panose="02020603050405020304" pitchFamily="18" charset="0"/>
              </a:rPr>
              <a:t>正饱和区 </a:t>
            </a:r>
            <a:endParaRPr lang="zh-CN" altLang="en-US" b="1" dirty="0">
              <a:solidFill>
                <a:srgbClr val="006600"/>
              </a:solidFill>
              <a:latin typeface="Times New Roman" panose="02020603050405020304" pitchFamily="18" charset="0"/>
            </a:endParaRPr>
          </a:p>
        </p:txBody>
      </p:sp>
      <p:sp>
        <p:nvSpPr>
          <p:cNvPr id="51212" name="AutoShape 12"/>
          <p:cNvSpPr/>
          <p:nvPr/>
        </p:nvSpPr>
        <p:spPr>
          <a:xfrm>
            <a:off x="400050" y="4076700"/>
            <a:ext cx="1276350" cy="381000"/>
          </a:xfrm>
          <a:prstGeom prst="wedgeRoundRectCallout">
            <a:avLst>
              <a:gd name="adj1" fmla="val 13806"/>
              <a:gd name="adj2" fmla="val -140000"/>
              <a:gd name="adj3" fmla="val 16667"/>
            </a:avLst>
          </a:prstGeom>
          <a:noFill/>
          <a:ln w="28575" cap="flat" cmpd="sng">
            <a:solidFill>
              <a:srgbClr val="008000"/>
            </a:solidFill>
            <a:prstDash val="solid"/>
            <a:miter/>
            <a:headEnd type="none" w="med" len="med"/>
            <a:tailEnd type="none" w="sm" len="lg"/>
          </a:ln>
        </p:spPr>
        <p:txBody>
          <a:bodyPr wrap="none" anchor="ctr" anchorCtr="0"/>
          <a:p>
            <a:pPr algn="ctr">
              <a:spcBef>
                <a:spcPct val="50000"/>
              </a:spcBef>
            </a:pPr>
            <a:r>
              <a:rPr lang="zh-CN" altLang="en-US" b="1" dirty="0">
                <a:solidFill>
                  <a:srgbClr val="006600"/>
                </a:solidFill>
                <a:latin typeface="Times New Roman" panose="02020603050405020304" pitchFamily="18" charset="0"/>
              </a:rPr>
              <a:t>负饱和区 </a:t>
            </a:r>
            <a:endParaRPr lang="zh-CN" altLang="en-US" b="1" dirty="0">
              <a:solidFill>
                <a:srgbClr val="006600"/>
              </a:solidFill>
              <a:latin typeface="Times New Roman" panose="02020603050405020304" pitchFamily="18" charset="0"/>
            </a:endParaRPr>
          </a:p>
        </p:txBody>
      </p:sp>
      <p:graphicFrame>
        <p:nvGraphicFramePr>
          <p:cNvPr id="537613" name="Object 13"/>
          <p:cNvGraphicFramePr/>
          <p:nvPr/>
        </p:nvGraphicFramePr>
        <p:xfrm>
          <a:off x="4756150" y="2324100"/>
          <a:ext cx="4038600" cy="474663"/>
        </p:xfrm>
        <a:graphic>
          <a:graphicData uri="http://schemas.openxmlformats.org/presentationml/2006/ole">
            <mc:AlternateContent xmlns:mc="http://schemas.openxmlformats.org/markup-compatibility/2006">
              <mc:Choice xmlns:v="urn:schemas-microsoft-com:vml" Requires="v">
                <p:oleObj spid="_x0000_s4497" name="" r:id="rId3" imgW="4038600" imgH="457200" progId="Equation.3">
                  <p:embed/>
                </p:oleObj>
              </mc:Choice>
              <mc:Fallback>
                <p:oleObj name="" r:id="rId3" imgW="4038600" imgH="457200" progId="Equation.3">
                  <p:embed/>
                  <p:pic>
                    <p:nvPicPr>
                      <p:cNvPr id="0" name="图片 4496"/>
                      <p:cNvPicPr/>
                      <p:nvPr/>
                    </p:nvPicPr>
                    <p:blipFill>
                      <a:blip r:embed="rId4"/>
                      <a:stretch>
                        <a:fillRect/>
                      </a:stretch>
                    </p:blipFill>
                    <p:spPr>
                      <a:xfrm>
                        <a:off x="4756150" y="2324100"/>
                        <a:ext cx="4038600" cy="474663"/>
                      </a:xfrm>
                      <a:prstGeom prst="rect">
                        <a:avLst/>
                      </a:prstGeom>
                      <a:noFill/>
                      <a:ln w="38100">
                        <a:noFill/>
                        <a:miter/>
                      </a:ln>
                    </p:spPr>
                  </p:pic>
                </p:oleObj>
              </mc:Fallback>
            </mc:AlternateContent>
          </a:graphicData>
        </a:graphic>
      </p:graphicFrame>
      <p:grpSp>
        <p:nvGrpSpPr>
          <p:cNvPr id="3" name="Group 14"/>
          <p:cNvGrpSpPr/>
          <p:nvPr/>
        </p:nvGrpSpPr>
        <p:grpSpPr>
          <a:xfrm>
            <a:off x="4983163" y="0"/>
            <a:ext cx="3508375" cy="2000250"/>
            <a:chOff x="2467" y="265"/>
            <a:chExt cx="2210" cy="1260"/>
          </a:xfrm>
        </p:grpSpPr>
        <p:grpSp>
          <p:nvGrpSpPr>
            <p:cNvPr id="537615" name="Group 15"/>
            <p:cNvGrpSpPr/>
            <p:nvPr/>
          </p:nvGrpSpPr>
          <p:grpSpPr>
            <a:xfrm>
              <a:off x="2773" y="265"/>
              <a:ext cx="1751" cy="1260"/>
              <a:chOff x="1909" y="1548"/>
              <a:chExt cx="1751" cy="1260"/>
            </a:xfrm>
          </p:grpSpPr>
          <p:sp>
            <p:nvSpPr>
              <p:cNvPr id="537616" name="Line 16"/>
              <p:cNvSpPr/>
              <p:nvPr/>
            </p:nvSpPr>
            <p:spPr>
              <a:xfrm>
                <a:off x="2580" y="1548"/>
                <a:ext cx="0" cy="0"/>
              </a:xfrm>
              <a:prstGeom prst="line">
                <a:avLst/>
              </a:prstGeom>
              <a:ln w="9525" cap="flat" cmpd="sng">
                <a:solidFill>
                  <a:schemeClr val="tx1"/>
                </a:solidFill>
                <a:prstDash val="solid"/>
                <a:headEnd type="none" w="med" len="med"/>
                <a:tailEnd type="none" w="med" len="med"/>
              </a:ln>
            </p:spPr>
          </p:sp>
          <p:graphicFrame>
            <p:nvGraphicFramePr>
              <p:cNvPr id="537617" name="Object 17"/>
              <p:cNvGraphicFramePr/>
              <p:nvPr/>
            </p:nvGraphicFramePr>
            <p:xfrm>
              <a:off x="2820" y="2028"/>
              <a:ext cx="120" cy="264"/>
            </p:xfrm>
            <a:graphic>
              <a:graphicData uri="http://schemas.openxmlformats.org/presentationml/2006/ole">
                <mc:AlternateContent xmlns:mc="http://schemas.openxmlformats.org/markup-compatibility/2006">
                  <mc:Choice xmlns:v="urn:schemas-microsoft-com:vml" Requires="v">
                    <p:oleObj spid="_x0000_s4499" name="" r:id="rId5" imgW="190500" imgH="419100" progId="Equation.3">
                      <p:embed/>
                    </p:oleObj>
                  </mc:Choice>
                  <mc:Fallback>
                    <p:oleObj name="" r:id="rId5" imgW="190500" imgH="419100" progId="Equation.3">
                      <p:embed/>
                      <p:pic>
                        <p:nvPicPr>
                          <p:cNvPr id="0" name="图片 4498"/>
                          <p:cNvPicPr/>
                          <p:nvPr/>
                        </p:nvPicPr>
                        <p:blipFill>
                          <a:blip r:embed="rId6"/>
                          <a:stretch>
                            <a:fillRect/>
                          </a:stretch>
                        </p:blipFill>
                        <p:spPr>
                          <a:xfrm>
                            <a:off x="2820" y="2028"/>
                            <a:ext cx="120" cy="264"/>
                          </a:xfrm>
                          <a:prstGeom prst="rect">
                            <a:avLst/>
                          </a:prstGeom>
                          <a:noFill/>
                          <a:ln w="38100">
                            <a:noFill/>
                            <a:miter/>
                          </a:ln>
                        </p:spPr>
                      </p:pic>
                    </p:oleObj>
                  </mc:Fallback>
                </mc:AlternateContent>
              </a:graphicData>
            </a:graphic>
          </p:graphicFrame>
          <p:sp>
            <p:nvSpPr>
              <p:cNvPr id="537618" name="Line 18"/>
              <p:cNvSpPr/>
              <p:nvPr/>
            </p:nvSpPr>
            <p:spPr>
              <a:xfrm>
                <a:off x="1960" y="2149"/>
                <a:ext cx="528" cy="0"/>
              </a:xfrm>
              <a:prstGeom prst="line">
                <a:avLst/>
              </a:prstGeom>
              <a:ln w="25400" cap="flat" cmpd="sng">
                <a:solidFill>
                  <a:schemeClr val="accent2"/>
                </a:solidFill>
                <a:prstDash val="solid"/>
                <a:headEnd type="none" w="med" len="med"/>
                <a:tailEnd type="none" w="med" len="lg"/>
              </a:ln>
            </p:spPr>
          </p:sp>
          <p:sp>
            <p:nvSpPr>
              <p:cNvPr id="537619" name="Line 19"/>
              <p:cNvSpPr/>
              <p:nvPr/>
            </p:nvSpPr>
            <p:spPr>
              <a:xfrm>
                <a:off x="1969" y="2640"/>
                <a:ext cx="480" cy="0"/>
              </a:xfrm>
              <a:prstGeom prst="line">
                <a:avLst/>
              </a:prstGeom>
              <a:ln w="25400" cap="flat" cmpd="sng">
                <a:solidFill>
                  <a:schemeClr val="accent2"/>
                </a:solidFill>
                <a:prstDash val="solid"/>
                <a:headEnd type="none" w="med" len="med"/>
                <a:tailEnd type="none" w="med" len="lg"/>
              </a:ln>
            </p:spPr>
          </p:sp>
          <p:sp>
            <p:nvSpPr>
              <p:cNvPr id="537620" name="Line 20"/>
              <p:cNvSpPr/>
              <p:nvPr/>
            </p:nvSpPr>
            <p:spPr>
              <a:xfrm>
                <a:off x="3193" y="2343"/>
                <a:ext cx="456" cy="0"/>
              </a:xfrm>
              <a:prstGeom prst="line">
                <a:avLst/>
              </a:prstGeom>
              <a:ln w="25400" cap="flat" cmpd="sng">
                <a:solidFill>
                  <a:schemeClr val="accent2"/>
                </a:solidFill>
                <a:prstDash val="solid"/>
                <a:headEnd type="none" w="med" len="med"/>
                <a:tailEnd type="none" w="med" len="lg"/>
              </a:ln>
            </p:spPr>
          </p:sp>
          <p:sp>
            <p:nvSpPr>
              <p:cNvPr id="537621" name="Oval 21"/>
              <p:cNvSpPr/>
              <p:nvPr/>
            </p:nvSpPr>
            <p:spPr>
              <a:xfrm>
                <a:off x="1909" y="2605"/>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7622" name="Oval 22"/>
              <p:cNvSpPr/>
              <p:nvPr/>
            </p:nvSpPr>
            <p:spPr>
              <a:xfrm>
                <a:off x="3588" y="2307"/>
                <a:ext cx="72" cy="72"/>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7623" name="Rectangle 23"/>
              <p:cNvSpPr/>
              <p:nvPr/>
            </p:nvSpPr>
            <p:spPr>
              <a:xfrm>
                <a:off x="2461" y="1824"/>
                <a:ext cx="720" cy="984"/>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37624" name="Text Box 24"/>
              <p:cNvSpPr txBox="1"/>
              <p:nvPr/>
            </p:nvSpPr>
            <p:spPr>
              <a:xfrm>
                <a:off x="2918" y="216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7625" name="AutoShape 25"/>
              <p:cNvSpPr/>
              <p:nvPr/>
            </p:nvSpPr>
            <p:spPr>
              <a:xfrm rot="-5400000">
                <a:off x="2622" y="2010"/>
                <a:ext cx="156" cy="120"/>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37626" name="Group 26"/>
              <p:cNvGrpSpPr/>
              <p:nvPr/>
            </p:nvGrpSpPr>
            <p:grpSpPr>
              <a:xfrm>
                <a:off x="2796" y="2016"/>
                <a:ext cx="240" cy="96"/>
                <a:chOff x="2928" y="2112"/>
                <a:chExt cx="384" cy="240"/>
              </a:xfrm>
            </p:grpSpPr>
            <p:sp>
              <p:nvSpPr>
                <p:cNvPr id="537627" name="Oval 27"/>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37628" name="Oval 28"/>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37629" name="Text Box 29"/>
              <p:cNvSpPr txBox="1"/>
              <p:nvPr/>
            </p:nvSpPr>
            <p:spPr>
              <a:xfrm>
                <a:off x="2498" y="2082"/>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37630" name="Text Box 30"/>
              <p:cNvSpPr txBox="1"/>
              <p:nvPr/>
            </p:nvSpPr>
            <p:spPr>
              <a:xfrm>
                <a:off x="2498" y="2466"/>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37631" name="Object 31"/>
              <p:cNvGraphicFramePr/>
              <p:nvPr/>
            </p:nvGraphicFramePr>
            <p:xfrm>
              <a:off x="2820" y="2028"/>
              <a:ext cx="120" cy="264"/>
            </p:xfrm>
            <a:graphic>
              <a:graphicData uri="http://schemas.openxmlformats.org/presentationml/2006/ole">
                <mc:AlternateContent xmlns:mc="http://schemas.openxmlformats.org/markup-compatibility/2006">
                  <mc:Choice xmlns:v="urn:schemas-microsoft-com:vml" Requires="v">
                    <p:oleObj spid="_x0000_s4500" name="" r:id="rId7" imgW="190500" imgH="419100" progId="Equation.3">
                      <p:embed/>
                    </p:oleObj>
                  </mc:Choice>
                  <mc:Fallback>
                    <p:oleObj name="" r:id="rId7" imgW="190500" imgH="419100" progId="Equation.3">
                      <p:embed/>
                      <p:pic>
                        <p:nvPicPr>
                          <p:cNvPr id="0" name="图片 4499"/>
                          <p:cNvPicPr/>
                          <p:nvPr/>
                        </p:nvPicPr>
                        <p:blipFill>
                          <a:blip r:embed="rId6"/>
                          <a:stretch>
                            <a:fillRect/>
                          </a:stretch>
                        </p:blipFill>
                        <p:spPr>
                          <a:xfrm>
                            <a:off x="2820" y="2028"/>
                            <a:ext cx="120" cy="264"/>
                          </a:xfrm>
                          <a:prstGeom prst="rect">
                            <a:avLst/>
                          </a:prstGeom>
                          <a:noFill/>
                          <a:ln w="38100">
                            <a:noFill/>
                            <a:miter/>
                          </a:ln>
                        </p:spPr>
                      </p:pic>
                    </p:oleObj>
                  </mc:Fallback>
                </mc:AlternateContent>
              </a:graphicData>
            </a:graphic>
          </p:graphicFrame>
          <p:sp>
            <p:nvSpPr>
              <p:cNvPr id="537632" name="Rectangle 32"/>
              <p:cNvSpPr/>
              <p:nvPr/>
            </p:nvSpPr>
            <p:spPr>
              <a:xfrm>
                <a:off x="2461" y="1824"/>
                <a:ext cx="720" cy="984"/>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37633" name="Text Box 33"/>
              <p:cNvSpPr txBox="1"/>
              <p:nvPr/>
            </p:nvSpPr>
            <p:spPr>
              <a:xfrm>
                <a:off x="2958" y="216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7634" name="AutoShape 34"/>
              <p:cNvSpPr/>
              <p:nvPr/>
            </p:nvSpPr>
            <p:spPr>
              <a:xfrm rot="-5400000">
                <a:off x="2648" y="1931"/>
                <a:ext cx="156" cy="120"/>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37635" name="Text Box 35"/>
              <p:cNvSpPr txBox="1"/>
              <p:nvPr/>
            </p:nvSpPr>
            <p:spPr>
              <a:xfrm>
                <a:off x="2459" y="1964"/>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37636" name="Text Box 36"/>
              <p:cNvSpPr txBox="1"/>
              <p:nvPr/>
            </p:nvSpPr>
            <p:spPr>
              <a:xfrm>
                <a:off x="2459" y="245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7637" name="Oval 37"/>
              <p:cNvSpPr/>
              <p:nvPr/>
            </p:nvSpPr>
            <p:spPr>
              <a:xfrm>
                <a:off x="1914" y="2126"/>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537638" name="Object 38"/>
              <p:cNvGraphicFramePr/>
              <p:nvPr/>
            </p:nvGraphicFramePr>
            <p:xfrm>
              <a:off x="2819" y="1905"/>
              <a:ext cx="200" cy="144"/>
            </p:xfrm>
            <a:graphic>
              <a:graphicData uri="http://schemas.openxmlformats.org/presentationml/2006/ole">
                <mc:AlternateContent xmlns:mc="http://schemas.openxmlformats.org/markup-compatibility/2006">
                  <mc:Choice xmlns:v="urn:schemas-microsoft-com:vml" Requires="v">
                    <p:oleObj spid="_x0000_s4501" name="" r:id="rId8" imgW="317500" imgH="228600" progId="Equation.3">
                      <p:embed/>
                    </p:oleObj>
                  </mc:Choice>
                  <mc:Fallback>
                    <p:oleObj name="" r:id="rId8" imgW="317500" imgH="228600" progId="Equation.3">
                      <p:embed/>
                      <p:pic>
                        <p:nvPicPr>
                          <p:cNvPr id="0" name="图片 4500"/>
                          <p:cNvPicPr/>
                          <p:nvPr/>
                        </p:nvPicPr>
                        <p:blipFill>
                          <a:blip r:embed="rId9"/>
                          <a:stretch>
                            <a:fillRect/>
                          </a:stretch>
                        </p:blipFill>
                        <p:spPr>
                          <a:xfrm>
                            <a:off x="2819" y="1905"/>
                            <a:ext cx="200" cy="144"/>
                          </a:xfrm>
                          <a:prstGeom prst="rect">
                            <a:avLst/>
                          </a:prstGeom>
                          <a:noFill/>
                          <a:ln w="38100">
                            <a:noFill/>
                            <a:miter/>
                          </a:ln>
                        </p:spPr>
                      </p:pic>
                    </p:oleObj>
                  </mc:Fallback>
                </mc:AlternateContent>
              </a:graphicData>
            </a:graphic>
          </p:graphicFrame>
        </p:grpSp>
        <p:sp>
          <p:nvSpPr>
            <p:cNvPr id="537639" name="Rectangle 39"/>
            <p:cNvSpPr/>
            <p:nvPr/>
          </p:nvSpPr>
          <p:spPr>
            <a:xfrm>
              <a:off x="2467" y="1093"/>
              <a:ext cx="328" cy="327"/>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a:t>
              </a:r>
              <a:endParaRPr lang="en-US" altLang="zh-CN" sz="2800" b="1" baseline="-25000" dirty="0">
                <a:solidFill>
                  <a:srgbClr val="FF0066"/>
                </a:solidFill>
                <a:latin typeface="Times New Roman" panose="02020603050405020304" pitchFamily="18" charset="0"/>
              </a:endParaRPr>
            </a:p>
          </p:txBody>
        </p:sp>
        <p:sp>
          <p:nvSpPr>
            <p:cNvPr id="537640" name="Rectangle 40"/>
            <p:cNvSpPr/>
            <p:nvPr/>
          </p:nvSpPr>
          <p:spPr>
            <a:xfrm>
              <a:off x="2512" y="754"/>
              <a:ext cx="317" cy="327"/>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a:t>
              </a:r>
              <a:endParaRPr lang="en-US" altLang="zh-CN" sz="2800" b="1" baseline="-25000" dirty="0">
                <a:solidFill>
                  <a:srgbClr val="FF0066"/>
                </a:solidFill>
                <a:latin typeface="Times New Roman" panose="02020603050405020304" pitchFamily="18" charset="0"/>
              </a:endParaRPr>
            </a:p>
          </p:txBody>
        </p:sp>
        <p:sp>
          <p:nvSpPr>
            <p:cNvPr id="537641" name="Rectangle 41"/>
            <p:cNvSpPr/>
            <p:nvPr/>
          </p:nvSpPr>
          <p:spPr>
            <a:xfrm>
              <a:off x="4360" y="1067"/>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grpSp>
      <p:graphicFrame>
        <p:nvGraphicFramePr>
          <p:cNvPr id="537642" name="Object 42"/>
          <p:cNvGraphicFramePr/>
          <p:nvPr/>
        </p:nvGraphicFramePr>
        <p:xfrm>
          <a:off x="6400800" y="3124200"/>
          <a:ext cx="1257300" cy="455613"/>
        </p:xfrm>
        <a:graphic>
          <a:graphicData uri="http://schemas.openxmlformats.org/presentationml/2006/ole">
            <mc:AlternateContent xmlns:mc="http://schemas.openxmlformats.org/markup-compatibility/2006">
              <mc:Choice xmlns:v="urn:schemas-microsoft-com:vml" Requires="v">
                <p:oleObj spid="_x0000_s4504" name="" r:id="rId10" imgW="1257300" imgH="457200" progId="Equation.3">
                  <p:embed/>
                </p:oleObj>
              </mc:Choice>
              <mc:Fallback>
                <p:oleObj name="" r:id="rId10" imgW="1257300" imgH="457200" progId="Equation.3">
                  <p:embed/>
                  <p:pic>
                    <p:nvPicPr>
                      <p:cNvPr id="0" name="图片 4503"/>
                      <p:cNvPicPr/>
                      <p:nvPr/>
                    </p:nvPicPr>
                    <p:blipFill>
                      <a:blip r:embed="rId11"/>
                      <a:stretch>
                        <a:fillRect/>
                      </a:stretch>
                    </p:blipFill>
                    <p:spPr>
                      <a:xfrm>
                        <a:off x="6400800" y="3124200"/>
                        <a:ext cx="1257300" cy="455613"/>
                      </a:xfrm>
                      <a:prstGeom prst="rect">
                        <a:avLst/>
                      </a:prstGeom>
                      <a:noFill/>
                      <a:ln w="38100">
                        <a:noFill/>
                        <a:miter/>
                      </a:ln>
                    </p:spPr>
                  </p:pic>
                </p:oleObj>
              </mc:Fallback>
            </mc:AlternateContent>
          </a:graphicData>
        </a:graphic>
      </p:graphicFrame>
      <p:sp>
        <p:nvSpPr>
          <p:cNvPr id="51243" name="Rectangle 43"/>
          <p:cNvSpPr>
            <a:spLocks noChangeArrowheads="1"/>
          </p:cNvSpPr>
          <p:nvPr/>
        </p:nvSpPr>
        <p:spPr bwMode="auto">
          <a:xfrm>
            <a:off x="4776788" y="3036888"/>
            <a:ext cx="1619250"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理想运放</a:t>
            </a:r>
            <a:endPar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aphicFrame>
        <p:nvGraphicFramePr>
          <p:cNvPr id="537644" name="Object 44"/>
          <p:cNvGraphicFramePr/>
          <p:nvPr/>
        </p:nvGraphicFramePr>
        <p:xfrm>
          <a:off x="5086350" y="3638550"/>
          <a:ext cx="1117600" cy="419100"/>
        </p:xfrm>
        <a:graphic>
          <a:graphicData uri="http://schemas.openxmlformats.org/presentationml/2006/ole">
            <mc:AlternateContent xmlns:mc="http://schemas.openxmlformats.org/markup-compatibility/2006">
              <mc:Choice xmlns:v="urn:schemas-microsoft-com:vml" Requires="v">
                <p:oleObj spid="_x0000_s4503" name="" r:id="rId12" imgW="1117600" imgH="419100" progId="Equation.3">
                  <p:embed/>
                </p:oleObj>
              </mc:Choice>
              <mc:Fallback>
                <p:oleObj name="" r:id="rId12" imgW="1117600" imgH="419100" progId="Equation.3">
                  <p:embed/>
                  <p:pic>
                    <p:nvPicPr>
                      <p:cNvPr id="0" name="图片 4502"/>
                      <p:cNvPicPr/>
                      <p:nvPr/>
                    </p:nvPicPr>
                    <p:blipFill>
                      <a:blip r:embed="rId13"/>
                      <a:stretch>
                        <a:fillRect/>
                      </a:stretch>
                    </p:blipFill>
                    <p:spPr>
                      <a:xfrm>
                        <a:off x="5086350" y="3638550"/>
                        <a:ext cx="1117600" cy="419100"/>
                      </a:xfrm>
                      <a:prstGeom prst="rect">
                        <a:avLst/>
                      </a:prstGeom>
                      <a:noFill/>
                      <a:ln w="38100">
                        <a:noFill/>
                        <a:miter/>
                      </a:ln>
                    </p:spPr>
                  </p:pic>
                </p:oleObj>
              </mc:Fallback>
            </mc:AlternateContent>
          </a:graphicData>
        </a:graphic>
      </p:graphicFrame>
      <p:graphicFrame>
        <p:nvGraphicFramePr>
          <p:cNvPr id="537645" name="Object 45"/>
          <p:cNvGraphicFramePr/>
          <p:nvPr/>
        </p:nvGraphicFramePr>
        <p:xfrm>
          <a:off x="5168900" y="4171950"/>
          <a:ext cx="1117600" cy="419100"/>
        </p:xfrm>
        <a:graphic>
          <a:graphicData uri="http://schemas.openxmlformats.org/presentationml/2006/ole">
            <mc:AlternateContent xmlns:mc="http://schemas.openxmlformats.org/markup-compatibility/2006">
              <mc:Choice xmlns:v="urn:schemas-microsoft-com:vml" Requires="v">
                <p:oleObj spid="_x0000_s4502" name="" r:id="rId14" imgW="1117600" imgH="419100" progId="Equation.3">
                  <p:embed/>
                </p:oleObj>
              </mc:Choice>
              <mc:Fallback>
                <p:oleObj name="" r:id="rId14" imgW="1117600" imgH="419100" progId="Equation.3">
                  <p:embed/>
                  <p:pic>
                    <p:nvPicPr>
                      <p:cNvPr id="0" name="图片 4501"/>
                      <p:cNvPicPr/>
                      <p:nvPr/>
                    </p:nvPicPr>
                    <p:blipFill>
                      <a:blip r:embed="rId15"/>
                      <a:stretch>
                        <a:fillRect/>
                      </a:stretch>
                    </p:blipFill>
                    <p:spPr>
                      <a:xfrm>
                        <a:off x="5168900" y="4171950"/>
                        <a:ext cx="1117600" cy="419100"/>
                      </a:xfrm>
                      <a:prstGeom prst="rect">
                        <a:avLst/>
                      </a:prstGeom>
                      <a:noFill/>
                      <a:ln w="38100">
                        <a:noFill/>
                        <a:miter/>
                      </a:ln>
                    </p:spPr>
                  </p:pic>
                </p:oleObj>
              </mc:Fallback>
            </mc:AlternateContent>
          </a:graphicData>
        </a:graphic>
      </p:graphicFrame>
      <p:graphicFrame>
        <p:nvGraphicFramePr>
          <p:cNvPr id="537646" name="Object 46"/>
          <p:cNvGraphicFramePr/>
          <p:nvPr/>
        </p:nvGraphicFramePr>
        <p:xfrm>
          <a:off x="7048500" y="3627438"/>
          <a:ext cx="1384300" cy="455612"/>
        </p:xfrm>
        <a:graphic>
          <a:graphicData uri="http://schemas.openxmlformats.org/presentationml/2006/ole">
            <mc:AlternateContent xmlns:mc="http://schemas.openxmlformats.org/markup-compatibility/2006">
              <mc:Choice xmlns:v="urn:schemas-microsoft-com:vml" Requires="v">
                <p:oleObj spid="_x0000_s4505" name="" r:id="rId16" imgW="1384300" imgH="457200" progId="Equation.3">
                  <p:embed/>
                </p:oleObj>
              </mc:Choice>
              <mc:Fallback>
                <p:oleObj name="" r:id="rId16" imgW="1384300" imgH="457200" progId="Equation.3">
                  <p:embed/>
                  <p:pic>
                    <p:nvPicPr>
                      <p:cNvPr id="0" name="图片 4504"/>
                      <p:cNvPicPr/>
                      <p:nvPr/>
                    </p:nvPicPr>
                    <p:blipFill>
                      <a:blip r:embed="rId17"/>
                      <a:stretch>
                        <a:fillRect/>
                      </a:stretch>
                    </p:blipFill>
                    <p:spPr>
                      <a:xfrm>
                        <a:off x="7048500" y="3627438"/>
                        <a:ext cx="1384300" cy="455612"/>
                      </a:xfrm>
                      <a:prstGeom prst="rect">
                        <a:avLst/>
                      </a:prstGeom>
                      <a:noFill/>
                      <a:ln w="38100">
                        <a:noFill/>
                        <a:miter/>
                      </a:ln>
                    </p:spPr>
                  </p:pic>
                </p:oleObj>
              </mc:Fallback>
            </mc:AlternateContent>
          </a:graphicData>
        </a:graphic>
      </p:graphicFrame>
      <p:graphicFrame>
        <p:nvGraphicFramePr>
          <p:cNvPr id="537647" name="Object 47"/>
          <p:cNvGraphicFramePr/>
          <p:nvPr/>
        </p:nvGraphicFramePr>
        <p:xfrm>
          <a:off x="7035800" y="4203700"/>
          <a:ext cx="1371600" cy="457200"/>
        </p:xfrm>
        <a:graphic>
          <a:graphicData uri="http://schemas.openxmlformats.org/presentationml/2006/ole">
            <mc:AlternateContent xmlns:mc="http://schemas.openxmlformats.org/markup-compatibility/2006">
              <mc:Choice xmlns:v="urn:schemas-microsoft-com:vml" Requires="v">
                <p:oleObj spid="_x0000_s4506" name="" r:id="rId18" imgW="1371600" imgH="457200" progId="Equation.3">
                  <p:embed/>
                </p:oleObj>
              </mc:Choice>
              <mc:Fallback>
                <p:oleObj name="" r:id="rId18" imgW="1371600" imgH="457200" progId="Equation.3">
                  <p:embed/>
                  <p:pic>
                    <p:nvPicPr>
                      <p:cNvPr id="0" name="图片 4505"/>
                      <p:cNvPicPr/>
                      <p:nvPr/>
                    </p:nvPicPr>
                    <p:blipFill>
                      <a:blip r:embed="rId19"/>
                      <a:stretch>
                        <a:fillRect/>
                      </a:stretch>
                    </p:blipFill>
                    <p:spPr>
                      <a:xfrm>
                        <a:off x="7035800" y="4203700"/>
                        <a:ext cx="1371600" cy="457200"/>
                      </a:xfrm>
                      <a:prstGeom prst="rect">
                        <a:avLst/>
                      </a:prstGeom>
                      <a:noFill/>
                      <a:ln w="38100">
                        <a:noFill/>
                        <a:miter/>
                      </a:ln>
                    </p:spPr>
                  </p:pic>
                </p:oleObj>
              </mc:Fallback>
            </mc:AlternateContent>
          </a:graphicData>
        </a:graphic>
      </p:graphicFrame>
      <p:sp>
        <p:nvSpPr>
          <p:cNvPr id="51248" name="Text Box 48"/>
          <p:cNvSpPr txBox="1"/>
          <p:nvPr/>
        </p:nvSpPr>
        <p:spPr>
          <a:xfrm>
            <a:off x="6134100" y="3562350"/>
            <a:ext cx="901700" cy="519113"/>
          </a:xfrm>
          <a:prstGeom prst="rect">
            <a:avLst/>
          </a:prstGeom>
          <a:noFill/>
          <a:ln w="25400">
            <a:noFill/>
          </a:ln>
        </p:spPr>
        <p:txBody>
          <a:bodyPr wrap="none">
            <a:spAutoFit/>
          </a:bodyPr>
          <a:p>
            <a:pPr>
              <a:spcBef>
                <a:spcPct val="50000"/>
              </a:spcBef>
            </a:pPr>
            <a:r>
              <a:rPr lang="zh-CN" altLang="en-US" sz="2800" b="1" dirty="0">
                <a:latin typeface="Times New Roman" panose="02020603050405020304" pitchFamily="18" charset="0"/>
              </a:rPr>
              <a:t>时，</a:t>
            </a:r>
            <a:endParaRPr lang="zh-CN" altLang="en-US" sz="2800" b="1" dirty="0">
              <a:latin typeface="Times New Roman" panose="02020603050405020304" pitchFamily="18" charset="0"/>
            </a:endParaRPr>
          </a:p>
        </p:txBody>
      </p:sp>
      <p:sp>
        <p:nvSpPr>
          <p:cNvPr id="51249" name="Rectangle 49"/>
          <p:cNvSpPr>
            <a:spLocks noChangeArrowheads="1"/>
          </p:cNvSpPr>
          <p:nvPr/>
        </p:nvSpPr>
        <p:spPr bwMode="auto">
          <a:xfrm>
            <a:off x="4376738" y="3551238"/>
            <a:ext cx="542925"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当</a:t>
            </a:r>
            <a:endPar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51250" name="Line 50"/>
          <p:cNvSpPr/>
          <p:nvPr/>
        </p:nvSpPr>
        <p:spPr>
          <a:xfrm>
            <a:off x="552450" y="3676650"/>
            <a:ext cx="1390650" cy="0"/>
          </a:xfrm>
          <a:prstGeom prst="line">
            <a:avLst/>
          </a:prstGeom>
          <a:ln w="38100" cap="flat" cmpd="sng">
            <a:solidFill>
              <a:srgbClr val="CC00CC"/>
            </a:solidFill>
            <a:prstDash val="solid"/>
            <a:headEnd type="none" w="med" len="med"/>
            <a:tailEnd type="none" w="med" len="lg"/>
          </a:ln>
        </p:spPr>
      </p:sp>
      <p:sp>
        <p:nvSpPr>
          <p:cNvPr id="51251" name="Line 51"/>
          <p:cNvSpPr/>
          <p:nvPr/>
        </p:nvSpPr>
        <p:spPr>
          <a:xfrm>
            <a:off x="1924050" y="1466850"/>
            <a:ext cx="1390650" cy="0"/>
          </a:xfrm>
          <a:prstGeom prst="line">
            <a:avLst/>
          </a:prstGeom>
          <a:ln w="38100" cap="flat" cmpd="sng">
            <a:solidFill>
              <a:srgbClr val="CC00CC"/>
            </a:solidFill>
            <a:prstDash val="solid"/>
            <a:headEnd type="none" w="med" len="med"/>
            <a:tailEnd type="none" w="med" len="lg"/>
          </a:ln>
        </p:spPr>
      </p:sp>
      <p:sp>
        <p:nvSpPr>
          <p:cNvPr id="51252" name="Line 52"/>
          <p:cNvSpPr/>
          <p:nvPr/>
        </p:nvSpPr>
        <p:spPr>
          <a:xfrm>
            <a:off x="1924050" y="1466850"/>
            <a:ext cx="0" cy="2190750"/>
          </a:xfrm>
          <a:prstGeom prst="line">
            <a:avLst/>
          </a:prstGeom>
          <a:ln w="38100" cap="flat" cmpd="sng">
            <a:solidFill>
              <a:srgbClr val="CC00CC"/>
            </a:solidFill>
            <a:prstDash val="solid"/>
            <a:headEnd type="none" w="med" len="med"/>
            <a:tailEnd type="none" w="med" len="lg"/>
          </a:ln>
        </p:spPr>
      </p:sp>
      <p:sp>
        <p:nvSpPr>
          <p:cNvPr id="51253" name="Rectangle 53"/>
          <p:cNvSpPr/>
          <p:nvPr/>
        </p:nvSpPr>
        <p:spPr>
          <a:xfrm>
            <a:off x="857250" y="5184775"/>
            <a:ext cx="7734300" cy="1041400"/>
          </a:xfrm>
          <a:prstGeom prst="rect">
            <a:avLst/>
          </a:prstGeom>
          <a:solidFill>
            <a:srgbClr val="FFFFCC"/>
          </a:solidFill>
          <a:ln w="9525" cap="flat" cmpd="sng">
            <a:solidFill>
              <a:srgbClr val="663300"/>
            </a:solidFill>
            <a:prstDash val="solid"/>
            <a:miter/>
            <a:headEnd type="none" w="med" len="med"/>
            <a:tailEnd type="none" w="med" len="med"/>
          </a:ln>
        </p:spPr>
        <p:txBody>
          <a:bodyPr>
            <a:spAutoFit/>
          </a:bodyPr>
          <a:p>
            <a:pPr>
              <a:lnSpc>
                <a:spcPct val="110000"/>
              </a:lnSpc>
              <a:spcBef>
                <a:spcPct val="50000"/>
              </a:spcBef>
            </a:pPr>
            <a:r>
              <a:rPr lang="en-US" altLang="zh-CN" sz="2800" b="1" dirty="0">
                <a:solidFill>
                  <a:schemeClr val="accent2"/>
                </a:solidFill>
                <a:latin typeface="Times New Roman" panose="02020603050405020304" pitchFamily="18" charset="0"/>
              </a:rPr>
              <a:t>        </a:t>
            </a:r>
            <a:r>
              <a:rPr lang="zh-CN" altLang="en-US" sz="2800" b="1" dirty="0">
                <a:solidFill>
                  <a:srgbClr val="663300"/>
                </a:solidFill>
                <a:latin typeface="Times New Roman" panose="02020603050405020304" pitchFamily="18" charset="0"/>
              </a:rPr>
              <a:t>为了让运放工作在线性区，必须加负反馈，限制其闭环电压放大倍数。</a:t>
            </a:r>
            <a:endParaRPr lang="zh-CN" altLang="en-US" sz="2800" b="1" dirty="0">
              <a:solidFill>
                <a:srgbClr val="663300"/>
              </a:solidFill>
              <a:latin typeface="Times New Roman" panose="02020603050405020304" pitchFamily="18" charset="0"/>
            </a:endParaRPr>
          </a:p>
        </p:txBody>
      </p:sp>
      <p:sp>
        <p:nvSpPr>
          <p:cNvPr id="7" name="页脚占位符 4"/>
          <p:cNvSpPr txBox="1">
            <a:spLocks noGrp="1"/>
          </p:cNvSpPr>
          <p:nvPr>
            <p:custDataLst>
              <p:tags r:id="rId20"/>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37613"/>
                                        </p:tgtEl>
                                        <p:attrNameLst>
                                          <p:attrName>style.visibility</p:attrName>
                                        </p:attrNameLst>
                                      </p:cBhvr>
                                      <p:to>
                                        <p:strVal val="visible"/>
                                      </p:to>
                                    </p:set>
                                    <p:animEffect transition="in" filter="box(in)">
                                      <p:cBhvr>
                                        <p:cTn id="13" dur="500"/>
                                        <p:tgtEl>
                                          <p:spTgt spid="53761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1243">
                                            <p:txEl>
                                              <p:charRg st="4294967295" end="4294967295"/>
                                            </p:txEl>
                                          </p:spTgt>
                                        </p:tgtEl>
                                        <p:attrNameLst>
                                          <p:attrName>style.visibility</p:attrName>
                                        </p:attrNameLst>
                                      </p:cBhvr>
                                      <p:to>
                                        <p:strVal val="visible"/>
                                      </p:to>
                                    </p:set>
                                    <p:animEffect transition="in" filter="wipe(left)">
                                      <p:cBhvr>
                                        <p:cTn id="18" dur="500"/>
                                        <p:tgtEl>
                                          <p:spTgt spid="51243">
                                            <p:txEl>
                                              <p:charRg st="4294967295" end="429496729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1243">
                                            <p:txEl>
                                              <p:charRg st="0" end="5"/>
                                            </p:txEl>
                                          </p:spTgt>
                                        </p:tgtEl>
                                        <p:attrNameLst>
                                          <p:attrName>style.visibility</p:attrName>
                                        </p:attrNameLst>
                                      </p:cBhvr>
                                      <p:to>
                                        <p:strVal val="visible"/>
                                      </p:to>
                                    </p:set>
                                    <p:animEffect transition="in" filter="wipe(left)">
                                      <p:cBhvr>
                                        <p:cTn id="23" dur="500"/>
                                        <p:tgtEl>
                                          <p:spTgt spid="51243">
                                            <p:txEl>
                                              <p:charRg st="0"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8" fill="hold" nodeType="clickEffect">
                                  <p:stCondLst>
                                    <p:cond delay="0"/>
                                  </p:stCondLst>
                                  <p:childTnLst>
                                    <p:set>
                                      <p:cBhvr>
                                        <p:cTn id="27" dur="1" fill="hold">
                                          <p:stCondLst>
                                            <p:cond delay="0"/>
                                          </p:stCondLst>
                                        </p:cTn>
                                        <p:tgtEl>
                                          <p:spTgt spid="537642"/>
                                        </p:tgtEl>
                                        <p:attrNameLst>
                                          <p:attrName>style.visibility</p:attrName>
                                        </p:attrNameLst>
                                      </p:cBhvr>
                                      <p:to>
                                        <p:strVal val="visible"/>
                                      </p:to>
                                    </p:set>
                                    <p:anim calcmode="lin" valueType="num">
                                      <p:cBhvr>
                                        <p:cTn id="28" dur="500" fill="hold"/>
                                        <p:tgtEl>
                                          <p:spTgt spid="537642"/>
                                        </p:tgtEl>
                                        <p:attrNameLst>
                                          <p:attrName>ppt_x</p:attrName>
                                        </p:attrNameLst>
                                      </p:cBhvr>
                                      <p:tavLst>
                                        <p:tav tm="0">
                                          <p:val>
                                            <p:strVal val="#ppt_x-#ppt_w/2"/>
                                          </p:val>
                                        </p:tav>
                                        <p:tav tm="100000">
                                          <p:val>
                                            <p:strVal val="#ppt_x"/>
                                          </p:val>
                                        </p:tav>
                                      </p:tavLst>
                                    </p:anim>
                                    <p:anim calcmode="lin" valueType="num">
                                      <p:cBhvr>
                                        <p:cTn id="29" dur="500" fill="hold"/>
                                        <p:tgtEl>
                                          <p:spTgt spid="537642"/>
                                        </p:tgtEl>
                                        <p:attrNameLst>
                                          <p:attrName>ppt_y</p:attrName>
                                        </p:attrNameLst>
                                      </p:cBhvr>
                                      <p:tavLst>
                                        <p:tav tm="0">
                                          <p:val>
                                            <p:strVal val="#ppt_y"/>
                                          </p:val>
                                        </p:tav>
                                        <p:tav tm="100000">
                                          <p:val>
                                            <p:strVal val="#ppt_y"/>
                                          </p:val>
                                        </p:tav>
                                      </p:tavLst>
                                    </p:anim>
                                    <p:anim calcmode="lin" valueType="num">
                                      <p:cBhvr>
                                        <p:cTn id="30" dur="500" fill="hold"/>
                                        <p:tgtEl>
                                          <p:spTgt spid="537642"/>
                                        </p:tgtEl>
                                        <p:attrNameLst>
                                          <p:attrName>ppt_w</p:attrName>
                                        </p:attrNameLst>
                                      </p:cBhvr>
                                      <p:tavLst>
                                        <p:tav tm="0">
                                          <p:val>
                                            <p:fltVal val="0.000000"/>
                                          </p:val>
                                        </p:tav>
                                        <p:tav tm="100000">
                                          <p:val>
                                            <p:strVal val="#ppt_w"/>
                                          </p:val>
                                        </p:tav>
                                      </p:tavLst>
                                    </p:anim>
                                    <p:anim calcmode="lin" valueType="num">
                                      <p:cBhvr>
                                        <p:cTn id="31" dur="500" fill="hold"/>
                                        <p:tgtEl>
                                          <p:spTgt spid="537642"/>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1249">
                                            <p:txEl>
                                              <p:charRg st="4294967295" end="4294967295"/>
                                            </p:txEl>
                                          </p:spTgt>
                                        </p:tgtEl>
                                        <p:attrNameLst>
                                          <p:attrName>style.visibility</p:attrName>
                                        </p:attrNameLst>
                                      </p:cBhvr>
                                      <p:to>
                                        <p:strVal val="visible"/>
                                      </p:to>
                                    </p:set>
                                    <p:animEffect transition="in" filter="wipe(left)">
                                      <p:cBhvr>
                                        <p:cTn id="36" dur="500"/>
                                        <p:tgtEl>
                                          <p:spTgt spid="51249">
                                            <p:txEl>
                                              <p:charRg st="4294967295" end="429496729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1249">
                                            <p:txEl>
                                              <p:charRg st="0" end="2"/>
                                            </p:txEl>
                                          </p:spTgt>
                                        </p:tgtEl>
                                        <p:attrNameLst>
                                          <p:attrName>style.visibility</p:attrName>
                                        </p:attrNameLst>
                                      </p:cBhvr>
                                      <p:to>
                                        <p:strVal val="visible"/>
                                      </p:to>
                                    </p:set>
                                    <p:animEffect transition="in" filter="wipe(left)">
                                      <p:cBhvr>
                                        <p:cTn id="41" dur="500"/>
                                        <p:tgtEl>
                                          <p:spTgt spid="51249">
                                            <p:txEl>
                                              <p:charRg st="0" end="2"/>
                                            </p:txEl>
                                          </p:spTgt>
                                        </p:tgtEl>
                                      </p:cBhvr>
                                    </p:animEffect>
                                  </p:childTnLst>
                                </p:cTn>
                              </p:par>
                            </p:childTnLst>
                          </p:cTn>
                        </p:par>
                        <p:par>
                          <p:cTn id="42" fill="hold">
                            <p:stCondLst>
                              <p:cond delay="500"/>
                            </p:stCondLst>
                            <p:childTnLst>
                              <p:par>
                                <p:cTn id="43" presetID="4" presetClass="entr" presetSubtype="32" fill="hold" nodeType="afterEffect">
                                  <p:stCondLst>
                                    <p:cond delay="0"/>
                                  </p:stCondLst>
                                  <p:childTnLst>
                                    <p:set>
                                      <p:cBhvr>
                                        <p:cTn id="44" dur="1" fill="hold">
                                          <p:stCondLst>
                                            <p:cond delay="0"/>
                                          </p:stCondLst>
                                        </p:cTn>
                                        <p:tgtEl>
                                          <p:spTgt spid="537644"/>
                                        </p:tgtEl>
                                        <p:attrNameLst>
                                          <p:attrName>style.visibility</p:attrName>
                                        </p:attrNameLst>
                                      </p:cBhvr>
                                      <p:to>
                                        <p:strVal val="visible"/>
                                      </p:to>
                                    </p:set>
                                    <p:animEffect transition="in" filter="box(out)">
                                      <p:cBhvr>
                                        <p:cTn id="45" dur="500"/>
                                        <p:tgtEl>
                                          <p:spTgt spid="537644"/>
                                        </p:tgtEl>
                                      </p:cBhvr>
                                    </p:animEffect>
                                  </p:childTnLst>
                                </p:cTn>
                              </p:par>
                            </p:childTnLst>
                          </p:cTn>
                        </p:par>
                        <p:par>
                          <p:cTn id="46" fill="hold">
                            <p:stCondLst>
                              <p:cond delay="1000"/>
                            </p:stCondLst>
                            <p:childTnLst>
                              <p:par>
                                <p:cTn id="47" presetID="4" presetClass="entr" presetSubtype="32" fill="hold" grpId="0" nodeType="afterEffect">
                                  <p:stCondLst>
                                    <p:cond delay="0"/>
                                  </p:stCondLst>
                                  <p:childTnLst>
                                    <p:set>
                                      <p:cBhvr>
                                        <p:cTn id="48" dur="1" fill="hold">
                                          <p:stCondLst>
                                            <p:cond delay="0"/>
                                          </p:stCondLst>
                                        </p:cTn>
                                        <p:tgtEl>
                                          <p:spTgt spid="51248"/>
                                        </p:tgtEl>
                                        <p:attrNameLst>
                                          <p:attrName>style.visibility</p:attrName>
                                        </p:attrNameLst>
                                      </p:cBhvr>
                                      <p:to>
                                        <p:strVal val="visible"/>
                                      </p:to>
                                    </p:set>
                                    <p:animEffect transition="in" filter="box(out)">
                                      <p:cBhvr>
                                        <p:cTn id="49" dur="500"/>
                                        <p:tgtEl>
                                          <p:spTgt spid="51248"/>
                                        </p:tgtEl>
                                      </p:cBhvr>
                                    </p:animEffect>
                                  </p:childTnLst>
                                </p:cTn>
                              </p:par>
                            </p:childTnLst>
                          </p:cTn>
                        </p:par>
                      </p:childTnLst>
                    </p:cTn>
                  </p:par>
                  <p:par>
                    <p:cTn id="50" fill="hold">
                      <p:stCondLst>
                        <p:cond delay="indefinite"/>
                      </p:stCondLst>
                      <p:childTnLst>
                        <p:par>
                          <p:cTn id="51" fill="hold">
                            <p:stCondLst>
                              <p:cond delay="0"/>
                            </p:stCondLst>
                            <p:childTnLst>
                              <p:par>
                                <p:cTn id="52" presetID="4" presetClass="entr" presetSubtype="32" fill="hold" nodeType="clickEffect">
                                  <p:stCondLst>
                                    <p:cond delay="0"/>
                                  </p:stCondLst>
                                  <p:childTnLst>
                                    <p:set>
                                      <p:cBhvr>
                                        <p:cTn id="53" dur="1" fill="hold">
                                          <p:stCondLst>
                                            <p:cond delay="0"/>
                                          </p:stCondLst>
                                        </p:cTn>
                                        <p:tgtEl>
                                          <p:spTgt spid="537646"/>
                                        </p:tgtEl>
                                        <p:attrNameLst>
                                          <p:attrName>style.visibility</p:attrName>
                                        </p:attrNameLst>
                                      </p:cBhvr>
                                      <p:to>
                                        <p:strVal val="visible"/>
                                      </p:to>
                                    </p:set>
                                    <p:animEffect transition="in" filter="box(out)">
                                      <p:cBhvr>
                                        <p:cTn id="54" dur="500"/>
                                        <p:tgtEl>
                                          <p:spTgt spid="537646"/>
                                        </p:tgtEl>
                                      </p:cBhvr>
                                    </p:animEffect>
                                  </p:childTnLst>
                                </p:cTn>
                              </p:par>
                            </p:childTnLst>
                          </p:cTn>
                        </p:par>
                      </p:childTnLst>
                    </p:cTn>
                  </p:par>
                  <p:par>
                    <p:cTn id="55" fill="hold">
                      <p:stCondLst>
                        <p:cond delay="indefinite"/>
                      </p:stCondLst>
                      <p:childTnLst>
                        <p:par>
                          <p:cTn id="56" fill="hold">
                            <p:stCondLst>
                              <p:cond delay="0"/>
                            </p:stCondLst>
                            <p:childTnLst>
                              <p:par>
                                <p:cTn id="57" presetID="4" presetClass="entr" presetSubtype="32" fill="hold" nodeType="clickEffect">
                                  <p:stCondLst>
                                    <p:cond delay="0"/>
                                  </p:stCondLst>
                                  <p:childTnLst>
                                    <p:set>
                                      <p:cBhvr>
                                        <p:cTn id="58" dur="1" fill="hold">
                                          <p:stCondLst>
                                            <p:cond delay="0"/>
                                          </p:stCondLst>
                                        </p:cTn>
                                        <p:tgtEl>
                                          <p:spTgt spid="537645"/>
                                        </p:tgtEl>
                                        <p:attrNameLst>
                                          <p:attrName>style.visibility</p:attrName>
                                        </p:attrNameLst>
                                      </p:cBhvr>
                                      <p:to>
                                        <p:strVal val="visible"/>
                                      </p:to>
                                    </p:set>
                                    <p:animEffect transition="in" filter="box(out)">
                                      <p:cBhvr>
                                        <p:cTn id="59" dur="500"/>
                                        <p:tgtEl>
                                          <p:spTgt spid="537645"/>
                                        </p:tgtEl>
                                      </p:cBhvr>
                                    </p:animEffect>
                                  </p:childTnLst>
                                </p:cTn>
                              </p:par>
                            </p:childTnLst>
                          </p:cTn>
                        </p:par>
                      </p:childTnLst>
                    </p:cTn>
                  </p:par>
                  <p:par>
                    <p:cTn id="60" fill="hold">
                      <p:stCondLst>
                        <p:cond delay="indefinite"/>
                      </p:stCondLst>
                      <p:childTnLst>
                        <p:par>
                          <p:cTn id="61" fill="hold">
                            <p:stCondLst>
                              <p:cond delay="0"/>
                            </p:stCondLst>
                            <p:childTnLst>
                              <p:par>
                                <p:cTn id="62" presetID="4" presetClass="entr" presetSubtype="32" fill="hold" nodeType="clickEffect">
                                  <p:stCondLst>
                                    <p:cond delay="0"/>
                                  </p:stCondLst>
                                  <p:childTnLst>
                                    <p:set>
                                      <p:cBhvr>
                                        <p:cTn id="63" dur="1" fill="hold">
                                          <p:stCondLst>
                                            <p:cond delay="0"/>
                                          </p:stCondLst>
                                        </p:cTn>
                                        <p:tgtEl>
                                          <p:spTgt spid="537647"/>
                                        </p:tgtEl>
                                        <p:attrNameLst>
                                          <p:attrName>style.visibility</p:attrName>
                                        </p:attrNameLst>
                                      </p:cBhvr>
                                      <p:to>
                                        <p:strVal val="visible"/>
                                      </p:to>
                                    </p:set>
                                    <p:animEffect transition="in" filter="box(out)">
                                      <p:cBhvr>
                                        <p:cTn id="64" dur="500"/>
                                        <p:tgtEl>
                                          <p:spTgt spid="53764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wipe(left)">
                                      <p:cBhvr>
                                        <p:cTn id="69" dur="500"/>
                                        <p:tgtEl>
                                          <p:spTgt spid="2"/>
                                        </p:tgtEl>
                                      </p:cBhvr>
                                    </p:animEffect>
                                  </p:childTnLst>
                                </p:cTn>
                              </p:par>
                            </p:childTnLst>
                          </p:cTn>
                        </p:par>
                      </p:childTnLst>
                    </p:cTn>
                  </p:par>
                  <p:par>
                    <p:cTn id="70" fill="hold">
                      <p:stCondLst>
                        <p:cond delay="indefinite"/>
                      </p:stCondLst>
                      <p:childTnLst>
                        <p:par>
                          <p:cTn id="71" fill="hold">
                            <p:stCondLst>
                              <p:cond delay="0"/>
                            </p:stCondLst>
                            <p:childTnLst>
                              <p:par>
                                <p:cTn id="72" presetID="4" presetClass="entr" presetSubtype="32" fill="hold" grpId="0" nodeType="clickEffect">
                                  <p:stCondLst>
                                    <p:cond delay="0"/>
                                  </p:stCondLst>
                                  <p:childTnLst>
                                    <p:set>
                                      <p:cBhvr>
                                        <p:cTn id="73" dur="1" fill="hold">
                                          <p:stCondLst>
                                            <p:cond delay="0"/>
                                          </p:stCondLst>
                                        </p:cTn>
                                        <p:tgtEl>
                                          <p:spTgt spid="51202"/>
                                        </p:tgtEl>
                                        <p:attrNameLst>
                                          <p:attrName>style.visibility</p:attrName>
                                        </p:attrNameLst>
                                      </p:cBhvr>
                                      <p:to>
                                        <p:strVal val="visible"/>
                                      </p:to>
                                    </p:set>
                                    <p:animEffect transition="in" filter="box(out)">
                                      <p:cBhvr>
                                        <p:cTn id="74" dur="500"/>
                                        <p:tgtEl>
                                          <p:spTgt spid="51202"/>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51250"/>
                                        </p:tgtEl>
                                        <p:attrNameLst>
                                          <p:attrName>style.visibility</p:attrName>
                                        </p:attrNameLst>
                                      </p:cBhvr>
                                      <p:to>
                                        <p:strVal val="visible"/>
                                      </p:to>
                                    </p:set>
                                    <p:animEffect transition="in" filter="wipe(left)">
                                      <p:cBhvr>
                                        <p:cTn id="79" dur="500"/>
                                        <p:tgtEl>
                                          <p:spTgt spid="51250"/>
                                        </p:tgtEl>
                                      </p:cBhvr>
                                    </p:animEffect>
                                  </p:childTnLst>
                                </p:cTn>
                              </p:par>
                            </p:childTnLst>
                          </p:cTn>
                        </p:par>
                        <p:par>
                          <p:cTn id="80" fill="hold">
                            <p:stCondLst>
                              <p:cond delay="500"/>
                            </p:stCondLst>
                            <p:childTnLst>
                              <p:par>
                                <p:cTn id="81" presetID="22" presetClass="entr" presetSubtype="4" fill="hold" nodeType="afterEffect">
                                  <p:stCondLst>
                                    <p:cond delay="0"/>
                                  </p:stCondLst>
                                  <p:childTnLst>
                                    <p:set>
                                      <p:cBhvr>
                                        <p:cTn id="82" dur="1" fill="hold">
                                          <p:stCondLst>
                                            <p:cond delay="0"/>
                                          </p:stCondLst>
                                        </p:cTn>
                                        <p:tgtEl>
                                          <p:spTgt spid="51252"/>
                                        </p:tgtEl>
                                        <p:attrNameLst>
                                          <p:attrName>style.visibility</p:attrName>
                                        </p:attrNameLst>
                                      </p:cBhvr>
                                      <p:to>
                                        <p:strVal val="visible"/>
                                      </p:to>
                                    </p:set>
                                    <p:animEffect transition="in" filter="wipe(down)">
                                      <p:cBhvr>
                                        <p:cTn id="83" dur="500"/>
                                        <p:tgtEl>
                                          <p:spTgt spid="51252"/>
                                        </p:tgtEl>
                                      </p:cBhvr>
                                    </p:animEffect>
                                  </p:childTnLst>
                                </p:cTn>
                              </p:par>
                            </p:childTnLst>
                          </p:cTn>
                        </p:par>
                        <p:par>
                          <p:cTn id="84" fill="hold">
                            <p:stCondLst>
                              <p:cond delay="1000"/>
                            </p:stCondLst>
                            <p:childTnLst>
                              <p:par>
                                <p:cTn id="85" presetID="22" presetClass="entr" presetSubtype="8" fill="hold" nodeType="afterEffect">
                                  <p:stCondLst>
                                    <p:cond delay="0"/>
                                  </p:stCondLst>
                                  <p:childTnLst>
                                    <p:set>
                                      <p:cBhvr>
                                        <p:cTn id="86" dur="1" fill="hold">
                                          <p:stCondLst>
                                            <p:cond delay="0"/>
                                          </p:stCondLst>
                                        </p:cTn>
                                        <p:tgtEl>
                                          <p:spTgt spid="51251"/>
                                        </p:tgtEl>
                                        <p:attrNameLst>
                                          <p:attrName>style.visibility</p:attrName>
                                        </p:attrNameLst>
                                      </p:cBhvr>
                                      <p:to>
                                        <p:strVal val="visible"/>
                                      </p:to>
                                    </p:set>
                                    <p:animEffect transition="in" filter="wipe(left)">
                                      <p:cBhvr>
                                        <p:cTn id="87" dur="500"/>
                                        <p:tgtEl>
                                          <p:spTgt spid="51251"/>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51211"/>
                                        </p:tgtEl>
                                        <p:attrNameLst>
                                          <p:attrName>style.visibility</p:attrName>
                                        </p:attrNameLst>
                                      </p:cBhvr>
                                      <p:to>
                                        <p:strVal val="visible"/>
                                      </p:to>
                                    </p:set>
                                    <p:animEffect transition="in" filter="dissolve">
                                      <p:cBhvr>
                                        <p:cTn id="92" dur="500"/>
                                        <p:tgtEl>
                                          <p:spTgt spid="51211"/>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51212"/>
                                        </p:tgtEl>
                                        <p:attrNameLst>
                                          <p:attrName>style.visibility</p:attrName>
                                        </p:attrNameLst>
                                      </p:cBhvr>
                                      <p:to>
                                        <p:strVal val="visible"/>
                                      </p:to>
                                    </p:set>
                                    <p:animEffect transition="in" filter="dissolve">
                                      <p:cBhvr>
                                        <p:cTn id="97" dur="500"/>
                                        <p:tgtEl>
                                          <p:spTgt spid="51212"/>
                                        </p:tgtEl>
                                      </p:cBhvr>
                                    </p:animEffect>
                                  </p:childTnLst>
                                </p:cTn>
                              </p:par>
                            </p:childTnLst>
                          </p:cTn>
                        </p:par>
                        <p:par>
                          <p:cTn id="98" fill="hold">
                            <p:stCondLst>
                              <p:cond delay="500"/>
                            </p:stCondLst>
                            <p:childTnLst>
                              <p:par>
                                <p:cTn id="99" presetID="4" presetClass="entr" presetSubtype="32" fill="hold" grpId="0" nodeType="afterEffect">
                                  <p:stCondLst>
                                    <p:cond delay="0"/>
                                  </p:stCondLst>
                                  <p:childTnLst>
                                    <p:set>
                                      <p:cBhvr>
                                        <p:cTn id="100" dur="1" fill="hold">
                                          <p:stCondLst>
                                            <p:cond delay="0"/>
                                          </p:stCondLst>
                                        </p:cTn>
                                        <p:tgtEl>
                                          <p:spTgt spid="51209"/>
                                        </p:tgtEl>
                                        <p:attrNameLst>
                                          <p:attrName>style.visibility</p:attrName>
                                        </p:attrNameLst>
                                      </p:cBhvr>
                                      <p:to>
                                        <p:strVal val="visible"/>
                                      </p:to>
                                    </p:set>
                                    <p:animEffect transition="in" filter="box(out)">
                                      <p:cBhvr>
                                        <p:cTn id="101" dur="500"/>
                                        <p:tgtEl>
                                          <p:spTgt spid="51209"/>
                                        </p:tgtEl>
                                      </p:cBhvr>
                                    </p:animEffect>
                                  </p:childTnLst>
                                </p:cTn>
                              </p:par>
                            </p:childTnLst>
                          </p:cTn>
                        </p:par>
                      </p:childTnLst>
                    </p:cTn>
                  </p:par>
                  <p:par>
                    <p:cTn id="102" fill="hold">
                      <p:stCondLst>
                        <p:cond delay="indefinite"/>
                      </p:stCondLst>
                      <p:childTnLst>
                        <p:par>
                          <p:cTn id="103" fill="hold">
                            <p:stCondLst>
                              <p:cond delay="0"/>
                            </p:stCondLst>
                            <p:childTnLst>
                              <p:par>
                                <p:cTn id="104" presetID="4" presetClass="entr" presetSubtype="32" fill="hold" grpId="0" nodeType="clickEffect">
                                  <p:stCondLst>
                                    <p:cond delay="0"/>
                                  </p:stCondLst>
                                  <p:childTnLst>
                                    <p:set>
                                      <p:cBhvr>
                                        <p:cTn id="105" dur="1" fill="hold">
                                          <p:stCondLst>
                                            <p:cond delay="0"/>
                                          </p:stCondLst>
                                        </p:cTn>
                                        <p:tgtEl>
                                          <p:spTgt spid="51210"/>
                                        </p:tgtEl>
                                        <p:attrNameLst>
                                          <p:attrName>style.visibility</p:attrName>
                                        </p:attrNameLst>
                                      </p:cBhvr>
                                      <p:to>
                                        <p:strVal val="visible"/>
                                      </p:to>
                                    </p:set>
                                    <p:animEffect transition="in" filter="box(out)">
                                      <p:cBhvr>
                                        <p:cTn id="106" dur="500"/>
                                        <p:tgtEl>
                                          <p:spTgt spid="51210"/>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37" fill="hold" grpId="0" nodeType="clickEffect">
                                  <p:stCondLst>
                                    <p:cond delay="0"/>
                                  </p:stCondLst>
                                  <p:iterate type="wd">
                                    <p:tmPct val="100000"/>
                                  </p:iterate>
                                  <p:childTnLst>
                                    <p:set>
                                      <p:cBhvr>
                                        <p:cTn id="110" dur="1" fill="hold">
                                          <p:stCondLst>
                                            <p:cond delay="0"/>
                                          </p:stCondLst>
                                        </p:cTn>
                                        <p:tgtEl>
                                          <p:spTgt spid="51253"/>
                                        </p:tgtEl>
                                        <p:attrNameLst>
                                          <p:attrName>style.visibility</p:attrName>
                                        </p:attrNameLst>
                                      </p:cBhvr>
                                      <p:to>
                                        <p:strVal val="visible"/>
                                      </p:to>
                                    </p:set>
                                    <p:animEffect transition="in" filter="barn(outVertical)">
                                      <p:cBhvr>
                                        <p:cTn id="111" dur="300"/>
                                        <p:tgtEl>
                                          <p:spTgt spid="51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bldLvl="0" animBg="1"/>
      <p:bldP spid="51209" grpId="0" bldLvl="0" animBg="1"/>
      <p:bldP spid="51210" grpId="0" bldLvl="0" animBg="1"/>
      <p:bldP spid="51211" grpId="0" bldLvl="0" animBg="1"/>
      <p:bldP spid="51212" grpId="0" bldLvl="0" animBg="1"/>
      <p:bldP spid="51243" grpId="0" build="p"/>
      <p:bldP spid="51248" grpId="0"/>
      <p:bldP spid="51249" grpId="0" build="p"/>
      <p:bldP spid="51253" grpId="0" bldLvl="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a:spLocks noChangeArrowheads="1"/>
          </p:cNvSpPr>
          <p:nvPr/>
        </p:nvSpPr>
        <p:spPr bwMode="auto">
          <a:xfrm>
            <a:off x="250825" y="475933"/>
            <a:ext cx="7553325" cy="645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二、</a:t>
            </a: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集成运放的线性应用</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538627" name="Text Box 3"/>
          <p:cNvSpPr txBox="1"/>
          <p:nvPr/>
        </p:nvSpPr>
        <p:spPr>
          <a:xfrm>
            <a:off x="322263" y="1268413"/>
            <a:ext cx="4537075" cy="579437"/>
          </a:xfrm>
          <a:prstGeom prst="rect">
            <a:avLst/>
          </a:prstGeom>
          <a:noFill/>
          <a:ln w="9525">
            <a:noFill/>
          </a:ln>
        </p:spPr>
        <p:txBody>
          <a:bodyPr>
            <a:spAutoFit/>
          </a:bodyPr>
          <a:p>
            <a:pPr>
              <a:spcBef>
                <a:spcPct val="50000"/>
              </a:spcBef>
            </a:pPr>
            <a:r>
              <a:rPr lang="en-US" altLang="zh-CN" sz="3200" b="1" dirty="0">
                <a:solidFill>
                  <a:schemeClr val="accent2"/>
                </a:solidFill>
                <a:latin typeface="Times New Roman" panose="02020603050405020304" pitchFamily="18" charset="0"/>
              </a:rPr>
              <a:t>1</a:t>
            </a:r>
            <a:r>
              <a:rPr lang="zh-CN" altLang="en-US" sz="3200" b="1" dirty="0">
                <a:solidFill>
                  <a:schemeClr val="accent2"/>
                </a:solidFill>
                <a:latin typeface="Times New Roman" panose="02020603050405020304" pitchFamily="18" charset="0"/>
              </a:rPr>
              <a:t>、信号运算电路 </a:t>
            </a:r>
            <a:endParaRPr lang="zh-CN" altLang="en-US" sz="3200" b="1" dirty="0">
              <a:solidFill>
                <a:schemeClr val="accent2"/>
              </a:solidFill>
              <a:latin typeface="Times New Roman" panose="02020603050405020304" pitchFamily="18" charset="0"/>
            </a:endParaRPr>
          </a:p>
        </p:txBody>
      </p:sp>
      <p:sp>
        <p:nvSpPr>
          <p:cNvPr id="538628" name="Text Box 64"/>
          <p:cNvSpPr txBox="1"/>
          <p:nvPr/>
        </p:nvSpPr>
        <p:spPr>
          <a:xfrm>
            <a:off x="323850" y="1844675"/>
            <a:ext cx="4319588" cy="519113"/>
          </a:xfrm>
          <a:prstGeom prst="rect">
            <a:avLst/>
          </a:prstGeom>
          <a:noFill/>
          <a:ln w="9525">
            <a:noFill/>
          </a:ln>
        </p:spPr>
        <p:txBody>
          <a:bodyPr>
            <a:spAutoFit/>
          </a:bodyPr>
          <a:p>
            <a:pPr>
              <a:spcBef>
                <a:spcPct val="50000"/>
              </a:spcBef>
            </a:pPr>
            <a:r>
              <a:rPr lang="zh-CN" altLang="en-US" sz="2800" dirty="0">
                <a:latin typeface="Times New Roman" panose="02020603050405020304" pitchFamily="18" charset="0"/>
              </a:rPr>
              <a:t>（</a:t>
            </a:r>
            <a:r>
              <a:rPr lang="en-US" altLang="zh-CN" sz="2800" dirty="0">
                <a:latin typeface="Times New Roman" panose="02020603050405020304" pitchFamily="18" charset="0"/>
              </a:rPr>
              <a:t>1</a:t>
            </a:r>
            <a:r>
              <a:rPr lang="zh-CN" altLang="en-US" sz="2800" dirty="0">
                <a:latin typeface="Times New Roman" panose="02020603050405020304" pitchFamily="18" charset="0"/>
              </a:rPr>
              <a:t>）反相比例运算电路</a:t>
            </a:r>
            <a:endParaRPr lang="zh-CN" altLang="en-US" sz="2800" dirty="0">
              <a:latin typeface="Times New Roman" panose="02020603050405020304" pitchFamily="18" charset="0"/>
            </a:endParaRPr>
          </a:p>
        </p:txBody>
      </p:sp>
      <p:graphicFrame>
        <p:nvGraphicFramePr>
          <p:cNvPr id="538629" name="Object 162"/>
          <p:cNvGraphicFramePr/>
          <p:nvPr/>
        </p:nvGraphicFramePr>
        <p:xfrm>
          <a:off x="827088" y="2565400"/>
          <a:ext cx="1512887" cy="438150"/>
        </p:xfrm>
        <a:graphic>
          <a:graphicData uri="http://schemas.openxmlformats.org/presentationml/2006/ole">
            <mc:AlternateContent xmlns:mc="http://schemas.openxmlformats.org/markup-compatibility/2006">
              <mc:Choice xmlns:v="urn:schemas-microsoft-com:vml" Requires="v">
                <p:oleObj spid="_x0000_s4510" name="" r:id="rId1" imgW="1574800" imgH="457200" progId="Equation.3">
                  <p:embed/>
                </p:oleObj>
              </mc:Choice>
              <mc:Fallback>
                <p:oleObj name="" r:id="rId1" imgW="1574800" imgH="457200" progId="Equation.3">
                  <p:embed/>
                  <p:pic>
                    <p:nvPicPr>
                      <p:cNvPr id="0" name="图片 4509"/>
                      <p:cNvPicPr/>
                      <p:nvPr/>
                    </p:nvPicPr>
                    <p:blipFill>
                      <a:blip r:embed="rId2"/>
                      <a:stretch>
                        <a:fillRect/>
                      </a:stretch>
                    </p:blipFill>
                    <p:spPr>
                      <a:xfrm>
                        <a:off x="827088" y="2565400"/>
                        <a:ext cx="1512887" cy="438150"/>
                      </a:xfrm>
                      <a:prstGeom prst="rect">
                        <a:avLst/>
                      </a:prstGeom>
                      <a:noFill/>
                      <a:ln w="38100">
                        <a:noFill/>
                        <a:miter/>
                      </a:ln>
                    </p:spPr>
                  </p:pic>
                </p:oleObj>
              </mc:Fallback>
            </mc:AlternateContent>
          </a:graphicData>
        </a:graphic>
      </p:graphicFrame>
      <p:sp>
        <p:nvSpPr>
          <p:cNvPr id="47267" name="Rectangle 163"/>
          <p:cNvSpPr/>
          <p:nvPr/>
        </p:nvSpPr>
        <p:spPr>
          <a:xfrm>
            <a:off x="2476500" y="2478088"/>
            <a:ext cx="1143000" cy="519112"/>
          </a:xfrm>
          <a:prstGeom prst="rect">
            <a:avLst/>
          </a:prstGeom>
          <a:noFill/>
          <a:ln w="38100">
            <a:noFill/>
          </a:ln>
        </p:spPr>
        <p:txBody>
          <a:bodyPr>
            <a:spAutoFit/>
          </a:bodyPr>
          <a:p>
            <a:r>
              <a:rPr lang="zh-CN" altLang="en-US" sz="2800" b="1" dirty="0">
                <a:solidFill>
                  <a:srgbClr val="0033CC"/>
                </a:solidFill>
                <a:latin typeface="楷体_GB2312" pitchFamily="49" charset="-122"/>
                <a:ea typeface="隶书" pitchFamily="49" charset="-122"/>
              </a:rPr>
              <a:t>虚断</a:t>
            </a:r>
            <a:endParaRPr lang="zh-CN" altLang="en-US" sz="2800" b="1" dirty="0">
              <a:solidFill>
                <a:srgbClr val="0033CC"/>
              </a:solidFill>
              <a:latin typeface="楷体_GB2312" pitchFamily="49" charset="-122"/>
              <a:ea typeface="隶书" pitchFamily="49" charset="-122"/>
            </a:endParaRPr>
          </a:p>
        </p:txBody>
      </p:sp>
      <p:sp>
        <p:nvSpPr>
          <p:cNvPr id="47268" name="AutoShape 164"/>
          <p:cNvSpPr/>
          <p:nvPr/>
        </p:nvSpPr>
        <p:spPr>
          <a:xfrm>
            <a:off x="2627313" y="3065463"/>
            <a:ext cx="609600" cy="76200"/>
          </a:xfrm>
          <a:prstGeom prst="rightArrow">
            <a:avLst>
              <a:gd name="adj1" fmla="val 50000"/>
              <a:gd name="adj2" fmla="val 200000"/>
            </a:avLst>
          </a:prstGeom>
          <a:solidFill>
            <a:srgbClr val="FF0066"/>
          </a:solidFill>
          <a:ln w="38100" cap="flat" cmpd="sng">
            <a:solidFill>
              <a:srgbClr val="FF0066"/>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538632" name="Object 165"/>
          <p:cNvGraphicFramePr/>
          <p:nvPr/>
        </p:nvGraphicFramePr>
        <p:xfrm>
          <a:off x="3492500" y="2555875"/>
          <a:ext cx="936625" cy="441325"/>
        </p:xfrm>
        <a:graphic>
          <a:graphicData uri="http://schemas.openxmlformats.org/presentationml/2006/ole">
            <mc:AlternateContent xmlns:mc="http://schemas.openxmlformats.org/markup-compatibility/2006">
              <mc:Choice xmlns:v="urn:schemas-microsoft-com:vml" Requires="v">
                <p:oleObj spid="_x0000_s4515" name="" r:id="rId3" imgW="965200" imgH="457200" progId="Equation.3">
                  <p:embed/>
                </p:oleObj>
              </mc:Choice>
              <mc:Fallback>
                <p:oleObj name="" r:id="rId3" imgW="965200" imgH="457200" progId="Equation.3">
                  <p:embed/>
                  <p:pic>
                    <p:nvPicPr>
                      <p:cNvPr id="0" name="图片 4514"/>
                      <p:cNvPicPr/>
                      <p:nvPr/>
                    </p:nvPicPr>
                    <p:blipFill>
                      <a:blip r:embed="rId4"/>
                      <a:stretch>
                        <a:fillRect/>
                      </a:stretch>
                    </p:blipFill>
                    <p:spPr>
                      <a:xfrm>
                        <a:off x="3492500" y="2555875"/>
                        <a:ext cx="936625" cy="441325"/>
                      </a:xfrm>
                      <a:prstGeom prst="rect">
                        <a:avLst/>
                      </a:prstGeom>
                      <a:noFill/>
                      <a:ln w="38100">
                        <a:noFill/>
                        <a:miter/>
                      </a:ln>
                    </p:spPr>
                  </p:pic>
                </p:oleObj>
              </mc:Fallback>
            </mc:AlternateContent>
          </a:graphicData>
        </a:graphic>
      </p:graphicFrame>
      <p:graphicFrame>
        <p:nvGraphicFramePr>
          <p:cNvPr id="538633" name="Object 166"/>
          <p:cNvGraphicFramePr/>
          <p:nvPr/>
        </p:nvGraphicFramePr>
        <p:xfrm>
          <a:off x="828675" y="3213100"/>
          <a:ext cx="1655763" cy="419100"/>
        </p:xfrm>
        <a:graphic>
          <a:graphicData uri="http://schemas.openxmlformats.org/presentationml/2006/ole">
            <mc:AlternateContent xmlns:mc="http://schemas.openxmlformats.org/markup-compatibility/2006">
              <mc:Choice xmlns:v="urn:schemas-microsoft-com:vml" Requires="v">
                <p:oleObj spid="_x0000_s4512" name="" r:id="rId5" imgW="1803400" imgH="457200" progId="Equation.3">
                  <p:embed/>
                </p:oleObj>
              </mc:Choice>
              <mc:Fallback>
                <p:oleObj name="" r:id="rId5" imgW="1803400" imgH="457200" progId="Equation.3">
                  <p:embed/>
                  <p:pic>
                    <p:nvPicPr>
                      <p:cNvPr id="0" name="图片 4511"/>
                      <p:cNvPicPr/>
                      <p:nvPr/>
                    </p:nvPicPr>
                    <p:blipFill>
                      <a:blip r:embed="rId6"/>
                      <a:stretch>
                        <a:fillRect/>
                      </a:stretch>
                    </p:blipFill>
                    <p:spPr>
                      <a:xfrm>
                        <a:off x="828675" y="3213100"/>
                        <a:ext cx="1655763" cy="419100"/>
                      </a:xfrm>
                      <a:prstGeom prst="rect">
                        <a:avLst/>
                      </a:prstGeom>
                      <a:noFill/>
                      <a:ln w="38100">
                        <a:noFill/>
                        <a:miter/>
                      </a:ln>
                    </p:spPr>
                  </p:pic>
                </p:oleObj>
              </mc:Fallback>
            </mc:AlternateContent>
          </a:graphicData>
        </a:graphic>
      </p:graphicFrame>
      <p:sp>
        <p:nvSpPr>
          <p:cNvPr id="47271" name="Rectangle 167"/>
          <p:cNvSpPr/>
          <p:nvPr/>
        </p:nvSpPr>
        <p:spPr>
          <a:xfrm>
            <a:off x="2476500" y="3125788"/>
            <a:ext cx="1143000" cy="519112"/>
          </a:xfrm>
          <a:prstGeom prst="rect">
            <a:avLst/>
          </a:prstGeom>
          <a:noFill/>
          <a:ln w="38100">
            <a:noFill/>
          </a:ln>
        </p:spPr>
        <p:txBody>
          <a:bodyPr>
            <a:spAutoFit/>
          </a:bodyPr>
          <a:p>
            <a:r>
              <a:rPr lang="zh-CN" altLang="en-US" sz="2800" b="1" dirty="0">
                <a:solidFill>
                  <a:srgbClr val="0033CC"/>
                </a:solidFill>
                <a:latin typeface="楷体_GB2312" pitchFamily="49" charset="-122"/>
                <a:ea typeface="隶书" pitchFamily="49" charset="-122"/>
              </a:rPr>
              <a:t>虚地</a:t>
            </a:r>
            <a:endParaRPr lang="zh-CN" altLang="en-US" sz="2800" b="1" dirty="0">
              <a:solidFill>
                <a:srgbClr val="0033CC"/>
              </a:solidFill>
              <a:latin typeface="楷体_GB2312" pitchFamily="49" charset="-122"/>
              <a:ea typeface="隶书" pitchFamily="49" charset="-122"/>
            </a:endParaRPr>
          </a:p>
        </p:txBody>
      </p:sp>
      <p:graphicFrame>
        <p:nvGraphicFramePr>
          <p:cNvPr id="538635" name="Object 168"/>
          <p:cNvGraphicFramePr/>
          <p:nvPr/>
        </p:nvGraphicFramePr>
        <p:xfrm>
          <a:off x="3419475" y="3200400"/>
          <a:ext cx="1368425" cy="374650"/>
        </p:xfrm>
        <a:graphic>
          <a:graphicData uri="http://schemas.openxmlformats.org/presentationml/2006/ole">
            <mc:AlternateContent xmlns:mc="http://schemas.openxmlformats.org/markup-compatibility/2006">
              <mc:Choice xmlns:v="urn:schemas-microsoft-com:vml" Requires="v">
                <p:oleObj spid="_x0000_s4513" name="" r:id="rId7" imgW="1663700" imgH="457200" progId="Equation.3">
                  <p:embed/>
                </p:oleObj>
              </mc:Choice>
              <mc:Fallback>
                <p:oleObj name="" r:id="rId7" imgW="1663700" imgH="457200" progId="Equation.3">
                  <p:embed/>
                  <p:pic>
                    <p:nvPicPr>
                      <p:cNvPr id="0" name="图片 4512"/>
                      <p:cNvPicPr/>
                      <p:nvPr/>
                    </p:nvPicPr>
                    <p:blipFill>
                      <a:blip r:embed="rId8"/>
                      <a:stretch>
                        <a:fillRect/>
                      </a:stretch>
                    </p:blipFill>
                    <p:spPr>
                      <a:xfrm>
                        <a:off x="3419475" y="3200400"/>
                        <a:ext cx="1368425" cy="374650"/>
                      </a:xfrm>
                      <a:prstGeom prst="rect">
                        <a:avLst/>
                      </a:prstGeom>
                      <a:noFill/>
                      <a:ln w="38100">
                        <a:noFill/>
                        <a:miter/>
                      </a:ln>
                    </p:spPr>
                  </p:pic>
                </p:oleObj>
              </mc:Fallback>
            </mc:AlternateContent>
          </a:graphicData>
        </a:graphic>
      </p:graphicFrame>
      <p:graphicFrame>
        <p:nvGraphicFramePr>
          <p:cNvPr id="538636" name="Object 169"/>
          <p:cNvGraphicFramePr/>
          <p:nvPr/>
        </p:nvGraphicFramePr>
        <p:xfrm>
          <a:off x="900113" y="3933825"/>
          <a:ext cx="1871662" cy="760413"/>
        </p:xfrm>
        <a:graphic>
          <a:graphicData uri="http://schemas.openxmlformats.org/presentationml/2006/ole">
            <mc:AlternateContent xmlns:mc="http://schemas.openxmlformats.org/markup-compatibility/2006">
              <mc:Choice xmlns:v="urn:schemas-microsoft-com:vml" Requires="v">
                <p:oleObj spid="_x0000_s4514" name="" r:id="rId9" imgW="2437130" imgH="989965" progId="Equation.3">
                  <p:embed/>
                </p:oleObj>
              </mc:Choice>
              <mc:Fallback>
                <p:oleObj name="" r:id="rId9" imgW="2437130" imgH="989965" progId="Equation.3">
                  <p:embed/>
                  <p:pic>
                    <p:nvPicPr>
                      <p:cNvPr id="0" name="图片 4513"/>
                      <p:cNvPicPr/>
                      <p:nvPr/>
                    </p:nvPicPr>
                    <p:blipFill>
                      <a:blip r:embed="rId10"/>
                      <a:stretch>
                        <a:fillRect/>
                      </a:stretch>
                    </p:blipFill>
                    <p:spPr>
                      <a:xfrm>
                        <a:off x="900113" y="3933825"/>
                        <a:ext cx="1871662" cy="760413"/>
                      </a:xfrm>
                      <a:prstGeom prst="rect">
                        <a:avLst/>
                      </a:prstGeom>
                      <a:noFill/>
                      <a:ln w="38100">
                        <a:noFill/>
                        <a:miter/>
                      </a:ln>
                    </p:spPr>
                  </p:pic>
                </p:oleObj>
              </mc:Fallback>
            </mc:AlternateContent>
          </a:graphicData>
        </a:graphic>
      </p:graphicFrame>
      <p:graphicFrame>
        <p:nvGraphicFramePr>
          <p:cNvPr id="538637" name="Object 170"/>
          <p:cNvGraphicFramePr/>
          <p:nvPr/>
        </p:nvGraphicFramePr>
        <p:xfrm>
          <a:off x="3132138" y="3933825"/>
          <a:ext cx="2232025" cy="779463"/>
        </p:xfrm>
        <a:graphic>
          <a:graphicData uri="http://schemas.openxmlformats.org/presentationml/2006/ole">
            <mc:AlternateContent xmlns:mc="http://schemas.openxmlformats.org/markup-compatibility/2006">
              <mc:Choice xmlns:v="urn:schemas-microsoft-com:vml" Requires="v">
                <p:oleObj spid="_x0000_s4509" name="" r:id="rId11" imgW="2830830" imgH="989965" progId="Equation.3">
                  <p:embed/>
                </p:oleObj>
              </mc:Choice>
              <mc:Fallback>
                <p:oleObj name="" r:id="rId11" imgW="2830830" imgH="989965" progId="Equation.3">
                  <p:embed/>
                  <p:pic>
                    <p:nvPicPr>
                      <p:cNvPr id="0" name="图片 4508"/>
                      <p:cNvPicPr/>
                      <p:nvPr/>
                    </p:nvPicPr>
                    <p:blipFill>
                      <a:blip r:embed="rId12"/>
                      <a:stretch>
                        <a:fillRect/>
                      </a:stretch>
                    </p:blipFill>
                    <p:spPr>
                      <a:xfrm>
                        <a:off x="3132138" y="3933825"/>
                        <a:ext cx="2232025" cy="779463"/>
                      </a:xfrm>
                      <a:prstGeom prst="rect">
                        <a:avLst/>
                      </a:prstGeom>
                      <a:noFill/>
                      <a:ln w="38100">
                        <a:noFill/>
                        <a:miter/>
                      </a:ln>
                    </p:spPr>
                  </p:pic>
                </p:oleObj>
              </mc:Fallback>
            </mc:AlternateContent>
          </a:graphicData>
        </a:graphic>
      </p:graphicFrame>
      <p:graphicFrame>
        <p:nvGraphicFramePr>
          <p:cNvPr id="538638" name="Object 171"/>
          <p:cNvGraphicFramePr/>
          <p:nvPr/>
        </p:nvGraphicFramePr>
        <p:xfrm>
          <a:off x="5724525" y="3789363"/>
          <a:ext cx="2019300" cy="990600"/>
        </p:xfrm>
        <a:graphic>
          <a:graphicData uri="http://schemas.openxmlformats.org/presentationml/2006/ole">
            <mc:AlternateContent xmlns:mc="http://schemas.openxmlformats.org/markup-compatibility/2006">
              <mc:Choice xmlns:v="urn:schemas-microsoft-com:vml" Requires="v">
                <p:oleObj spid="_x0000_s4516" name="" r:id="rId13" imgW="2018665" imgH="989965" progId="Equation.3">
                  <p:embed/>
                </p:oleObj>
              </mc:Choice>
              <mc:Fallback>
                <p:oleObj name="" r:id="rId13" imgW="2018665" imgH="989965" progId="Equation.3">
                  <p:embed/>
                  <p:pic>
                    <p:nvPicPr>
                      <p:cNvPr id="0" name="图片 4515"/>
                      <p:cNvPicPr/>
                      <p:nvPr/>
                    </p:nvPicPr>
                    <p:blipFill>
                      <a:blip r:embed="rId14">
                        <a:clrChange>
                          <a:clrFrom>
                            <a:srgbClr val="000000"/>
                          </a:clrFrom>
                          <a:clrTo>
                            <a:srgbClr val="9900CC"/>
                          </a:clrTo>
                        </a:clrChange>
                      </a:blip>
                      <a:stretch>
                        <a:fillRect/>
                      </a:stretch>
                    </p:blipFill>
                    <p:spPr>
                      <a:xfrm>
                        <a:off x="5724525" y="3789363"/>
                        <a:ext cx="2019300" cy="990600"/>
                      </a:xfrm>
                      <a:prstGeom prst="rect">
                        <a:avLst/>
                      </a:prstGeom>
                      <a:noFill/>
                      <a:ln w="38100">
                        <a:noFill/>
                        <a:miter/>
                      </a:ln>
                    </p:spPr>
                  </p:pic>
                </p:oleObj>
              </mc:Fallback>
            </mc:AlternateContent>
          </a:graphicData>
        </a:graphic>
      </p:graphicFrame>
      <p:sp>
        <p:nvSpPr>
          <p:cNvPr id="47276" name="Text Box 172"/>
          <p:cNvSpPr txBox="1"/>
          <p:nvPr/>
        </p:nvSpPr>
        <p:spPr>
          <a:xfrm>
            <a:off x="755650" y="4868863"/>
            <a:ext cx="1612900" cy="519112"/>
          </a:xfrm>
          <a:prstGeom prst="rect">
            <a:avLst/>
          </a:prstGeom>
          <a:noFill/>
          <a:ln w="25400">
            <a:noFill/>
          </a:ln>
        </p:spPr>
        <p:txBody>
          <a:bodyPr wrap="none">
            <a:spAutoFit/>
          </a:bodyPr>
          <a:p>
            <a:pPr>
              <a:spcBef>
                <a:spcPct val="50000"/>
              </a:spcBef>
            </a:pPr>
            <a:r>
              <a:rPr lang="zh-CN" altLang="en-US" sz="2800" b="1" dirty="0">
                <a:solidFill>
                  <a:schemeClr val="accent2"/>
                </a:solidFill>
                <a:latin typeface="Times New Roman" panose="02020603050405020304" pitchFamily="18" charset="0"/>
              </a:rPr>
              <a:t>平衡电阻</a:t>
            </a:r>
            <a:endParaRPr lang="zh-CN" altLang="en-US" sz="2800" b="1" dirty="0">
              <a:solidFill>
                <a:schemeClr val="accent2"/>
              </a:solidFill>
              <a:latin typeface="Times New Roman" panose="02020603050405020304" pitchFamily="18" charset="0"/>
            </a:endParaRPr>
          </a:p>
        </p:txBody>
      </p:sp>
      <p:graphicFrame>
        <p:nvGraphicFramePr>
          <p:cNvPr id="538640" name="Object 173"/>
          <p:cNvGraphicFramePr/>
          <p:nvPr/>
        </p:nvGraphicFramePr>
        <p:xfrm>
          <a:off x="2403475" y="4951413"/>
          <a:ext cx="1841500" cy="508000"/>
        </p:xfrm>
        <a:graphic>
          <a:graphicData uri="http://schemas.openxmlformats.org/presentationml/2006/ole">
            <mc:AlternateContent xmlns:mc="http://schemas.openxmlformats.org/markup-compatibility/2006">
              <mc:Choice xmlns:v="urn:schemas-microsoft-com:vml" Requires="v">
                <p:oleObj spid="_x0000_s4511" name="" r:id="rId15" imgW="1841500" imgH="508000" progId="Equation.3">
                  <p:embed/>
                </p:oleObj>
              </mc:Choice>
              <mc:Fallback>
                <p:oleObj name="" r:id="rId15" imgW="1841500" imgH="508000" progId="Equation.3">
                  <p:embed/>
                  <p:pic>
                    <p:nvPicPr>
                      <p:cNvPr id="0" name="图片 4510"/>
                      <p:cNvPicPr/>
                      <p:nvPr/>
                    </p:nvPicPr>
                    <p:blipFill>
                      <a:blip r:embed="rId16">
                        <a:clrChange>
                          <a:clrFrom>
                            <a:srgbClr val="000000"/>
                          </a:clrFrom>
                          <a:clrTo>
                            <a:srgbClr val="9900CC"/>
                          </a:clrTo>
                        </a:clrChange>
                      </a:blip>
                      <a:stretch>
                        <a:fillRect/>
                      </a:stretch>
                    </p:blipFill>
                    <p:spPr>
                      <a:xfrm>
                        <a:off x="2403475" y="4951413"/>
                        <a:ext cx="1841500" cy="508000"/>
                      </a:xfrm>
                      <a:prstGeom prst="rect">
                        <a:avLst/>
                      </a:prstGeom>
                      <a:noFill/>
                      <a:ln w="38100">
                        <a:noFill/>
                        <a:miter/>
                      </a:ln>
                    </p:spPr>
                  </p:pic>
                </p:oleObj>
              </mc:Fallback>
            </mc:AlternateContent>
          </a:graphicData>
        </a:graphic>
      </p:graphicFrame>
      <p:sp>
        <p:nvSpPr>
          <p:cNvPr id="47278" name="Rectangle 174"/>
          <p:cNvSpPr/>
          <p:nvPr/>
        </p:nvSpPr>
        <p:spPr>
          <a:xfrm>
            <a:off x="827088" y="5734050"/>
            <a:ext cx="2895600" cy="519113"/>
          </a:xfrm>
          <a:prstGeom prst="rect">
            <a:avLst/>
          </a:prstGeom>
          <a:noFill/>
          <a:ln w="9525">
            <a:noFill/>
          </a:ln>
        </p:spPr>
        <p:txBody>
          <a:bodyPr>
            <a:spAutoFit/>
          </a:bodyPr>
          <a:p>
            <a:pPr eaLnBrk="0" hangingPunct="0"/>
            <a:r>
              <a:rPr lang="zh-CN" altLang="en-US" sz="2800" b="1" dirty="0">
                <a:solidFill>
                  <a:srgbClr val="0033CC"/>
                </a:solidFill>
                <a:latin typeface="Times New Roman" panose="02020603050405020304" pitchFamily="18" charset="0"/>
              </a:rPr>
              <a:t>输入电阻</a:t>
            </a:r>
            <a:r>
              <a:rPr lang="en-US" altLang="zh-CN" sz="2800" b="1" dirty="0">
                <a:solidFill>
                  <a:srgbClr val="0033CC"/>
                </a:solidFill>
                <a:latin typeface="Times New Roman" panose="02020603050405020304" pitchFamily="18" charset="0"/>
              </a:rPr>
              <a:t>:</a:t>
            </a:r>
            <a:endParaRPr lang="en-US" altLang="zh-CN" sz="2800" b="1" dirty="0">
              <a:solidFill>
                <a:srgbClr val="0033CC"/>
              </a:solidFill>
              <a:latin typeface="Times New Roman" panose="02020603050405020304" pitchFamily="18" charset="0"/>
            </a:endParaRPr>
          </a:p>
        </p:txBody>
      </p:sp>
      <p:graphicFrame>
        <p:nvGraphicFramePr>
          <p:cNvPr id="538642" name="Object 180"/>
          <p:cNvGraphicFramePr/>
          <p:nvPr/>
        </p:nvGraphicFramePr>
        <p:xfrm>
          <a:off x="7235825" y="4919663"/>
          <a:ext cx="1320800" cy="455612"/>
        </p:xfrm>
        <a:graphic>
          <a:graphicData uri="http://schemas.openxmlformats.org/presentationml/2006/ole">
            <mc:AlternateContent xmlns:mc="http://schemas.openxmlformats.org/markup-compatibility/2006">
              <mc:Choice xmlns:v="urn:schemas-microsoft-com:vml" Requires="v">
                <p:oleObj spid="_x0000_s4507" name="" r:id="rId17" imgW="1320165" imgH="457200" progId="Equation.3">
                  <p:embed/>
                </p:oleObj>
              </mc:Choice>
              <mc:Fallback>
                <p:oleObj name="" r:id="rId17" imgW="1320165" imgH="457200" progId="Equation.3">
                  <p:embed/>
                  <p:pic>
                    <p:nvPicPr>
                      <p:cNvPr id="0" name="图片 4506"/>
                      <p:cNvPicPr/>
                      <p:nvPr/>
                    </p:nvPicPr>
                    <p:blipFill>
                      <a:blip r:embed="rId18"/>
                      <a:stretch>
                        <a:fillRect/>
                      </a:stretch>
                    </p:blipFill>
                    <p:spPr>
                      <a:xfrm>
                        <a:off x="7235825" y="4919663"/>
                        <a:ext cx="1320800" cy="455612"/>
                      </a:xfrm>
                      <a:prstGeom prst="rect">
                        <a:avLst/>
                      </a:prstGeom>
                      <a:noFill/>
                      <a:ln w="38100">
                        <a:noFill/>
                        <a:miter/>
                      </a:ln>
                    </p:spPr>
                  </p:pic>
                </p:oleObj>
              </mc:Fallback>
            </mc:AlternateContent>
          </a:graphicData>
        </a:graphic>
      </p:graphicFrame>
      <p:graphicFrame>
        <p:nvGraphicFramePr>
          <p:cNvPr id="538643" name="Object 181"/>
          <p:cNvGraphicFramePr/>
          <p:nvPr/>
        </p:nvGraphicFramePr>
        <p:xfrm>
          <a:off x="5445125" y="4938713"/>
          <a:ext cx="1130300" cy="457200"/>
        </p:xfrm>
        <a:graphic>
          <a:graphicData uri="http://schemas.openxmlformats.org/presentationml/2006/ole">
            <mc:AlternateContent xmlns:mc="http://schemas.openxmlformats.org/markup-compatibility/2006">
              <mc:Choice xmlns:v="urn:schemas-microsoft-com:vml" Requires="v">
                <p:oleObj spid="_x0000_s4508" name="" r:id="rId19" imgW="1129665" imgH="457200" progId="Equation.3">
                  <p:embed/>
                </p:oleObj>
              </mc:Choice>
              <mc:Fallback>
                <p:oleObj name="" r:id="rId19" imgW="1129665" imgH="457200" progId="Equation.3">
                  <p:embed/>
                  <p:pic>
                    <p:nvPicPr>
                      <p:cNvPr id="0" name="图片 4507"/>
                      <p:cNvPicPr/>
                      <p:nvPr/>
                    </p:nvPicPr>
                    <p:blipFill>
                      <a:blip r:embed="rId20"/>
                      <a:stretch>
                        <a:fillRect/>
                      </a:stretch>
                    </p:blipFill>
                    <p:spPr>
                      <a:xfrm>
                        <a:off x="5445125" y="4938713"/>
                        <a:ext cx="1130300" cy="457200"/>
                      </a:xfrm>
                      <a:prstGeom prst="rect">
                        <a:avLst/>
                      </a:prstGeom>
                      <a:noFill/>
                      <a:ln w="38100">
                        <a:noFill/>
                        <a:miter/>
                      </a:ln>
                    </p:spPr>
                  </p:pic>
                </p:oleObj>
              </mc:Fallback>
            </mc:AlternateContent>
          </a:graphicData>
        </a:graphic>
      </p:graphicFrame>
      <p:sp>
        <p:nvSpPr>
          <p:cNvPr id="47286" name="Text Box 182"/>
          <p:cNvSpPr txBox="1"/>
          <p:nvPr/>
        </p:nvSpPr>
        <p:spPr>
          <a:xfrm>
            <a:off x="4870450" y="4849813"/>
            <a:ext cx="542925" cy="519112"/>
          </a:xfrm>
          <a:prstGeom prst="rect">
            <a:avLst/>
          </a:prstGeom>
          <a:noFill/>
          <a:ln w="25400">
            <a:noFill/>
          </a:ln>
        </p:spPr>
        <p:txBody>
          <a:bodyPr wrap="none">
            <a:spAutoFit/>
          </a:bodyPr>
          <a:p>
            <a:pPr>
              <a:spcBef>
                <a:spcPct val="50000"/>
              </a:spcBef>
            </a:pPr>
            <a:r>
              <a:rPr lang="zh-CN" altLang="en-US" sz="2800" b="1" dirty="0">
                <a:solidFill>
                  <a:schemeClr val="accent2"/>
                </a:solidFill>
                <a:latin typeface="Times New Roman" panose="02020603050405020304" pitchFamily="18" charset="0"/>
              </a:rPr>
              <a:t>若</a:t>
            </a:r>
            <a:endParaRPr lang="zh-CN" altLang="en-US" sz="2800" b="1" dirty="0">
              <a:solidFill>
                <a:schemeClr val="accent2"/>
              </a:solidFill>
              <a:latin typeface="Times New Roman" panose="02020603050405020304" pitchFamily="18" charset="0"/>
            </a:endParaRPr>
          </a:p>
        </p:txBody>
      </p:sp>
      <p:sp>
        <p:nvSpPr>
          <p:cNvPr id="47287" name="Text Box 183"/>
          <p:cNvSpPr txBox="1"/>
          <p:nvPr/>
        </p:nvSpPr>
        <p:spPr>
          <a:xfrm>
            <a:off x="6718300" y="4887913"/>
            <a:ext cx="542925" cy="519112"/>
          </a:xfrm>
          <a:prstGeom prst="rect">
            <a:avLst/>
          </a:prstGeom>
          <a:noFill/>
          <a:ln w="25400">
            <a:noFill/>
          </a:ln>
        </p:spPr>
        <p:txBody>
          <a:bodyPr wrap="none">
            <a:spAutoFit/>
          </a:bodyPr>
          <a:p>
            <a:pPr>
              <a:spcBef>
                <a:spcPct val="50000"/>
              </a:spcBef>
            </a:pPr>
            <a:r>
              <a:rPr lang="zh-CN" altLang="en-US" sz="2800" b="1" dirty="0">
                <a:solidFill>
                  <a:schemeClr val="accent2"/>
                </a:solidFill>
                <a:latin typeface="Times New Roman" panose="02020603050405020304" pitchFamily="18" charset="0"/>
              </a:rPr>
              <a:t>则</a:t>
            </a:r>
            <a:endParaRPr lang="zh-CN" altLang="en-US" sz="2800" b="1" dirty="0">
              <a:solidFill>
                <a:schemeClr val="accent2"/>
              </a:solidFill>
              <a:latin typeface="Times New Roman" panose="02020603050405020304" pitchFamily="18" charset="0"/>
            </a:endParaRPr>
          </a:p>
        </p:txBody>
      </p:sp>
      <p:graphicFrame>
        <p:nvGraphicFramePr>
          <p:cNvPr id="538646" name="Object 184"/>
          <p:cNvGraphicFramePr/>
          <p:nvPr/>
        </p:nvGraphicFramePr>
        <p:xfrm>
          <a:off x="2627313" y="5516563"/>
          <a:ext cx="1663700" cy="990600"/>
        </p:xfrm>
        <a:graphic>
          <a:graphicData uri="http://schemas.openxmlformats.org/presentationml/2006/ole">
            <mc:AlternateContent xmlns:mc="http://schemas.openxmlformats.org/markup-compatibility/2006">
              <mc:Choice xmlns:v="urn:schemas-microsoft-com:vml" Requires="v">
                <p:oleObj spid="_x0000_s4517" name="" r:id="rId21" imgW="1663065" imgH="989965" progId="Equation.3">
                  <p:embed/>
                </p:oleObj>
              </mc:Choice>
              <mc:Fallback>
                <p:oleObj name="" r:id="rId21" imgW="1663065" imgH="989965" progId="Equation.3">
                  <p:embed/>
                  <p:pic>
                    <p:nvPicPr>
                      <p:cNvPr id="0" name="图片 4516"/>
                      <p:cNvPicPr/>
                      <p:nvPr/>
                    </p:nvPicPr>
                    <p:blipFill>
                      <a:blip r:embed="rId22">
                        <a:clrChange>
                          <a:clrFrom>
                            <a:srgbClr val="000000"/>
                          </a:clrFrom>
                          <a:clrTo>
                            <a:srgbClr val="9900CC"/>
                          </a:clrTo>
                        </a:clrChange>
                      </a:blip>
                      <a:stretch>
                        <a:fillRect/>
                      </a:stretch>
                    </p:blipFill>
                    <p:spPr>
                      <a:xfrm>
                        <a:off x="2627313" y="5516563"/>
                        <a:ext cx="1663700" cy="990600"/>
                      </a:xfrm>
                      <a:prstGeom prst="rect">
                        <a:avLst/>
                      </a:prstGeom>
                      <a:noFill/>
                      <a:ln w="38100">
                        <a:noFill/>
                        <a:miter/>
                      </a:ln>
                    </p:spPr>
                  </p:pic>
                </p:oleObj>
              </mc:Fallback>
            </mc:AlternateContent>
          </a:graphicData>
        </a:graphic>
      </p:graphicFrame>
      <p:grpSp>
        <p:nvGrpSpPr>
          <p:cNvPr id="2" name="Group 185"/>
          <p:cNvGrpSpPr/>
          <p:nvPr/>
        </p:nvGrpSpPr>
        <p:grpSpPr>
          <a:xfrm>
            <a:off x="4932363" y="476250"/>
            <a:ext cx="3625850" cy="3009900"/>
            <a:chOff x="3476" y="492"/>
            <a:chExt cx="2284" cy="1896"/>
          </a:xfrm>
        </p:grpSpPr>
        <p:sp>
          <p:nvSpPr>
            <p:cNvPr id="538648" name="Text Box 186"/>
            <p:cNvSpPr txBox="1"/>
            <p:nvPr/>
          </p:nvSpPr>
          <p:spPr>
            <a:xfrm>
              <a:off x="4686" y="492"/>
              <a:ext cx="336" cy="288"/>
            </a:xfrm>
            <a:prstGeom prst="rect">
              <a:avLst/>
            </a:prstGeom>
            <a:noFill/>
            <a:ln w="9525">
              <a:noFill/>
            </a:ln>
          </p:spPr>
          <p:txBody>
            <a:bodyPr>
              <a:spAutoFit/>
            </a:bodyPr>
            <a:p>
              <a:pPr>
                <a:spcBef>
                  <a:spcPct val="50000"/>
                </a:spcBef>
              </a:pP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F</a:t>
              </a:r>
              <a:endParaRPr lang="en-US" altLang="zh-CN" i="1" dirty="0">
                <a:solidFill>
                  <a:srgbClr val="0033CC"/>
                </a:solidFill>
                <a:latin typeface="Times New Roman" panose="02020603050405020304" pitchFamily="18" charset="0"/>
              </a:endParaRPr>
            </a:p>
          </p:txBody>
        </p:sp>
        <p:sp>
          <p:nvSpPr>
            <p:cNvPr id="538649" name="Text Box 187"/>
            <p:cNvSpPr txBox="1"/>
            <p:nvPr/>
          </p:nvSpPr>
          <p:spPr>
            <a:xfrm>
              <a:off x="3716" y="1144"/>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38650" name="Text Box 188"/>
            <p:cNvSpPr txBox="1"/>
            <p:nvPr/>
          </p:nvSpPr>
          <p:spPr>
            <a:xfrm>
              <a:off x="4664" y="940"/>
              <a:ext cx="443" cy="288"/>
            </a:xfrm>
            <a:prstGeom prst="rect">
              <a:avLst/>
            </a:prstGeom>
            <a:noFill/>
            <a:ln w="38100">
              <a:noFill/>
            </a:ln>
          </p:spPr>
          <p:txBody>
            <a:bodyPr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f</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38651" name="Line 189"/>
            <p:cNvSpPr/>
            <p:nvPr/>
          </p:nvSpPr>
          <p:spPr>
            <a:xfrm>
              <a:off x="4638" y="807"/>
              <a:ext cx="288" cy="0"/>
            </a:xfrm>
            <a:prstGeom prst="line">
              <a:avLst/>
            </a:prstGeom>
            <a:ln w="25400" cap="flat" cmpd="sng">
              <a:solidFill>
                <a:srgbClr val="FF3300"/>
              </a:solidFill>
              <a:prstDash val="solid"/>
              <a:headEnd type="none" w="med" len="med"/>
              <a:tailEnd type="stealth" w="med" len="lg"/>
            </a:ln>
          </p:spPr>
        </p:sp>
        <p:sp>
          <p:nvSpPr>
            <p:cNvPr id="538652" name="Text Box 190"/>
            <p:cNvSpPr txBox="1"/>
            <p:nvPr/>
          </p:nvSpPr>
          <p:spPr>
            <a:xfrm>
              <a:off x="4074" y="1056"/>
              <a:ext cx="336" cy="288"/>
            </a:xfrm>
            <a:prstGeom prst="rect">
              <a:avLst/>
            </a:prstGeom>
            <a:noFill/>
            <a:ln w="9525">
              <a:noFill/>
            </a:ln>
          </p:spPr>
          <p:txBody>
            <a:bodyPr>
              <a:spAutoFit/>
            </a:bodyPr>
            <a:p>
              <a:pPr>
                <a:spcBef>
                  <a:spcPct val="50000"/>
                </a:spcBef>
              </a:pP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1</a:t>
              </a:r>
              <a:endParaRPr lang="en-US" altLang="zh-CN" b="1" baseline="-25000" dirty="0">
                <a:solidFill>
                  <a:srgbClr val="0033CC"/>
                </a:solidFill>
                <a:latin typeface="Times New Roman" panose="02020603050405020304" pitchFamily="18" charset="0"/>
              </a:endParaRPr>
            </a:p>
          </p:txBody>
        </p:sp>
        <p:sp>
          <p:nvSpPr>
            <p:cNvPr id="538653" name="Text Box 191"/>
            <p:cNvSpPr txBox="1"/>
            <p:nvPr/>
          </p:nvSpPr>
          <p:spPr>
            <a:xfrm>
              <a:off x="3476" y="1257"/>
              <a:ext cx="376" cy="327"/>
            </a:xfrm>
            <a:prstGeom prst="rect">
              <a:avLst/>
            </a:prstGeom>
            <a:noFill/>
            <a:ln w="25400">
              <a:noFill/>
            </a:ln>
          </p:spPr>
          <p:txBody>
            <a:bodyPr>
              <a:spAutoFit/>
            </a:bodyPr>
            <a:p>
              <a:pPr>
                <a:spcBef>
                  <a:spcPct val="50000"/>
                </a:spcBef>
              </a:pP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I</a:t>
              </a:r>
              <a:endParaRPr lang="en-US" altLang="zh-CN" sz="2800" b="1" dirty="0">
                <a:solidFill>
                  <a:srgbClr val="663300"/>
                </a:solidFill>
                <a:latin typeface="Times New Roman" panose="02020603050405020304" pitchFamily="18" charset="0"/>
              </a:endParaRPr>
            </a:p>
          </p:txBody>
        </p:sp>
        <p:sp>
          <p:nvSpPr>
            <p:cNvPr id="538654" name="Text Box 192"/>
            <p:cNvSpPr txBox="1"/>
            <p:nvPr/>
          </p:nvSpPr>
          <p:spPr>
            <a:xfrm>
              <a:off x="4397" y="1984"/>
              <a:ext cx="292"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i="1" dirty="0">
                  <a:solidFill>
                    <a:schemeClr val="accent2"/>
                  </a:solidFill>
                  <a:latin typeface="Times New Roman" panose="02020603050405020304" pitchFamily="18" charset="0"/>
                  <a:sym typeface="Symbol" panose="05050102010706020507" pitchFamily="18" charset="2"/>
                </a:rPr>
                <a:t></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38655" name="Line 193"/>
            <p:cNvSpPr/>
            <p:nvPr/>
          </p:nvSpPr>
          <p:spPr>
            <a:xfrm>
              <a:off x="5430" y="2237"/>
              <a:ext cx="215" cy="0"/>
            </a:xfrm>
            <a:prstGeom prst="line">
              <a:avLst/>
            </a:prstGeom>
            <a:ln w="38100" cap="flat" cmpd="sng">
              <a:solidFill>
                <a:srgbClr val="000000"/>
              </a:solidFill>
              <a:prstDash val="solid"/>
              <a:headEnd type="none" w="med" len="med"/>
              <a:tailEnd type="none" w="med" len="med"/>
            </a:ln>
          </p:spPr>
        </p:sp>
        <p:sp>
          <p:nvSpPr>
            <p:cNvPr id="538656" name="Text Box 194"/>
            <p:cNvSpPr txBox="1"/>
            <p:nvPr/>
          </p:nvSpPr>
          <p:spPr>
            <a:xfrm>
              <a:off x="5360" y="1494"/>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38657" name="Text Box 195"/>
            <p:cNvSpPr txBox="1"/>
            <p:nvPr/>
          </p:nvSpPr>
          <p:spPr>
            <a:xfrm>
              <a:off x="5384" y="1818"/>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38658" name="Freeform 196"/>
            <p:cNvSpPr/>
            <p:nvPr/>
          </p:nvSpPr>
          <p:spPr>
            <a:xfrm>
              <a:off x="4398" y="924"/>
              <a:ext cx="900" cy="660"/>
            </a:xfrm>
            <a:custGeom>
              <a:avLst/>
              <a:gdLst>
                <a:gd name="txL" fmla="*/ 0 w 900"/>
                <a:gd name="txT" fmla="*/ 0 h 720"/>
                <a:gd name="txR" fmla="*/ 900 w 900"/>
                <a:gd name="txB" fmla="*/ 720 h 720"/>
              </a:gdLst>
              <a:ahLst/>
              <a:cxnLst>
                <a:cxn ang="0">
                  <a:pos x="0" y="588"/>
                </a:cxn>
                <a:cxn ang="0">
                  <a:pos x="0" y="0"/>
                </a:cxn>
                <a:cxn ang="0">
                  <a:pos x="900" y="0"/>
                </a:cxn>
                <a:cxn ang="0">
                  <a:pos x="900" y="720"/>
                </a:cxn>
              </a:cxnLst>
              <a:rect l="txL" t="txT" r="txR" b="txB"/>
              <a:pathLst>
                <a:path w="900" h="720">
                  <a:moveTo>
                    <a:pt x="0" y="588"/>
                  </a:moveTo>
                  <a:lnTo>
                    <a:pt x="0" y="0"/>
                  </a:lnTo>
                  <a:lnTo>
                    <a:pt x="900" y="0"/>
                  </a:lnTo>
                  <a:lnTo>
                    <a:pt x="900" y="720"/>
                  </a:lnTo>
                </a:path>
              </a:pathLst>
            </a:custGeom>
            <a:noFill/>
            <a:ln w="25400" cap="flat" cmpd="sng">
              <a:solidFill>
                <a:schemeClr val="tx2"/>
              </a:solidFill>
              <a:prstDash val="solid"/>
              <a:round/>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38659" name="Rectangle 197"/>
            <p:cNvSpPr/>
            <p:nvPr/>
          </p:nvSpPr>
          <p:spPr>
            <a:xfrm rot="10800000">
              <a:off x="4710" y="894"/>
              <a:ext cx="264" cy="96"/>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8660" name="Line 198"/>
            <p:cNvSpPr/>
            <p:nvPr/>
          </p:nvSpPr>
          <p:spPr>
            <a:xfrm>
              <a:off x="5538" y="2100"/>
              <a:ext cx="0" cy="132"/>
            </a:xfrm>
            <a:prstGeom prst="line">
              <a:avLst/>
            </a:prstGeom>
            <a:ln w="25400" cap="flat" cmpd="sng">
              <a:solidFill>
                <a:schemeClr val="tx1"/>
              </a:solidFill>
              <a:prstDash val="solid"/>
              <a:headEnd type="none" w="med" len="med"/>
              <a:tailEnd type="none" w="med" len="lg"/>
            </a:ln>
          </p:spPr>
        </p:sp>
        <p:sp>
          <p:nvSpPr>
            <p:cNvPr id="538661" name="Line 199"/>
            <p:cNvSpPr/>
            <p:nvPr/>
          </p:nvSpPr>
          <p:spPr>
            <a:xfrm>
              <a:off x="4707" y="1044"/>
              <a:ext cx="0" cy="0"/>
            </a:xfrm>
            <a:prstGeom prst="line">
              <a:avLst/>
            </a:prstGeom>
            <a:ln w="9525" cap="flat" cmpd="sng">
              <a:solidFill>
                <a:schemeClr val="tx1"/>
              </a:solidFill>
              <a:prstDash val="solid"/>
              <a:headEnd type="none" w="med" len="med"/>
              <a:tailEnd type="none" w="med" len="med"/>
            </a:ln>
          </p:spPr>
        </p:sp>
        <p:graphicFrame>
          <p:nvGraphicFramePr>
            <p:cNvPr id="538662" name="Object 200"/>
            <p:cNvGraphicFramePr/>
            <p:nvPr/>
          </p:nvGraphicFramePr>
          <p:xfrm>
            <a:off x="4891" y="1371"/>
            <a:ext cx="91" cy="179"/>
          </p:xfrm>
          <a:graphic>
            <a:graphicData uri="http://schemas.openxmlformats.org/presentationml/2006/ole">
              <mc:AlternateContent xmlns:mc="http://schemas.openxmlformats.org/markup-compatibility/2006">
                <mc:Choice xmlns:v="urn:schemas-microsoft-com:vml" Requires="v">
                  <p:oleObj spid="_x0000_s4518" name="" r:id="rId23" imgW="190500" imgH="419100" progId="Equation.3">
                    <p:embed/>
                  </p:oleObj>
                </mc:Choice>
                <mc:Fallback>
                  <p:oleObj name="" r:id="rId23" imgW="190500" imgH="419100" progId="Equation.3">
                    <p:embed/>
                    <p:pic>
                      <p:nvPicPr>
                        <p:cNvPr id="0" name="图片 4517"/>
                        <p:cNvPicPr/>
                        <p:nvPr/>
                      </p:nvPicPr>
                      <p:blipFill>
                        <a:blip r:embed="rId24"/>
                        <a:stretch>
                          <a:fillRect/>
                        </a:stretch>
                      </p:blipFill>
                      <p:spPr>
                        <a:xfrm>
                          <a:off x="4891" y="1371"/>
                          <a:ext cx="91" cy="179"/>
                        </a:xfrm>
                        <a:prstGeom prst="rect">
                          <a:avLst/>
                        </a:prstGeom>
                        <a:noFill/>
                        <a:ln w="38100">
                          <a:noFill/>
                          <a:miter/>
                        </a:ln>
                      </p:spPr>
                    </p:pic>
                  </p:oleObj>
                </mc:Fallback>
              </mc:AlternateContent>
            </a:graphicData>
          </a:graphic>
        </p:graphicFrame>
        <p:sp>
          <p:nvSpPr>
            <p:cNvPr id="538663" name="Line 201"/>
            <p:cNvSpPr/>
            <p:nvPr/>
          </p:nvSpPr>
          <p:spPr>
            <a:xfrm>
              <a:off x="3790" y="1465"/>
              <a:ext cx="847" cy="0"/>
            </a:xfrm>
            <a:prstGeom prst="line">
              <a:avLst/>
            </a:prstGeom>
            <a:ln w="25400" cap="flat" cmpd="sng">
              <a:solidFill>
                <a:schemeClr val="tx2"/>
              </a:solidFill>
              <a:prstDash val="solid"/>
              <a:headEnd type="none" w="med" len="med"/>
              <a:tailEnd type="none" w="med" len="lg"/>
            </a:ln>
          </p:spPr>
        </p:sp>
        <p:sp>
          <p:nvSpPr>
            <p:cNvPr id="538664" name="Line 202"/>
            <p:cNvSpPr/>
            <p:nvPr/>
          </p:nvSpPr>
          <p:spPr>
            <a:xfrm flipV="1">
              <a:off x="4349" y="1787"/>
              <a:ext cx="258" cy="0"/>
            </a:xfrm>
            <a:prstGeom prst="line">
              <a:avLst/>
            </a:prstGeom>
            <a:ln w="25400" cap="flat" cmpd="sng">
              <a:solidFill>
                <a:schemeClr val="tx2"/>
              </a:solidFill>
              <a:prstDash val="solid"/>
              <a:headEnd type="none" w="med" len="med"/>
              <a:tailEnd type="none" w="med" len="lg"/>
            </a:ln>
          </p:spPr>
        </p:sp>
        <p:sp>
          <p:nvSpPr>
            <p:cNvPr id="538665" name="Line 203"/>
            <p:cNvSpPr/>
            <p:nvPr/>
          </p:nvSpPr>
          <p:spPr>
            <a:xfrm>
              <a:off x="5175" y="1585"/>
              <a:ext cx="349" cy="0"/>
            </a:xfrm>
            <a:prstGeom prst="line">
              <a:avLst/>
            </a:prstGeom>
            <a:ln w="25400" cap="flat" cmpd="sng">
              <a:solidFill>
                <a:schemeClr val="tx2"/>
              </a:solidFill>
              <a:prstDash val="solid"/>
              <a:headEnd type="none" w="med" len="med"/>
              <a:tailEnd type="none" w="med" len="lg"/>
            </a:ln>
          </p:spPr>
        </p:sp>
        <p:sp>
          <p:nvSpPr>
            <p:cNvPr id="538666" name="Oval 204"/>
            <p:cNvSpPr/>
            <p:nvPr/>
          </p:nvSpPr>
          <p:spPr>
            <a:xfrm>
              <a:off x="5477" y="154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8667" name="Rectangle 205"/>
            <p:cNvSpPr/>
            <p:nvPr/>
          </p:nvSpPr>
          <p:spPr>
            <a:xfrm>
              <a:off x="4616" y="1232"/>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38668" name="Text Box 206"/>
            <p:cNvSpPr txBox="1"/>
            <p:nvPr/>
          </p:nvSpPr>
          <p:spPr>
            <a:xfrm>
              <a:off x="4965" y="1467"/>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8669" name="AutoShape 207"/>
            <p:cNvSpPr/>
            <p:nvPr/>
          </p:nvSpPr>
          <p:spPr>
            <a:xfrm rot="-5400000">
              <a:off x="4746" y="1353"/>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38670" name="Group 208"/>
            <p:cNvGrpSpPr/>
            <p:nvPr/>
          </p:nvGrpSpPr>
          <p:grpSpPr>
            <a:xfrm>
              <a:off x="4872" y="1362"/>
              <a:ext cx="184" cy="66"/>
              <a:chOff x="2928" y="2112"/>
              <a:chExt cx="384" cy="240"/>
            </a:xfrm>
          </p:grpSpPr>
          <p:sp>
            <p:nvSpPr>
              <p:cNvPr id="538671" name="Oval 209"/>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38672" name="Oval 210"/>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38673" name="Text Box 211"/>
            <p:cNvSpPr txBox="1"/>
            <p:nvPr/>
          </p:nvSpPr>
          <p:spPr>
            <a:xfrm>
              <a:off x="4644" y="1407"/>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38674" name="Text Box 212"/>
            <p:cNvSpPr txBox="1"/>
            <p:nvPr/>
          </p:nvSpPr>
          <p:spPr>
            <a:xfrm>
              <a:off x="4644" y="166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38675" name="Object 213"/>
            <p:cNvGraphicFramePr/>
            <p:nvPr/>
          </p:nvGraphicFramePr>
          <p:xfrm>
            <a:off x="4891" y="1371"/>
            <a:ext cx="91" cy="179"/>
          </p:xfrm>
          <a:graphic>
            <a:graphicData uri="http://schemas.openxmlformats.org/presentationml/2006/ole">
              <mc:AlternateContent xmlns:mc="http://schemas.openxmlformats.org/markup-compatibility/2006">
                <mc:Choice xmlns:v="urn:schemas-microsoft-com:vml" Requires="v">
                  <p:oleObj spid="_x0000_s4490" name="" r:id="rId25" imgW="190500" imgH="419100" progId="Equation.3">
                    <p:embed/>
                  </p:oleObj>
                </mc:Choice>
                <mc:Fallback>
                  <p:oleObj name="" r:id="rId25" imgW="190500" imgH="419100" progId="Equation.3">
                    <p:embed/>
                    <p:pic>
                      <p:nvPicPr>
                        <p:cNvPr id="0" name="图片 4489"/>
                        <p:cNvPicPr/>
                        <p:nvPr/>
                      </p:nvPicPr>
                      <p:blipFill>
                        <a:blip r:embed="rId24"/>
                        <a:stretch>
                          <a:fillRect/>
                        </a:stretch>
                      </p:blipFill>
                      <p:spPr>
                        <a:xfrm>
                          <a:off x="4891" y="1371"/>
                          <a:ext cx="91" cy="179"/>
                        </a:xfrm>
                        <a:prstGeom prst="rect">
                          <a:avLst/>
                        </a:prstGeom>
                        <a:noFill/>
                        <a:ln w="38100">
                          <a:noFill/>
                          <a:miter/>
                        </a:ln>
                      </p:spPr>
                    </p:pic>
                  </p:oleObj>
                </mc:Fallback>
              </mc:AlternateContent>
            </a:graphicData>
          </a:graphic>
        </p:graphicFrame>
        <p:sp>
          <p:nvSpPr>
            <p:cNvPr id="538676" name="Rectangle 214"/>
            <p:cNvSpPr/>
            <p:nvPr/>
          </p:nvSpPr>
          <p:spPr>
            <a:xfrm>
              <a:off x="4616" y="1232"/>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38677" name="Text Box 215"/>
            <p:cNvSpPr txBox="1"/>
            <p:nvPr/>
          </p:nvSpPr>
          <p:spPr>
            <a:xfrm>
              <a:off x="4925" y="1443"/>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8678" name="AutoShape 216"/>
            <p:cNvSpPr/>
            <p:nvPr/>
          </p:nvSpPr>
          <p:spPr>
            <a:xfrm rot="-5400000">
              <a:off x="4765" y="1299"/>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38679" name="Text Box 217"/>
            <p:cNvSpPr txBox="1"/>
            <p:nvPr/>
          </p:nvSpPr>
          <p:spPr>
            <a:xfrm>
              <a:off x="4615" y="1291"/>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38680" name="Text Box 218"/>
            <p:cNvSpPr txBox="1"/>
            <p:nvPr/>
          </p:nvSpPr>
          <p:spPr>
            <a:xfrm>
              <a:off x="4615" y="1600"/>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38681" name="Object 219"/>
            <p:cNvGraphicFramePr/>
            <p:nvPr/>
          </p:nvGraphicFramePr>
          <p:xfrm>
            <a:off x="4890" y="1287"/>
            <a:ext cx="153" cy="98"/>
          </p:xfrm>
          <a:graphic>
            <a:graphicData uri="http://schemas.openxmlformats.org/presentationml/2006/ole">
              <mc:AlternateContent xmlns:mc="http://schemas.openxmlformats.org/markup-compatibility/2006">
                <mc:Choice xmlns:v="urn:schemas-microsoft-com:vml" Requires="v">
                  <p:oleObj spid="_x0000_s4491" name="" r:id="rId26" imgW="317500" imgH="228600" progId="Equation.3">
                    <p:embed/>
                  </p:oleObj>
                </mc:Choice>
                <mc:Fallback>
                  <p:oleObj name="" r:id="rId26" imgW="317500" imgH="228600" progId="Equation.3">
                    <p:embed/>
                    <p:pic>
                      <p:nvPicPr>
                        <p:cNvPr id="0" name="图片 4490"/>
                        <p:cNvPicPr/>
                        <p:nvPr/>
                      </p:nvPicPr>
                      <p:blipFill>
                        <a:blip r:embed="rId27"/>
                        <a:stretch>
                          <a:fillRect/>
                        </a:stretch>
                      </p:blipFill>
                      <p:spPr>
                        <a:xfrm>
                          <a:off x="4890" y="1287"/>
                          <a:ext cx="153" cy="98"/>
                        </a:xfrm>
                        <a:prstGeom prst="rect">
                          <a:avLst/>
                        </a:prstGeom>
                        <a:noFill/>
                        <a:ln w="38100">
                          <a:noFill/>
                          <a:miter/>
                        </a:ln>
                      </p:spPr>
                    </p:pic>
                  </p:oleObj>
                </mc:Fallback>
              </mc:AlternateContent>
            </a:graphicData>
          </a:graphic>
        </p:graphicFrame>
        <p:sp>
          <p:nvSpPr>
            <p:cNvPr id="538682" name="Rectangle 220"/>
            <p:cNvSpPr/>
            <p:nvPr/>
          </p:nvSpPr>
          <p:spPr>
            <a:xfrm>
              <a:off x="5443" y="1650"/>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38683" name="Line 221"/>
            <p:cNvSpPr/>
            <p:nvPr/>
          </p:nvSpPr>
          <p:spPr>
            <a:xfrm>
              <a:off x="4350" y="1776"/>
              <a:ext cx="0" cy="612"/>
            </a:xfrm>
            <a:prstGeom prst="line">
              <a:avLst/>
            </a:prstGeom>
            <a:ln w="28575" cap="flat" cmpd="sng">
              <a:solidFill>
                <a:schemeClr val="tx1"/>
              </a:solidFill>
              <a:prstDash val="solid"/>
              <a:headEnd type="none" w="med" len="med"/>
              <a:tailEnd type="none" w="med" len="med"/>
            </a:ln>
          </p:spPr>
        </p:sp>
        <p:sp>
          <p:nvSpPr>
            <p:cNvPr id="538684" name="Oval 222"/>
            <p:cNvSpPr/>
            <p:nvPr/>
          </p:nvSpPr>
          <p:spPr>
            <a:xfrm>
              <a:off x="5513" y="205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8685" name="Rectangle 223"/>
            <p:cNvSpPr/>
            <p:nvPr/>
          </p:nvSpPr>
          <p:spPr>
            <a:xfrm>
              <a:off x="3966" y="1434"/>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8686" name="Rectangle 224"/>
            <p:cNvSpPr/>
            <p:nvPr/>
          </p:nvSpPr>
          <p:spPr>
            <a:xfrm rot="-5400000">
              <a:off x="4242" y="2082"/>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8687" name="Oval 225"/>
            <p:cNvSpPr/>
            <p:nvPr/>
          </p:nvSpPr>
          <p:spPr>
            <a:xfrm>
              <a:off x="3749" y="142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8688" name="Line 226"/>
            <p:cNvSpPr/>
            <p:nvPr/>
          </p:nvSpPr>
          <p:spPr>
            <a:xfrm>
              <a:off x="4062" y="1371"/>
              <a:ext cx="288" cy="0"/>
            </a:xfrm>
            <a:prstGeom prst="line">
              <a:avLst/>
            </a:prstGeom>
            <a:ln w="25400" cap="flat" cmpd="sng">
              <a:solidFill>
                <a:srgbClr val="FF3300"/>
              </a:solidFill>
              <a:prstDash val="solid"/>
              <a:headEnd type="none" w="med" len="med"/>
              <a:tailEnd type="stealth" w="med" len="lg"/>
            </a:ln>
          </p:spPr>
        </p:sp>
        <p:sp>
          <p:nvSpPr>
            <p:cNvPr id="538689" name="Line 227"/>
            <p:cNvSpPr/>
            <p:nvPr/>
          </p:nvSpPr>
          <p:spPr>
            <a:xfrm>
              <a:off x="4254" y="2381"/>
              <a:ext cx="215" cy="0"/>
            </a:xfrm>
            <a:prstGeom prst="line">
              <a:avLst/>
            </a:prstGeom>
            <a:ln w="38100" cap="flat" cmpd="sng">
              <a:solidFill>
                <a:srgbClr val="000000"/>
              </a:solidFill>
              <a:prstDash val="solid"/>
              <a:headEnd type="none" w="med" len="med"/>
              <a:tailEnd type="none" w="med" len="med"/>
            </a:ln>
          </p:spPr>
        </p:sp>
        <p:sp>
          <p:nvSpPr>
            <p:cNvPr id="538690" name="Rectangle 228"/>
            <p:cNvSpPr/>
            <p:nvPr/>
          </p:nvSpPr>
          <p:spPr>
            <a:xfrm>
              <a:off x="4315" y="1698"/>
              <a:ext cx="328"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sp>
          <p:nvSpPr>
            <p:cNvPr id="538691" name="Rectangle 229"/>
            <p:cNvSpPr/>
            <p:nvPr/>
          </p:nvSpPr>
          <p:spPr>
            <a:xfrm>
              <a:off x="4291" y="1386"/>
              <a:ext cx="292"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grpSp>
      <p:sp>
        <p:nvSpPr>
          <p:cNvPr id="7" name="页脚占位符 4"/>
          <p:cNvSpPr txBox="1">
            <a:spLocks noGrp="1"/>
          </p:cNvSpPr>
          <p:nvPr>
            <p:custDataLst>
              <p:tags r:id="rId28"/>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38629"/>
                                        </p:tgtEl>
                                        <p:attrNameLst>
                                          <p:attrName>style.visibility</p:attrName>
                                        </p:attrNameLst>
                                      </p:cBhvr>
                                      <p:to>
                                        <p:strVal val="visible"/>
                                      </p:to>
                                    </p:set>
                                    <p:animEffect transition="in" filter="wipe(left)">
                                      <p:cBhvr>
                                        <p:cTn id="7" dur="500"/>
                                        <p:tgtEl>
                                          <p:spTgt spid="5386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7267">
                                            <p:txEl>
                                              <p:charRg st="0" end="3"/>
                                            </p:txEl>
                                          </p:spTgt>
                                        </p:tgtEl>
                                        <p:attrNameLst>
                                          <p:attrName>style.visibility</p:attrName>
                                        </p:attrNameLst>
                                      </p:cBhvr>
                                      <p:to>
                                        <p:strVal val="visible"/>
                                      </p:to>
                                    </p:set>
                                    <p:animEffect transition="in" filter="wipe(left)">
                                      <p:cBhvr>
                                        <p:cTn id="12" dur="500"/>
                                        <p:tgtEl>
                                          <p:spTgt spid="47267">
                                            <p:txEl>
                                              <p:charRg st="0"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7268"/>
                                        </p:tgtEl>
                                        <p:attrNameLst>
                                          <p:attrName>style.visibility</p:attrName>
                                        </p:attrNameLst>
                                      </p:cBhvr>
                                      <p:to>
                                        <p:strVal val="visible"/>
                                      </p:to>
                                    </p:set>
                                    <p:animEffect transition="in" filter="wipe(left)">
                                      <p:cBhvr>
                                        <p:cTn id="17" dur="500"/>
                                        <p:tgtEl>
                                          <p:spTgt spid="47268"/>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538632"/>
                                        </p:tgtEl>
                                        <p:attrNameLst>
                                          <p:attrName>style.visibility</p:attrName>
                                        </p:attrNameLst>
                                      </p:cBhvr>
                                      <p:to>
                                        <p:strVal val="visible"/>
                                      </p:to>
                                    </p:set>
                                    <p:animEffect transition="in" filter="wipe(left)">
                                      <p:cBhvr>
                                        <p:cTn id="21" dur="500"/>
                                        <p:tgtEl>
                                          <p:spTgt spid="53863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538633"/>
                                        </p:tgtEl>
                                        <p:attrNameLst>
                                          <p:attrName>style.visibility</p:attrName>
                                        </p:attrNameLst>
                                      </p:cBhvr>
                                      <p:to>
                                        <p:strVal val="visible"/>
                                      </p:to>
                                    </p:set>
                                    <p:animEffect transition="in" filter="wipe(left)">
                                      <p:cBhvr>
                                        <p:cTn id="26" dur="500"/>
                                        <p:tgtEl>
                                          <p:spTgt spid="53863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7271">
                                            <p:txEl>
                                              <p:charRg st="0" end="3"/>
                                            </p:txEl>
                                          </p:spTgt>
                                        </p:tgtEl>
                                        <p:attrNameLst>
                                          <p:attrName>style.visibility</p:attrName>
                                        </p:attrNameLst>
                                      </p:cBhvr>
                                      <p:to>
                                        <p:strVal val="visible"/>
                                      </p:to>
                                    </p:set>
                                    <p:animEffect transition="in" filter="wipe(left)">
                                      <p:cBhvr>
                                        <p:cTn id="31" dur="500"/>
                                        <p:tgtEl>
                                          <p:spTgt spid="47271">
                                            <p:txEl>
                                              <p:charRg st="0"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38635"/>
                                        </p:tgtEl>
                                        <p:attrNameLst>
                                          <p:attrName>style.visibility</p:attrName>
                                        </p:attrNameLst>
                                      </p:cBhvr>
                                      <p:to>
                                        <p:strVal val="visible"/>
                                      </p:to>
                                    </p:set>
                                    <p:animEffect transition="in" filter="wipe(left)">
                                      <p:cBhvr>
                                        <p:cTn id="36" dur="500"/>
                                        <p:tgtEl>
                                          <p:spTgt spid="538635"/>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32" fill="hold" nodeType="clickEffect">
                                  <p:stCondLst>
                                    <p:cond delay="0"/>
                                  </p:stCondLst>
                                  <p:childTnLst>
                                    <p:set>
                                      <p:cBhvr>
                                        <p:cTn id="40" dur="1" fill="hold">
                                          <p:stCondLst>
                                            <p:cond delay="0"/>
                                          </p:stCondLst>
                                        </p:cTn>
                                        <p:tgtEl>
                                          <p:spTgt spid="538636"/>
                                        </p:tgtEl>
                                        <p:attrNameLst>
                                          <p:attrName>style.visibility</p:attrName>
                                        </p:attrNameLst>
                                      </p:cBhvr>
                                      <p:to>
                                        <p:strVal val="visible"/>
                                      </p:to>
                                    </p:set>
                                    <p:animEffect transition="in" filter="box(out)">
                                      <p:cBhvr>
                                        <p:cTn id="41" dur="500"/>
                                        <p:tgtEl>
                                          <p:spTgt spid="538636"/>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32" fill="hold" nodeType="clickEffect">
                                  <p:stCondLst>
                                    <p:cond delay="0"/>
                                  </p:stCondLst>
                                  <p:childTnLst>
                                    <p:set>
                                      <p:cBhvr>
                                        <p:cTn id="45" dur="1" fill="hold">
                                          <p:stCondLst>
                                            <p:cond delay="0"/>
                                          </p:stCondLst>
                                        </p:cTn>
                                        <p:tgtEl>
                                          <p:spTgt spid="538637"/>
                                        </p:tgtEl>
                                        <p:attrNameLst>
                                          <p:attrName>style.visibility</p:attrName>
                                        </p:attrNameLst>
                                      </p:cBhvr>
                                      <p:to>
                                        <p:strVal val="visible"/>
                                      </p:to>
                                    </p:set>
                                    <p:animEffect transition="in" filter="box(out)">
                                      <p:cBhvr>
                                        <p:cTn id="46" dur="500"/>
                                        <p:tgtEl>
                                          <p:spTgt spid="538637"/>
                                        </p:tgtEl>
                                      </p:cBhvr>
                                    </p:animEffect>
                                  </p:childTnLst>
                                </p:cTn>
                              </p:par>
                            </p:childTnLst>
                          </p:cTn>
                        </p:par>
                      </p:childTnLst>
                    </p:cTn>
                  </p:par>
                  <p:par>
                    <p:cTn id="47" fill="hold">
                      <p:stCondLst>
                        <p:cond delay="indefinite"/>
                      </p:stCondLst>
                      <p:childTnLst>
                        <p:par>
                          <p:cTn id="48" fill="hold">
                            <p:stCondLst>
                              <p:cond delay="0"/>
                            </p:stCondLst>
                            <p:childTnLst>
                              <p:par>
                                <p:cTn id="49" presetID="4" presetClass="entr" presetSubtype="32" fill="hold" nodeType="clickEffect">
                                  <p:stCondLst>
                                    <p:cond delay="0"/>
                                  </p:stCondLst>
                                  <p:childTnLst>
                                    <p:set>
                                      <p:cBhvr>
                                        <p:cTn id="50" dur="1" fill="hold">
                                          <p:stCondLst>
                                            <p:cond delay="0"/>
                                          </p:stCondLst>
                                        </p:cTn>
                                        <p:tgtEl>
                                          <p:spTgt spid="538638"/>
                                        </p:tgtEl>
                                        <p:attrNameLst>
                                          <p:attrName>style.visibility</p:attrName>
                                        </p:attrNameLst>
                                      </p:cBhvr>
                                      <p:to>
                                        <p:strVal val="visible"/>
                                      </p:to>
                                    </p:set>
                                    <p:animEffect transition="in" filter="box(out)">
                                      <p:cBhvr>
                                        <p:cTn id="51" dur="500"/>
                                        <p:tgtEl>
                                          <p:spTgt spid="538638"/>
                                        </p:tgtEl>
                                      </p:cBhvr>
                                    </p:animEffect>
                                  </p:childTnLst>
                                </p:cTn>
                              </p:par>
                            </p:childTnLst>
                          </p:cTn>
                        </p:par>
                      </p:childTnLst>
                    </p:cTn>
                  </p:par>
                  <p:par>
                    <p:cTn id="52" fill="hold">
                      <p:stCondLst>
                        <p:cond delay="indefinite"/>
                      </p:stCondLst>
                      <p:childTnLst>
                        <p:par>
                          <p:cTn id="53" fill="hold">
                            <p:stCondLst>
                              <p:cond delay="0"/>
                            </p:stCondLst>
                            <p:childTnLst>
                              <p:par>
                                <p:cTn id="54" presetID="4" presetClass="entr" presetSubtype="32" fill="hold" grpId="0" nodeType="clickEffect">
                                  <p:stCondLst>
                                    <p:cond delay="0"/>
                                  </p:stCondLst>
                                  <p:childTnLst>
                                    <p:set>
                                      <p:cBhvr>
                                        <p:cTn id="55" dur="1" fill="hold">
                                          <p:stCondLst>
                                            <p:cond delay="0"/>
                                          </p:stCondLst>
                                        </p:cTn>
                                        <p:tgtEl>
                                          <p:spTgt spid="47276"/>
                                        </p:tgtEl>
                                        <p:attrNameLst>
                                          <p:attrName>style.visibility</p:attrName>
                                        </p:attrNameLst>
                                      </p:cBhvr>
                                      <p:to>
                                        <p:strVal val="visible"/>
                                      </p:to>
                                    </p:set>
                                    <p:animEffect transition="in" filter="box(out)">
                                      <p:cBhvr>
                                        <p:cTn id="56" dur="500"/>
                                        <p:tgtEl>
                                          <p:spTgt spid="47276"/>
                                        </p:tgtEl>
                                      </p:cBhvr>
                                    </p:animEffect>
                                  </p:childTnLst>
                                </p:cTn>
                              </p:par>
                            </p:childTnLst>
                          </p:cTn>
                        </p:par>
                      </p:childTnLst>
                    </p:cTn>
                  </p:par>
                  <p:par>
                    <p:cTn id="57" fill="hold">
                      <p:stCondLst>
                        <p:cond delay="indefinite"/>
                      </p:stCondLst>
                      <p:childTnLst>
                        <p:par>
                          <p:cTn id="58" fill="hold">
                            <p:stCondLst>
                              <p:cond delay="0"/>
                            </p:stCondLst>
                            <p:childTnLst>
                              <p:par>
                                <p:cTn id="59" presetID="4" presetClass="entr" presetSubtype="32" fill="hold" nodeType="clickEffect">
                                  <p:stCondLst>
                                    <p:cond delay="0"/>
                                  </p:stCondLst>
                                  <p:childTnLst>
                                    <p:set>
                                      <p:cBhvr>
                                        <p:cTn id="60" dur="1" fill="hold">
                                          <p:stCondLst>
                                            <p:cond delay="0"/>
                                          </p:stCondLst>
                                        </p:cTn>
                                        <p:tgtEl>
                                          <p:spTgt spid="538640"/>
                                        </p:tgtEl>
                                        <p:attrNameLst>
                                          <p:attrName>style.visibility</p:attrName>
                                        </p:attrNameLst>
                                      </p:cBhvr>
                                      <p:to>
                                        <p:strVal val="visible"/>
                                      </p:to>
                                    </p:set>
                                    <p:animEffect transition="in" filter="box(out)">
                                      <p:cBhvr>
                                        <p:cTn id="61" dur="500"/>
                                        <p:tgtEl>
                                          <p:spTgt spid="53864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47278">
                                            <p:txEl>
                                              <p:charRg st="0" end="6"/>
                                            </p:txEl>
                                          </p:spTgt>
                                        </p:tgtEl>
                                        <p:attrNameLst>
                                          <p:attrName>style.visibility</p:attrName>
                                        </p:attrNameLst>
                                      </p:cBhvr>
                                      <p:to>
                                        <p:strVal val="visible"/>
                                      </p:to>
                                    </p:set>
                                    <p:animEffect transition="in" filter="wipe(left)">
                                      <p:cBhvr>
                                        <p:cTn id="66" dur="500"/>
                                        <p:tgtEl>
                                          <p:spTgt spid="47278">
                                            <p:txEl>
                                              <p:charRg st="0" end="6"/>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4" presetClass="entr" presetSubtype="32" fill="hold" grpId="0" nodeType="clickEffect">
                                  <p:stCondLst>
                                    <p:cond delay="0"/>
                                  </p:stCondLst>
                                  <p:childTnLst>
                                    <p:set>
                                      <p:cBhvr>
                                        <p:cTn id="70" dur="1" fill="hold">
                                          <p:stCondLst>
                                            <p:cond delay="0"/>
                                          </p:stCondLst>
                                        </p:cTn>
                                        <p:tgtEl>
                                          <p:spTgt spid="47286"/>
                                        </p:tgtEl>
                                        <p:attrNameLst>
                                          <p:attrName>style.visibility</p:attrName>
                                        </p:attrNameLst>
                                      </p:cBhvr>
                                      <p:to>
                                        <p:strVal val="visible"/>
                                      </p:to>
                                    </p:set>
                                    <p:animEffect transition="in" filter="box(out)">
                                      <p:cBhvr>
                                        <p:cTn id="71" dur="500"/>
                                        <p:tgtEl>
                                          <p:spTgt spid="47286"/>
                                        </p:tgtEl>
                                      </p:cBhvr>
                                    </p:animEffect>
                                  </p:childTnLst>
                                </p:cTn>
                              </p:par>
                            </p:childTnLst>
                          </p:cTn>
                        </p:par>
                        <p:par>
                          <p:cTn id="72" fill="hold">
                            <p:stCondLst>
                              <p:cond delay="500"/>
                            </p:stCondLst>
                            <p:childTnLst>
                              <p:par>
                                <p:cTn id="73" presetID="4" presetClass="entr" presetSubtype="32" fill="hold" nodeType="afterEffect">
                                  <p:stCondLst>
                                    <p:cond delay="0"/>
                                  </p:stCondLst>
                                  <p:childTnLst>
                                    <p:set>
                                      <p:cBhvr>
                                        <p:cTn id="74" dur="1" fill="hold">
                                          <p:stCondLst>
                                            <p:cond delay="0"/>
                                          </p:stCondLst>
                                        </p:cTn>
                                        <p:tgtEl>
                                          <p:spTgt spid="538643"/>
                                        </p:tgtEl>
                                        <p:attrNameLst>
                                          <p:attrName>style.visibility</p:attrName>
                                        </p:attrNameLst>
                                      </p:cBhvr>
                                      <p:to>
                                        <p:strVal val="visible"/>
                                      </p:to>
                                    </p:set>
                                    <p:animEffect transition="in" filter="box(out)">
                                      <p:cBhvr>
                                        <p:cTn id="75" dur="500"/>
                                        <p:tgtEl>
                                          <p:spTgt spid="538643"/>
                                        </p:tgtEl>
                                      </p:cBhvr>
                                    </p:animEffect>
                                  </p:childTnLst>
                                </p:cTn>
                              </p:par>
                            </p:childTnLst>
                          </p:cTn>
                        </p:par>
                      </p:childTnLst>
                    </p:cTn>
                  </p:par>
                  <p:par>
                    <p:cTn id="76" fill="hold">
                      <p:stCondLst>
                        <p:cond delay="indefinite"/>
                      </p:stCondLst>
                      <p:childTnLst>
                        <p:par>
                          <p:cTn id="77" fill="hold">
                            <p:stCondLst>
                              <p:cond delay="0"/>
                            </p:stCondLst>
                            <p:childTnLst>
                              <p:par>
                                <p:cTn id="78" presetID="4" presetClass="entr" presetSubtype="32" fill="hold" grpId="0" nodeType="clickEffect">
                                  <p:stCondLst>
                                    <p:cond delay="0"/>
                                  </p:stCondLst>
                                  <p:childTnLst>
                                    <p:set>
                                      <p:cBhvr>
                                        <p:cTn id="79" dur="1" fill="hold">
                                          <p:stCondLst>
                                            <p:cond delay="0"/>
                                          </p:stCondLst>
                                        </p:cTn>
                                        <p:tgtEl>
                                          <p:spTgt spid="47287"/>
                                        </p:tgtEl>
                                        <p:attrNameLst>
                                          <p:attrName>style.visibility</p:attrName>
                                        </p:attrNameLst>
                                      </p:cBhvr>
                                      <p:to>
                                        <p:strVal val="visible"/>
                                      </p:to>
                                    </p:set>
                                    <p:animEffect transition="in" filter="box(out)">
                                      <p:cBhvr>
                                        <p:cTn id="80" dur="500"/>
                                        <p:tgtEl>
                                          <p:spTgt spid="47287"/>
                                        </p:tgtEl>
                                      </p:cBhvr>
                                    </p:animEffect>
                                  </p:childTnLst>
                                </p:cTn>
                              </p:par>
                            </p:childTnLst>
                          </p:cTn>
                        </p:par>
                        <p:par>
                          <p:cTn id="81" fill="hold">
                            <p:stCondLst>
                              <p:cond delay="500"/>
                            </p:stCondLst>
                            <p:childTnLst>
                              <p:par>
                                <p:cTn id="82" presetID="4" presetClass="entr" presetSubtype="32" fill="hold" nodeType="afterEffect">
                                  <p:stCondLst>
                                    <p:cond delay="0"/>
                                  </p:stCondLst>
                                  <p:childTnLst>
                                    <p:set>
                                      <p:cBhvr>
                                        <p:cTn id="83" dur="1" fill="hold">
                                          <p:stCondLst>
                                            <p:cond delay="0"/>
                                          </p:stCondLst>
                                        </p:cTn>
                                        <p:tgtEl>
                                          <p:spTgt spid="538642"/>
                                        </p:tgtEl>
                                        <p:attrNameLst>
                                          <p:attrName>style.visibility</p:attrName>
                                        </p:attrNameLst>
                                      </p:cBhvr>
                                      <p:to>
                                        <p:strVal val="visible"/>
                                      </p:to>
                                    </p:set>
                                    <p:animEffect transition="in" filter="box(out)">
                                      <p:cBhvr>
                                        <p:cTn id="84" dur="500"/>
                                        <p:tgtEl>
                                          <p:spTgt spid="538642"/>
                                        </p:tgtEl>
                                      </p:cBhvr>
                                    </p:animEffect>
                                  </p:childTnLst>
                                </p:cTn>
                              </p:par>
                            </p:childTnLst>
                          </p:cTn>
                        </p:par>
                      </p:childTnLst>
                    </p:cTn>
                  </p:par>
                  <p:par>
                    <p:cTn id="85" fill="hold">
                      <p:stCondLst>
                        <p:cond delay="indefinite"/>
                      </p:stCondLst>
                      <p:childTnLst>
                        <p:par>
                          <p:cTn id="86" fill="hold">
                            <p:stCondLst>
                              <p:cond delay="0"/>
                            </p:stCondLst>
                            <p:childTnLst>
                              <p:par>
                                <p:cTn id="87" presetID="4" presetClass="entr" presetSubtype="32" fill="hold" nodeType="clickEffect">
                                  <p:stCondLst>
                                    <p:cond delay="0"/>
                                  </p:stCondLst>
                                  <p:childTnLst>
                                    <p:set>
                                      <p:cBhvr>
                                        <p:cTn id="88" dur="1" fill="hold">
                                          <p:stCondLst>
                                            <p:cond delay="0"/>
                                          </p:stCondLst>
                                        </p:cTn>
                                        <p:tgtEl>
                                          <p:spTgt spid="538646"/>
                                        </p:tgtEl>
                                        <p:attrNameLst>
                                          <p:attrName>style.visibility</p:attrName>
                                        </p:attrNameLst>
                                      </p:cBhvr>
                                      <p:to>
                                        <p:strVal val="visible"/>
                                      </p:to>
                                    </p:set>
                                    <p:animEffect transition="in" filter="box(out)">
                                      <p:cBhvr>
                                        <p:cTn id="89" dur="500"/>
                                        <p:tgtEl>
                                          <p:spTgt spid="538646"/>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2"/>
                                        </p:tgtEl>
                                        <p:attrNameLst>
                                          <p:attrName>style.visibility</p:attrName>
                                        </p:attrNameLst>
                                      </p:cBhvr>
                                      <p:to>
                                        <p:strVal val="visible"/>
                                      </p:to>
                                    </p:set>
                                    <p:animEffect transition="in" filter="wipe(left)">
                                      <p:cBhvr>
                                        <p:cTn id="9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67" grpId="0" build="p"/>
      <p:bldP spid="47268" grpId="0" bldLvl="0" animBg="1"/>
      <p:bldP spid="47271" grpId="0" build="p"/>
      <p:bldP spid="47276" grpId="0"/>
      <p:bldP spid="47278" grpId="0" build="p"/>
      <p:bldP spid="47286" grpId="0"/>
      <p:bldP spid="47287"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3250" name="Rectangle 2"/>
          <p:cNvSpPr>
            <a:spLocks noChangeArrowheads="1"/>
          </p:cNvSpPr>
          <p:nvPr/>
        </p:nvSpPr>
        <p:spPr bwMode="auto">
          <a:xfrm>
            <a:off x="323850" y="749300"/>
            <a:ext cx="4032250" cy="519113"/>
          </a:xfrm>
          <a:prstGeom prst="rect">
            <a:avLst/>
          </a:prstGeom>
          <a:solidFill>
            <a:srgbClr val="FFFFCC"/>
          </a:solidFill>
          <a:ln w="12700" cap="sq">
            <a:noFill/>
            <a:miter lim="800000"/>
            <a:headEnd type="none" w="sm" len="sm"/>
            <a:tailEnd type="none" w="sm" len="sm"/>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074DE"/>
                </a:solidFill>
                <a:effectLst/>
                <a:uLnTx/>
                <a:uFillTx/>
                <a:latin typeface="楷体_GB2312" pitchFamily="49" charset="-122"/>
                <a:ea typeface="楷体_GB2312" pitchFamily="49" charset="-122"/>
                <a:cs typeface="+mn-cs"/>
              </a:rPr>
              <a:t>（</a:t>
            </a:r>
            <a:r>
              <a:rPr kumimoji="1" lang="en-US" altLang="zh-CN" sz="2800" b="1" i="0" u="none" strike="noStrike" kern="1200" cap="none" spc="0" normalizeH="0" baseline="0" noProof="0" smtClean="0">
                <a:ln>
                  <a:noFill/>
                </a:ln>
                <a:solidFill>
                  <a:srgbClr val="F074DE"/>
                </a:solidFill>
                <a:effectLst>
                  <a:outerShdw blurRad="38100" dist="38100" dir="2700000" algn="tl">
                    <a:srgbClr val="000000"/>
                  </a:outerShdw>
                </a:effectLst>
                <a:uLnTx/>
                <a:uFillTx/>
                <a:latin typeface="楷体_GB2312" pitchFamily="49" charset="-122"/>
                <a:ea typeface="楷体_GB2312" pitchFamily="49" charset="-122"/>
                <a:cs typeface="+mn-cs"/>
              </a:rPr>
              <a:t>2</a:t>
            </a:r>
            <a:r>
              <a:rPr kumimoji="1" lang="zh-CN" altLang="en-US" sz="2800" b="1" i="0" u="none" strike="noStrike" kern="1200" cap="none" spc="0" normalizeH="0" baseline="0" noProof="0" smtClean="0">
                <a:ln>
                  <a:noFill/>
                </a:ln>
                <a:solidFill>
                  <a:srgbClr val="F074DE"/>
                </a:solidFill>
                <a:effectLst>
                  <a:outerShdw blurRad="38100" dist="38100" dir="2700000" algn="tl">
                    <a:srgbClr val="000000"/>
                  </a:outerShdw>
                </a:effectLst>
                <a:uLnTx/>
                <a:uFillTx/>
                <a:latin typeface="楷体_GB2312" pitchFamily="49" charset="-122"/>
                <a:ea typeface="楷体_GB2312" pitchFamily="49" charset="-122"/>
                <a:cs typeface="+mn-cs"/>
              </a:rPr>
              <a:t>）同相比例运算电路</a:t>
            </a:r>
            <a:r>
              <a:rPr kumimoji="1" lang="zh-CN" altLang="en-US" sz="2800" b="1" i="0" u="none" strike="noStrike" kern="1200" cap="none" spc="0" normalizeH="0" baseline="0" noProof="0" smtClean="0">
                <a:ln>
                  <a:noFill/>
                </a:ln>
                <a:solidFill>
                  <a:srgbClr val="650B58"/>
                </a:solidFill>
                <a:effectLst/>
                <a:uLnTx/>
                <a:uFillTx/>
                <a:latin typeface="楷体_GB2312" pitchFamily="49" charset="-122"/>
                <a:ea typeface="楷体_GB2312" pitchFamily="49" charset="-122"/>
                <a:cs typeface="+mn-cs"/>
              </a:rPr>
              <a:t> </a:t>
            </a:r>
            <a:endParaRPr kumimoji="1" lang="zh-CN" altLang="en-US" sz="2800" b="1" i="0" u="none" strike="noStrike" kern="1200" cap="none" spc="0" normalizeH="0" baseline="0" noProof="0" smtClean="0">
              <a:ln>
                <a:noFill/>
              </a:ln>
              <a:solidFill>
                <a:srgbClr val="650B58"/>
              </a:solidFill>
              <a:effectLst/>
              <a:uLnTx/>
              <a:uFillTx/>
              <a:latin typeface="楷体_GB2312" pitchFamily="49" charset="-122"/>
              <a:ea typeface="楷体_GB2312" pitchFamily="49" charset="-122"/>
              <a:cs typeface="+mn-cs"/>
            </a:endParaRPr>
          </a:p>
        </p:txBody>
      </p:sp>
      <p:graphicFrame>
        <p:nvGraphicFramePr>
          <p:cNvPr id="539651" name="Object 64"/>
          <p:cNvGraphicFramePr/>
          <p:nvPr/>
        </p:nvGraphicFramePr>
        <p:xfrm>
          <a:off x="4500563" y="692150"/>
          <a:ext cx="3978275" cy="5949950"/>
        </p:xfrm>
        <a:graphic>
          <a:graphicData uri="http://schemas.openxmlformats.org/presentationml/2006/ole">
            <mc:AlternateContent xmlns:mc="http://schemas.openxmlformats.org/markup-compatibility/2006">
              <mc:Choice xmlns:v="urn:schemas-microsoft-com:vml" Requires="v">
                <p:oleObj spid="_x0000_s4519" name="" r:id="rId1" imgW="2298700" imgH="3436620" progId="Word.Document.8">
                  <p:embed/>
                </p:oleObj>
              </mc:Choice>
              <mc:Fallback>
                <p:oleObj name="" r:id="rId1" imgW="2298700" imgH="3436620" progId="Word.Document.8">
                  <p:embed/>
                  <p:pic>
                    <p:nvPicPr>
                      <p:cNvPr id="0" name="图片 4518"/>
                      <p:cNvPicPr/>
                      <p:nvPr/>
                    </p:nvPicPr>
                    <p:blipFill>
                      <a:blip r:embed="rId2"/>
                      <a:stretch>
                        <a:fillRect/>
                      </a:stretch>
                    </p:blipFill>
                    <p:spPr>
                      <a:xfrm>
                        <a:off x="4500563" y="692150"/>
                        <a:ext cx="3978275" cy="5949950"/>
                      </a:xfrm>
                      <a:prstGeom prst="rect">
                        <a:avLst/>
                      </a:prstGeom>
                      <a:noFill/>
                      <a:ln w="38100">
                        <a:noFill/>
                        <a:miter/>
                      </a:ln>
                    </p:spPr>
                  </p:pic>
                </p:oleObj>
              </mc:Fallback>
            </mc:AlternateContent>
          </a:graphicData>
        </a:graphic>
      </p:graphicFrame>
      <p:sp>
        <p:nvSpPr>
          <p:cNvPr id="53313" name="Rectangle 65"/>
          <p:cNvSpPr>
            <a:spLocks noChangeArrowheads="1"/>
          </p:cNvSpPr>
          <p:nvPr/>
        </p:nvSpPr>
        <p:spPr bwMode="auto">
          <a:xfrm>
            <a:off x="539750" y="4149725"/>
            <a:ext cx="3889375" cy="2109788"/>
          </a:xfrm>
          <a:prstGeom prst="rect">
            <a:avLst/>
          </a:prstGeom>
          <a:solidFill>
            <a:srgbClr val="FFFFCC"/>
          </a:solidFill>
          <a:ln w="9525">
            <a:solidFill>
              <a:srgbClr val="650B58"/>
            </a:solidFill>
            <a:miter lim="800000"/>
          </a:ln>
          <a:effectLst/>
        </p:spPr>
        <p:txBody>
          <a:bodyPr anchor="ctr">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en-US" altLang="zh-CN" sz="2400" b="1" i="0" u="none" strike="noStrike" kern="1200" cap="none" spc="0" normalizeH="0" baseline="0" noProof="0" smtClean="0">
                <a:ln>
                  <a:noFill/>
                </a:ln>
                <a:solidFill>
                  <a:srgbClr val="006600"/>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2400" b="1" i="0" u="none" strike="noStrike" kern="1200" cap="none" spc="0" normalizeH="0" baseline="0" noProof="0" smtClean="0">
                <a:ln>
                  <a:noFill/>
                </a:ln>
                <a:solidFill>
                  <a:srgbClr val="006600"/>
                </a:solidFill>
                <a:effectLst/>
                <a:uLnTx/>
                <a:uFillTx/>
                <a:latin typeface="Times New Roman" panose="02020603050405020304" pitchFamily="18" charset="0"/>
                <a:ea typeface="宋体" panose="02010600030101010101" pitchFamily="2" charset="-122"/>
                <a:cs typeface="Times New Roman" panose="02020603050405020304" pitchFamily="18" charset="0"/>
              </a:rPr>
              <a:t>可见同相比例运算电路的电压放大倍数</a:t>
            </a:r>
            <a:r>
              <a:rPr kumimoji="0" lang="zh-CN" altLang="en-US" sz="24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Times New Roman" panose="02020603050405020304" pitchFamily="18" charset="0"/>
              </a:rPr>
              <a:t>必定大于</a:t>
            </a:r>
            <a:r>
              <a:rPr kumimoji="0" lang="en-US" altLang="zh-CN" sz="24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1" i="0" u="none" strike="noStrike" kern="1200" cap="none" spc="0" normalizeH="0" baseline="0" noProof="0" smtClean="0">
                <a:ln>
                  <a:noFill/>
                </a:ln>
                <a:solidFill>
                  <a:srgbClr val="006600"/>
                </a:solidFill>
                <a:effectLst/>
                <a:uLnTx/>
                <a:uFillTx/>
                <a:latin typeface="Times New Roman" panose="02020603050405020304" pitchFamily="18" charset="0"/>
                <a:ea typeface="宋体" panose="02010600030101010101" pitchFamily="2" charset="-122"/>
                <a:cs typeface="Times New Roman" panose="02020603050405020304" pitchFamily="18" charset="0"/>
              </a:rPr>
              <a:t>，而且</a:t>
            </a:r>
            <a:r>
              <a:rPr kumimoji="0" lang="zh-CN" altLang="en-US" sz="2400" b="1" i="0" u="none" strike="noStrike" kern="1200" cap="none" spc="0" normalizeH="0" baseline="0" noProof="0" smtClean="0">
                <a:ln>
                  <a:noFill/>
                </a:ln>
                <a:solidFill>
                  <a:srgbClr val="7B7BD3"/>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Times New Roman" panose="02020603050405020304" pitchFamily="18" charset="0"/>
              </a:rPr>
              <a:t>仅由外接电阻的数值来决定，与运放本身的参数无关</a:t>
            </a:r>
            <a:r>
              <a:rPr kumimoji="0" lang="zh-CN" altLang="en-US" sz="2400" b="1" i="0" u="none" strike="noStrike" kern="1200" cap="none" spc="0" normalizeH="0" baseline="0" noProof="0" smtClean="0">
                <a:ln>
                  <a:noFill/>
                </a:ln>
                <a:solidFill>
                  <a:srgbClr val="7B7BD3"/>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2400" b="1" i="0" u="none" strike="noStrike" kern="1200" cap="none" spc="0" normalizeH="0" baseline="0" noProof="0" smtClean="0">
              <a:ln>
                <a:noFill/>
              </a:ln>
              <a:solidFill>
                <a:srgbClr val="7B7BD3"/>
              </a:solidFill>
              <a:effectLst/>
              <a:uLnTx/>
              <a:uFillTx/>
              <a:latin typeface="Arial" panose="020B0604020202020204" pitchFamily="34" charset="0"/>
              <a:ea typeface="宋体" panose="02010600030101010101" pitchFamily="2" charset="-122"/>
              <a:cs typeface="+mn-cs"/>
            </a:endParaRPr>
          </a:p>
        </p:txBody>
      </p:sp>
      <p:grpSp>
        <p:nvGrpSpPr>
          <p:cNvPr id="2" name="Group 70"/>
          <p:cNvGrpSpPr/>
          <p:nvPr/>
        </p:nvGrpSpPr>
        <p:grpSpPr>
          <a:xfrm>
            <a:off x="827088" y="1341438"/>
            <a:ext cx="3508375" cy="2479675"/>
            <a:chOff x="3313" y="408"/>
            <a:chExt cx="2210" cy="1562"/>
          </a:xfrm>
        </p:grpSpPr>
        <p:sp>
          <p:nvSpPr>
            <p:cNvPr id="539654" name="Text Box 71"/>
            <p:cNvSpPr txBox="1"/>
            <p:nvPr/>
          </p:nvSpPr>
          <p:spPr>
            <a:xfrm>
              <a:off x="3561" y="947"/>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39655" name="Text Box 72"/>
            <p:cNvSpPr txBox="1"/>
            <p:nvPr/>
          </p:nvSpPr>
          <p:spPr>
            <a:xfrm>
              <a:off x="4230" y="408"/>
              <a:ext cx="336" cy="288"/>
            </a:xfrm>
            <a:prstGeom prst="rect">
              <a:avLst/>
            </a:prstGeom>
            <a:noFill/>
            <a:ln w="9525">
              <a:noFill/>
            </a:ln>
          </p:spPr>
          <p:txBody>
            <a:bodyPr>
              <a:spAutoFit/>
            </a:bodyPr>
            <a:p>
              <a:pPr>
                <a:spcBef>
                  <a:spcPct val="50000"/>
                </a:spcBef>
              </a:pP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F</a:t>
              </a:r>
              <a:endParaRPr lang="en-US" altLang="zh-CN" i="1" dirty="0">
                <a:solidFill>
                  <a:srgbClr val="0033CC"/>
                </a:solidFill>
                <a:latin typeface="Times New Roman" panose="02020603050405020304" pitchFamily="18" charset="0"/>
              </a:endParaRPr>
            </a:p>
          </p:txBody>
        </p:sp>
        <p:sp>
          <p:nvSpPr>
            <p:cNvPr id="539656" name="Text Box 73"/>
            <p:cNvSpPr txBox="1"/>
            <p:nvPr/>
          </p:nvSpPr>
          <p:spPr>
            <a:xfrm>
              <a:off x="4531" y="787"/>
              <a:ext cx="287"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f</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39657" name="Line 74"/>
            <p:cNvSpPr/>
            <p:nvPr/>
          </p:nvSpPr>
          <p:spPr>
            <a:xfrm>
              <a:off x="4218" y="735"/>
              <a:ext cx="288" cy="0"/>
            </a:xfrm>
            <a:prstGeom prst="line">
              <a:avLst/>
            </a:prstGeom>
            <a:ln w="25400" cap="flat" cmpd="sng">
              <a:solidFill>
                <a:srgbClr val="FF3300"/>
              </a:solidFill>
              <a:prstDash val="solid"/>
              <a:headEnd type="none" w="med" len="med"/>
              <a:tailEnd type="stealth" w="med" len="lg"/>
            </a:ln>
          </p:spPr>
        </p:sp>
        <p:sp>
          <p:nvSpPr>
            <p:cNvPr id="539658" name="Text Box 75"/>
            <p:cNvSpPr txBox="1"/>
            <p:nvPr/>
          </p:nvSpPr>
          <p:spPr>
            <a:xfrm>
              <a:off x="3846" y="900"/>
              <a:ext cx="336" cy="288"/>
            </a:xfrm>
            <a:prstGeom prst="rect">
              <a:avLst/>
            </a:prstGeom>
            <a:noFill/>
            <a:ln w="9525">
              <a:noFill/>
            </a:ln>
          </p:spPr>
          <p:txBody>
            <a:bodyPr>
              <a:spAutoFit/>
            </a:bodyPr>
            <a:p>
              <a:pPr>
                <a:spcBef>
                  <a:spcPct val="50000"/>
                </a:spcBef>
              </a:pP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1</a:t>
              </a:r>
              <a:endParaRPr lang="en-US" altLang="zh-CN" b="1" baseline="-25000" dirty="0">
                <a:solidFill>
                  <a:srgbClr val="0033CC"/>
                </a:solidFill>
                <a:latin typeface="Times New Roman" panose="02020603050405020304" pitchFamily="18" charset="0"/>
              </a:endParaRPr>
            </a:p>
          </p:txBody>
        </p:sp>
        <p:sp>
          <p:nvSpPr>
            <p:cNvPr id="539659" name="Text Box 76"/>
            <p:cNvSpPr txBox="1"/>
            <p:nvPr/>
          </p:nvSpPr>
          <p:spPr>
            <a:xfrm>
              <a:off x="3313" y="1511"/>
              <a:ext cx="376" cy="327"/>
            </a:xfrm>
            <a:prstGeom prst="rect">
              <a:avLst/>
            </a:prstGeom>
            <a:noFill/>
            <a:ln w="25400">
              <a:noFill/>
            </a:ln>
          </p:spPr>
          <p:txBody>
            <a:bodyPr>
              <a:spAutoFit/>
            </a:bodyPr>
            <a:p>
              <a:pPr>
                <a:spcBef>
                  <a:spcPct val="50000"/>
                </a:spcBef>
              </a:pP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I</a:t>
              </a:r>
              <a:endParaRPr lang="en-US" altLang="zh-CN" sz="2800" b="1" dirty="0">
                <a:solidFill>
                  <a:srgbClr val="663300"/>
                </a:solidFill>
                <a:latin typeface="Times New Roman" panose="02020603050405020304" pitchFamily="18" charset="0"/>
              </a:endParaRPr>
            </a:p>
          </p:txBody>
        </p:sp>
        <p:sp>
          <p:nvSpPr>
            <p:cNvPr id="539660" name="Text Box 77"/>
            <p:cNvSpPr txBox="1"/>
            <p:nvPr/>
          </p:nvSpPr>
          <p:spPr>
            <a:xfrm>
              <a:off x="3786" y="1682"/>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5000" dirty="0">
                  <a:solidFill>
                    <a:schemeClr val="accent2"/>
                  </a:solidFill>
                  <a:latin typeface="Times New Roman" panose="02020603050405020304" pitchFamily="18" charset="0"/>
                  <a:sym typeface="Symbol" panose="05050102010706020507" pitchFamily="18" charset="2"/>
                </a:rPr>
                <a:t>2</a:t>
              </a:r>
              <a:endParaRPr lang="en-US" altLang="zh-CN" baseline="-25000" dirty="0">
                <a:solidFill>
                  <a:schemeClr val="accent2"/>
                </a:solidFill>
                <a:latin typeface="Times New Roman" panose="02020603050405020304" pitchFamily="18" charset="0"/>
                <a:ea typeface="黑体" panose="02010609060101010101" pitchFamily="2" charset="-122"/>
              </a:endParaRPr>
            </a:p>
          </p:txBody>
        </p:sp>
        <p:sp>
          <p:nvSpPr>
            <p:cNvPr id="539661" name="Line 78"/>
            <p:cNvSpPr/>
            <p:nvPr/>
          </p:nvSpPr>
          <p:spPr>
            <a:xfrm>
              <a:off x="4479" y="888"/>
              <a:ext cx="0" cy="0"/>
            </a:xfrm>
            <a:prstGeom prst="line">
              <a:avLst/>
            </a:prstGeom>
            <a:ln w="9525" cap="flat" cmpd="sng">
              <a:solidFill>
                <a:schemeClr val="tx1"/>
              </a:solidFill>
              <a:prstDash val="solid"/>
              <a:headEnd type="none" w="med" len="med"/>
              <a:tailEnd type="none" w="med" len="med"/>
            </a:ln>
          </p:spPr>
        </p:sp>
        <p:graphicFrame>
          <p:nvGraphicFramePr>
            <p:cNvPr id="539662" name="Object 79"/>
            <p:cNvGraphicFramePr/>
            <p:nvPr/>
          </p:nvGraphicFramePr>
          <p:xfrm>
            <a:off x="4663" y="1215"/>
            <a:ext cx="91" cy="179"/>
          </p:xfrm>
          <a:graphic>
            <a:graphicData uri="http://schemas.openxmlformats.org/presentationml/2006/ole">
              <mc:AlternateContent xmlns:mc="http://schemas.openxmlformats.org/markup-compatibility/2006">
                <mc:Choice xmlns:v="urn:schemas-microsoft-com:vml" Requires="v">
                  <p:oleObj spid="_x0000_s4520" name="" r:id="rId3" imgW="190500" imgH="419100" progId="Equation.3">
                    <p:embed/>
                  </p:oleObj>
                </mc:Choice>
                <mc:Fallback>
                  <p:oleObj name="" r:id="rId3" imgW="190500" imgH="419100" progId="Equation.3">
                    <p:embed/>
                    <p:pic>
                      <p:nvPicPr>
                        <p:cNvPr id="0" name="图片 4519"/>
                        <p:cNvPicPr/>
                        <p:nvPr/>
                      </p:nvPicPr>
                      <p:blipFill>
                        <a:blip r:embed="rId4"/>
                        <a:stretch>
                          <a:fillRect/>
                        </a:stretch>
                      </p:blipFill>
                      <p:spPr>
                        <a:xfrm>
                          <a:off x="4663" y="1215"/>
                          <a:ext cx="91" cy="179"/>
                        </a:xfrm>
                        <a:prstGeom prst="rect">
                          <a:avLst/>
                        </a:prstGeom>
                        <a:noFill/>
                        <a:ln w="38100">
                          <a:noFill/>
                          <a:miter/>
                        </a:ln>
                      </p:spPr>
                    </p:pic>
                  </p:oleObj>
                </mc:Fallback>
              </mc:AlternateContent>
            </a:graphicData>
          </a:graphic>
        </p:graphicFrame>
        <p:sp>
          <p:nvSpPr>
            <p:cNvPr id="539663" name="Line 80"/>
            <p:cNvSpPr/>
            <p:nvPr/>
          </p:nvSpPr>
          <p:spPr>
            <a:xfrm flipV="1">
              <a:off x="3573" y="1631"/>
              <a:ext cx="806" cy="0"/>
            </a:xfrm>
            <a:prstGeom prst="line">
              <a:avLst/>
            </a:prstGeom>
            <a:ln w="25400" cap="flat" cmpd="sng">
              <a:solidFill>
                <a:schemeClr val="tx2"/>
              </a:solidFill>
              <a:prstDash val="solid"/>
              <a:headEnd type="none" w="med" len="med"/>
              <a:tailEnd type="none" w="med" len="lg"/>
            </a:ln>
          </p:spPr>
        </p:sp>
        <p:sp>
          <p:nvSpPr>
            <p:cNvPr id="539664" name="Line 81"/>
            <p:cNvSpPr/>
            <p:nvPr/>
          </p:nvSpPr>
          <p:spPr>
            <a:xfrm>
              <a:off x="4947" y="1429"/>
              <a:ext cx="349" cy="0"/>
            </a:xfrm>
            <a:prstGeom prst="line">
              <a:avLst/>
            </a:prstGeom>
            <a:ln w="25400" cap="flat" cmpd="sng">
              <a:solidFill>
                <a:schemeClr val="tx2"/>
              </a:solidFill>
              <a:prstDash val="solid"/>
              <a:headEnd type="none" w="med" len="med"/>
              <a:tailEnd type="none" w="med" len="lg"/>
            </a:ln>
          </p:spPr>
        </p:sp>
        <p:sp>
          <p:nvSpPr>
            <p:cNvPr id="539665" name="Oval 82"/>
            <p:cNvSpPr/>
            <p:nvPr/>
          </p:nvSpPr>
          <p:spPr>
            <a:xfrm>
              <a:off x="5249" y="139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9666" name="Rectangle 83"/>
            <p:cNvSpPr/>
            <p:nvPr/>
          </p:nvSpPr>
          <p:spPr>
            <a:xfrm>
              <a:off x="4388" y="1076"/>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39667" name="Text Box 84"/>
            <p:cNvSpPr txBox="1"/>
            <p:nvPr/>
          </p:nvSpPr>
          <p:spPr>
            <a:xfrm>
              <a:off x="4737" y="1311"/>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9668" name="AutoShape 85"/>
            <p:cNvSpPr/>
            <p:nvPr/>
          </p:nvSpPr>
          <p:spPr>
            <a:xfrm rot="-5400000">
              <a:off x="4518" y="1197"/>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39669" name="Group 86"/>
            <p:cNvGrpSpPr/>
            <p:nvPr/>
          </p:nvGrpSpPr>
          <p:grpSpPr>
            <a:xfrm>
              <a:off x="4644" y="1206"/>
              <a:ext cx="184" cy="66"/>
              <a:chOff x="2928" y="2112"/>
              <a:chExt cx="384" cy="240"/>
            </a:xfrm>
          </p:grpSpPr>
          <p:sp>
            <p:nvSpPr>
              <p:cNvPr id="539670" name="Oval 87"/>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39671" name="Oval 88"/>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39672" name="Text Box 89"/>
            <p:cNvSpPr txBox="1"/>
            <p:nvPr/>
          </p:nvSpPr>
          <p:spPr>
            <a:xfrm>
              <a:off x="4416" y="1251"/>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39673" name="Text Box 90"/>
            <p:cNvSpPr txBox="1"/>
            <p:nvPr/>
          </p:nvSpPr>
          <p:spPr>
            <a:xfrm>
              <a:off x="4416" y="151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39674" name="Object 91"/>
            <p:cNvGraphicFramePr/>
            <p:nvPr/>
          </p:nvGraphicFramePr>
          <p:xfrm>
            <a:off x="4663" y="1215"/>
            <a:ext cx="91" cy="179"/>
          </p:xfrm>
          <a:graphic>
            <a:graphicData uri="http://schemas.openxmlformats.org/presentationml/2006/ole">
              <mc:AlternateContent xmlns:mc="http://schemas.openxmlformats.org/markup-compatibility/2006">
                <mc:Choice xmlns:v="urn:schemas-microsoft-com:vml" Requires="v">
                  <p:oleObj spid="_x0000_s4521" name="" r:id="rId5" imgW="190500" imgH="419100" progId="Equation.3">
                    <p:embed/>
                  </p:oleObj>
                </mc:Choice>
                <mc:Fallback>
                  <p:oleObj name="" r:id="rId5" imgW="190500" imgH="419100" progId="Equation.3">
                    <p:embed/>
                    <p:pic>
                      <p:nvPicPr>
                        <p:cNvPr id="0" name="图片 4520"/>
                        <p:cNvPicPr/>
                        <p:nvPr/>
                      </p:nvPicPr>
                      <p:blipFill>
                        <a:blip r:embed="rId4"/>
                        <a:stretch>
                          <a:fillRect/>
                        </a:stretch>
                      </p:blipFill>
                      <p:spPr>
                        <a:xfrm>
                          <a:off x="4663" y="1215"/>
                          <a:ext cx="91" cy="179"/>
                        </a:xfrm>
                        <a:prstGeom prst="rect">
                          <a:avLst/>
                        </a:prstGeom>
                        <a:noFill/>
                        <a:ln w="38100">
                          <a:noFill/>
                          <a:miter/>
                        </a:ln>
                      </p:spPr>
                    </p:pic>
                  </p:oleObj>
                </mc:Fallback>
              </mc:AlternateContent>
            </a:graphicData>
          </a:graphic>
        </p:graphicFrame>
        <p:sp>
          <p:nvSpPr>
            <p:cNvPr id="539675" name="Rectangle 92"/>
            <p:cNvSpPr/>
            <p:nvPr/>
          </p:nvSpPr>
          <p:spPr>
            <a:xfrm>
              <a:off x="4388" y="1076"/>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39676" name="Text Box 93"/>
            <p:cNvSpPr txBox="1"/>
            <p:nvPr/>
          </p:nvSpPr>
          <p:spPr>
            <a:xfrm>
              <a:off x="4697" y="1287"/>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39677" name="AutoShape 94"/>
            <p:cNvSpPr/>
            <p:nvPr/>
          </p:nvSpPr>
          <p:spPr>
            <a:xfrm rot="-5400000">
              <a:off x="4537" y="1143"/>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39678" name="Text Box 95"/>
            <p:cNvSpPr txBox="1"/>
            <p:nvPr/>
          </p:nvSpPr>
          <p:spPr>
            <a:xfrm>
              <a:off x="4387" y="1135"/>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39679" name="Text Box 96"/>
            <p:cNvSpPr txBox="1"/>
            <p:nvPr/>
          </p:nvSpPr>
          <p:spPr>
            <a:xfrm>
              <a:off x="4387" y="1444"/>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39680" name="Object 97"/>
            <p:cNvGraphicFramePr/>
            <p:nvPr/>
          </p:nvGraphicFramePr>
          <p:xfrm>
            <a:off x="4662" y="1131"/>
            <a:ext cx="153" cy="98"/>
          </p:xfrm>
          <a:graphic>
            <a:graphicData uri="http://schemas.openxmlformats.org/presentationml/2006/ole">
              <mc:AlternateContent xmlns:mc="http://schemas.openxmlformats.org/markup-compatibility/2006">
                <mc:Choice xmlns:v="urn:schemas-microsoft-com:vml" Requires="v">
                  <p:oleObj spid="_x0000_s4522" name="" r:id="rId6" imgW="317500" imgH="228600" progId="Equation.3">
                    <p:embed/>
                  </p:oleObj>
                </mc:Choice>
                <mc:Fallback>
                  <p:oleObj name="" r:id="rId6" imgW="317500" imgH="228600" progId="Equation.3">
                    <p:embed/>
                    <p:pic>
                      <p:nvPicPr>
                        <p:cNvPr id="0" name="图片 4521"/>
                        <p:cNvPicPr/>
                        <p:nvPr/>
                      </p:nvPicPr>
                      <p:blipFill>
                        <a:blip r:embed="rId7"/>
                        <a:stretch>
                          <a:fillRect/>
                        </a:stretch>
                      </p:blipFill>
                      <p:spPr>
                        <a:xfrm>
                          <a:off x="4662" y="1131"/>
                          <a:ext cx="153" cy="98"/>
                        </a:xfrm>
                        <a:prstGeom prst="rect">
                          <a:avLst/>
                        </a:prstGeom>
                        <a:noFill/>
                        <a:ln w="38100">
                          <a:noFill/>
                          <a:miter/>
                        </a:ln>
                      </p:spPr>
                    </p:pic>
                  </p:oleObj>
                </mc:Fallback>
              </mc:AlternateContent>
            </a:graphicData>
          </a:graphic>
        </p:graphicFrame>
        <p:sp>
          <p:nvSpPr>
            <p:cNvPr id="539681" name="Rectangle 98"/>
            <p:cNvSpPr/>
            <p:nvPr/>
          </p:nvSpPr>
          <p:spPr>
            <a:xfrm>
              <a:off x="5206" y="1376"/>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39682" name="Oval 99"/>
            <p:cNvSpPr/>
            <p:nvPr/>
          </p:nvSpPr>
          <p:spPr>
            <a:xfrm>
              <a:off x="3560" y="158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9683" name="Line 100"/>
            <p:cNvSpPr/>
            <p:nvPr/>
          </p:nvSpPr>
          <p:spPr>
            <a:xfrm>
              <a:off x="3834" y="1215"/>
              <a:ext cx="288" cy="0"/>
            </a:xfrm>
            <a:prstGeom prst="line">
              <a:avLst/>
            </a:prstGeom>
            <a:ln w="25400" cap="flat" cmpd="sng">
              <a:solidFill>
                <a:srgbClr val="FF3300"/>
              </a:solidFill>
              <a:prstDash val="solid"/>
              <a:headEnd type="none" w="med" len="med"/>
              <a:tailEnd type="stealth" w="med" len="lg"/>
            </a:ln>
          </p:spPr>
        </p:sp>
        <p:sp>
          <p:nvSpPr>
            <p:cNvPr id="539684" name="Rectangle 101"/>
            <p:cNvSpPr/>
            <p:nvPr/>
          </p:nvSpPr>
          <p:spPr>
            <a:xfrm>
              <a:off x="4087" y="1542"/>
              <a:ext cx="328"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sp>
          <p:nvSpPr>
            <p:cNvPr id="539685" name="Rectangle 102"/>
            <p:cNvSpPr/>
            <p:nvPr/>
          </p:nvSpPr>
          <p:spPr>
            <a:xfrm>
              <a:off x="4063" y="1230"/>
              <a:ext cx="292"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sp>
          <p:nvSpPr>
            <p:cNvPr id="539686" name="Line 103"/>
            <p:cNvSpPr/>
            <p:nvPr/>
          </p:nvSpPr>
          <p:spPr>
            <a:xfrm>
              <a:off x="4584" y="780"/>
              <a:ext cx="528" cy="0"/>
            </a:xfrm>
            <a:prstGeom prst="line">
              <a:avLst/>
            </a:prstGeom>
            <a:ln w="28575" cap="flat" cmpd="sng">
              <a:solidFill>
                <a:schemeClr val="tx1"/>
              </a:solidFill>
              <a:prstDash val="solid"/>
              <a:headEnd type="none" w="med" len="med"/>
              <a:tailEnd type="none" w="med" len="med"/>
            </a:ln>
          </p:spPr>
        </p:sp>
        <p:sp>
          <p:nvSpPr>
            <p:cNvPr id="539687" name="Line 104"/>
            <p:cNvSpPr/>
            <p:nvPr/>
          </p:nvSpPr>
          <p:spPr>
            <a:xfrm>
              <a:off x="4215" y="780"/>
              <a:ext cx="309" cy="0"/>
            </a:xfrm>
            <a:prstGeom prst="line">
              <a:avLst/>
            </a:prstGeom>
            <a:ln w="28575" cap="flat" cmpd="sng">
              <a:solidFill>
                <a:schemeClr val="tx1"/>
              </a:solidFill>
              <a:prstDash val="solid"/>
              <a:headEnd type="none" w="med" len="med"/>
              <a:tailEnd type="none" w="med" len="med"/>
            </a:ln>
          </p:spPr>
        </p:sp>
        <p:sp>
          <p:nvSpPr>
            <p:cNvPr id="539688" name="Line 105"/>
            <p:cNvSpPr/>
            <p:nvPr/>
          </p:nvSpPr>
          <p:spPr>
            <a:xfrm rot="-5400000">
              <a:off x="4773" y="1107"/>
              <a:ext cx="654" cy="0"/>
            </a:xfrm>
            <a:prstGeom prst="line">
              <a:avLst/>
            </a:prstGeom>
            <a:ln w="28575" cap="flat" cmpd="sng">
              <a:solidFill>
                <a:schemeClr val="tx1"/>
              </a:solidFill>
              <a:prstDash val="solid"/>
              <a:headEnd type="none" w="med" len="med"/>
              <a:tailEnd type="none" w="med" len="med"/>
            </a:ln>
          </p:spPr>
        </p:sp>
        <p:sp>
          <p:nvSpPr>
            <p:cNvPr id="539689" name="Line 106"/>
            <p:cNvSpPr/>
            <p:nvPr/>
          </p:nvSpPr>
          <p:spPr>
            <a:xfrm rot="-5400000">
              <a:off x="3945" y="1041"/>
              <a:ext cx="534" cy="0"/>
            </a:xfrm>
            <a:prstGeom prst="line">
              <a:avLst/>
            </a:prstGeom>
            <a:ln w="28575" cap="flat" cmpd="sng">
              <a:solidFill>
                <a:schemeClr val="tx1"/>
              </a:solidFill>
              <a:prstDash val="solid"/>
              <a:headEnd type="none" w="med" len="med"/>
              <a:tailEnd type="none" w="med" len="med"/>
            </a:ln>
          </p:spPr>
        </p:sp>
        <p:sp>
          <p:nvSpPr>
            <p:cNvPr id="539690" name="Rectangle 107"/>
            <p:cNvSpPr/>
            <p:nvPr/>
          </p:nvSpPr>
          <p:spPr>
            <a:xfrm>
              <a:off x="4542" y="73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9691" name="Line 108"/>
            <p:cNvSpPr/>
            <p:nvPr/>
          </p:nvSpPr>
          <p:spPr>
            <a:xfrm flipV="1">
              <a:off x="3534" y="1309"/>
              <a:ext cx="863" cy="0"/>
            </a:xfrm>
            <a:prstGeom prst="line">
              <a:avLst/>
            </a:prstGeom>
            <a:ln w="25400" cap="flat" cmpd="sng">
              <a:solidFill>
                <a:schemeClr val="tx2"/>
              </a:solidFill>
              <a:prstDash val="solid"/>
              <a:headEnd type="none" w="med" len="med"/>
              <a:tailEnd type="none" w="med" len="lg"/>
            </a:ln>
          </p:spPr>
        </p:sp>
        <p:sp>
          <p:nvSpPr>
            <p:cNvPr id="539692" name="Line 109"/>
            <p:cNvSpPr/>
            <p:nvPr/>
          </p:nvSpPr>
          <p:spPr>
            <a:xfrm>
              <a:off x="3438" y="1374"/>
              <a:ext cx="215" cy="0"/>
            </a:xfrm>
            <a:prstGeom prst="line">
              <a:avLst/>
            </a:prstGeom>
            <a:ln w="38100" cap="flat" cmpd="sng">
              <a:solidFill>
                <a:srgbClr val="000000"/>
              </a:solidFill>
              <a:prstDash val="solid"/>
              <a:headEnd type="none" w="med" len="med"/>
              <a:tailEnd type="none" w="med" len="med"/>
            </a:ln>
          </p:spPr>
        </p:sp>
        <p:sp>
          <p:nvSpPr>
            <p:cNvPr id="539693" name="Line 110"/>
            <p:cNvSpPr/>
            <p:nvPr/>
          </p:nvSpPr>
          <p:spPr>
            <a:xfrm>
              <a:off x="3546" y="1320"/>
              <a:ext cx="0" cy="59"/>
            </a:xfrm>
            <a:prstGeom prst="line">
              <a:avLst/>
            </a:prstGeom>
            <a:ln w="25400" cap="flat" cmpd="sng">
              <a:solidFill>
                <a:schemeClr val="tx1"/>
              </a:solidFill>
              <a:prstDash val="solid"/>
              <a:headEnd type="none" w="med" len="med"/>
              <a:tailEnd type="none" w="med" len="lg"/>
            </a:ln>
          </p:spPr>
        </p:sp>
        <p:sp>
          <p:nvSpPr>
            <p:cNvPr id="539694" name="Rectangle 111"/>
            <p:cNvSpPr/>
            <p:nvPr/>
          </p:nvSpPr>
          <p:spPr>
            <a:xfrm>
              <a:off x="3732" y="125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9695" name="Rectangle 112"/>
            <p:cNvSpPr/>
            <p:nvPr/>
          </p:nvSpPr>
          <p:spPr>
            <a:xfrm>
              <a:off x="3814" y="157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7" name="页脚占位符 4"/>
          <p:cNvSpPr txBox="1">
            <a:spLocks noGrp="1"/>
          </p:cNvSpPr>
          <p:nvPr>
            <p:custDataLst>
              <p:tags r:id="rId8"/>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wipe(left)">
                                      <p:cBhvr>
                                        <p:cTn id="7" dur="2000"/>
                                        <p:tgtEl>
                                          <p:spTgt spid="532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39651"/>
                                        </p:tgtEl>
                                        <p:attrNameLst>
                                          <p:attrName>style.visibility</p:attrName>
                                        </p:attrNameLst>
                                      </p:cBhvr>
                                      <p:to>
                                        <p:strVal val="visible"/>
                                      </p:to>
                                    </p:set>
                                    <p:animEffect transition="in" filter="wipe(up)">
                                      <p:cBhvr>
                                        <p:cTn id="12" dur="5000"/>
                                        <p:tgtEl>
                                          <p:spTgt spid="539651"/>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53313"/>
                                        </p:tgtEl>
                                        <p:attrNameLst>
                                          <p:attrName>style.visibility</p:attrName>
                                        </p:attrNameLst>
                                      </p:cBhvr>
                                      <p:to>
                                        <p:strVal val="visible"/>
                                      </p:to>
                                    </p:set>
                                    <p:anim calcmode="discrete" valueType="clr">
                                      <p:cBhvr override="childStyle">
                                        <p:cTn id="17" dur="80"/>
                                        <p:tgtEl>
                                          <p:spTgt spid="53313"/>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53313"/>
                                        </p:tgtEl>
                                        <p:attrNameLst>
                                          <p:attrName>fillcolor</p:attrName>
                                        </p:attrNameLst>
                                      </p:cBhvr>
                                      <p:tavLst>
                                        <p:tav tm="0">
                                          <p:val>
                                            <p:clrVal>
                                              <a:schemeClr val="accent2"/>
                                            </p:clrVal>
                                          </p:val>
                                        </p:tav>
                                        <p:tav tm="50000">
                                          <p:val>
                                            <p:clrVal>
                                              <a:schemeClr val="hlink"/>
                                            </p:clrVal>
                                          </p:val>
                                        </p:tav>
                                      </p:tavLst>
                                    </p:anim>
                                    <p:set>
                                      <p:cBhvr>
                                        <p:cTn id="19" dur="80"/>
                                        <p:tgtEl>
                                          <p:spTgt spid="53313"/>
                                        </p:tgtEl>
                                        <p:attrNameLst>
                                          <p:attrName>fill.type</p:attrName>
                                        </p:attrNameLst>
                                      </p:cBhvr>
                                      <p:to>
                                        <p:strVal val="solid"/>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ldLvl="0" animBg="1"/>
      <p:bldP spid="53313" grpId="0" animBg="1"/>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40674" name="Rectangle 141"/>
          <p:cNvSpPr/>
          <p:nvPr/>
        </p:nvSpPr>
        <p:spPr>
          <a:xfrm>
            <a:off x="0" y="323850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540675" name="Object 140"/>
          <p:cNvGraphicFramePr/>
          <p:nvPr/>
        </p:nvGraphicFramePr>
        <p:xfrm>
          <a:off x="1331913" y="908050"/>
          <a:ext cx="2447925" cy="950913"/>
        </p:xfrm>
        <a:graphic>
          <a:graphicData uri="http://schemas.openxmlformats.org/presentationml/2006/ole">
            <mc:AlternateContent xmlns:mc="http://schemas.openxmlformats.org/markup-compatibility/2006">
              <mc:Choice xmlns:v="urn:schemas-microsoft-com:vml" Requires="v">
                <p:oleObj spid="_x0000_s4524" name="" r:id="rId1" imgW="977900" imgH="381000" progId="Equation.DSMT4">
                  <p:embed/>
                </p:oleObj>
              </mc:Choice>
              <mc:Fallback>
                <p:oleObj name="" r:id="rId1" imgW="977900" imgH="381000" progId="Equation.DSMT4">
                  <p:embed/>
                  <p:pic>
                    <p:nvPicPr>
                      <p:cNvPr id="0" name="图片 4523"/>
                      <p:cNvPicPr/>
                      <p:nvPr/>
                    </p:nvPicPr>
                    <p:blipFill>
                      <a:blip r:embed="rId2"/>
                      <a:stretch>
                        <a:fillRect/>
                      </a:stretch>
                    </p:blipFill>
                    <p:spPr>
                      <a:xfrm>
                        <a:off x="1331913" y="908050"/>
                        <a:ext cx="2447925" cy="950913"/>
                      </a:xfrm>
                      <a:prstGeom prst="rect">
                        <a:avLst/>
                      </a:prstGeom>
                      <a:noFill/>
                      <a:ln w="38100">
                        <a:noFill/>
                        <a:miter/>
                      </a:ln>
                    </p:spPr>
                  </p:pic>
                </p:oleObj>
              </mc:Fallback>
            </mc:AlternateContent>
          </a:graphicData>
        </a:graphic>
      </p:graphicFrame>
      <p:grpSp>
        <p:nvGrpSpPr>
          <p:cNvPr id="2" name="Group 142"/>
          <p:cNvGrpSpPr/>
          <p:nvPr/>
        </p:nvGrpSpPr>
        <p:grpSpPr>
          <a:xfrm>
            <a:off x="5003800" y="692150"/>
            <a:ext cx="3508375" cy="2479675"/>
            <a:chOff x="3313" y="408"/>
            <a:chExt cx="2210" cy="1562"/>
          </a:xfrm>
        </p:grpSpPr>
        <p:sp>
          <p:nvSpPr>
            <p:cNvPr id="540677" name="Text Box 143"/>
            <p:cNvSpPr txBox="1"/>
            <p:nvPr/>
          </p:nvSpPr>
          <p:spPr>
            <a:xfrm>
              <a:off x="3561" y="947"/>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0678" name="Text Box 144"/>
            <p:cNvSpPr txBox="1"/>
            <p:nvPr/>
          </p:nvSpPr>
          <p:spPr>
            <a:xfrm>
              <a:off x="4230" y="408"/>
              <a:ext cx="336" cy="288"/>
            </a:xfrm>
            <a:prstGeom prst="rect">
              <a:avLst/>
            </a:prstGeom>
            <a:noFill/>
            <a:ln w="9525">
              <a:noFill/>
            </a:ln>
          </p:spPr>
          <p:txBody>
            <a:bodyPr>
              <a:spAutoFit/>
            </a:bodyPr>
            <a:p>
              <a:pPr>
                <a:spcBef>
                  <a:spcPct val="50000"/>
                </a:spcBef>
              </a:pP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F</a:t>
              </a:r>
              <a:endParaRPr lang="en-US" altLang="zh-CN" i="1" dirty="0">
                <a:solidFill>
                  <a:srgbClr val="0033CC"/>
                </a:solidFill>
                <a:latin typeface="Times New Roman" panose="02020603050405020304" pitchFamily="18" charset="0"/>
              </a:endParaRPr>
            </a:p>
          </p:txBody>
        </p:sp>
        <p:sp>
          <p:nvSpPr>
            <p:cNvPr id="540679" name="Text Box 145"/>
            <p:cNvSpPr txBox="1"/>
            <p:nvPr/>
          </p:nvSpPr>
          <p:spPr>
            <a:xfrm>
              <a:off x="4531" y="787"/>
              <a:ext cx="287"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f</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0680" name="Line 146"/>
            <p:cNvSpPr/>
            <p:nvPr/>
          </p:nvSpPr>
          <p:spPr>
            <a:xfrm>
              <a:off x="4218" y="735"/>
              <a:ext cx="288" cy="0"/>
            </a:xfrm>
            <a:prstGeom prst="line">
              <a:avLst/>
            </a:prstGeom>
            <a:ln w="25400" cap="flat" cmpd="sng">
              <a:solidFill>
                <a:srgbClr val="FF3300"/>
              </a:solidFill>
              <a:prstDash val="solid"/>
              <a:headEnd type="none" w="med" len="med"/>
              <a:tailEnd type="stealth" w="med" len="lg"/>
            </a:ln>
          </p:spPr>
        </p:sp>
        <p:sp>
          <p:nvSpPr>
            <p:cNvPr id="540681" name="Text Box 147"/>
            <p:cNvSpPr txBox="1"/>
            <p:nvPr/>
          </p:nvSpPr>
          <p:spPr>
            <a:xfrm>
              <a:off x="3846" y="900"/>
              <a:ext cx="336" cy="288"/>
            </a:xfrm>
            <a:prstGeom prst="rect">
              <a:avLst/>
            </a:prstGeom>
            <a:noFill/>
            <a:ln w="9525">
              <a:noFill/>
            </a:ln>
          </p:spPr>
          <p:txBody>
            <a:bodyPr>
              <a:spAutoFit/>
            </a:bodyPr>
            <a:p>
              <a:pPr>
                <a:spcBef>
                  <a:spcPct val="50000"/>
                </a:spcBef>
              </a:pP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1</a:t>
              </a:r>
              <a:endParaRPr lang="en-US" altLang="zh-CN" b="1" baseline="-25000" dirty="0">
                <a:solidFill>
                  <a:srgbClr val="0033CC"/>
                </a:solidFill>
                <a:latin typeface="Times New Roman" panose="02020603050405020304" pitchFamily="18" charset="0"/>
              </a:endParaRPr>
            </a:p>
          </p:txBody>
        </p:sp>
        <p:sp>
          <p:nvSpPr>
            <p:cNvPr id="540682" name="Text Box 148"/>
            <p:cNvSpPr txBox="1"/>
            <p:nvPr/>
          </p:nvSpPr>
          <p:spPr>
            <a:xfrm>
              <a:off x="3313" y="1511"/>
              <a:ext cx="376" cy="327"/>
            </a:xfrm>
            <a:prstGeom prst="rect">
              <a:avLst/>
            </a:prstGeom>
            <a:noFill/>
            <a:ln w="25400">
              <a:noFill/>
            </a:ln>
          </p:spPr>
          <p:txBody>
            <a:bodyPr>
              <a:spAutoFit/>
            </a:bodyPr>
            <a:p>
              <a:pPr>
                <a:spcBef>
                  <a:spcPct val="50000"/>
                </a:spcBef>
              </a:pP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I</a:t>
              </a:r>
              <a:endParaRPr lang="en-US" altLang="zh-CN" sz="2800" b="1" dirty="0">
                <a:solidFill>
                  <a:srgbClr val="663300"/>
                </a:solidFill>
                <a:latin typeface="Times New Roman" panose="02020603050405020304" pitchFamily="18" charset="0"/>
              </a:endParaRPr>
            </a:p>
          </p:txBody>
        </p:sp>
        <p:sp>
          <p:nvSpPr>
            <p:cNvPr id="540683" name="Text Box 149"/>
            <p:cNvSpPr txBox="1"/>
            <p:nvPr/>
          </p:nvSpPr>
          <p:spPr>
            <a:xfrm>
              <a:off x="3786" y="1682"/>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5000" dirty="0">
                  <a:solidFill>
                    <a:schemeClr val="accent2"/>
                  </a:solidFill>
                  <a:latin typeface="Times New Roman" panose="02020603050405020304" pitchFamily="18" charset="0"/>
                  <a:sym typeface="Symbol" panose="05050102010706020507" pitchFamily="18" charset="2"/>
                </a:rPr>
                <a:t>2</a:t>
              </a:r>
              <a:endParaRPr lang="en-US" altLang="zh-CN" baseline="-25000" dirty="0">
                <a:solidFill>
                  <a:schemeClr val="accent2"/>
                </a:solidFill>
                <a:latin typeface="Times New Roman" panose="02020603050405020304" pitchFamily="18" charset="0"/>
                <a:ea typeface="黑体" panose="02010609060101010101" pitchFamily="2" charset="-122"/>
              </a:endParaRPr>
            </a:p>
          </p:txBody>
        </p:sp>
        <p:sp>
          <p:nvSpPr>
            <p:cNvPr id="540684" name="Line 150"/>
            <p:cNvSpPr/>
            <p:nvPr/>
          </p:nvSpPr>
          <p:spPr>
            <a:xfrm>
              <a:off x="4479" y="888"/>
              <a:ext cx="0" cy="0"/>
            </a:xfrm>
            <a:prstGeom prst="line">
              <a:avLst/>
            </a:prstGeom>
            <a:ln w="9525" cap="flat" cmpd="sng">
              <a:solidFill>
                <a:schemeClr val="tx1"/>
              </a:solidFill>
              <a:prstDash val="solid"/>
              <a:headEnd type="none" w="med" len="med"/>
              <a:tailEnd type="none" w="med" len="med"/>
            </a:ln>
          </p:spPr>
        </p:sp>
        <p:graphicFrame>
          <p:nvGraphicFramePr>
            <p:cNvPr id="540685" name="Object 151"/>
            <p:cNvGraphicFramePr/>
            <p:nvPr/>
          </p:nvGraphicFramePr>
          <p:xfrm>
            <a:off x="4663" y="1215"/>
            <a:ext cx="91" cy="179"/>
          </p:xfrm>
          <a:graphic>
            <a:graphicData uri="http://schemas.openxmlformats.org/presentationml/2006/ole">
              <mc:AlternateContent xmlns:mc="http://schemas.openxmlformats.org/markup-compatibility/2006">
                <mc:Choice xmlns:v="urn:schemas-microsoft-com:vml" Requires="v">
                  <p:oleObj spid="_x0000_s4523" name="" r:id="rId3" imgW="190500" imgH="419100" progId="Equation.3">
                    <p:embed/>
                  </p:oleObj>
                </mc:Choice>
                <mc:Fallback>
                  <p:oleObj name="" r:id="rId3" imgW="190500" imgH="419100" progId="Equation.3">
                    <p:embed/>
                    <p:pic>
                      <p:nvPicPr>
                        <p:cNvPr id="0" name="图片 4522"/>
                        <p:cNvPicPr/>
                        <p:nvPr/>
                      </p:nvPicPr>
                      <p:blipFill>
                        <a:blip r:embed="rId4"/>
                        <a:stretch>
                          <a:fillRect/>
                        </a:stretch>
                      </p:blipFill>
                      <p:spPr>
                        <a:xfrm>
                          <a:off x="4663" y="1215"/>
                          <a:ext cx="91" cy="179"/>
                        </a:xfrm>
                        <a:prstGeom prst="rect">
                          <a:avLst/>
                        </a:prstGeom>
                        <a:noFill/>
                        <a:ln w="38100">
                          <a:noFill/>
                          <a:miter/>
                        </a:ln>
                      </p:spPr>
                    </p:pic>
                  </p:oleObj>
                </mc:Fallback>
              </mc:AlternateContent>
            </a:graphicData>
          </a:graphic>
        </p:graphicFrame>
        <p:sp>
          <p:nvSpPr>
            <p:cNvPr id="540686" name="Line 152"/>
            <p:cNvSpPr/>
            <p:nvPr/>
          </p:nvSpPr>
          <p:spPr>
            <a:xfrm flipV="1">
              <a:off x="3573" y="1631"/>
              <a:ext cx="806" cy="0"/>
            </a:xfrm>
            <a:prstGeom prst="line">
              <a:avLst/>
            </a:prstGeom>
            <a:ln w="25400" cap="flat" cmpd="sng">
              <a:solidFill>
                <a:schemeClr val="tx2"/>
              </a:solidFill>
              <a:prstDash val="solid"/>
              <a:headEnd type="none" w="med" len="med"/>
              <a:tailEnd type="none" w="med" len="lg"/>
            </a:ln>
          </p:spPr>
        </p:sp>
        <p:sp>
          <p:nvSpPr>
            <p:cNvPr id="540687" name="Line 153"/>
            <p:cNvSpPr/>
            <p:nvPr/>
          </p:nvSpPr>
          <p:spPr>
            <a:xfrm>
              <a:off x="4947" y="1429"/>
              <a:ext cx="349" cy="0"/>
            </a:xfrm>
            <a:prstGeom prst="line">
              <a:avLst/>
            </a:prstGeom>
            <a:ln w="25400" cap="flat" cmpd="sng">
              <a:solidFill>
                <a:schemeClr val="tx2"/>
              </a:solidFill>
              <a:prstDash val="solid"/>
              <a:headEnd type="none" w="med" len="med"/>
              <a:tailEnd type="none" w="med" len="lg"/>
            </a:ln>
          </p:spPr>
        </p:sp>
        <p:sp>
          <p:nvSpPr>
            <p:cNvPr id="540688" name="Oval 154"/>
            <p:cNvSpPr/>
            <p:nvPr/>
          </p:nvSpPr>
          <p:spPr>
            <a:xfrm>
              <a:off x="5249" y="139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0689" name="Rectangle 155"/>
            <p:cNvSpPr/>
            <p:nvPr/>
          </p:nvSpPr>
          <p:spPr>
            <a:xfrm>
              <a:off x="4388" y="1076"/>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0690" name="Text Box 156"/>
            <p:cNvSpPr txBox="1"/>
            <p:nvPr/>
          </p:nvSpPr>
          <p:spPr>
            <a:xfrm>
              <a:off x="4737" y="1311"/>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0691" name="AutoShape 157"/>
            <p:cNvSpPr/>
            <p:nvPr/>
          </p:nvSpPr>
          <p:spPr>
            <a:xfrm rot="-5400000">
              <a:off x="4518" y="1197"/>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40692" name="Group 158"/>
            <p:cNvGrpSpPr/>
            <p:nvPr/>
          </p:nvGrpSpPr>
          <p:grpSpPr>
            <a:xfrm>
              <a:off x="4644" y="1206"/>
              <a:ext cx="184" cy="66"/>
              <a:chOff x="2928" y="2112"/>
              <a:chExt cx="384" cy="240"/>
            </a:xfrm>
          </p:grpSpPr>
          <p:sp>
            <p:nvSpPr>
              <p:cNvPr id="540693" name="Oval 159"/>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40694" name="Oval 160"/>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40695" name="Text Box 161"/>
            <p:cNvSpPr txBox="1"/>
            <p:nvPr/>
          </p:nvSpPr>
          <p:spPr>
            <a:xfrm>
              <a:off x="4416" y="1251"/>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0696" name="Text Box 162"/>
            <p:cNvSpPr txBox="1"/>
            <p:nvPr/>
          </p:nvSpPr>
          <p:spPr>
            <a:xfrm>
              <a:off x="4416" y="151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0697" name="Object 163"/>
            <p:cNvGraphicFramePr/>
            <p:nvPr/>
          </p:nvGraphicFramePr>
          <p:xfrm>
            <a:off x="4663" y="1215"/>
            <a:ext cx="91" cy="179"/>
          </p:xfrm>
          <a:graphic>
            <a:graphicData uri="http://schemas.openxmlformats.org/presentationml/2006/ole">
              <mc:AlternateContent xmlns:mc="http://schemas.openxmlformats.org/markup-compatibility/2006">
                <mc:Choice xmlns:v="urn:schemas-microsoft-com:vml" Requires="v">
                  <p:oleObj spid="_x0000_s4526" name="" r:id="rId5" imgW="190500" imgH="419100" progId="Equation.3">
                    <p:embed/>
                  </p:oleObj>
                </mc:Choice>
                <mc:Fallback>
                  <p:oleObj name="" r:id="rId5" imgW="190500" imgH="419100" progId="Equation.3">
                    <p:embed/>
                    <p:pic>
                      <p:nvPicPr>
                        <p:cNvPr id="0" name="图片 4525"/>
                        <p:cNvPicPr/>
                        <p:nvPr/>
                      </p:nvPicPr>
                      <p:blipFill>
                        <a:blip r:embed="rId4"/>
                        <a:stretch>
                          <a:fillRect/>
                        </a:stretch>
                      </p:blipFill>
                      <p:spPr>
                        <a:xfrm>
                          <a:off x="4663" y="1215"/>
                          <a:ext cx="91" cy="179"/>
                        </a:xfrm>
                        <a:prstGeom prst="rect">
                          <a:avLst/>
                        </a:prstGeom>
                        <a:noFill/>
                        <a:ln w="38100">
                          <a:noFill/>
                          <a:miter/>
                        </a:ln>
                      </p:spPr>
                    </p:pic>
                  </p:oleObj>
                </mc:Fallback>
              </mc:AlternateContent>
            </a:graphicData>
          </a:graphic>
        </p:graphicFrame>
        <p:sp>
          <p:nvSpPr>
            <p:cNvPr id="540698" name="Rectangle 164"/>
            <p:cNvSpPr/>
            <p:nvPr/>
          </p:nvSpPr>
          <p:spPr>
            <a:xfrm>
              <a:off x="4388" y="1076"/>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0699" name="Text Box 165"/>
            <p:cNvSpPr txBox="1"/>
            <p:nvPr/>
          </p:nvSpPr>
          <p:spPr>
            <a:xfrm>
              <a:off x="4697" y="1287"/>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0700" name="AutoShape 166"/>
            <p:cNvSpPr/>
            <p:nvPr/>
          </p:nvSpPr>
          <p:spPr>
            <a:xfrm rot="-5400000">
              <a:off x="4537" y="1143"/>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40701" name="Text Box 167"/>
            <p:cNvSpPr txBox="1"/>
            <p:nvPr/>
          </p:nvSpPr>
          <p:spPr>
            <a:xfrm>
              <a:off x="4387" y="1135"/>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0702" name="Text Box 168"/>
            <p:cNvSpPr txBox="1"/>
            <p:nvPr/>
          </p:nvSpPr>
          <p:spPr>
            <a:xfrm>
              <a:off x="4387" y="1444"/>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0703" name="Object 169"/>
            <p:cNvGraphicFramePr/>
            <p:nvPr/>
          </p:nvGraphicFramePr>
          <p:xfrm>
            <a:off x="4662" y="1131"/>
            <a:ext cx="153" cy="98"/>
          </p:xfrm>
          <a:graphic>
            <a:graphicData uri="http://schemas.openxmlformats.org/presentationml/2006/ole">
              <mc:AlternateContent xmlns:mc="http://schemas.openxmlformats.org/markup-compatibility/2006">
                <mc:Choice xmlns:v="urn:schemas-microsoft-com:vml" Requires="v">
                  <p:oleObj spid="_x0000_s4525" name="" r:id="rId6" imgW="317500" imgH="228600" progId="Equation.3">
                    <p:embed/>
                  </p:oleObj>
                </mc:Choice>
                <mc:Fallback>
                  <p:oleObj name="" r:id="rId6" imgW="317500" imgH="228600" progId="Equation.3">
                    <p:embed/>
                    <p:pic>
                      <p:nvPicPr>
                        <p:cNvPr id="0" name="图片 4524"/>
                        <p:cNvPicPr/>
                        <p:nvPr/>
                      </p:nvPicPr>
                      <p:blipFill>
                        <a:blip r:embed="rId7"/>
                        <a:stretch>
                          <a:fillRect/>
                        </a:stretch>
                      </p:blipFill>
                      <p:spPr>
                        <a:xfrm>
                          <a:off x="4662" y="1131"/>
                          <a:ext cx="153" cy="98"/>
                        </a:xfrm>
                        <a:prstGeom prst="rect">
                          <a:avLst/>
                        </a:prstGeom>
                        <a:noFill/>
                        <a:ln w="38100">
                          <a:noFill/>
                          <a:miter/>
                        </a:ln>
                      </p:spPr>
                    </p:pic>
                  </p:oleObj>
                </mc:Fallback>
              </mc:AlternateContent>
            </a:graphicData>
          </a:graphic>
        </p:graphicFrame>
        <p:sp>
          <p:nvSpPr>
            <p:cNvPr id="540704" name="Rectangle 170"/>
            <p:cNvSpPr/>
            <p:nvPr/>
          </p:nvSpPr>
          <p:spPr>
            <a:xfrm>
              <a:off x="5206" y="1376"/>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40705" name="Oval 171"/>
            <p:cNvSpPr/>
            <p:nvPr/>
          </p:nvSpPr>
          <p:spPr>
            <a:xfrm>
              <a:off x="3560" y="158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0706" name="Line 172"/>
            <p:cNvSpPr/>
            <p:nvPr/>
          </p:nvSpPr>
          <p:spPr>
            <a:xfrm>
              <a:off x="3834" y="1215"/>
              <a:ext cx="288" cy="0"/>
            </a:xfrm>
            <a:prstGeom prst="line">
              <a:avLst/>
            </a:prstGeom>
            <a:ln w="25400" cap="flat" cmpd="sng">
              <a:solidFill>
                <a:srgbClr val="FF3300"/>
              </a:solidFill>
              <a:prstDash val="solid"/>
              <a:headEnd type="none" w="med" len="med"/>
              <a:tailEnd type="stealth" w="med" len="lg"/>
            </a:ln>
          </p:spPr>
        </p:sp>
        <p:sp>
          <p:nvSpPr>
            <p:cNvPr id="540707" name="Rectangle 173"/>
            <p:cNvSpPr/>
            <p:nvPr/>
          </p:nvSpPr>
          <p:spPr>
            <a:xfrm>
              <a:off x="4087" y="1542"/>
              <a:ext cx="328"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sp>
          <p:nvSpPr>
            <p:cNvPr id="540708" name="Rectangle 174"/>
            <p:cNvSpPr/>
            <p:nvPr/>
          </p:nvSpPr>
          <p:spPr>
            <a:xfrm>
              <a:off x="4063" y="1230"/>
              <a:ext cx="292"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sp>
          <p:nvSpPr>
            <p:cNvPr id="540709" name="Line 175"/>
            <p:cNvSpPr/>
            <p:nvPr/>
          </p:nvSpPr>
          <p:spPr>
            <a:xfrm>
              <a:off x="4584" y="780"/>
              <a:ext cx="528" cy="0"/>
            </a:xfrm>
            <a:prstGeom prst="line">
              <a:avLst/>
            </a:prstGeom>
            <a:ln w="28575" cap="flat" cmpd="sng">
              <a:solidFill>
                <a:schemeClr val="tx1"/>
              </a:solidFill>
              <a:prstDash val="solid"/>
              <a:headEnd type="none" w="med" len="med"/>
              <a:tailEnd type="none" w="med" len="med"/>
            </a:ln>
          </p:spPr>
        </p:sp>
        <p:sp>
          <p:nvSpPr>
            <p:cNvPr id="540710" name="Line 176"/>
            <p:cNvSpPr/>
            <p:nvPr/>
          </p:nvSpPr>
          <p:spPr>
            <a:xfrm>
              <a:off x="4215" y="780"/>
              <a:ext cx="309" cy="0"/>
            </a:xfrm>
            <a:prstGeom prst="line">
              <a:avLst/>
            </a:prstGeom>
            <a:ln w="28575" cap="flat" cmpd="sng">
              <a:solidFill>
                <a:schemeClr val="tx1"/>
              </a:solidFill>
              <a:prstDash val="solid"/>
              <a:headEnd type="none" w="med" len="med"/>
              <a:tailEnd type="none" w="med" len="med"/>
            </a:ln>
          </p:spPr>
        </p:sp>
        <p:sp>
          <p:nvSpPr>
            <p:cNvPr id="540711" name="Line 177"/>
            <p:cNvSpPr/>
            <p:nvPr/>
          </p:nvSpPr>
          <p:spPr>
            <a:xfrm rot="-5400000">
              <a:off x="4773" y="1107"/>
              <a:ext cx="654" cy="0"/>
            </a:xfrm>
            <a:prstGeom prst="line">
              <a:avLst/>
            </a:prstGeom>
            <a:ln w="28575" cap="flat" cmpd="sng">
              <a:solidFill>
                <a:schemeClr val="tx1"/>
              </a:solidFill>
              <a:prstDash val="solid"/>
              <a:headEnd type="none" w="med" len="med"/>
              <a:tailEnd type="none" w="med" len="med"/>
            </a:ln>
          </p:spPr>
        </p:sp>
        <p:sp>
          <p:nvSpPr>
            <p:cNvPr id="540712" name="Line 178"/>
            <p:cNvSpPr/>
            <p:nvPr/>
          </p:nvSpPr>
          <p:spPr>
            <a:xfrm rot="-5400000">
              <a:off x="3945" y="1041"/>
              <a:ext cx="534" cy="0"/>
            </a:xfrm>
            <a:prstGeom prst="line">
              <a:avLst/>
            </a:prstGeom>
            <a:ln w="28575" cap="flat" cmpd="sng">
              <a:solidFill>
                <a:schemeClr val="tx1"/>
              </a:solidFill>
              <a:prstDash val="solid"/>
              <a:headEnd type="none" w="med" len="med"/>
              <a:tailEnd type="none" w="med" len="med"/>
            </a:ln>
          </p:spPr>
        </p:sp>
        <p:sp>
          <p:nvSpPr>
            <p:cNvPr id="540713" name="Rectangle 179"/>
            <p:cNvSpPr/>
            <p:nvPr/>
          </p:nvSpPr>
          <p:spPr>
            <a:xfrm>
              <a:off x="4542" y="73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0714" name="Line 180"/>
            <p:cNvSpPr/>
            <p:nvPr/>
          </p:nvSpPr>
          <p:spPr>
            <a:xfrm flipV="1">
              <a:off x="3534" y="1309"/>
              <a:ext cx="863" cy="0"/>
            </a:xfrm>
            <a:prstGeom prst="line">
              <a:avLst/>
            </a:prstGeom>
            <a:ln w="25400" cap="flat" cmpd="sng">
              <a:solidFill>
                <a:schemeClr val="tx2"/>
              </a:solidFill>
              <a:prstDash val="solid"/>
              <a:headEnd type="none" w="med" len="med"/>
              <a:tailEnd type="none" w="med" len="lg"/>
            </a:ln>
          </p:spPr>
        </p:sp>
        <p:sp>
          <p:nvSpPr>
            <p:cNvPr id="540715" name="Line 181"/>
            <p:cNvSpPr/>
            <p:nvPr/>
          </p:nvSpPr>
          <p:spPr>
            <a:xfrm>
              <a:off x="3438" y="1374"/>
              <a:ext cx="215" cy="0"/>
            </a:xfrm>
            <a:prstGeom prst="line">
              <a:avLst/>
            </a:prstGeom>
            <a:ln w="38100" cap="flat" cmpd="sng">
              <a:solidFill>
                <a:srgbClr val="000000"/>
              </a:solidFill>
              <a:prstDash val="solid"/>
              <a:headEnd type="none" w="med" len="med"/>
              <a:tailEnd type="none" w="med" len="med"/>
            </a:ln>
          </p:spPr>
        </p:sp>
        <p:sp>
          <p:nvSpPr>
            <p:cNvPr id="540716" name="Line 182"/>
            <p:cNvSpPr/>
            <p:nvPr/>
          </p:nvSpPr>
          <p:spPr>
            <a:xfrm>
              <a:off x="3546" y="1320"/>
              <a:ext cx="0" cy="59"/>
            </a:xfrm>
            <a:prstGeom prst="line">
              <a:avLst/>
            </a:prstGeom>
            <a:ln w="25400" cap="flat" cmpd="sng">
              <a:solidFill>
                <a:schemeClr val="tx1"/>
              </a:solidFill>
              <a:prstDash val="solid"/>
              <a:headEnd type="none" w="med" len="med"/>
              <a:tailEnd type="none" w="med" len="lg"/>
            </a:ln>
          </p:spPr>
        </p:sp>
        <p:sp>
          <p:nvSpPr>
            <p:cNvPr id="540717" name="Rectangle 183"/>
            <p:cNvSpPr/>
            <p:nvPr/>
          </p:nvSpPr>
          <p:spPr>
            <a:xfrm>
              <a:off x="3732" y="125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0718" name="Rectangle 184"/>
            <p:cNvSpPr/>
            <p:nvPr/>
          </p:nvSpPr>
          <p:spPr>
            <a:xfrm>
              <a:off x="3814" y="157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60601" name="Text Box 185"/>
          <p:cNvSpPr txBox="1">
            <a:spLocks noChangeArrowheads="1"/>
          </p:cNvSpPr>
          <p:nvPr/>
        </p:nvSpPr>
        <p:spPr bwMode="auto">
          <a:xfrm>
            <a:off x="323850" y="1916113"/>
            <a:ext cx="4535488" cy="1406525"/>
          </a:xfrm>
          <a:prstGeom prst="rect">
            <a:avLst/>
          </a:prstGeom>
          <a:noFill/>
          <a:ln w="9525">
            <a:noFill/>
            <a:miter lim="800000"/>
          </a:ln>
          <a:effectLst/>
        </p:spPr>
        <p:txBody>
          <a:bodyPr>
            <a:spAutoFit/>
          </a:bodyPr>
          <a:lstStyle/>
          <a:p>
            <a:pPr marR="0" defTabSz="914400">
              <a:lnSpc>
                <a:spcPct val="120000"/>
              </a:lnSpc>
              <a:spcBef>
                <a:spcPct val="50000"/>
              </a:spcBef>
              <a:buClrTx/>
              <a:buSzTx/>
              <a:buFontTx/>
              <a:buNone/>
              <a:defRPr/>
            </a:pPr>
            <a:r>
              <a:rPr kumimoji="1" lang="zh-CN" altLang="en-US" b="1" kern="1200" cap="none" spc="0" normalizeH="0" baseline="0" noProof="0" smtClean="0">
                <a:latin typeface="Times New Roman" panose="02020603050405020304" pitchFamily="18" charset="0"/>
                <a:ea typeface="宋体" panose="02010600030101010101" pitchFamily="2" charset="-122"/>
                <a:cs typeface="+mn-cs"/>
              </a:rPr>
              <a:t>上式表明：输出电压与输入电压之间也存在着比例运算关系，且输出电压与输入电压</a:t>
            </a:r>
            <a:r>
              <a:rPr kumimoji="1" lang="zh-CN" altLang="en-US"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相位相同</a:t>
            </a:r>
            <a:r>
              <a:rPr kumimoji="1" lang="zh-CN" altLang="en-US" b="1" kern="1200" cap="none" spc="0" normalizeH="0" baseline="0" noProof="0" smtClean="0">
                <a:latin typeface="Times New Roman" panose="02020603050405020304" pitchFamily="18" charset="0"/>
                <a:ea typeface="宋体" panose="02010600030101010101" pitchFamily="2" charset="-122"/>
                <a:cs typeface="+mn-cs"/>
              </a:rPr>
              <a:t>。 </a:t>
            </a:r>
            <a:endParaRPr kumimoji="1" lang="zh-CN" altLang="en-US" b="1" kern="1200" cap="none" spc="0" normalizeH="0" baseline="0" noProof="0" smtClean="0">
              <a:latin typeface="Times New Roman" panose="02020603050405020304" pitchFamily="18" charset="0"/>
              <a:ea typeface="宋体" panose="02010600030101010101" pitchFamily="2" charset="-122"/>
              <a:cs typeface="+mn-cs"/>
            </a:endParaRPr>
          </a:p>
        </p:txBody>
      </p:sp>
      <p:sp>
        <p:nvSpPr>
          <p:cNvPr id="60602" name="Rectangle 186"/>
          <p:cNvSpPr/>
          <p:nvPr/>
        </p:nvSpPr>
        <p:spPr>
          <a:xfrm>
            <a:off x="1403350" y="3500438"/>
            <a:ext cx="2663825" cy="519112"/>
          </a:xfrm>
          <a:prstGeom prst="rect">
            <a:avLst/>
          </a:prstGeom>
          <a:noFill/>
          <a:ln w="9525">
            <a:noFill/>
          </a:ln>
        </p:spPr>
        <p:txBody>
          <a:bodyPr>
            <a:spAutoFit/>
          </a:bodyPr>
          <a:p>
            <a:pPr eaLnBrk="0" hangingPunct="0"/>
            <a:r>
              <a:rPr lang="zh-CN" altLang="en-US" sz="2800" b="1" dirty="0">
                <a:solidFill>
                  <a:srgbClr val="336600"/>
                </a:solidFill>
                <a:latin typeface="Times New Roman" panose="02020603050405020304" pitchFamily="18" charset="0"/>
              </a:rPr>
              <a:t>当 </a:t>
            </a:r>
            <a:r>
              <a:rPr lang="en-US" altLang="zh-CN" sz="2800" b="1" i="1" dirty="0">
                <a:solidFill>
                  <a:srgbClr val="336600"/>
                </a:solidFill>
                <a:latin typeface="Times New Roman" panose="02020603050405020304" pitchFamily="18" charset="0"/>
              </a:rPr>
              <a:t>R</a:t>
            </a:r>
            <a:r>
              <a:rPr lang="en-US" altLang="zh-CN" sz="2800" b="1" baseline="-25000" dirty="0">
                <a:solidFill>
                  <a:srgbClr val="336600"/>
                </a:solidFill>
                <a:latin typeface="Times New Roman" panose="02020603050405020304" pitchFamily="18" charset="0"/>
              </a:rPr>
              <a:t>1</a:t>
            </a:r>
            <a:r>
              <a:rPr lang="en-US" altLang="zh-CN" sz="2800" b="1" dirty="0">
                <a:solidFill>
                  <a:srgbClr val="336600"/>
                </a:solidFill>
                <a:latin typeface="Times New Roman" panose="02020603050405020304" pitchFamily="18" charset="0"/>
              </a:rPr>
              <a:t> = </a:t>
            </a:r>
            <a:r>
              <a:rPr lang="en-US" altLang="zh-CN" sz="2800" b="1" dirty="0">
                <a:solidFill>
                  <a:srgbClr val="336600"/>
                </a:solidFill>
                <a:latin typeface="Times New Roman" panose="02020603050405020304" pitchFamily="18" charset="0"/>
                <a:sym typeface="Symbol" panose="05050102010706020507" pitchFamily="18" charset="2"/>
              </a:rPr>
              <a:t></a:t>
            </a:r>
            <a:r>
              <a:rPr lang="en-US" altLang="zh-CN" sz="2800" b="1" dirty="0">
                <a:solidFill>
                  <a:srgbClr val="336600"/>
                </a:solidFill>
                <a:latin typeface="Times New Roman" panose="02020603050405020304" pitchFamily="18" charset="0"/>
              </a:rPr>
              <a:t> </a:t>
            </a:r>
            <a:r>
              <a:rPr lang="zh-CN" altLang="en-US" sz="2800" b="1" dirty="0">
                <a:solidFill>
                  <a:srgbClr val="336600"/>
                </a:solidFill>
                <a:latin typeface="Times New Roman" panose="02020603050405020304" pitchFamily="18" charset="0"/>
              </a:rPr>
              <a:t>时</a:t>
            </a:r>
            <a:endParaRPr lang="zh-CN" altLang="en-US" sz="2800" b="1" baseline="-25000" dirty="0">
              <a:solidFill>
                <a:srgbClr val="336600"/>
              </a:solidFill>
              <a:latin typeface="Times New Roman" panose="02020603050405020304" pitchFamily="18" charset="0"/>
            </a:endParaRPr>
          </a:p>
        </p:txBody>
      </p:sp>
      <p:sp>
        <p:nvSpPr>
          <p:cNvPr id="60603" name="Rectangle 187"/>
          <p:cNvSpPr/>
          <p:nvPr/>
        </p:nvSpPr>
        <p:spPr>
          <a:xfrm>
            <a:off x="5468938" y="5935663"/>
            <a:ext cx="1103312" cy="457200"/>
          </a:xfrm>
          <a:prstGeom prst="rect">
            <a:avLst/>
          </a:prstGeom>
          <a:solidFill>
            <a:srgbClr val="0033CC"/>
          </a:solidFill>
          <a:ln w="9525">
            <a:noFill/>
          </a:ln>
        </p:spPr>
        <p:txBody>
          <a:bodyPr wrap="none">
            <a:spAutoFit/>
          </a:bodyPr>
          <a:p>
            <a:pPr algn="ctr" eaLnBrk="0" hangingPunct="0"/>
            <a:r>
              <a:rPr lang="zh-CN" altLang="en-US" b="1" dirty="0">
                <a:solidFill>
                  <a:schemeClr val="bg1"/>
                </a:solidFill>
                <a:latin typeface="Times New Roman" panose="02020603050405020304" pitchFamily="18" charset="0"/>
              </a:rPr>
              <a:t>跟随器</a:t>
            </a:r>
            <a:endParaRPr lang="zh-CN" altLang="en-US" b="1" dirty="0">
              <a:solidFill>
                <a:schemeClr val="bg1"/>
              </a:solidFill>
              <a:latin typeface="Times New Roman" panose="02020603050405020304" pitchFamily="18" charset="0"/>
            </a:endParaRPr>
          </a:p>
        </p:txBody>
      </p:sp>
      <p:graphicFrame>
        <p:nvGraphicFramePr>
          <p:cNvPr id="540722" name="Object 188"/>
          <p:cNvGraphicFramePr/>
          <p:nvPr/>
        </p:nvGraphicFramePr>
        <p:xfrm>
          <a:off x="6908800" y="5900738"/>
          <a:ext cx="1012825" cy="420687"/>
        </p:xfrm>
        <a:graphic>
          <a:graphicData uri="http://schemas.openxmlformats.org/presentationml/2006/ole">
            <mc:AlternateContent xmlns:mc="http://schemas.openxmlformats.org/markup-compatibility/2006">
              <mc:Choice xmlns:v="urn:schemas-microsoft-com:vml" Requires="v">
                <p:oleObj spid="_x0000_s4528" name="" r:id="rId8" imgW="1091565" imgH="457200" progId="Equation.3">
                  <p:embed/>
                </p:oleObj>
              </mc:Choice>
              <mc:Fallback>
                <p:oleObj name="" r:id="rId8" imgW="1091565" imgH="457200" progId="Equation.3">
                  <p:embed/>
                  <p:pic>
                    <p:nvPicPr>
                      <p:cNvPr id="0" name="图片 4527"/>
                      <p:cNvPicPr/>
                      <p:nvPr/>
                    </p:nvPicPr>
                    <p:blipFill>
                      <a:blip r:embed="rId9">
                        <a:clrChange>
                          <a:clrFrom>
                            <a:srgbClr val="000000"/>
                          </a:clrFrom>
                          <a:clrTo>
                            <a:srgbClr val="9900CC"/>
                          </a:clrTo>
                        </a:clrChange>
                      </a:blip>
                      <a:stretch>
                        <a:fillRect/>
                      </a:stretch>
                    </p:blipFill>
                    <p:spPr>
                      <a:xfrm>
                        <a:off x="6908800" y="5900738"/>
                        <a:ext cx="1012825" cy="420687"/>
                      </a:xfrm>
                      <a:prstGeom prst="rect">
                        <a:avLst/>
                      </a:prstGeom>
                      <a:noFill/>
                      <a:ln w="38100">
                        <a:noFill/>
                        <a:miter/>
                      </a:ln>
                    </p:spPr>
                  </p:pic>
                </p:oleObj>
              </mc:Fallback>
            </mc:AlternateContent>
          </a:graphicData>
        </a:graphic>
      </p:graphicFrame>
      <p:sp>
        <p:nvSpPr>
          <p:cNvPr id="60605" name="Rectangle 189"/>
          <p:cNvSpPr/>
          <p:nvPr/>
        </p:nvSpPr>
        <p:spPr>
          <a:xfrm>
            <a:off x="5148263" y="3357563"/>
            <a:ext cx="3733800" cy="519112"/>
          </a:xfrm>
          <a:prstGeom prst="rect">
            <a:avLst/>
          </a:prstGeom>
          <a:noFill/>
          <a:ln w="9525">
            <a:noFill/>
          </a:ln>
        </p:spPr>
        <p:txBody>
          <a:bodyPr>
            <a:spAutoFit/>
          </a:bodyPr>
          <a:p>
            <a:pPr eaLnBrk="0" hangingPunct="0"/>
            <a:r>
              <a:rPr lang="zh-CN" altLang="en-US" sz="2800" b="1" dirty="0">
                <a:solidFill>
                  <a:srgbClr val="336600"/>
                </a:solidFill>
                <a:latin typeface="Times New Roman" panose="02020603050405020304" pitchFamily="18" charset="0"/>
              </a:rPr>
              <a:t>当</a:t>
            </a:r>
            <a:r>
              <a:rPr lang="en-US" altLang="zh-CN" sz="2800" b="1" i="1" dirty="0">
                <a:solidFill>
                  <a:srgbClr val="336600"/>
                </a:solidFill>
                <a:latin typeface="Times New Roman" panose="02020603050405020304" pitchFamily="18" charset="0"/>
              </a:rPr>
              <a:t>R</a:t>
            </a:r>
            <a:r>
              <a:rPr lang="en-US" altLang="zh-CN" sz="2800" b="1" baseline="-25000" dirty="0">
                <a:solidFill>
                  <a:srgbClr val="336600"/>
                </a:solidFill>
                <a:latin typeface="Times New Roman" panose="02020603050405020304" pitchFamily="18" charset="0"/>
              </a:rPr>
              <a:t>1</a:t>
            </a:r>
            <a:r>
              <a:rPr lang="en-US" altLang="zh-CN" sz="2800" b="1" dirty="0">
                <a:solidFill>
                  <a:srgbClr val="336600"/>
                </a:solidFill>
                <a:latin typeface="Times New Roman" panose="02020603050405020304" pitchFamily="18" charset="0"/>
              </a:rPr>
              <a:t> = </a:t>
            </a:r>
            <a:r>
              <a:rPr lang="en-US" altLang="zh-CN" sz="2800" b="1" dirty="0">
                <a:solidFill>
                  <a:srgbClr val="336600"/>
                </a:solidFill>
                <a:latin typeface="Times New Roman" panose="02020603050405020304" pitchFamily="18" charset="0"/>
                <a:sym typeface="Symbol" panose="05050102010706020507" pitchFamily="18" charset="2"/>
              </a:rPr>
              <a:t></a:t>
            </a:r>
            <a:r>
              <a:rPr lang="zh-CN" altLang="en-US" sz="2800" b="1" dirty="0">
                <a:solidFill>
                  <a:srgbClr val="336600"/>
                </a:solidFill>
                <a:latin typeface="Times New Roman" panose="02020603050405020304" pitchFamily="18" charset="0"/>
              </a:rPr>
              <a:t>，</a:t>
            </a:r>
            <a:r>
              <a:rPr lang="en-US" altLang="zh-CN" sz="2800" b="1" i="1" dirty="0">
                <a:solidFill>
                  <a:srgbClr val="336600"/>
                </a:solidFill>
                <a:latin typeface="Times New Roman" panose="02020603050405020304" pitchFamily="18" charset="0"/>
              </a:rPr>
              <a:t>R</a:t>
            </a:r>
            <a:r>
              <a:rPr lang="en-US" altLang="zh-CN" sz="2800" b="1" baseline="-25000" dirty="0">
                <a:solidFill>
                  <a:srgbClr val="336600"/>
                </a:solidFill>
                <a:latin typeface="Times New Roman" panose="02020603050405020304" pitchFamily="18" charset="0"/>
              </a:rPr>
              <a:t>f  </a:t>
            </a:r>
            <a:r>
              <a:rPr lang="en-US" altLang="zh-CN" sz="2800" b="1" dirty="0">
                <a:solidFill>
                  <a:srgbClr val="336600"/>
                </a:solidFill>
                <a:latin typeface="Times New Roman" panose="02020603050405020304" pitchFamily="18" charset="0"/>
              </a:rPr>
              <a:t>= 0 </a:t>
            </a:r>
            <a:r>
              <a:rPr lang="zh-CN" altLang="en-US" sz="2800" b="1" dirty="0">
                <a:solidFill>
                  <a:srgbClr val="336600"/>
                </a:solidFill>
                <a:latin typeface="Times New Roman" panose="02020603050405020304" pitchFamily="18" charset="0"/>
              </a:rPr>
              <a:t>时</a:t>
            </a:r>
            <a:endParaRPr lang="zh-CN" altLang="en-US" sz="2800" b="1" dirty="0">
              <a:solidFill>
                <a:srgbClr val="336600"/>
              </a:solidFill>
              <a:latin typeface="Times New Roman" panose="02020603050405020304" pitchFamily="18" charset="0"/>
            </a:endParaRPr>
          </a:p>
        </p:txBody>
      </p:sp>
      <p:grpSp>
        <p:nvGrpSpPr>
          <p:cNvPr id="4" name="Group 190"/>
          <p:cNvGrpSpPr/>
          <p:nvPr/>
        </p:nvGrpSpPr>
        <p:grpSpPr>
          <a:xfrm>
            <a:off x="539750" y="4365625"/>
            <a:ext cx="3508375" cy="1882775"/>
            <a:chOff x="3313" y="738"/>
            <a:chExt cx="2210" cy="1186"/>
          </a:xfrm>
        </p:grpSpPr>
        <p:sp>
          <p:nvSpPr>
            <p:cNvPr id="540725" name="Text Box 191"/>
            <p:cNvSpPr txBox="1"/>
            <p:nvPr/>
          </p:nvSpPr>
          <p:spPr>
            <a:xfrm>
              <a:off x="4531" y="787"/>
              <a:ext cx="287"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f</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0726" name="Text Box 192"/>
            <p:cNvSpPr txBox="1"/>
            <p:nvPr/>
          </p:nvSpPr>
          <p:spPr>
            <a:xfrm>
              <a:off x="3313" y="1511"/>
              <a:ext cx="376" cy="327"/>
            </a:xfrm>
            <a:prstGeom prst="rect">
              <a:avLst/>
            </a:prstGeom>
            <a:noFill/>
            <a:ln w="25400">
              <a:noFill/>
            </a:ln>
          </p:spPr>
          <p:txBody>
            <a:bodyPr>
              <a:spAutoFit/>
            </a:bodyPr>
            <a:p>
              <a:pPr>
                <a:spcBef>
                  <a:spcPct val="50000"/>
                </a:spcBef>
              </a:pP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I</a:t>
              </a:r>
              <a:endParaRPr lang="en-US" altLang="zh-CN" sz="2800" b="1" dirty="0">
                <a:solidFill>
                  <a:srgbClr val="663300"/>
                </a:solidFill>
                <a:latin typeface="Times New Roman" panose="02020603050405020304" pitchFamily="18" charset="0"/>
              </a:endParaRPr>
            </a:p>
          </p:txBody>
        </p:sp>
        <p:sp>
          <p:nvSpPr>
            <p:cNvPr id="540727" name="Text Box 193"/>
            <p:cNvSpPr txBox="1"/>
            <p:nvPr/>
          </p:nvSpPr>
          <p:spPr>
            <a:xfrm>
              <a:off x="3795" y="1636"/>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5000" dirty="0">
                  <a:solidFill>
                    <a:schemeClr val="accent2"/>
                  </a:solidFill>
                  <a:latin typeface="Times New Roman" panose="02020603050405020304" pitchFamily="18" charset="0"/>
                  <a:sym typeface="Symbol" panose="05050102010706020507" pitchFamily="18" charset="2"/>
                </a:rPr>
                <a:t>2</a:t>
              </a:r>
              <a:endParaRPr lang="en-US" altLang="zh-CN" baseline="-25000" dirty="0">
                <a:solidFill>
                  <a:schemeClr val="accent2"/>
                </a:solidFill>
                <a:latin typeface="Times New Roman" panose="02020603050405020304" pitchFamily="18" charset="0"/>
                <a:ea typeface="黑体" panose="02010609060101010101" pitchFamily="2" charset="-122"/>
              </a:endParaRPr>
            </a:p>
          </p:txBody>
        </p:sp>
        <p:sp>
          <p:nvSpPr>
            <p:cNvPr id="540728" name="Line 194"/>
            <p:cNvSpPr/>
            <p:nvPr/>
          </p:nvSpPr>
          <p:spPr>
            <a:xfrm>
              <a:off x="4479" y="888"/>
              <a:ext cx="0" cy="0"/>
            </a:xfrm>
            <a:prstGeom prst="line">
              <a:avLst/>
            </a:prstGeom>
            <a:ln w="9525" cap="flat" cmpd="sng">
              <a:solidFill>
                <a:schemeClr val="tx1"/>
              </a:solidFill>
              <a:prstDash val="solid"/>
              <a:headEnd type="none" w="med" len="med"/>
              <a:tailEnd type="none" w="med" len="med"/>
            </a:ln>
          </p:spPr>
        </p:sp>
        <p:graphicFrame>
          <p:nvGraphicFramePr>
            <p:cNvPr id="540729" name="Object 195"/>
            <p:cNvGraphicFramePr/>
            <p:nvPr/>
          </p:nvGraphicFramePr>
          <p:xfrm>
            <a:off x="4663" y="1215"/>
            <a:ext cx="91" cy="179"/>
          </p:xfrm>
          <a:graphic>
            <a:graphicData uri="http://schemas.openxmlformats.org/presentationml/2006/ole">
              <mc:AlternateContent xmlns:mc="http://schemas.openxmlformats.org/markup-compatibility/2006">
                <mc:Choice xmlns:v="urn:schemas-microsoft-com:vml" Requires="v">
                  <p:oleObj spid="_x0000_s4527" name="" r:id="rId10" imgW="190500" imgH="419100" progId="Equation.3">
                    <p:embed/>
                  </p:oleObj>
                </mc:Choice>
                <mc:Fallback>
                  <p:oleObj name="" r:id="rId10" imgW="190500" imgH="419100" progId="Equation.3">
                    <p:embed/>
                    <p:pic>
                      <p:nvPicPr>
                        <p:cNvPr id="0" name="图片 4526"/>
                        <p:cNvPicPr/>
                        <p:nvPr/>
                      </p:nvPicPr>
                      <p:blipFill>
                        <a:blip r:embed="rId4"/>
                        <a:stretch>
                          <a:fillRect/>
                        </a:stretch>
                      </p:blipFill>
                      <p:spPr>
                        <a:xfrm>
                          <a:off x="4663" y="1215"/>
                          <a:ext cx="91" cy="179"/>
                        </a:xfrm>
                        <a:prstGeom prst="rect">
                          <a:avLst/>
                        </a:prstGeom>
                        <a:noFill/>
                        <a:ln w="38100">
                          <a:noFill/>
                          <a:miter/>
                        </a:ln>
                      </p:spPr>
                    </p:pic>
                  </p:oleObj>
                </mc:Fallback>
              </mc:AlternateContent>
            </a:graphicData>
          </a:graphic>
        </p:graphicFrame>
        <p:sp>
          <p:nvSpPr>
            <p:cNvPr id="540730" name="Line 196"/>
            <p:cNvSpPr/>
            <p:nvPr/>
          </p:nvSpPr>
          <p:spPr>
            <a:xfrm flipV="1">
              <a:off x="3573" y="1631"/>
              <a:ext cx="806" cy="0"/>
            </a:xfrm>
            <a:prstGeom prst="line">
              <a:avLst/>
            </a:prstGeom>
            <a:ln w="25400" cap="flat" cmpd="sng">
              <a:solidFill>
                <a:schemeClr val="tx2"/>
              </a:solidFill>
              <a:prstDash val="solid"/>
              <a:headEnd type="none" w="med" len="med"/>
              <a:tailEnd type="none" w="med" len="lg"/>
            </a:ln>
          </p:spPr>
        </p:sp>
        <p:sp>
          <p:nvSpPr>
            <p:cNvPr id="540731" name="Line 197"/>
            <p:cNvSpPr/>
            <p:nvPr/>
          </p:nvSpPr>
          <p:spPr>
            <a:xfrm>
              <a:off x="4947" y="1429"/>
              <a:ext cx="349" cy="0"/>
            </a:xfrm>
            <a:prstGeom prst="line">
              <a:avLst/>
            </a:prstGeom>
            <a:ln w="25400" cap="flat" cmpd="sng">
              <a:solidFill>
                <a:schemeClr val="tx2"/>
              </a:solidFill>
              <a:prstDash val="solid"/>
              <a:headEnd type="none" w="med" len="med"/>
              <a:tailEnd type="none" w="med" len="lg"/>
            </a:ln>
          </p:spPr>
        </p:sp>
        <p:sp>
          <p:nvSpPr>
            <p:cNvPr id="540732" name="Oval 198"/>
            <p:cNvSpPr/>
            <p:nvPr/>
          </p:nvSpPr>
          <p:spPr>
            <a:xfrm>
              <a:off x="5249" y="139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0733" name="Rectangle 199"/>
            <p:cNvSpPr/>
            <p:nvPr/>
          </p:nvSpPr>
          <p:spPr>
            <a:xfrm>
              <a:off x="4388" y="1076"/>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0734" name="Text Box 200"/>
            <p:cNvSpPr txBox="1"/>
            <p:nvPr/>
          </p:nvSpPr>
          <p:spPr>
            <a:xfrm>
              <a:off x="4737" y="1311"/>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0735" name="AutoShape 201"/>
            <p:cNvSpPr/>
            <p:nvPr/>
          </p:nvSpPr>
          <p:spPr>
            <a:xfrm rot="-5400000">
              <a:off x="4518" y="1197"/>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40736" name="Group 202"/>
            <p:cNvGrpSpPr/>
            <p:nvPr/>
          </p:nvGrpSpPr>
          <p:grpSpPr>
            <a:xfrm>
              <a:off x="4644" y="1206"/>
              <a:ext cx="184" cy="66"/>
              <a:chOff x="2928" y="2112"/>
              <a:chExt cx="384" cy="240"/>
            </a:xfrm>
          </p:grpSpPr>
          <p:sp>
            <p:nvSpPr>
              <p:cNvPr id="540737" name="Oval 203"/>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40738" name="Oval 204"/>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40739" name="Text Box 205"/>
            <p:cNvSpPr txBox="1"/>
            <p:nvPr/>
          </p:nvSpPr>
          <p:spPr>
            <a:xfrm>
              <a:off x="4416" y="1251"/>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0740" name="Text Box 206"/>
            <p:cNvSpPr txBox="1"/>
            <p:nvPr/>
          </p:nvSpPr>
          <p:spPr>
            <a:xfrm>
              <a:off x="4416" y="151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0741" name="Object 207"/>
            <p:cNvGraphicFramePr/>
            <p:nvPr/>
          </p:nvGraphicFramePr>
          <p:xfrm>
            <a:off x="4663" y="1215"/>
            <a:ext cx="91" cy="179"/>
          </p:xfrm>
          <a:graphic>
            <a:graphicData uri="http://schemas.openxmlformats.org/presentationml/2006/ole">
              <mc:AlternateContent xmlns:mc="http://schemas.openxmlformats.org/markup-compatibility/2006">
                <mc:Choice xmlns:v="urn:schemas-microsoft-com:vml" Requires="v">
                  <p:oleObj spid="_x0000_s4530" name="" r:id="rId11" imgW="190500" imgH="419100" progId="Equation.3">
                    <p:embed/>
                  </p:oleObj>
                </mc:Choice>
                <mc:Fallback>
                  <p:oleObj name="" r:id="rId11" imgW="190500" imgH="419100" progId="Equation.3">
                    <p:embed/>
                    <p:pic>
                      <p:nvPicPr>
                        <p:cNvPr id="0" name="图片 4529"/>
                        <p:cNvPicPr/>
                        <p:nvPr/>
                      </p:nvPicPr>
                      <p:blipFill>
                        <a:blip r:embed="rId4"/>
                        <a:stretch>
                          <a:fillRect/>
                        </a:stretch>
                      </p:blipFill>
                      <p:spPr>
                        <a:xfrm>
                          <a:off x="4663" y="1215"/>
                          <a:ext cx="91" cy="179"/>
                        </a:xfrm>
                        <a:prstGeom prst="rect">
                          <a:avLst/>
                        </a:prstGeom>
                        <a:noFill/>
                        <a:ln w="38100">
                          <a:noFill/>
                          <a:miter/>
                        </a:ln>
                      </p:spPr>
                    </p:pic>
                  </p:oleObj>
                </mc:Fallback>
              </mc:AlternateContent>
            </a:graphicData>
          </a:graphic>
        </p:graphicFrame>
        <p:sp>
          <p:nvSpPr>
            <p:cNvPr id="540742" name="Rectangle 208"/>
            <p:cNvSpPr/>
            <p:nvPr/>
          </p:nvSpPr>
          <p:spPr>
            <a:xfrm>
              <a:off x="4388" y="1076"/>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0743" name="Text Box 209"/>
            <p:cNvSpPr txBox="1"/>
            <p:nvPr/>
          </p:nvSpPr>
          <p:spPr>
            <a:xfrm>
              <a:off x="4697" y="1287"/>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0744" name="AutoShape 210"/>
            <p:cNvSpPr/>
            <p:nvPr/>
          </p:nvSpPr>
          <p:spPr>
            <a:xfrm rot="-5400000">
              <a:off x="4537" y="1143"/>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40745" name="Text Box 211"/>
            <p:cNvSpPr txBox="1"/>
            <p:nvPr/>
          </p:nvSpPr>
          <p:spPr>
            <a:xfrm>
              <a:off x="4387" y="1135"/>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0746" name="Text Box 212"/>
            <p:cNvSpPr txBox="1"/>
            <p:nvPr/>
          </p:nvSpPr>
          <p:spPr>
            <a:xfrm>
              <a:off x="4387" y="1444"/>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0747" name="Object 213"/>
            <p:cNvGraphicFramePr/>
            <p:nvPr/>
          </p:nvGraphicFramePr>
          <p:xfrm>
            <a:off x="4662" y="1131"/>
            <a:ext cx="153" cy="98"/>
          </p:xfrm>
          <a:graphic>
            <a:graphicData uri="http://schemas.openxmlformats.org/presentationml/2006/ole">
              <mc:AlternateContent xmlns:mc="http://schemas.openxmlformats.org/markup-compatibility/2006">
                <mc:Choice xmlns:v="urn:schemas-microsoft-com:vml" Requires="v">
                  <p:oleObj spid="_x0000_s4529" name="" r:id="rId12" imgW="317500" imgH="228600" progId="Equation.3">
                    <p:embed/>
                  </p:oleObj>
                </mc:Choice>
                <mc:Fallback>
                  <p:oleObj name="" r:id="rId12" imgW="317500" imgH="228600" progId="Equation.3">
                    <p:embed/>
                    <p:pic>
                      <p:nvPicPr>
                        <p:cNvPr id="0" name="图片 4528"/>
                        <p:cNvPicPr/>
                        <p:nvPr/>
                      </p:nvPicPr>
                      <p:blipFill>
                        <a:blip r:embed="rId7"/>
                        <a:stretch>
                          <a:fillRect/>
                        </a:stretch>
                      </p:blipFill>
                      <p:spPr>
                        <a:xfrm>
                          <a:off x="4662" y="1131"/>
                          <a:ext cx="153" cy="98"/>
                        </a:xfrm>
                        <a:prstGeom prst="rect">
                          <a:avLst/>
                        </a:prstGeom>
                        <a:noFill/>
                        <a:ln w="38100">
                          <a:noFill/>
                          <a:miter/>
                        </a:ln>
                      </p:spPr>
                    </p:pic>
                  </p:oleObj>
                </mc:Fallback>
              </mc:AlternateContent>
            </a:graphicData>
          </a:graphic>
        </p:graphicFrame>
        <p:sp>
          <p:nvSpPr>
            <p:cNvPr id="540748" name="Rectangle 214"/>
            <p:cNvSpPr/>
            <p:nvPr/>
          </p:nvSpPr>
          <p:spPr>
            <a:xfrm>
              <a:off x="5206" y="1376"/>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40749" name="Oval 215"/>
            <p:cNvSpPr/>
            <p:nvPr/>
          </p:nvSpPr>
          <p:spPr>
            <a:xfrm>
              <a:off x="3560" y="158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0750" name="Line 216"/>
            <p:cNvSpPr/>
            <p:nvPr/>
          </p:nvSpPr>
          <p:spPr>
            <a:xfrm>
              <a:off x="4584" y="780"/>
              <a:ext cx="528" cy="0"/>
            </a:xfrm>
            <a:prstGeom prst="line">
              <a:avLst/>
            </a:prstGeom>
            <a:ln w="28575" cap="flat" cmpd="sng">
              <a:solidFill>
                <a:schemeClr val="tx1"/>
              </a:solidFill>
              <a:prstDash val="solid"/>
              <a:headEnd type="none" w="med" len="med"/>
              <a:tailEnd type="none" w="med" len="med"/>
            </a:ln>
          </p:spPr>
        </p:sp>
        <p:sp>
          <p:nvSpPr>
            <p:cNvPr id="540751" name="Line 217"/>
            <p:cNvSpPr/>
            <p:nvPr/>
          </p:nvSpPr>
          <p:spPr>
            <a:xfrm>
              <a:off x="4215" y="780"/>
              <a:ext cx="336" cy="0"/>
            </a:xfrm>
            <a:prstGeom prst="line">
              <a:avLst/>
            </a:prstGeom>
            <a:ln w="28575" cap="flat" cmpd="sng">
              <a:solidFill>
                <a:schemeClr val="tx1"/>
              </a:solidFill>
              <a:prstDash val="solid"/>
              <a:headEnd type="none" w="med" len="med"/>
              <a:tailEnd type="none" w="med" len="med"/>
            </a:ln>
          </p:spPr>
        </p:sp>
        <p:sp>
          <p:nvSpPr>
            <p:cNvPr id="540752" name="Line 218"/>
            <p:cNvSpPr/>
            <p:nvPr/>
          </p:nvSpPr>
          <p:spPr>
            <a:xfrm rot="-5400000">
              <a:off x="4773" y="1107"/>
              <a:ext cx="654" cy="0"/>
            </a:xfrm>
            <a:prstGeom prst="line">
              <a:avLst/>
            </a:prstGeom>
            <a:ln w="28575" cap="flat" cmpd="sng">
              <a:solidFill>
                <a:schemeClr val="tx1"/>
              </a:solidFill>
              <a:prstDash val="solid"/>
              <a:headEnd type="none" w="med" len="med"/>
              <a:tailEnd type="none" w="med" len="med"/>
            </a:ln>
          </p:spPr>
        </p:sp>
        <p:sp>
          <p:nvSpPr>
            <p:cNvPr id="540753" name="Line 219"/>
            <p:cNvSpPr/>
            <p:nvPr/>
          </p:nvSpPr>
          <p:spPr>
            <a:xfrm rot="-5400000">
              <a:off x="3945" y="1041"/>
              <a:ext cx="534" cy="0"/>
            </a:xfrm>
            <a:prstGeom prst="line">
              <a:avLst/>
            </a:prstGeom>
            <a:ln w="28575" cap="flat" cmpd="sng">
              <a:solidFill>
                <a:schemeClr val="tx1"/>
              </a:solidFill>
              <a:prstDash val="solid"/>
              <a:headEnd type="none" w="med" len="med"/>
              <a:tailEnd type="none" w="med" len="med"/>
            </a:ln>
          </p:spPr>
        </p:sp>
        <p:sp>
          <p:nvSpPr>
            <p:cNvPr id="540754" name="Rectangle 220"/>
            <p:cNvSpPr/>
            <p:nvPr/>
          </p:nvSpPr>
          <p:spPr>
            <a:xfrm>
              <a:off x="4542" y="73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0755" name="Line 221"/>
            <p:cNvSpPr/>
            <p:nvPr/>
          </p:nvSpPr>
          <p:spPr>
            <a:xfrm flipV="1">
              <a:off x="4210" y="1309"/>
              <a:ext cx="187" cy="9"/>
            </a:xfrm>
            <a:prstGeom prst="line">
              <a:avLst/>
            </a:prstGeom>
            <a:ln w="25400" cap="flat" cmpd="sng">
              <a:solidFill>
                <a:schemeClr val="tx2"/>
              </a:solidFill>
              <a:prstDash val="solid"/>
              <a:headEnd type="none" w="med" len="med"/>
              <a:tailEnd type="none" w="med" len="lg"/>
            </a:ln>
          </p:spPr>
        </p:sp>
        <p:sp>
          <p:nvSpPr>
            <p:cNvPr id="540756" name="Rectangle 222"/>
            <p:cNvSpPr/>
            <p:nvPr/>
          </p:nvSpPr>
          <p:spPr>
            <a:xfrm>
              <a:off x="3814" y="157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6" name="Group 223"/>
          <p:cNvGrpSpPr/>
          <p:nvPr/>
        </p:nvGrpSpPr>
        <p:grpSpPr>
          <a:xfrm>
            <a:off x="5300663" y="4219575"/>
            <a:ext cx="3159125" cy="1692275"/>
            <a:chOff x="3533" y="774"/>
            <a:chExt cx="1990" cy="1066"/>
          </a:xfrm>
        </p:grpSpPr>
        <p:sp>
          <p:nvSpPr>
            <p:cNvPr id="540758" name="Text Box 224"/>
            <p:cNvSpPr txBox="1"/>
            <p:nvPr/>
          </p:nvSpPr>
          <p:spPr>
            <a:xfrm>
              <a:off x="3533" y="1282"/>
              <a:ext cx="376" cy="327"/>
            </a:xfrm>
            <a:prstGeom prst="rect">
              <a:avLst/>
            </a:prstGeom>
            <a:noFill/>
            <a:ln w="25400">
              <a:noFill/>
            </a:ln>
          </p:spPr>
          <p:txBody>
            <a:bodyPr>
              <a:spAutoFit/>
            </a:bodyPr>
            <a:p>
              <a:pPr>
                <a:spcBef>
                  <a:spcPct val="50000"/>
                </a:spcBef>
              </a:pP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I</a:t>
              </a:r>
              <a:endParaRPr lang="en-US" altLang="zh-CN" sz="2800" b="1" dirty="0">
                <a:solidFill>
                  <a:srgbClr val="663300"/>
                </a:solidFill>
                <a:latin typeface="Times New Roman" panose="02020603050405020304" pitchFamily="18" charset="0"/>
              </a:endParaRPr>
            </a:p>
          </p:txBody>
        </p:sp>
        <p:sp>
          <p:nvSpPr>
            <p:cNvPr id="540759" name="Line 225"/>
            <p:cNvSpPr/>
            <p:nvPr/>
          </p:nvSpPr>
          <p:spPr>
            <a:xfrm>
              <a:off x="4479" y="888"/>
              <a:ext cx="0" cy="0"/>
            </a:xfrm>
            <a:prstGeom prst="line">
              <a:avLst/>
            </a:prstGeom>
            <a:ln w="9525" cap="flat" cmpd="sng">
              <a:solidFill>
                <a:schemeClr val="tx1"/>
              </a:solidFill>
              <a:prstDash val="solid"/>
              <a:headEnd type="none" w="med" len="med"/>
              <a:tailEnd type="none" w="med" len="med"/>
            </a:ln>
          </p:spPr>
        </p:sp>
        <p:graphicFrame>
          <p:nvGraphicFramePr>
            <p:cNvPr id="540760" name="Object 226"/>
            <p:cNvGraphicFramePr/>
            <p:nvPr/>
          </p:nvGraphicFramePr>
          <p:xfrm>
            <a:off x="4663" y="1215"/>
            <a:ext cx="91" cy="179"/>
          </p:xfrm>
          <a:graphic>
            <a:graphicData uri="http://schemas.openxmlformats.org/presentationml/2006/ole">
              <mc:AlternateContent xmlns:mc="http://schemas.openxmlformats.org/markup-compatibility/2006">
                <mc:Choice xmlns:v="urn:schemas-microsoft-com:vml" Requires="v">
                  <p:oleObj spid="_x0000_s4531" name="" r:id="rId13" imgW="190500" imgH="419100" progId="Equation.3">
                    <p:embed/>
                  </p:oleObj>
                </mc:Choice>
                <mc:Fallback>
                  <p:oleObj name="" r:id="rId13" imgW="190500" imgH="419100" progId="Equation.3">
                    <p:embed/>
                    <p:pic>
                      <p:nvPicPr>
                        <p:cNvPr id="0" name="图片 4530"/>
                        <p:cNvPicPr/>
                        <p:nvPr/>
                      </p:nvPicPr>
                      <p:blipFill>
                        <a:blip r:embed="rId4"/>
                        <a:stretch>
                          <a:fillRect/>
                        </a:stretch>
                      </p:blipFill>
                      <p:spPr>
                        <a:xfrm>
                          <a:off x="4663" y="1215"/>
                          <a:ext cx="91" cy="179"/>
                        </a:xfrm>
                        <a:prstGeom prst="rect">
                          <a:avLst/>
                        </a:prstGeom>
                        <a:noFill/>
                        <a:ln w="38100">
                          <a:noFill/>
                          <a:miter/>
                        </a:ln>
                      </p:spPr>
                    </p:pic>
                  </p:oleObj>
                </mc:Fallback>
              </mc:AlternateContent>
            </a:graphicData>
          </a:graphic>
        </p:graphicFrame>
        <p:sp>
          <p:nvSpPr>
            <p:cNvPr id="540761" name="Line 227"/>
            <p:cNvSpPr/>
            <p:nvPr/>
          </p:nvSpPr>
          <p:spPr>
            <a:xfrm flipV="1">
              <a:off x="3573" y="1631"/>
              <a:ext cx="806" cy="0"/>
            </a:xfrm>
            <a:prstGeom prst="line">
              <a:avLst/>
            </a:prstGeom>
            <a:ln w="25400" cap="flat" cmpd="sng">
              <a:solidFill>
                <a:schemeClr val="tx2"/>
              </a:solidFill>
              <a:prstDash val="solid"/>
              <a:headEnd type="none" w="med" len="med"/>
              <a:tailEnd type="none" w="med" len="lg"/>
            </a:ln>
          </p:spPr>
        </p:sp>
        <p:sp>
          <p:nvSpPr>
            <p:cNvPr id="540762" name="Line 228"/>
            <p:cNvSpPr/>
            <p:nvPr/>
          </p:nvSpPr>
          <p:spPr>
            <a:xfrm>
              <a:off x="4947" y="1429"/>
              <a:ext cx="349" cy="0"/>
            </a:xfrm>
            <a:prstGeom prst="line">
              <a:avLst/>
            </a:prstGeom>
            <a:ln w="25400" cap="flat" cmpd="sng">
              <a:solidFill>
                <a:schemeClr val="tx2"/>
              </a:solidFill>
              <a:prstDash val="solid"/>
              <a:headEnd type="none" w="med" len="med"/>
              <a:tailEnd type="none" w="med" len="lg"/>
            </a:ln>
          </p:spPr>
        </p:sp>
        <p:sp>
          <p:nvSpPr>
            <p:cNvPr id="540763" name="Oval 229"/>
            <p:cNvSpPr/>
            <p:nvPr/>
          </p:nvSpPr>
          <p:spPr>
            <a:xfrm>
              <a:off x="5249" y="139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0764" name="Rectangle 230"/>
            <p:cNvSpPr/>
            <p:nvPr/>
          </p:nvSpPr>
          <p:spPr>
            <a:xfrm>
              <a:off x="4388" y="1076"/>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0765" name="Text Box 231"/>
            <p:cNvSpPr txBox="1"/>
            <p:nvPr/>
          </p:nvSpPr>
          <p:spPr>
            <a:xfrm>
              <a:off x="4737" y="1311"/>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0766" name="AutoShape 232"/>
            <p:cNvSpPr/>
            <p:nvPr/>
          </p:nvSpPr>
          <p:spPr>
            <a:xfrm rot="-5400000">
              <a:off x="4518" y="1197"/>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40767" name="Group 233"/>
            <p:cNvGrpSpPr/>
            <p:nvPr/>
          </p:nvGrpSpPr>
          <p:grpSpPr>
            <a:xfrm>
              <a:off x="4644" y="1206"/>
              <a:ext cx="184" cy="66"/>
              <a:chOff x="2928" y="2112"/>
              <a:chExt cx="384" cy="240"/>
            </a:xfrm>
          </p:grpSpPr>
          <p:sp>
            <p:nvSpPr>
              <p:cNvPr id="540768" name="Oval 234"/>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40769" name="Oval 235"/>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40770" name="Text Box 236"/>
            <p:cNvSpPr txBox="1"/>
            <p:nvPr/>
          </p:nvSpPr>
          <p:spPr>
            <a:xfrm>
              <a:off x="4416" y="1251"/>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0771" name="Text Box 237"/>
            <p:cNvSpPr txBox="1"/>
            <p:nvPr/>
          </p:nvSpPr>
          <p:spPr>
            <a:xfrm>
              <a:off x="4416" y="151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0772" name="Object 238"/>
            <p:cNvGraphicFramePr/>
            <p:nvPr/>
          </p:nvGraphicFramePr>
          <p:xfrm>
            <a:off x="4663" y="1215"/>
            <a:ext cx="91" cy="179"/>
          </p:xfrm>
          <a:graphic>
            <a:graphicData uri="http://schemas.openxmlformats.org/presentationml/2006/ole">
              <mc:AlternateContent xmlns:mc="http://schemas.openxmlformats.org/markup-compatibility/2006">
                <mc:Choice xmlns:v="urn:schemas-microsoft-com:vml" Requires="v">
                  <p:oleObj spid="_x0000_s4532" name="" r:id="rId14" imgW="190500" imgH="419100" progId="Equation.3">
                    <p:embed/>
                  </p:oleObj>
                </mc:Choice>
                <mc:Fallback>
                  <p:oleObj name="" r:id="rId14" imgW="190500" imgH="419100" progId="Equation.3">
                    <p:embed/>
                    <p:pic>
                      <p:nvPicPr>
                        <p:cNvPr id="0" name="图片 4531"/>
                        <p:cNvPicPr/>
                        <p:nvPr/>
                      </p:nvPicPr>
                      <p:blipFill>
                        <a:blip r:embed="rId4"/>
                        <a:stretch>
                          <a:fillRect/>
                        </a:stretch>
                      </p:blipFill>
                      <p:spPr>
                        <a:xfrm>
                          <a:off x="4663" y="1215"/>
                          <a:ext cx="91" cy="179"/>
                        </a:xfrm>
                        <a:prstGeom prst="rect">
                          <a:avLst/>
                        </a:prstGeom>
                        <a:noFill/>
                        <a:ln w="38100">
                          <a:noFill/>
                          <a:miter/>
                        </a:ln>
                      </p:spPr>
                    </p:pic>
                  </p:oleObj>
                </mc:Fallback>
              </mc:AlternateContent>
            </a:graphicData>
          </a:graphic>
        </p:graphicFrame>
        <p:sp>
          <p:nvSpPr>
            <p:cNvPr id="540773" name="Rectangle 239"/>
            <p:cNvSpPr/>
            <p:nvPr/>
          </p:nvSpPr>
          <p:spPr>
            <a:xfrm>
              <a:off x="4388" y="1076"/>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0774" name="Text Box 240"/>
            <p:cNvSpPr txBox="1"/>
            <p:nvPr/>
          </p:nvSpPr>
          <p:spPr>
            <a:xfrm>
              <a:off x="4697" y="1287"/>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0775" name="AutoShape 241"/>
            <p:cNvSpPr/>
            <p:nvPr/>
          </p:nvSpPr>
          <p:spPr>
            <a:xfrm rot="-5400000">
              <a:off x="4537" y="1143"/>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40776" name="Text Box 242"/>
            <p:cNvSpPr txBox="1"/>
            <p:nvPr/>
          </p:nvSpPr>
          <p:spPr>
            <a:xfrm>
              <a:off x="4387" y="1135"/>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0777" name="Text Box 243"/>
            <p:cNvSpPr txBox="1"/>
            <p:nvPr/>
          </p:nvSpPr>
          <p:spPr>
            <a:xfrm>
              <a:off x="4387" y="1444"/>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0778" name="Object 244"/>
            <p:cNvGraphicFramePr/>
            <p:nvPr/>
          </p:nvGraphicFramePr>
          <p:xfrm>
            <a:off x="4662" y="1131"/>
            <a:ext cx="153" cy="98"/>
          </p:xfrm>
          <a:graphic>
            <a:graphicData uri="http://schemas.openxmlformats.org/presentationml/2006/ole">
              <mc:AlternateContent xmlns:mc="http://schemas.openxmlformats.org/markup-compatibility/2006">
                <mc:Choice xmlns:v="urn:schemas-microsoft-com:vml" Requires="v">
                  <p:oleObj spid="_x0000_s4533" name="" r:id="rId15" imgW="317500" imgH="228600" progId="Equation.3">
                    <p:embed/>
                  </p:oleObj>
                </mc:Choice>
                <mc:Fallback>
                  <p:oleObj name="" r:id="rId15" imgW="317500" imgH="228600" progId="Equation.3">
                    <p:embed/>
                    <p:pic>
                      <p:nvPicPr>
                        <p:cNvPr id="0" name="图片 4532"/>
                        <p:cNvPicPr/>
                        <p:nvPr/>
                      </p:nvPicPr>
                      <p:blipFill>
                        <a:blip r:embed="rId7"/>
                        <a:stretch>
                          <a:fillRect/>
                        </a:stretch>
                      </p:blipFill>
                      <p:spPr>
                        <a:xfrm>
                          <a:off x="4662" y="1131"/>
                          <a:ext cx="153" cy="98"/>
                        </a:xfrm>
                        <a:prstGeom prst="rect">
                          <a:avLst/>
                        </a:prstGeom>
                        <a:noFill/>
                        <a:ln w="38100">
                          <a:noFill/>
                          <a:miter/>
                        </a:ln>
                      </p:spPr>
                    </p:pic>
                  </p:oleObj>
                </mc:Fallback>
              </mc:AlternateContent>
            </a:graphicData>
          </a:graphic>
        </p:graphicFrame>
        <p:sp>
          <p:nvSpPr>
            <p:cNvPr id="540779" name="Rectangle 245"/>
            <p:cNvSpPr/>
            <p:nvPr/>
          </p:nvSpPr>
          <p:spPr>
            <a:xfrm>
              <a:off x="5206" y="1376"/>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40780" name="Oval 246"/>
            <p:cNvSpPr/>
            <p:nvPr/>
          </p:nvSpPr>
          <p:spPr>
            <a:xfrm>
              <a:off x="3560" y="158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0781" name="Line 247"/>
            <p:cNvSpPr/>
            <p:nvPr/>
          </p:nvSpPr>
          <p:spPr>
            <a:xfrm flipV="1">
              <a:off x="4210" y="780"/>
              <a:ext cx="902" cy="0"/>
            </a:xfrm>
            <a:prstGeom prst="line">
              <a:avLst/>
            </a:prstGeom>
            <a:ln w="28575" cap="flat" cmpd="sng">
              <a:solidFill>
                <a:schemeClr val="tx1"/>
              </a:solidFill>
              <a:prstDash val="solid"/>
              <a:headEnd type="none" w="med" len="med"/>
              <a:tailEnd type="none" w="med" len="med"/>
            </a:ln>
          </p:spPr>
        </p:sp>
        <p:sp>
          <p:nvSpPr>
            <p:cNvPr id="540782" name="Line 248"/>
            <p:cNvSpPr/>
            <p:nvPr/>
          </p:nvSpPr>
          <p:spPr>
            <a:xfrm rot="-5400000">
              <a:off x="4773" y="1107"/>
              <a:ext cx="654" cy="0"/>
            </a:xfrm>
            <a:prstGeom prst="line">
              <a:avLst/>
            </a:prstGeom>
            <a:ln w="28575" cap="flat" cmpd="sng">
              <a:solidFill>
                <a:schemeClr val="tx1"/>
              </a:solidFill>
              <a:prstDash val="solid"/>
              <a:headEnd type="none" w="med" len="med"/>
              <a:tailEnd type="none" w="med" len="med"/>
            </a:ln>
          </p:spPr>
        </p:sp>
        <p:sp>
          <p:nvSpPr>
            <p:cNvPr id="540783" name="Line 249"/>
            <p:cNvSpPr/>
            <p:nvPr/>
          </p:nvSpPr>
          <p:spPr>
            <a:xfrm rot="-5400000">
              <a:off x="3945" y="1041"/>
              <a:ext cx="534" cy="0"/>
            </a:xfrm>
            <a:prstGeom prst="line">
              <a:avLst/>
            </a:prstGeom>
            <a:ln w="28575" cap="flat" cmpd="sng">
              <a:solidFill>
                <a:schemeClr val="tx1"/>
              </a:solidFill>
              <a:prstDash val="solid"/>
              <a:headEnd type="none" w="med" len="med"/>
              <a:tailEnd type="none" w="med" len="med"/>
            </a:ln>
          </p:spPr>
        </p:sp>
        <p:sp>
          <p:nvSpPr>
            <p:cNvPr id="540784" name="Line 250"/>
            <p:cNvSpPr/>
            <p:nvPr/>
          </p:nvSpPr>
          <p:spPr>
            <a:xfrm flipV="1">
              <a:off x="4210" y="1309"/>
              <a:ext cx="187" cy="9"/>
            </a:xfrm>
            <a:prstGeom prst="line">
              <a:avLst/>
            </a:prstGeom>
            <a:ln w="25400" cap="flat" cmpd="sng">
              <a:solidFill>
                <a:schemeClr val="tx2"/>
              </a:solidFill>
              <a:prstDash val="solid"/>
              <a:headEnd type="none" w="med" len="med"/>
              <a:tailEnd type="none" w="med" len="lg"/>
            </a:ln>
          </p:spPr>
        </p:sp>
      </p:grpSp>
      <p:sp>
        <p:nvSpPr>
          <p:cNvPr id="7" name="页脚占位符 4"/>
          <p:cNvSpPr txBox="1">
            <a:spLocks noGrp="1"/>
          </p:cNvSpPr>
          <p:nvPr>
            <p:custDataLst>
              <p:tags r:id="rId1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0602">
                                            <p:txEl>
                                              <p:charRg st="0" end="11"/>
                                            </p:txEl>
                                          </p:spTgt>
                                        </p:tgtEl>
                                        <p:attrNameLst>
                                          <p:attrName>style.visibility</p:attrName>
                                        </p:attrNameLst>
                                      </p:cBhvr>
                                      <p:to>
                                        <p:strVal val="visible"/>
                                      </p:to>
                                    </p:set>
                                    <p:animEffect transition="in" filter="wipe(left)">
                                      <p:cBhvr>
                                        <p:cTn id="12" dur="500"/>
                                        <p:tgtEl>
                                          <p:spTgt spid="60602">
                                            <p:txEl>
                                              <p:charRg st="0" end="1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0605">
                                            <p:txEl>
                                              <p:charRg st="0" end="18"/>
                                            </p:txEl>
                                          </p:spTgt>
                                        </p:tgtEl>
                                        <p:attrNameLst>
                                          <p:attrName>style.visibility</p:attrName>
                                        </p:attrNameLst>
                                      </p:cBhvr>
                                      <p:to>
                                        <p:strVal val="visible"/>
                                      </p:to>
                                    </p:set>
                                    <p:animEffect transition="in" filter="wipe(left)">
                                      <p:cBhvr>
                                        <p:cTn id="22" dur="500"/>
                                        <p:tgtEl>
                                          <p:spTgt spid="60605">
                                            <p:txEl>
                                              <p:charRg st="0" end="1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60603"/>
                                        </p:tgtEl>
                                        <p:attrNameLst>
                                          <p:attrName>style.visibility</p:attrName>
                                        </p:attrNameLst>
                                      </p:cBhvr>
                                      <p:to>
                                        <p:strVal val="visible"/>
                                      </p:to>
                                    </p:set>
                                    <p:animEffect transition="in" filter="wipe(left)">
                                      <p:cBhvr>
                                        <p:cTn id="31" dur="500"/>
                                        <p:tgtEl>
                                          <p:spTgt spid="6060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40722"/>
                                        </p:tgtEl>
                                        <p:attrNameLst>
                                          <p:attrName>style.visibility</p:attrName>
                                        </p:attrNameLst>
                                      </p:cBhvr>
                                      <p:to>
                                        <p:strVal val="visible"/>
                                      </p:to>
                                    </p:set>
                                    <p:animEffect transition="in" filter="wipe(left)">
                                      <p:cBhvr>
                                        <p:cTn id="36" dur="500"/>
                                        <p:tgtEl>
                                          <p:spTgt spid="54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602" grpId="0" build="p"/>
      <p:bldP spid="60603" grpId="0" bldLvl="0" animBg="1"/>
      <p:bldP spid="60605"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2"/>
          <p:cNvSpPr>
            <a:spLocks noChangeArrowheads="1"/>
          </p:cNvSpPr>
          <p:nvPr/>
        </p:nvSpPr>
        <p:spPr bwMode="auto">
          <a:xfrm>
            <a:off x="395288" y="636270"/>
            <a:ext cx="4114800"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同相比例运算主要</a:t>
            </a:r>
            <a:r>
              <a:rPr kumimoji="1" lang="zh-CN" altLang="en-US" sz="28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宋体" panose="02010600030101010101" pitchFamily="2" charset="-122"/>
                <a:cs typeface="+mn-cs"/>
              </a:rPr>
              <a:t>特点</a:t>
            </a: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楷体_GB2312" pitchFamily="49" charset="-122"/>
                <a:ea typeface="宋体" panose="02010600030101010101" pitchFamily="2" charset="-122"/>
                <a:cs typeface="+mn-cs"/>
              </a:rPr>
              <a:t>：</a:t>
            </a:r>
            <a:endPar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楷体_GB2312" pitchFamily="49" charset="-122"/>
              <a:ea typeface="宋体" panose="02010600030101010101" pitchFamily="2" charset="-122"/>
              <a:cs typeface="+mn-cs"/>
            </a:endParaRPr>
          </a:p>
        </p:txBody>
      </p:sp>
      <p:sp>
        <p:nvSpPr>
          <p:cNvPr id="46083" name="Rectangle 3"/>
          <p:cNvSpPr/>
          <p:nvPr/>
        </p:nvSpPr>
        <p:spPr>
          <a:xfrm>
            <a:off x="465138" y="1401763"/>
            <a:ext cx="4899025" cy="519112"/>
          </a:xfrm>
          <a:prstGeom prst="rect">
            <a:avLst/>
          </a:prstGeom>
          <a:noFill/>
          <a:ln w="9525">
            <a:noFill/>
          </a:ln>
        </p:spPr>
        <p:txBody>
          <a:bodyPr>
            <a:spAutoFit/>
          </a:bodyPr>
          <a:p>
            <a:r>
              <a:rPr lang="zh-CN" altLang="en-US" sz="2800" b="1" dirty="0">
                <a:solidFill>
                  <a:schemeClr val="accent2"/>
                </a:solidFill>
                <a:latin typeface="Times New Roman" panose="02020603050405020304" pitchFamily="18" charset="0"/>
                <a:sym typeface="Symbol" panose="05050102010706020507" pitchFamily="18" charset="2"/>
              </a:rPr>
              <a:t>（</a:t>
            </a:r>
            <a:r>
              <a:rPr lang="en-US" altLang="zh-CN" sz="2800" b="1" dirty="0">
                <a:solidFill>
                  <a:schemeClr val="accent2"/>
                </a:solidFill>
                <a:latin typeface="Times New Roman" panose="02020603050405020304" pitchFamily="18" charset="0"/>
                <a:sym typeface="Symbol" panose="05050102010706020507" pitchFamily="18" charset="2"/>
              </a:rPr>
              <a:t>1</a:t>
            </a:r>
            <a:r>
              <a:rPr lang="zh-CN" altLang="en-US" sz="2800" b="1" dirty="0">
                <a:solidFill>
                  <a:schemeClr val="accent2"/>
                </a:solidFill>
                <a:latin typeface="Times New Roman" panose="02020603050405020304" pitchFamily="18" charset="0"/>
                <a:sym typeface="Symbol" panose="05050102010706020507" pitchFamily="18" charset="2"/>
              </a:rPr>
              <a:t>）输入与输出信号同相。</a:t>
            </a:r>
            <a:r>
              <a:rPr lang="zh-CN" altLang="en-US" sz="2800" b="1" dirty="0">
                <a:solidFill>
                  <a:srgbClr val="CC00CC"/>
                </a:solidFill>
                <a:latin typeface="Times New Roman" panose="02020603050405020304" pitchFamily="18" charset="0"/>
                <a:sym typeface="Symbol" panose="05050102010706020507" pitchFamily="18" charset="2"/>
              </a:rPr>
              <a:t>        </a:t>
            </a:r>
            <a:endParaRPr lang="zh-CN" altLang="en-US" sz="2800" b="1" dirty="0">
              <a:solidFill>
                <a:srgbClr val="CC00CC"/>
              </a:solidFill>
              <a:latin typeface="Times New Roman" panose="02020603050405020304" pitchFamily="18" charset="0"/>
              <a:sym typeface="Symbol" panose="05050102010706020507" pitchFamily="18" charset="2"/>
            </a:endParaRPr>
          </a:p>
        </p:txBody>
      </p:sp>
      <p:sp>
        <p:nvSpPr>
          <p:cNvPr id="46084" name="Rectangle 4"/>
          <p:cNvSpPr/>
          <p:nvPr/>
        </p:nvSpPr>
        <p:spPr>
          <a:xfrm>
            <a:off x="482600" y="1979613"/>
            <a:ext cx="5956300" cy="519112"/>
          </a:xfrm>
          <a:prstGeom prst="rect">
            <a:avLst/>
          </a:prstGeom>
          <a:noFill/>
          <a:ln w="9525">
            <a:noFill/>
          </a:ln>
        </p:spPr>
        <p:txBody>
          <a:bodyPr>
            <a:spAutoFit/>
          </a:bodyPr>
          <a:p>
            <a:r>
              <a:rPr lang="zh-CN" altLang="en-US" sz="2800" b="1" dirty="0">
                <a:solidFill>
                  <a:schemeClr val="accent2"/>
                </a:solidFill>
                <a:latin typeface="Times New Roman" panose="02020603050405020304" pitchFamily="18" charset="0"/>
                <a:sym typeface="Symbol" panose="05050102010706020507" pitchFamily="18" charset="2"/>
              </a:rPr>
              <a:t>（</a:t>
            </a:r>
            <a:r>
              <a:rPr lang="en-US" altLang="zh-CN" sz="2800" b="1" dirty="0">
                <a:solidFill>
                  <a:schemeClr val="accent2"/>
                </a:solidFill>
                <a:latin typeface="Times New Roman" panose="02020603050405020304" pitchFamily="18" charset="0"/>
                <a:sym typeface="Symbol" panose="05050102010706020507" pitchFamily="18" charset="2"/>
              </a:rPr>
              <a:t>2</a:t>
            </a:r>
            <a:r>
              <a:rPr lang="zh-CN" altLang="en-US" sz="2800" b="1" dirty="0">
                <a:solidFill>
                  <a:schemeClr val="accent2"/>
                </a:solidFill>
                <a:latin typeface="Times New Roman" panose="02020603050405020304" pitchFamily="18" charset="0"/>
                <a:sym typeface="Symbol" panose="05050102010706020507" pitchFamily="18" charset="2"/>
              </a:rPr>
              <a:t>）</a:t>
            </a:r>
            <a:r>
              <a:rPr lang="zh-CN" altLang="en-US" sz="2800" b="1" dirty="0">
                <a:solidFill>
                  <a:srgbClr val="0033CC"/>
                </a:solidFill>
                <a:latin typeface="Times New Roman" panose="02020603050405020304" pitchFamily="18" charset="0"/>
              </a:rPr>
              <a:t>输入电阻大，输出电阻小。</a:t>
            </a:r>
            <a:endParaRPr lang="zh-CN" altLang="en-US" sz="2800" b="1" dirty="0">
              <a:solidFill>
                <a:srgbClr val="0033CC"/>
              </a:solidFill>
              <a:latin typeface="Times New Roman" panose="02020603050405020304" pitchFamily="18" charset="0"/>
            </a:endParaRPr>
          </a:p>
        </p:txBody>
      </p:sp>
      <p:sp>
        <p:nvSpPr>
          <p:cNvPr id="46085" name="Rectangle 5"/>
          <p:cNvSpPr/>
          <p:nvPr/>
        </p:nvSpPr>
        <p:spPr>
          <a:xfrm>
            <a:off x="520700" y="2513013"/>
            <a:ext cx="7404100" cy="519112"/>
          </a:xfrm>
          <a:prstGeom prst="rect">
            <a:avLst/>
          </a:prstGeom>
          <a:noFill/>
          <a:ln w="9525">
            <a:noFill/>
          </a:ln>
        </p:spPr>
        <p:txBody>
          <a:bodyPr>
            <a:spAutoFit/>
          </a:bodyPr>
          <a:p>
            <a:r>
              <a:rPr lang="zh-CN" altLang="en-US" sz="2800" b="1" dirty="0">
                <a:solidFill>
                  <a:schemeClr val="accent2"/>
                </a:solidFill>
                <a:latin typeface="Times New Roman" panose="02020603050405020304" pitchFamily="18" charset="0"/>
                <a:sym typeface="Symbol" panose="05050102010706020507" pitchFamily="18" charset="2"/>
              </a:rPr>
              <a:t>（</a:t>
            </a:r>
            <a:r>
              <a:rPr lang="en-US" altLang="zh-CN" sz="2800" b="1" dirty="0">
                <a:solidFill>
                  <a:schemeClr val="accent2"/>
                </a:solidFill>
                <a:latin typeface="Times New Roman" panose="02020603050405020304" pitchFamily="18" charset="0"/>
                <a:sym typeface="Symbol" panose="05050102010706020507" pitchFamily="18" charset="2"/>
              </a:rPr>
              <a:t>3</a:t>
            </a:r>
            <a:r>
              <a:rPr lang="zh-CN" altLang="en-US" sz="2800" b="1" dirty="0">
                <a:solidFill>
                  <a:schemeClr val="accent2"/>
                </a:solidFill>
                <a:latin typeface="Times New Roman" panose="02020603050405020304" pitchFamily="18" charset="0"/>
                <a:sym typeface="Symbol" panose="05050102010706020507" pitchFamily="18" charset="2"/>
              </a:rPr>
              <a:t>）存在共模输入信号，</a:t>
            </a:r>
            <a:r>
              <a:rPr lang="zh-CN" altLang="en-US" sz="2800" b="1" dirty="0">
                <a:solidFill>
                  <a:schemeClr val="accent2"/>
                </a:solidFill>
                <a:latin typeface="Times New Roman" panose="02020603050405020304" pitchFamily="18" charset="0"/>
              </a:rPr>
              <a:t>对 </a:t>
            </a:r>
            <a:r>
              <a:rPr lang="en-US" altLang="zh-CN" sz="2800" b="1" i="1" dirty="0">
                <a:solidFill>
                  <a:schemeClr val="accent2"/>
                </a:solidFill>
                <a:latin typeface="Times New Roman" panose="02020603050405020304" pitchFamily="18" charset="0"/>
              </a:rPr>
              <a:t>K</a:t>
            </a:r>
            <a:r>
              <a:rPr lang="en-US" altLang="zh-CN" sz="2800" b="1" baseline="-25000" dirty="0">
                <a:solidFill>
                  <a:schemeClr val="accent2"/>
                </a:solidFill>
                <a:latin typeface="Times New Roman" panose="02020603050405020304" pitchFamily="18" charset="0"/>
              </a:rPr>
              <a:t>CMR </a:t>
            </a:r>
            <a:r>
              <a:rPr lang="zh-CN" altLang="en-US" sz="2800" b="1" dirty="0">
                <a:solidFill>
                  <a:schemeClr val="accent2"/>
                </a:solidFill>
                <a:latin typeface="Times New Roman" panose="02020603050405020304" pitchFamily="18" charset="0"/>
              </a:rPr>
              <a:t>的要求高</a:t>
            </a:r>
            <a:r>
              <a:rPr lang="zh-CN" altLang="en-US" sz="2800" b="1" dirty="0">
                <a:solidFill>
                  <a:schemeClr val="accent2"/>
                </a:solidFill>
                <a:latin typeface="Times New Roman" panose="02020603050405020304" pitchFamily="18" charset="0"/>
                <a:sym typeface="Symbol" panose="05050102010706020507" pitchFamily="18" charset="2"/>
              </a:rPr>
              <a:t>。</a:t>
            </a:r>
            <a:endParaRPr lang="zh-CN" altLang="en-US" sz="2800" b="1" dirty="0">
              <a:solidFill>
                <a:schemeClr val="accent2"/>
              </a:solidFill>
              <a:latin typeface="Times New Roman" panose="02020603050405020304" pitchFamily="18" charset="0"/>
              <a:sym typeface="Symbol" panose="05050102010706020507" pitchFamily="18" charset="2"/>
            </a:endParaRPr>
          </a:p>
        </p:txBody>
      </p:sp>
      <p:sp>
        <p:nvSpPr>
          <p:cNvPr id="46086" name="Rectangle 6"/>
          <p:cNvSpPr/>
          <p:nvPr/>
        </p:nvSpPr>
        <p:spPr>
          <a:xfrm>
            <a:off x="323850" y="3122613"/>
            <a:ext cx="7407275" cy="519112"/>
          </a:xfrm>
          <a:prstGeom prst="rect">
            <a:avLst/>
          </a:prstGeom>
          <a:noFill/>
          <a:ln w="9525">
            <a:noFill/>
          </a:ln>
        </p:spPr>
        <p:txBody>
          <a:bodyPr wrap="none">
            <a:spAutoFit/>
          </a:bodyPr>
          <a:p>
            <a:r>
              <a:rPr lang="zh-CN" altLang="en-US" sz="2800" b="1" dirty="0">
                <a:solidFill>
                  <a:srgbClr val="FF0066"/>
                </a:solidFill>
                <a:latin typeface="Times New Roman" panose="02020603050405020304" pitchFamily="18" charset="0"/>
              </a:rPr>
              <a:t>例</a:t>
            </a:r>
            <a:r>
              <a:rPr lang="en-US" altLang="zh-CN" sz="2800" b="1" dirty="0">
                <a:solidFill>
                  <a:srgbClr val="FF0066"/>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如图所示电路，计算输出电压</a:t>
            </a: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o</a:t>
            </a: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的大小。</a:t>
            </a:r>
            <a:endParaRPr lang="zh-CN" altLang="en-US" sz="2800" b="1" dirty="0">
              <a:solidFill>
                <a:schemeClr val="accent2"/>
              </a:solidFill>
              <a:latin typeface="Times New Roman" panose="02020603050405020304" pitchFamily="18" charset="0"/>
            </a:endParaRPr>
          </a:p>
        </p:txBody>
      </p:sp>
      <p:grpSp>
        <p:nvGrpSpPr>
          <p:cNvPr id="2" name="Group 7"/>
          <p:cNvGrpSpPr/>
          <p:nvPr/>
        </p:nvGrpSpPr>
        <p:grpSpPr>
          <a:xfrm>
            <a:off x="509588" y="3897313"/>
            <a:ext cx="3265487" cy="2339975"/>
            <a:chOff x="2941" y="2377"/>
            <a:chExt cx="2057" cy="1474"/>
          </a:xfrm>
        </p:grpSpPr>
        <p:sp>
          <p:nvSpPr>
            <p:cNvPr id="541704" name="Line 8"/>
            <p:cNvSpPr/>
            <p:nvPr/>
          </p:nvSpPr>
          <p:spPr>
            <a:xfrm>
              <a:off x="3186" y="3851"/>
              <a:ext cx="215" cy="0"/>
            </a:xfrm>
            <a:prstGeom prst="line">
              <a:avLst/>
            </a:prstGeom>
            <a:ln w="38100" cap="flat" cmpd="sng">
              <a:solidFill>
                <a:srgbClr val="000000"/>
              </a:solidFill>
              <a:prstDash val="solid"/>
              <a:headEnd type="none" w="med" len="med"/>
              <a:tailEnd type="none" w="med" len="med"/>
            </a:ln>
          </p:spPr>
        </p:sp>
        <p:sp>
          <p:nvSpPr>
            <p:cNvPr id="541705" name="Line 9"/>
            <p:cNvSpPr/>
            <p:nvPr/>
          </p:nvSpPr>
          <p:spPr>
            <a:xfrm>
              <a:off x="4668" y="3809"/>
              <a:ext cx="215" cy="0"/>
            </a:xfrm>
            <a:prstGeom prst="line">
              <a:avLst/>
            </a:prstGeom>
            <a:ln w="38100" cap="flat" cmpd="sng">
              <a:solidFill>
                <a:srgbClr val="000000"/>
              </a:solidFill>
              <a:prstDash val="solid"/>
              <a:headEnd type="none" w="med" len="med"/>
              <a:tailEnd type="none" w="med" len="med"/>
            </a:ln>
          </p:spPr>
        </p:sp>
        <p:sp>
          <p:nvSpPr>
            <p:cNvPr id="541706" name="Text Box 10"/>
            <p:cNvSpPr txBox="1"/>
            <p:nvPr/>
          </p:nvSpPr>
          <p:spPr>
            <a:xfrm>
              <a:off x="4598" y="3066"/>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1707" name="Text Box 11"/>
            <p:cNvSpPr txBox="1"/>
            <p:nvPr/>
          </p:nvSpPr>
          <p:spPr>
            <a:xfrm>
              <a:off x="4622" y="3390"/>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1708" name="Freeform 12"/>
            <p:cNvSpPr/>
            <p:nvPr/>
          </p:nvSpPr>
          <p:spPr>
            <a:xfrm>
              <a:off x="3636" y="2496"/>
              <a:ext cx="900" cy="660"/>
            </a:xfrm>
            <a:custGeom>
              <a:avLst/>
              <a:gdLst>
                <a:gd name="txL" fmla="*/ 0 w 900"/>
                <a:gd name="txT" fmla="*/ 0 h 720"/>
                <a:gd name="txR" fmla="*/ 900 w 900"/>
                <a:gd name="txB" fmla="*/ 720 h 720"/>
              </a:gdLst>
              <a:ahLst/>
              <a:cxnLst>
                <a:cxn ang="0">
                  <a:pos x="0" y="588"/>
                </a:cxn>
                <a:cxn ang="0">
                  <a:pos x="0" y="0"/>
                </a:cxn>
                <a:cxn ang="0">
                  <a:pos x="900" y="0"/>
                </a:cxn>
                <a:cxn ang="0">
                  <a:pos x="900" y="720"/>
                </a:cxn>
              </a:cxnLst>
              <a:rect l="txL" t="txT" r="txR" b="txB"/>
              <a:pathLst>
                <a:path w="900" h="720">
                  <a:moveTo>
                    <a:pt x="0" y="588"/>
                  </a:moveTo>
                  <a:lnTo>
                    <a:pt x="0" y="0"/>
                  </a:lnTo>
                  <a:lnTo>
                    <a:pt x="900" y="0"/>
                  </a:lnTo>
                  <a:lnTo>
                    <a:pt x="900" y="720"/>
                  </a:lnTo>
                </a:path>
              </a:pathLst>
            </a:custGeom>
            <a:noFill/>
            <a:ln w="25400" cap="flat" cmpd="sng">
              <a:solidFill>
                <a:schemeClr val="tx2"/>
              </a:solidFill>
              <a:prstDash val="solid"/>
              <a:round/>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41709" name="Rectangle 13"/>
            <p:cNvSpPr/>
            <p:nvPr/>
          </p:nvSpPr>
          <p:spPr>
            <a:xfrm rot="10800000">
              <a:off x="3948" y="2466"/>
              <a:ext cx="264" cy="96"/>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1710" name="Line 14"/>
            <p:cNvSpPr/>
            <p:nvPr/>
          </p:nvSpPr>
          <p:spPr>
            <a:xfrm>
              <a:off x="4776" y="3672"/>
              <a:ext cx="0" cy="132"/>
            </a:xfrm>
            <a:prstGeom prst="line">
              <a:avLst/>
            </a:prstGeom>
            <a:ln w="25400" cap="flat" cmpd="sng">
              <a:solidFill>
                <a:schemeClr val="tx1"/>
              </a:solidFill>
              <a:prstDash val="solid"/>
              <a:headEnd type="none" w="med" len="med"/>
              <a:tailEnd type="none" w="med" len="lg"/>
            </a:ln>
          </p:spPr>
        </p:sp>
        <p:sp>
          <p:nvSpPr>
            <p:cNvPr id="541711" name="Line 15"/>
            <p:cNvSpPr/>
            <p:nvPr/>
          </p:nvSpPr>
          <p:spPr>
            <a:xfrm>
              <a:off x="3945" y="2616"/>
              <a:ext cx="0" cy="0"/>
            </a:xfrm>
            <a:prstGeom prst="line">
              <a:avLst/>
            </a:prstGeom>
            <a:ln w="9525" cap="flat" cmpd="sng">
              <a:solidFill>
                <a:schemeClr val="tx1"/>
              </a:solidFill>
              <a:prstDash val="solid"/>
              <a:headEnd type="none" w="med" len="med"/>
              <a:tailEnd type="none" w="med" len="med"/>
            </a:ln>
          </p:spPr>
        </p:sp>
        <p:graphicFrame>
          <p:nvGraphicFramePr>
            <p:cNvPr id="541712" name="Object 16"/>
            <p:cNvGraphicFramePr/>
            <p:nvPr/>
          </p:nvGraphicFramePr>
          <p:xfrm>
            <a:off x="4129" y="2943"/>
            <a:ext cx="91" cy="179"/>
          </p:xfrm>
          <a:graphic>
            <a:graphicData uri="http://schemas.openxmlformats.org/presentationml/2006/ole">
              <mc:AlternateContent xmlns:mc="http://schemas.openxmlformats.org/markup-compatibility/2006">
                <mc:Choice xmlns:v="urn:schemas-microsoft-com:vml" Requires="v">
                  <p:oleObj spid="_x0000_s4534" name="" r:id="rId1" imgW="190500" imgH="419100" progId="Equation.3">
                    <p:embed/>
                  </p:oleObj>
                </mc:Choice>
                <mc:Fallback>
                  <p:oleObj name="" r:id="rId1" imgW="190500" imgH="419100" progId="Equation.3">
                    <p:embed/>
                    <p:pic>
                      <p:nvPicPr>
                        <p:cNvPr id="0" name="图片 4533"/>
                        <p:cNvPicPr/>
                        <p:nvPr/>
                      </p:nvPicPr>
                      <p:blipFill>
                        <a:blip r:embed="rId2"/>
                        <a:stretch>
                          <a:fillRect/>
                        </a:stretch>
                      </p:blipFill>
                      <p:spPr>
                        <a:xfrm>
                          <a:off x="4129" y="2943"/>
                          <a:ext cx="91" cy="179"/>
                        </a:xfrm>
                        <a:prstGeom prst="rect">
                          <a:avLst/>
                        </a:prstGeom>
                        <a:noFill/>
                        <a:ln w="38100">
                          <a:noFill/>
                          <a:miter/>
                        </a:ln>
                      </p:spPr>
                    </p:pic>
                  </p:oleObj>
                </mc:Fallback>
              </mc:AlternateContent>
            </a:graphicData>
          </a:graphic>
        </p:graphicFrame>
        <p:sp>
          <p:nvSpPr>
            <p:cNvPr id="541713" name="Line 17"/>
            <p:cNvSpPr/>
            <p:nvPr/>
          </p:nvSpPr>
          <p:spPr>
            <a:xfrm>
              <a:off x="3640" y="3037"/>
              <a:ext cx="235" cy="0"/>
            </a:xfrm>
            <a:prstGeom prst="line">
              <a:avLst/>
            </a:prstGeom>
            <a:ln w="25400" cap="flat" cmpd="sng">
              <a:solidFill>
                <a:schemeClr val="tx2"/>
              </a:solidFill>
              <a:prstDash val="solid"/>
              <a:headEnd type="none" w="med" len="med"/>
              <a:tailEnd type="none" w="med" len="lg"/>
            </a:ln>
          </p:spPr>
        </p:sp>
        <p:sp>
          <p:nvSpPr>
            <p:cNvPr id="541714" name="Line 18"/>
            <p:cNvSpPr/>
            <p:nvPr/>
          </p:nvSpPr>
          <p:spPr>
            <a:xfrm>
              <a:off x="3287" y="3359"/>
              <a:ext cx="558" cy="0"/>
            </a:xfrm>
            <a:prstGeom prst="line">
              <a:avLst/>
            </a:prstGeom>
            <a:ln w="25400" cap="flat" cmpd="sng">
              <a:solidFill>
                <a:schemeClr val="tx2"/>
              </a:solidFill>
              <a:prstDash val="solid"/>
              <a:headEnd type="none" w="med" len="med"/>
              <a:tailEnd type="none" w="med" len="lg"/>
            </a:ln>
          </p:spPr>
        </p:sp>
        <p:sp>
          <p:nvSpPr>
            <p:cNvPr id="541715" name="Line 19"/>
            <p:cNvSpPr/>
            <p:nvPr/>
          </p:nvSpPr>
          <p:spPr>
            <a:xfrm>
              <a:off x="4413" y="3157"/>
              <a:ext cx="349" cy="0"/>
            </a:xfrm>
            <a:prstGeom prst="line">
              <a:avLst/>
            </a:prstGeom>
            <a:ln w="25400" cap="flat" cmpd="sng">
              <a:solidFill>
                <a:schemeClr val="tx2"/>
              </a:solidFill>
              <a:prstDash val="solid"/>
              <a:headEnd type="none" w="med" len="med"/>
              <a:tailEnd type="none" w="med" len="lg"/>
            </a:ln>
          </p:spPr>
        </p:sp>
        <p:sp>
          <p:nvSpPr>
            <p:cNvPr id="541716" name="Oval 20"/>
            <p:cNvSpPr/>
            <p:nvPr/>
          </p:nvSpPr>
          <p:spPr>
            <a:xfrm>
              <a:off x="4715" y="3120"/>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1717" name="Rectangle 21"/>
            <p:cNvSpPr/>
            <p:nvPr/>
          </p:nvSpPr>
          <p:spPr>
            <a:xfrm>
              <a:off x="3854" y="2804"/>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1718" name="Text Box 22"/>
            <p:cNvSpPr txBox="1"/>
            <p:nvPr/>
          </p:nvSpPr>
          <p:spPr>
            <a:xfrm>
              <a:off x="4203" y="303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1719" name="AutoShape 23"/>
            <p:cNvSpPr/>
            <p:nvPr/>
          </p:nvSpPr>
          <p:spPr>
            <a:xfrm rot="-5400000">
              <a:off x="3984" y="2925"/>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41720" name="Group 24"/>
            <p:cNvGrpSpPr/>
            <p:nvPr/>
          </p:nvGrpSpPr>
          <p:grpSpPr>
            <a:xfrm>
              <a:off x="4110" y="2934"/>
              <a:ext cx="184" cy="66"/>
              <a:chOff x="2928" y="2112"/>
              <a:chExt cx="384" cy="240"/>
            </a:xfrm>
          </p:grpSpPr>
          <p:sp>
            <p:nvSpPr>
              <p:cNvPr id="541721" name="Oval 25"/>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41722" name="Oval 26"/>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41723" name="Text Box 27"/>
            <p:cNvSpPr txBox="1"/>
            <p:nvPr/>
          </p:nvSpPr>
          <p:spPr>
            <a:xfrm>
              <a:off x="3882" y="2979"/>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1724" name="Text Box 28"/>
            <p:cNvSpPr txBox="1"/>
            <p:nvPr/>
          </p:nvSpPr>
          <p:spPr>
            <a:xfrm>
              <a:off x="3882" y="3241"/>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1725" name="Object 29"/>
            <p:cNvGraphicFramePr/>
            <p:nvPr/>
          </p:nvGraphicFramePr>
          <p:xfrm>
            <a:off x="4129" y="2943"/>
            <a:ext cx="91" cy="179"/>
          </p:xfrm>
          <a:graphic>
            <a:graphicData uri="http://schemas.openxmlformats.org/presentationml/2006/ole">
              <mc:AlternateContent xmlns:mc="http://schemas.openxmlformats.org/markup-compatibility/2006">
                <mc:Choice xmlns:v="urn:schemas-microsoft-com:vml" Requires="v">
                  <p:oleObj spid="_x0000_s4535" name="" r:id="rId3" imgW="190500" imgH="419100" progId="Equation.3">
                    <p:embed/>
                  </p:oleObj>
                </mc:Choice>
                <mc:Fallback>
                  <p:oleObj name="" r:id="rId3" imgW="190500" imgH="419100" progId="Equation.3">
                    <p:embed/>
                    <p:pic>
                      <p:nvPicPr>
                        <p:cNvPr id="0" name="图片 4534"/>
                        <p:cNvPicPr/>
                        <p:nvPr/>
                      </p:nvPicPr>
                      <p:blipFill>
                        <a:blip r:embed="rId2"/>
                        <a:stretch>
                          <a:fillRect/>
                        </a:stretch>
                      </p:blipFill>
                      <p:spPr>
                        <a:xfrm>
                          <a:off x="4129" y="2943"/>
                          <a:ext cx="91" cy="179"/>
                        </a:xfrm>
                        <a:prstGeom prst="rect">
                          <a:avLst/>
                        </a:prstGeom>
                        <a:noFill/>
                        <a:ln w="38100">
                          <a:noFill/>
                          <a:miter/>
                        </a:ln>
                      </p:spPr>
                    </p:pic>
                  </p:oleObj>
                </mc:Fallback>
              </mc:AlternateContent>
            </a:graphicData>
          </a:graphic>
        </p:graphicFrame>
        <p:sp>
          <p:nvSpPr>
            <p:cNvPr id="541726" name="Rectangle 30"/>
            <p:cNvSpPr/>
            <p:nvPr/>
          </p:nvSpPr>
          <p:spPr>
            <a:xfrm>
              <a:off x="3854" y="2804"/>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1727" name="Text Box 31"/>
            <p:cNvSpPr txBox="1"/>
            <p:nvPr/>
          </p:nvSpPr>
          <p:spPr>
            <a:xfrm>
              <a:off x="4163" y="3015"/>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1728" name="AutoShape 32"/>
            <p:cNvSpPr/>
            <p:nvPr/>
          </p:nvSpPr>
          <p:spPr>
            <a:xfrm rot="-5400000">
              <a:off x="4003" y="2871"/>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41729" name="Text Box 33"/>
            <p:cNvSpPr txBox="1"/>
            <p:nvPr/>
          </p:nvSpPr>
          <p:spPr>
            <a:xfrm>
              <a:off x="3853" y="2863"/>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1730" name="Text Box 34"/>
            <p:cNvSpPr txBox="1"/>
            <p:nvPr/>
          </p:nvSpPr>
          <p:spPr>
            <a:xfrm>
              <a:off x="3853" y="3172"/>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1731" name="Object 35"/>
            <p:cNvGraphicFramePr/>
            <p:nvPr/>
          </p:nvGraphicFramePr>
          <p:xfrm>
            <a:off x="4128" y="2859"/>
            <a:ext cx="153" cy="98"/>
          </p:xfrm>
          <a:graphic>
            <a:graphicData uri="http://schemas.openxmlformats.org/presentationml/2006/ole">
              <mc:AlternateContent xmlns:mc="http://schemas.openxmlformats.org/markup-compatibility/2006">
                <mc:Choice xmlns:v="urn:schemas-microsoft-com:vml" Requires="v">
                  <p:oleObj spid="_x0000_s4539" name="" r:id="rId4" imgW="317500" imgH="228600" progId="Equation.3">
                    <p:embed/>
                  </p:oleObj>
                </mc:Choice>
                <mc:Fallback>
                  <p:oleObj name="" r:id="rId4" imgW="317500" imgH="228600" progId="Equation.3">
                    <p:embed/>
                    <p:pic>
                      <p:nvPicPr>
                        <p:cNvPr id="0" name="图片 4538"/>
                        <p:cNvPicPr/>
                        <p:nvPr/>
                      </p:nvPicPr>
                      <p:blipFill>
                        <a:blip r:embed="rId5"/>
                        <a:stretch>
                          <a:fillRect/>
                        </a:stretch>
                      </p:blipFill>
                      <p:spPr>
                        <a:xfrm>
                          <a:off x="4128" y="2859"/>
                          <a:ext cx="153" cy="98"/>
                        </a:xfrm>
                        <a:prstGeom prst="rect">
                          <a:avLst/>
                        </a:prstGeom>
                        <a:noFill/>
                        <a:ln w="38100">
                          <a:noFill/>
                          <a:miter/>
                        </a:ln>
                      </p:spPr>
                    </p:pic>
                  </p:oleObj>
                </mc:Fallback>
              </mc:AlternateContent>
            </a:graphicData>
          </a:graphic>
        </p:graphicFrame>
        <p:sp>
          <p:nvSpPr>
            <p:cNvPr id="541732" name="Rectangle 36"/>
            <p:cNvSpPr/>
            <p:nvPr/>
          </p:nvSpPr>
          <p:spPr>
            <a:xfrm>
              <a:off x="4681" y="3222"/>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41733" name="Line 37"/>
            <p:cNvSpPr/>
            <p:nvPr/>
          </p:nvSpPr>
          <p:spPr>
            <a:xfrm>
              <a:off x="3288" y="2580"/>
              <a:ext cx="0" cy="1260"/>
            </a:xfrm>
            <a:prstGeom prst="line">
              <a:avLst/>
            </a:prstGeom>
            <a:ln w="28575" cap="flat" cmpd="sng">
              <a:solidFill>
                <a:schemeClr val="tx1"/>
              </a:solidFill>
              <a:prstDash val="solid"/>
              <a:headEnd type="none" w="med" len="med"/>
              <a:tailEnd type="none" w="med" len="med"/>
            </a:ln>
          </p:spPr>
        </p:sp>
        <p:sp>
          <p:nvSpPr>
            <p:cNvPr id="541734" name="Rectangle 38"/>
            <p:cNvSpPr/>
            <p:nvPr/>
          </p:nvSpPr>
          <p:spPr>
            <a:xfrm rot="5400000">
              <a:off x="3180" y="3594"/>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1735" name="Oval 39"/>
            <p:cNvSpPr/>
            <p:nvPr/>
          </p:nvSpPr>
          <p:spPr>
            <a:xfrm>
              <a:off x="3264" y="2544"/>
              <a:ext cx="60" cy="60"/>
            </a:xfrm>
            <a:prstGeom prst="ellipse">
              <a:avLst/>
            </a:prstGeom>
            <a:solidFill>
              <a:schemeClr val="bg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1736" name="Oval 40"/>
            <p:cNvSpPr/>
            <p:nvPr/>
          </p:nvSpPr>
          <p:spPr>
            <a:xfrm>
              <a:off x="4751" y="3624"/>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1737" name="Rectangle 41"/>
            <p:cNvSpPr/>
            <p:nvPr/>
          </p:nvSpPr>
          <p:spPr>
            <a:xfrm rot="5400000">
              <a:off x="3180" y="3042"/>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541738" name="Object 42"/>
            <p:cNvGraphicFramePr/>
            <p:nvPr/>
          </p:nvGraphicFramePr>
          <p:xfrm>
            <a:off x="3098" y="2377"/>
            <a:ext cx="405" cy="138"/>
          </p:xfrm>
          <a:graphic>
            <a:graphicData uri="http://schemas.openxmlformats.org/presentationml/2006/ole">
              <mc:AlternateContent xmlns:mc="http://schemas.openxmlformats.org/markup-compatibility/2006">
                <mc:Choice xmlns:v="urn:schemas-microsoft-com:vml" Requires="v">
                  <p:oleObj spid="_x0000_s4538" name="" r:id="rId6" imgW="964565" imgH="330200" progId="Equation.3">
                    <p:embed/>
                  </p:oleObj>
                </mc:Choice>
                <mc:Fallback>
                  <p:oleObj name="" r:id="rId6" imgW="964565" imgH="330200" progId="Equation.3">
                    <p:embed/>
                    <p:pic>
                      <p:nvPicPr>
                        <p:cNvPr id="0" name="图片 4537"/>
                        <p:cNvPicPr/>
                        <p:nvPr/>
                      </p:nvPicPr>
                      <p:blipFill>
                        <a:blip r:embed="rId7">
                          <a:clrChange>
                            <a:clrFrom>
                              <a:srgbClr val="000000"/>
                            </a:clrFrom>
                            <a:clrTo>
                              <a:srgbClr val="FF0066"/>
                            </a:clrTo>
                          </a:clrChange>
                        </a:blip>
                        <a:stretch>
                          <a:fillRect/>
                        </a:stretch>
                      </p:blipFill>
                      <p:spPr>
                        <a:xfrm>
                          <a:off x="3098" y="2377"/>
                          <a:ext cx="405" cy="138"/>
                        </a:xfrm>
                        <a:prstGeom prst="rect">
                          <a:avLst/>
                        </a:prstGeom>
                        <a:noFill/>
                        <a:ln w="38100">
                          <a:noFill/>
                          <a:miter/>
                        </a:ln>
                      </p:spPr>
                    </p:pic>
                  </p:oleObj>
                </mc:Fallback>
              </mc:AlternateContent>
            </a:graphicData>
          </a:graphic>
        </p:graphicFrame>
        <p:graphicFrame>
          <p:nvGraphicFramePr>
            <p:cNvPr id="541739" name="Object 43"/>
            <p:cNvGraphicFramePr/>
            <p:nvPr/>
          </p:nvGraphicFramePr>
          <p:xfrm>
            <a:off x="3914" y="2605"/>
            <a:ext cx="405" cy="138"/>
          </p:xfrm>
          <a:graphic>
            <a:graphicData uri="http://schemas.openxmlformats.org/presentationml/2006/ole">
              <mc:AlternateContent xmlns:mc="http://schemas.openxmlformats.org/markup-compatibility/2006">
                <mc:Choice xmlns:v="urn:schemas-microsoft-com:vml" Requires="v">
                  <p:oleObj spid="_x0000_s4537" name="" r:id="rId8" imgW="964565" imgH="330200" progId="Equation.3">
                    <p:embed/>
                  </p:oleObj>
                </mc:Choice>
                <mc:Fallback>
                  <p:oleObj name="" r:id="rId8" imgW="964565" imgH="330200" progId="Equation.3">
                    <p:embed/>
                    <p:pic>
                      <p:nvPicPr>
                        <p:cNvPr id="0" name="图片 4536"/>
                        <p:cNvPicPr/>
                        <p:nvPr/>
                      </p:nvPicPr>
                      <p:blipFill>
                        <a:blip r:embed="rId9">
                          <a:clrChange>
                            <a:clrFrom>
                              <a:srgbClr val="000000"/>
                            </a:clrFrom>
                            <a:clrTo>
                              <a:srgbClr val="333399"/>
                            </a:clrTo>
                          </a:clrChange>
                        </a:blip>
                        <a:stretch>
                          <a:fillRect/>
                        </a:stretch>
                      </p:blipFill>
                      <p:spPr>
                        <a:xfrm>
                          <a:off x="3914" y="2605"/>
                          <a:ext cx="405" cy="138"/>
                        </a:xfrm>
                        <a:prstGeom prst="rect">
                          <a:avLst/>
                        </a:prstGeom>
                        <a:noFill/>
                        <a:ln w="38100">
                          <a:noFill/>
                          <a:miter/>
                        </a:ln>
                      </p:spPr>
                    </p:pic>
                  </p:oleObj>
                </mc:Fallback>
              </mc:AlternateContent>
            </a:graphicData>
          </a:graphic>
        </p:graphicFrame>
        <p:graphicFrame>
          <p:nvGraphicFramePr>
            <p:cNvPr id="541740" name="Object 44"/>
            <p:cNvGraphicFramePr/>
            <p:nvPr/>
          </p:nvGraphicFramePr>
          <p:xfrm>
            <a:off x="3362" y="3061"/>
            <a:ext cx="357" cy="138"/>
          </p:xfrm>
          <a:graphic>
            <a:graphicData uri="http://schemas.openxmlformats.org/presentationml/2006/ole">
              <mc:AlternateContent xmlns:mc="http://schemas.openxmlformats.org/markup-compatibility/2006">
                <mc:Choice xmlns:v="urn:schemas-microsoft-com:vml" Requires="v">
                  <p:oleObj spid="_x0000_s4536" name="" r:id="rId10" imgW="850265" imgH="330200" progId="Equation.3">
                    <p:embed/>
                  </p:oleObj>
                </mc:Choice>
                <mc:Fallback>
                  <p:oleObj name="" r:id="rId10" imgW="850265" imgH="330200" progId="Equation.3">
                    <p:embed/>
                    <p:pic>
                      <p:nvPicPr>
                        <p:cNvPr id="0" name="图片 4535"/>
                        <p:cNvPicPr/>
                        <p:nvPr/>
                      </p:nvPicPr>
                      <p:blipFill>
                        <a:blip r:embed="rId11">
                          <a:clrChange>
                            <a:clrFrom>
                              <a:srgbClr val="000000"/>
                            </a:clrFrom>
                            <a:clrTo>
                              <a:srgbClr val="333399"/>
                            </a:clrTo>
                          </a:clrChange>
                        </a:blip>
                        <a:stretch>
                          <a:fillRect/>
                        </a:stretch>
                      </p:blipFill>
                      <p:spPr>
                        <a:xfrm>
                          <a:off x="3362" y="3061"/>
                          <a:ext cx="357" cy="138"/>
                        </a:xfrm>
                        <a:prstGeom prst="rect">
                          <a:avLst/>
                        </a:prstGeom>
                        <a:noFill/>
                        <a:ln w="38100">
                          <a:noFill/>
                          <a:miter/>
                        </a:ln>
                      </p:spPr>
                    </p:pic>
                  </p:oleObj>
                </mc:Fallback>
              </mc:AlternateContent>
            </a:graphicData>
          </a:graphic>
        </p:graphicFrame>
        <p:graphicFrame>
          <p:nvGraphicFramePr>
            <p:cNvPr id="541741" name="Object 45"/>
            <p:cNvGraphicFramePr/>
            <p:nvPr/>
          </p:nvGraphicFramePr>
          <p:xfrm>
            <a:off x="3398" y="3541"/>
            <a:ext cx="357" cy="138"/>
          </p:xfrm>
          <a:graphic>
            <a:graphicData uri="http://schemas.openxmlformats.org/presentationml/2006/ole">
              <mc:AlternateContent xmlns:mc="http://schemas.openxmlformats.org/markup-compatibility/2006">
                <mc:Choice xmlns:v="urn:schemas-microsoft-com:vml" Requires="v">
                  <p:oleObj spid="_x0000_s4540" name="" r:id="rId12" imgW="850265" imgH="330200" progId="Equation.3">
                    <p:embed/>
                  </p:oleObj>
                </mc:Choice>
                <mc:Fallback>
                  <p:oleObj name="" r:id="rId12" imgW="850265" imgH="330200" progId="Equation.3">
                    <p:embed/>
                    <p:pic>
                      <p:nvPicPr>
                        <p:cNvPr id="0" name="图片 4539"/>
                        <p:cNvPicPr/>
                        <p:nvPr/>
                      </p:nvPicPr>
                      <p:blipFill>
                        <a:blip r:embed="rId11">
                          <a:clrChange>
                            <a:clrFrom>
                              <a:srgbClr val="000000"/>
                            </a:clrFrom>
                            <a:clrTo>
                              <a:srgbClr val="333399"/>
                            </a:clrTo>
                          </a:clrChange>
                        </a:blip>
                        <a:stretch>
                          <a:fillRect/>
                        </a:stretch>
                      </p:blipFill>
                      <p:spPr>
                        <a:xfrm>
                          <a:off x="3398" y="3541"/>
                          <a:ext cx="357" cy="138"/>
                        </a:xfrm>
                        <a:prstGeom prst="rect">
                          <a:avLst/>
                        </a:prstGeom>
                        <a:noFill/>
                        <a:ln w="38100">
                          <a:noFill/>
                          <a:miter/>
                        </a:ln>
                      </p:spPr>
                    </p:pic>
                  </p:oleObj>
                </mc:Fallback>
              </mc:AlternateContent>
            </a:graphicData>
          </a:graphic>
        </p:graphicFrame>
        <p:sp>
          <p:nvSpPr>
            <p:cNvPr id="541742" name="Rectangle 46"/>
            <p:cNvSpPr/>
            <p:nvPr/>
          </p:nvSpPr>
          <p:spPr>
            <a:xfrm>
              <a:off x="2941" y="3150"/>
              <a:ext cx="328"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a:t>
              </a:r>
              <a:endParaRPr lang="en-US" altLang="zh-CN" sz="2800" b="1" baseline="-25000" dirty="0">
                <a:solidFill>
                  <a:srgbClr val="FF0066"/>
                </a:solidFill>
                <a:latin typeface="Times New Roman" panose="02020603050405020304" pitchFamily="18" charset="0"/>
              </a:endParaRPr>
            </a:p>
          </p:txBody>
        </p:sp>
      </p:grpSp>
      <p:sp>
        <p:nvSpPr>
          <p:cNvPr id="46127" name="Rectangle 47"/>
          <p:cNvSpPr/>
          <p:nvPr/>
        </p:nvSpPr>
        <p:spPr>
          <a:xfrm>
            <a:off x="3817938" y="4105275"/>
            <a:ext cx="4827587" cy="519113"/>
          </a:xfrm>
          <a:prstGeom prst="rect">
            <a:avLst/>
          </a:prstGeom>
          <a:noFill/>
          <a:ln w="9525">
            <a:noFill/>
          </a:ln>
        </p:spPr>
        <p:txBody>
          <a:bodyPr wrap="none">
            <a:spAutoFit/>
          </a:bodyPr>
          <a:p>
            <a:r>
              <a:rPr lang="zh-CN" altLang="en-US" sz="2800" b="1" dirty="0">
                <a:solidFill>
                  <a:srgbClr val="FF0066"/>
                </a:solidFill>
                <a:latin typeface="Times New Roman" panose="02020603050405020304" pitchFamily="18" charset="0"/>
              </a:rPr>
              <a:t>解：</a:t>
            </a:r>
            <a:r>
              <a:rPr lang="zh-CN" altLang="en-US" sz="2800" b="1" dirty="0">
                <a:solidFill>
                  <a:schemeClr val="tx2"/>
                </a:solidFill>
                <a:latin typeface="Times New Roman" panose="02020603050405020304" pitchFamily="18" charset="0"/>
              </a:rPr>
              <a:t>该电路是一电压跟随器。</a:t>
            </a:r>
            <a:endParaRPr lang="zh-CN" altLang="en-US" sz="2800" b="1" dirty="0">
              <a:solidFill>
                <a:schemeClr val="tx2"/>
              </a:solidFill>
              <a:latin typeface="Times New Roman" panose="02020603050405020304" pitchFamily="18" charset="0"/>
            </a:endParaRPr>
          </a:p>
        </p:txBody>
      </p:sp>
      <p:sp>
        <p:nvSpPr>
          <p:cNvPr id="46128" name="Rectangle 48"/>
          <p:cNvSpPr/>
          <p:nvPr/>
        </p:nvSpPr>
        <p:spPr>
          <a:xfrm>
            <a:off x="4629150" y="4714875"/>
            <a:ext cx="1425575" cy="519113"/>
          </a:xfrm>
          <a:prstGeom prst="rect">
            <a:avLst/>
          </a:prstGeom>
          <a:noFill/>
          <a:ln w="9525">
            <a:noFill/>
          </a:ln>
        </p:spPr>
        <p:txBody>
          <a:bodyPr wrap="none">
            <a:spAutoFit/>
          </a:bodyPr>
          <a:p>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a:t>
            </a:r>
            <a:r>
              <a:rPr lang="en-US" altLang="zh-CN" sz="2800" b="1" dirty="0">
                <a:solidFill>
                  <a:schemeClr val="tx2"/>
                </a:solidFill>
                <a:latin typeface="Times New Roman" panose="02020603050405020304" pitchFamily="18" charset="0"/>
              </a:rPr>
              <a:t>=7.5V</a:t>
            </a:r>
            <a:endParaRPr lang="en-US" altLang="zh-CN" sz="2800" b="1" baseline="-25000" dirty="0">
              <a:solidFill>
                <a:schemeClr val="tx2"/>
              </a:solidFill>
              <a:latin typeface="Times New Roman" panose="02020603050405020304" pitchFamily="18" charset="0"/>
            </a:endParaRPr>
          </a:p>
        </p:txBody>
      </p:sp>
      <p:sp>
        <p:nvSpPr>
          <p:cNvPr id="46129" name="Rectangle 49"/>
          <p:cNvSpPr/>
          <p:nvPr/>
        </p:nvSpPr>
        <p:spPr>
          <a:xfrm>
            <a:off x="4457700" y="5286375"/>
            <a:ext cx="2924175" cy="519113"/>
          </a:xfrm>
          <a:prstGeom prst="rect">
            <a:avLst/>
          </a:prstGeom>
          <a:noFill/>
          <a:ln w="9525">
            <a:noFill/>
          </a:ln>
        </p:spPr>
        <p:txBody>
          <a:bodyPr wrap="none">
            <a:spAutoFit/>
          </a:bodyPr>
          <a:p>
            <a:r>
              <a:rPr lang="zh-CN" altLang="en-US" sz="2800" b="1" dirty="0">
                <a:solidFill>
                  <a:schemeClr val="tx2"/>
                </a:solidFill>
                <a:latin typeface="Times New Roman" panose="02020603050405020304" pitchFamily="18" charset="0"/>
              </a:rPr>
              <a:t>输出电压 </a:t>
            </a:r>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o</a:t>
            </a:r>
            <a:r>
              <a:rPr lang="en-US" altLang="zh-CN" sz="2800" b="1" dirty="0">
                <a:solidFill>
                  <a:schemeClr val="tx2"/>
                </a:solidFill>
                <a:latin typeface="Times New Roman" panose="02020603050405020304" pitchFamily="18" charset="0"/>
              </a:rPr>
              <a:t>=7.5V</a:t>
            </a:r>
            <a:endParaRPr lang="en-US" altLang="zh-CN" sz="2800" b="1" baseline="-25000" dirty="0">
              <a:solidFill>
                <a:schemeClr val="tx2"/>
              </a:solidFill>
              <a:latin typeface="Times New Roman" panose="02020603050405020304" pitchFamily="18" charset="0"/>
            </a:endParaRPr>
          </a:p>
        </p:txBody>
      </p:sp>
      <p:sp>
        <p:nvSpPr>
          <p:cNvPr id="7" name="页脚占位符 4"/>
          <p:cNvSpPr txBox="1">
            <a:spLocks noGrp="1"/>
          </p:cNvSpPr>
          <p:nvPr>
            <p:custDataLst>
              <p:tags r:id="rId1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082">
                                            <p:txEl>
                                              <p:charRg st="4294967295" end="4294967295"/>
                                            </p:txEl>
                                          </p:spTgt>
                                        </p:tgtEl>
                                        <p:attrNameLst>
                                          <p:attrName>style.visibility</p:attrName>
                                        </p:attrNameLst>
                                      </p:cBhvr>
                                      <p:to>
                                        <p:strVal val="visible"/>
                                      </p:to>
                                    </p:set>
                                    <p:animEffect transition="in" filter="wipe(left)">
                                      <p:cBhvr>
                                        <p:cTn id="7" dur="500"/>
                                        <p:tgtEl>
                                          <p:spTgt spid="46082">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6082">
                                            <p:txEl>
                                              <p:charRg st="0" end="12"/>
                                            </p:txEl>
                                          </p:spTgt>
                                        </p:tgtEl>
                                        <p:attrNameLst>
                                          <p:attrName>style.visibility</p:attrName>
                                        </p:attrNameLst>
                                      </p:cBhvr>
                                      <p:to>
                                        <p:strVal val="visible"/>
                                      </p:to>
                                    </p:set>
                                    <p:animEffect transition="in" filter="wipe(left)">
                                      <p:cBhvr>
                                        <p:cTn id="12" dur="500"/>
                                        <p:tgtEl>
                                          <p:spTgt spid="46082">
                                            <p:txEl>
                                              <p:charRg st="0" end="1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6083">
                                            <p:txEl>
                                              <p:charRg st="0" end="22"/>
                                            </p:txEl>
                                          </p:spTgt>
                                        </p:tgtEl>
                                        <p:attrNameLst>
                                          <p:attrName>style.visibility</p:attrName>
                                        </p:attrNameLst>
                                      </p:cBhvr>
                                      <p:to>
                                        <p:strVal val="visible"/>
                                      </p:to>
                                    </p:set>
                                    <p:animEffect transition="in" filter="wipe(left)">
                                      <p:cBhvr>
                                        <p:cTn id="17" dur="500"/>
                                        <p:tgtEl>
                                          <p:spTgt spid="46083">
                                            <p:txEl>
                                              <p:charRg st="0" end="2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6084">
                                            <p:txEl>
                                              <p:charRg st="0" end="16"/>
                                            </p:txEl>
                                          </p:spTgt>
                                        </p:tgtEl>
                                        <p:attrNameLst>
                                          <p:attrName>style.visibility</p:attrName>
                                        </p:attrNameLst>
                                      </p:cBhvr>
                                      <p:to>
                                        <p:strVal val="visible"/>
                                      </p:to>
                                    </p:set>
                                    <p:animEffect transition="in" filter="wipe(left)">
                                      <p:cBhvr>
                                        <p:cTn id="22" dur="500"/>
                                        <p:tgtEl>
                                          <p:spTgt spid="46084">
                                            <p:txEl>
                                              <p:charRg st="0" end="1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6085">
                                            <p:txEl>
                                              <p:charRg st="0" end="25"/>
                                            </p:txEl>
                                          </p:spTgt>
                                        </p:tgtEl>
                                        <p:attrNameLst>
                                          <p:attrName>style.visibility</p:attrName>
                                        </p:attrNameLst>
                                      </p:cBhvr>
                                      <p:to>
                                        <p:strVal val="visible"/>
                                      </p:to>
                                    </p:set>
                                    <p:animEffect transition="in" filter="wipe(left)">
                                      <p:cBhvr>
                                        <p:cTn id="27" dur="500"/>
                                        <p:tgtEl>
                                          <p:spTgt spid="46085">
                                            <p:txEl>
                                              <p:charRg st="0" end="2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6086">
                                            <p:txEl>
                                              <p:charRg st="0" end="26"/>
                                            </p:txEl>
                                          </p:spTgt>
                                        </p:tgtEl>
                                        <p:attrNameLst>
                                          <p:attrName>style.visibility</p:attrName>
                                        </p:attrNameLst>
                                      </p:cBhvr>
                                      <p:to>
                                        <p:strVal val="visible"/>
                                      </p:to>
                                    </p:set>
                                    <p:animEffect transition="in" filter="wipe(left)">
                                      <p:cBhvr>
                                        <p:cTn id="32" dur="500"/>
                                        <p:tgtEl>
                                          <p:spTgt spid="46086">
                                            <p:txEl>
                                              <p:charRg st="0" end="2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6127">
                                            <p:txEl>
                                              <p:charRg st="0" end="14"/>
                                            </p:txEl>
                                          </p:spTgt>
                                        </p:tgtEl>
                                        <p:attrNameLst>
                                          <p:attrName>style.visibility</p:attrName>
                                        </p:attrNameLst>
                                      </p:cBhvr>
                                      <p:to>
                                        <p:strVal val="visible"/>
                                      </p:to>
                                    </p:set>
                                    <p:animEffect transition="in" filter="wipe(left)">
                                      <p:cBhvr>
                                        <p:cTn id="42" dur="500"/>
                                        <p:tgtEl>
                                          <p:spTgt spid="46127">
                                            <p:txEl>
                                              <p:charRg st="0" end="1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6128">
                                            <p:txEl>
                                              <p:charRg st="0" end="8"/>
                                            </p:txEl>
                                          </p:spTgt>
                                        </p:tgtEl>
                                        <p:attrNameLst>
                                          <p:attrName>style.visibility</p:attrName>
                                        </p:attrNameLst>
                                      </p:cBhvr>
                                      <p:to>
                                        <p:strVal val="visible"/>
                                      </p:to>
                                    </p:set>
                                    <p:animEffect transition="in" filter="wipe(left)">
                                      <p:cBhvr>
                                        <p:cTn id="47" dur="500"/>
                                        <p:tgtEl>
                                          <p:spTgt spid="46128">
                                            <p:txEl>
                                              <p:charRg st="0"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6129">
                                            <p:txEl>
                                              <p:charRg st="0" end="13"/>
                                            </p:txEl>
                                          </p:spTgt>
                                        </p:tgtEl>
                                        <p:attrNameLst>
                                          <p:attrName>style.visibility</p:attrName>
                                        </p:attrNameLst>
                                      </p:cBhvr>
                                      <p:to>
                                        <p:strVal val="visible"/>
                                      </p:to>
                                    </p:set>
                                    <p:animEffect transition="in" filter="wipe(left)">
                                      <p:cBhvr>
                                        <p:cTn id="52" dur="500"/>
                                        <p:tgtEl>
                                          <p:spTgt spid="46129">
                                            <p:txEl>
                                              <p:charRg st="0"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uild="p"/>
      <p:bldP spid="46083" grpId="0" build="p"/>
      <p:bldP spid="46084" grpId="0" build="p"/>
      <p:bldP spid="46085" grpId="0" build="p"/>
      <p:bldP spid="46086" grpId="0" build="p"/>
      <p:bldP spid="46127" grpId="0" build="p"/>
      <p:bldP spid="46128" grpId="0" build="p"/>
      <p:bldP spid="46129" grpId="0" build="p"/>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4274" name="Rectangle 2"/>
          <p:cNvSpPr>
            <a:spLocks noChangeArrowheads="1"/>
          </p:cNvSpPr>
          <p:nvPr/>
        </p:nvSpPr>
        <p:spPr bwMode="auto">
          <a:xfrm>
            <a:off x="323850" y="692150"/>
            <a:ext cx="4032250" cy="519113"/>
          </a:xfrm>
          <a:prstGeom prst="rect">
            <a:avLst/>
          </a:prstGeom>
          <a:solidFill>
            <a:srgbClr val="FFFFCC"/>
          </a:solidFill>
          <a:ln w="12700" cap="sq">
            <a:noFill/>
            <a:miter lim="800000"/>
            <a:headEnd type="none" w="sm" len="sm"/>
            <a:tailEnd type="none" w="sm" len="sm"/>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074DE"/>
                </a:solidFill>
                <a:effectLst/>
                <a:uLnTx/>
                <a:uFillTx/>
                <a:latin typeface="楷体_GB2312" pitchFamily="49" charset="-122"/>
                <a:ea typeface="楷体_GB2312" pitchFamily="49" charset="-122"/>
                <a:cs typeface="+mn-cs"/>
              </a:rPr>
              <a:t>（</a:t>
            </a:r>
            <a:r>
              <a:rPr kumimoji="1" lang="en-US" altLang="zh-CN" sz="2800" b="1" i="0" u="none" strike="noStrike" kern="1200" cap="none" spc="0" normalizeH="0" baseline="0" noProof="0" smtClean="0">
                <a:ln>
                  <a:noFill/>
                </a:ln>
                <a:solidFill>
                  <a:srgbClr val="F074DE"/>
                </a:solidFill>
                <a:effectLst>
                  <a:outerShdw blurRad="38100" dist="38100" dir="2700000" algn="tl">
                    <a:srgbClr val="000000"/>
                  </a:outerShdw>
                </a:effectLst>
                <a:uLnTx/>
                <a:uFillTx/>
                <a:latin typeface="楷体_GB2312" pitchFamily="49" charset="-122"/>
                <a:ea typeface="楷体_GB2312" pitchFamily="49" charset="-122"/>
                <a:cs typeface="+mn-cs"/>
              </a:rPr>
              <a:t>3</a:t>
            </a:r>
            <a:r>
              <a:rPr kumimoji="1" lang="zh-CN" altLang="en-US" sz="2800" b="1" i="0" u="none" strike="noStrike" kern="1200" cap="none" spc="0" normalizeH="0" baseline="0" noProof="0" smtClean="0">
                <a:ln>
                  <a:noFill/>
                </a:ln>
                <a:solidFill>
                  <a:srgbClr val="F074DE"/>
                </a:solidFill>
                <a:effectLst>
                  <a:outerShdw blurRad="38100" dist="38100" dir="2700000" algn="tl">
                    <a:srgbClr val="000000"/>
                  </a:outerShdw>
                </a:effectLst>
                <a:uLnTx/>
                <a:uFillTx/>
                <a:latin typeface="楷体_GB2312" pitchFamily="49" charset="-122"/>
                <a:ea typeface="楷体_GB2312" pitchFamily="49" charset="-122"/>
                <a:cs typeface="+mn-cs"/>
              </a:rPr>
              <a:t>）加法运算电路</a:t>
            </a:r>
            <a:r>
              <a:rPr kumimoji="1" lang="zh-CN" altLang="en-US" sz="2800" b="1" i="0" u="none" strike="noStrike" kern="1200" cap="none" spc="0" normalizeH="0" baseline="0" noProof="0" smtClean="0">
                <a:ln>
                  <a:noFill/>
                </a:ln>
                <a:solidFill>
                  <a:srgbClr val="650B58"/>
                </a:solidFill>
                <a:effectLst/>
                <a:uLnTx/>
                <a:uFillTx/>
                <a:latin typeface="楷体_GB2312" pitchFamily="49" charset="-122"/>
                <a:ea typeface="楷体_GB2312" pitchFamily="49" charset="-122"/>
                <a:cs typeface="+mn-cs"/>
              </a:rPr>
              <a:t> </a:t>
            </a:r>
            <a:endParaRPr kumimoji="1" lang="zh-CN" altLang="en-US" sz="2800" b="1" i="0" u="none" strike="noStrike" kern="1200" cap="none" spc="0" normalizeH="0" baseline="0" noProof="0" smtClean="0">
              <a:ln>
                <a:noFill/>
              </a:ln>
              <a:solidFill>
                <a:srgbClr val="650B58"/>
              </a:solidFill>
              <a:effectLst/>
              <a:uLnTx/>
              <a:uFillTx/>
              <a:latin typeface="楷体_GB2312" pitchFamily="49" charset="-122"/>
              <a:ea typeface="楷体_GB2312" pitchFamily="49" charset="-122"/>
              <a:cs typeface="+mn-cs"/>
            </a:endParaRPr>
          </a:p>
        </p:txBody>
      </p:sp>
      <p:sp>
        <p:nvSpPr>
          <p:cNvPr id="542723" name="Text Box 3"/>
          <p:cNvSpPr txBox="1"/>
          <p:nvPr/>
        </p:nvSpPr>
        <p:spPr>
          <a:xfrm>
            <a:off x="5364163" y="692150"/>
            <a:ext cx="3168650" cy="2311400"/>
          </a:xfrm>
          <a:prstGeom prst="rect">
            <a:avLst/>
          </a:prstGeom>
          <a:noFill/>
          <a:ln w="28575" cap="flat" cmpd="sng">
            <a:solidFill>
              <a:srgbClr val="FF00FF"/>
            </a:solidFill>
            <a:prstDash val="solid"/>
            <a:miter/>
            <a:headEnd type="none" w="med" len="med"/>
            <a:tailEnd type="none" w="med" len="med"/>
          </a:ln>
        </p:spPr>
        <p:txBody>
          <a:bodyPr>
            <a:spAutoFit/>
          </a:bodyPr>
          <a:p>
            <a:pPr>
              <a:lnSpc>
                <a:spcPct val="120000"/>
              </a:lnSpc>
              <a:spcBef>
                <a:spcPct val="50000"/>
              </a:spcBef>
            </a:pPr>
            <a:r>
              <a:rPr lang="en-US" altLang="zh-CN" dirty="0">
                <a:latin typeface="Times New Roman" panose="02020603050405020304" pitchFamily="18" charset="0"/>
              </a:rPr>
              <a:t>      </a:t>
            </a:r>
            <a:r>
              <a:rPr lang="zh-CN" altLang="en-US" dirty="0">
                <a:latin typeface="Times New Roman" panose="02020603050405020304" pitchFamily="18" charset="0"/>
              </a:rPr>
              <a:t>在集成运放的反相输入端增加若干个输入信号组成的电路，就构成了反相加法运算电路，如图所示 。</a:t>
            </a:r>
            <a:endParaRPr lang="zh-CN" altLang="en-US" dirty="0">
              <a:latin typeface="Times New Roman" panose="02020603050405020304" pitchFamily="18" charset="0"/>
            </a:endParaRPr>
          </a:p>
        </p:txBody>
      </p:sp>
      <p:grpSp>
        <p:nvGrpSpPr>
          <p:cNvPr id="2" name="Group 6"/>
          <p:cNvGrpSpPr/>
          <p:nvPr/>
        </p:nvGrpSpPr>
        <p:grpSpPr>
          <a:xfrm>
            <a:off x="5003800" y="2997200"/>
            <a:ext cx="3778250" cy="3009900"/>
            <a:chOff x="2318" y="312"/>
            <a:chExt cx="2380" cy="1896"/>
          </a:xfrm>
        </p:grpSpPr>
        <p:sp>
          <p:nvSpPr>
            <p:cNvPr id="542725" name="Text Box 7"/>
            <p:cNvSpPr txBox="1"/>
            <p:nvPr/>
          </p:nvSpPr>
          <p:spPr>
            <a:xfrm>
              <a:off x="3624" y="312"/>
              <a:ext cx="336" cy="288"/>
            </a:xfrm>
            <a:prstGeom prst="rect">
              <a:avLst/>
            </a:prstGeom>
            <a:noFill/>
            <a:ln w="9525">
              <a:noFill/>
            </a:ln>
          </p:spPr>
          <p:txBody>
            <a:bodyPr>
              <a:spAutoFit/>
            </a:bodyPr>
            <a:p>
              <a:pPr>
                <a:spcBef>
                  <a:spcPct val="50000"/>
                </a:spcBef>
              </a:pP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F</a:t>
              </a:r>
              <a:endParaRPr lang="en-US" altLang="zh-CN" i="1" dirty="0">
                <a:solidFill>
                  <a:srgbClr val="FF0066"/>
                </a:solidFill>
                <a:latin typeface="Times New Roman" panose="02020603050405020304" pitchFamily="18" charset="0"/>
              </a:endParaRPr>
            </a:p>
          </p:txBody>
        </p:sp>
        <p:sp>
          <p:nvSpPr>
            <p:cNvPr id="542726" name="Text Box 8"/>
            <p:cNvSpPr txBox="1"/>
            <p:nvPr/>
          </p:nvSpPr>
          <p:spPr>
            <a:xfrm>
              <a:off x="2762" y="568"/>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2727" name="Text Box 9"/>
            <p:cNvSpPr txBox="1"/>
            <p:nvPr/>
          </p:nvSpPr>
          <p:spPr>
            <a:xfrm>
              <a:off x="3602" y="760"/>
              <a:ext cx="443" cy="288"/>
            </a:xfrm>
            <a:prstGeom prst="rect">
              <a:avLst/>
            </a:prstGeom>
            <a:noFill/>
            <a:ln w="38100">
              <a:noFill/>
            </a:ln>
          </p:spPr>
          <p:txBody>
            <a:bodyPr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f</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2728" name="Line 10"/>
            <p:cNvSpPr/>
            <p:nvPr/>
          </p:nvSpPr>
          <p:spPr>
            <a:xfrm>
              <a:off x="3576" y="627"/>
              <a:ext cx="288" cy="0"/>
            </a:xfrm>
            <a:prstGeom prst="line">
              <a:avLst/>
            </a:prstGeom>
            <a:ln w="25400" cap="flat" cmpd="sng">
              <a:solidFill>
                <a:srgbClr val="FF3300"/>
              </a:solidFill>
              <a:prstDash val="solid"/>
              <a:headEnd type="none" w="med" len="med"/>
              <a:tailEnd type="stealth" w="med" len="lg"/>
            </a:ln>
          </p:spPr>
        </p:sp>
        <p:sp>
          <p:nvSpPr>
            <p:cNvPr id="542729" name="Text Box 11"/>
            <p:cNvSpPr txBox="1"/>
            <p:nvPr/>
          </p:nvSpPr>
          <p:spPr>
            <a:xfrm>
              <a:off x="3048" y="540"/>
              <a:ext cx="336" cy="288"/>
            </a:xfrm>
            <a:prstGeom prst="rect">
              <a:avLst/>
            </a:prstGeom>
            <a:noFill/>
            <a:ln w="9525">
              <a:noFill/>
            </a:ln>
          </p:spPr>
          <p:txBody>
            <a:bodyPr>
              <a:spAutoFit/>
            </a:bodyPr>
            <a:p>
              <a:pPr>
                <a:spcBef>
                  <a:spcPct val="50000"/>
                </a:spcBef>
              </a:pP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1</a:t>
              </a:r>
              <a:endParaRPr lang="en-US" altLang="zh-CN" b="1" baseline="-25000" dirty="0">
                <a:solidFill>
                  <a:srgbClr val="FF0066"/>
                </a:solidFill>
                <a:latin typeface="Times New Roman" panose="02020603050405020304" pitchFamily="18" charset="0"/>
              </a:endParaRPr>
            </a:p>
          </p:txBody>
        </p:sp>
        <p:sp>
          <p:nvSpPr>
            <p:cNvPr id="542730" name="Text Box 12"/>
            <p:cNvSpPr txBox="1"/>
            <p:nvPr/>
          </p:nvSpPr>
          <p:spPr>
            <a:xfrm>
              <a:off x="2330" y="669"/>
              <a:ext cx="376" cy="327"/>
            </a:xfrm>
            <a:prstGeom prst="rect">
              <a:avLst/>
            </a:prstGeom>
            <a:noFill/>
            <a:ln w="25400">
              <a:noFill/>
            </a:ln>
          </p:spPr>
          <p:txBody>
            <a:bodyPr>
              <a:spAutoFit/>
            </a:bodyPr>
            <a:p>
              <a:pPr>
                <a:spcBef>
                  <a:spcPct val="50000"/>
                </a:spcBef>
              </a:pP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I1</a:t>
              </a:r>
              <a:endParaRPr lang="en-US" altLang="zh-CN" sz="2800" b="1" dirty="0">
                <a:solidFill>
                  <a:srgbClr val="663300"/>
                </a:solidFill>
                <a:latin typeface="Times New Roman" panose="02020603050405020304" pitchFamily="18" charset="0"/>
              </a:endParaRPr>
            </a:p>
          </p:txBody>
        </p:sp>
        <p:sp>
          <p:nvSpPr>
            <p:cNvPr id="542731" name="Text Box 13"/>
            <p:cNvSpPr txBox="1"/>
            <p:nvPr/>
          </p:nvSpPr>
          <p:spPr>
            <a:xfrm>
              <a:off x="3370" y="1840"/>
              <a:ext cx="328" cy="288"/>
            </a:xfrm>
            <a:prstGeom prst="rect">
              <a:avLst/>
            </a:prstGeom>
            <a:noFill/>
            <a:ln w="38100">
              <a:noFill/>
            </a:ln>
          </p:spPr>
          <p:txBody>
            <a:bodyPr anchor="ctr" anchorCtr="0">
              <a:spAutoFit/>
            </a:bodyPr>
            <a:p>
              <a:pPr algn="ctr"/>
              <a:r>
                <a:rPr lang="en-US" altLang="zh-CN" b="1" i="1" dirty="0">
                  <a:solidFill>
                    <a:schemeClr val="accent2"/>
                  </a:solidFill>
                  <a:latin typeface="Times New Roman" panose="02020603050405020304" pitchFamily="18" charset="0"/>
                </a:rPr>
                <a:t>R</a:t>
              </a:r>
              <a:r>
                <a:rPr lang="en-US" altLang="zh-CN" b="1" i="1" dirty="0">
                  <a:solidFill>
                    <a:schemeClr val="accent2"/>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2732" name="Text Box 14"/>
            <p:cNvSpPr txBox="1"/>
            <p:nvPr/>
          </p:nvSpPr>
          <p:spPr>
            <a:xfrm>
              <a:off x="2318" y="1113"/>
              <a:ext cx="376" cy="327"/>
            </a:xfrm>
            <a:prstGeom prst="rect">
              <a:avLst/>
            </a:prstGeom>
            <a:noFill/>
            <a:ln w="25400">
              <a:noFill/>
            </a:ln>
          </p:spPr>
          <p:txBody>
            <a:bodyPr>
              <a:spAutoFit/>
            </a:bodyPr>
            <a:p>
              <a:pPr>
                <a:spcBef>
                  <a:spcPct val="50000"/>
                </a:spcBef>
              </a:pP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I2</a:t>
              </a:r>
              <a:endParaRPr lang="en-US" altLang="zh-CN" sz="2800" b="1" dirty="0">
                <a:solidFill>
                  <a:srgbClr val="663300"/>
                </a:solidFill>
                <a:latin typeface="Times New Roman" panose="02020603050405020304" pitchFamily="18" charset="0"/>
              </a:endParaRPr>
            </a:p>
          </p:txBody>
        </p:sp>
        <p:sp>
          <p:nvSpPr>
            <p:cNvPr id="542733" name="Line 15"/>
            <p:cNvSpPr/>
            <p:nvPr/>
          </p:nvSpPr>
          <p:spPr>
            <a:xfrm>
              <a:off x="4368" y="2057"/>
              <a:ext cx="215" cy="0"/>
            </a:xfrm>
            <a:prstGeom prst="line">
              <a:avLst/>
            </a:prstGeom>
            <a:ln w="38100" cap="flat" cmpd="sng">
              <a:solidFill>
                <a:srgbClr val="000000"/>
              </a:solidFill>
              <a:prstDash val="solid"/>
              <a:headEnd type="none" w="med" len="med"/>
              <a:tailEnd type="none" w="med" len="med"/>
            </a:ln>
          </p:spPr>
        </p:sp>
        <p:sp>
          <p:nvSpPr>
            <p:cNvPr id="542734" name="Text Box 16"/>
            <p:cNvSpPr txBox="1"/>
            <p:nvPr/>
          </p:nvSpPr>
          <p:spPr>
            <a:xfrm>
              <a:off x="4298" y="1314"/>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2735" name="Text Box 17"/>
            <p:cNvSpPr txBox="1"/>
            <p:nvPr/>
          </p:nvSpPr>
          <p:spPr>
            <a:xfrm>
              <a:off x="4322" y="1638"/>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2736" name="Freeform 18"/>
            <p:cNvSpPr/>
            <p:nvPr/>
          </p:nvSpPr>
          <p:spPr>
            <a:xfrm>
              <a:off x="3336" y="744"/>
              <a:ext cx="900" cy="660"/>
            </a:xfrm>
            <a:custGeom>
              <a:avLst/>
              <a:gdLst>
                <a:gd name="txL" fmla="*/ 0 w 900"/>
                <a:gd name="txT" fmla="*/ 0 h 720"/>
                <a:gd name="txR" fmla="*/ 900 w 900"/>
                <a:gd name="txB" fmla="*/ 720 h 720"/>
              </a:gdLst>
              <a:ahLst/>
              <a:cxnLst>
                <a:cxn ang="0">
                  <a:pos x="0" y="588"/>
                </a:cxn>
                <a:cxn ang="0">
                  <a:pos x="0" y="0"/>
                </a:cxn>
                <a:cxn ang="0">
                  <a:pos x="900" y="0"/>
                </a:cxn>
                <a:cxn ang="0">
                  <a:pos x="900" y="720"/>
                </a:cxn>
              </a:cxnLst>
              <a:rect l="txL" t="txT" r="txR" b="txB"/>
              <a:pathLst>
                <a:path w="900" h="720">
                  <a:moveTo>
                    <a:pt x="0" y="588"/>
                  </a:moveTo>
                  <a:lnTo>
                    <a:pt x="0" y="0"/>
                  </a:lnTo>
                  <a:lnTo>
                    <a:pt x="900" y="0"/>
                  </a:lnTo>
                  <a:lnTo>
                    <a:pt x="900" y="720"/>
                  </a:lnTo>
                </a:path>
              </a:pathLst>
            </a:custGeom>
            <a:noFill/>
            <a:ln w="25400" cap="flat" cmpd="sng">
              <a:solidFill>
                <a:schemeClr val="tx2"/>
              </a:solidFill>
              <a:prstDash val="solid"/>
              <a:round/>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42737" name="Rectangle 19"/>
            <p:cNvSpPr/>
            <p:nvPr/>
          </p:nvSpPr>
          <p:spPr>
            <a:xfrm rot="10800000">
              <a:off x="3648" y="714"/>
              <a:ext cx="264" cy="96"/>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2738" name="Line 20"/>
            <p:cNvSpPr/>
            <p:nvPr/>
          </p:nvSpPr>
          <p:spPr>
            <a:xfrm>
              <a:off x="4476" y="1920"/>
              <a:ext cx="0" cy="132"/>
            </a:xfrm>
            <a:prstGeom prst="line">
              <a:avLst/>
            </a:prstGeom>
            <a:ln w="25400" cap="flat" cmpd="sng">
              <a:solidFill>
                <a:schemeClr val="tx1"/>
              </a:solidFill>
              <a:prstDash val="solid"/>
              <a:headEnd type="none" w="med" len="med"/>
              <a:tailEnd type="none" w="med" len="lg"/>
            </a:ln>
          </p:spPr>
        </p:sp>
        <p:sp>
          <p:nvSpPr>
            <p:cNvPr id="542739" name="Line 21"/>
            <p:cNvSpPr/>
            <p:nvPr/>
          </p:nvSpPr>
          <p:spPr>
            <a:xfrm>
              <a:off x="3645" y="864"/>
              <a:ext cx="0" cy="0"/>
            </a:xfrm>
            <a:prstGeom prst="line">
              <a:avLst/>
            </a:prstGeom>
            <a:ln w="9525" cap="flat" cmpd="sng">
              <a:solidFill>
                <a:schemeClr val="tx1"/>
              </a:solidFill>
              <a:prstDash val="solid"/>
              <a:headEnd type="none" w="med" len="med"/>
              <a:tailEnd type="none" w="med" len="med"/>
            </a:ln>
          </p:spPr>
        </p:sp>
        <p:graphicFrame>
          <p:nvGraphicFramePr>
            <p:cNvPr id="542740" name="Object 22"/>
            <p:cNvGraphicFramePr/>
            <p:nvPr/>
          </p:nvGraphicFramePr>
          <p:xfrm>
            <a:off x="3829" y="1191"/>
            <a:ext cx="91" cy="179"/>
          </p:xfrm>
          <a:graphic>
            <a:graphicData uri="http://schemas.openxmlformats.org/presentationml/2006/ole">
              <mc:AlternateContent xmlns:mc="http://schemas.openxmlformats.org/markup-compatibility/2006">
                <mc:Choice xmlns:v="urn:schemas-microsoft-com:vml" Requires="v">
                  <p:oleObj spid="_x0000_s4541" name="" r:id="rId1" imgW="190500" imgH="419100" progId="Equation.3">
                    <p:embed/>
                  </p:oleObj>
                </mc:Choice>
                <mc:Fallback>
                  <p:oleObj name="" r:id="rId1" imgW="190500" imgH="419100" progId="Equation.3">
                    <p:embed/>
                    <p:pic>
                      <p:nvPicPr>
                        <p:cNvPr id="0" name="图片 4540"/>
                        <p:cNvPicPr/>
                        <p:nvPr/>
                      </p:nvPicPr>
                      <p:blipFill>
                        <a:blip r:embed="rId2"/>
                        <a:stretch>
                          <a:fillRect/>
                        </a:stretch>
                      </p:blipFill>
                      <p:spPr>
                        <a:xfrm>
                          <a:off x="3829" y="1191"/>
                          <a:ext cx="91" cy="179"/>
                        </a:xfrm>
                        <a:prstGeom prst="rect">
                          <a:avLst/>
                        </a:prstGeom>
                        <a:noFill/>
                        <a:ln w="38100">
                          <a:noFill/>
                          <a:miter/>
                        </a:ln>
                      </p:spPr>
                    </p:pic>
                  </p:oleObj>
                </mc:Fallback>
              </mc:AlternateContent>
            </a:graphicData>
          </a:graphic>
        </p:graphicFrame>
        <p:sp>
          <p:nvSpPr>
            <p:cNvPr id="542741" name="Line 23"/>
            <p:cNvSpPr/>
            <p:nvPr/>
          </p:nvSpPr>
          <p:spPr>
            <a:xfrm>
              <a:off x="2728" y="1285"/>
              <a:ext cx="847" cy="0"/>
            </a:xfrm>
            <a:prstGeom prst="line">
              <a:avLst/>
            </a:prstGeom>
            <a:ln w="25400" cap="flat" cmpd="sng">
              <a:solidFill>
                <a:schemeClr val="tx2"/>
              </a:solidFill>
              <a:prstDash val="solid"/>
              <a:headEnd type="none" w="med" len="med"/>
              <a:tailEnd type="none" w="med" len="lg"/>
            </a:ln>
          </p:spPr>
        </p:sp>
        <p:sp>
          <p:nvSpPr>
            <p:cNvPr id="542742" name="Line 24"/>
            <p:cNvSpPr/>
            <p:nvPr/>
          </p:nvSpPr>
          <p:spPr>
            <a:xfrm>
              <a:off x="3287" y="1607"/>
              <a:ext cx="258" cy="0"/>
            </a:xfrm>
            <a:prstGeom prst="line">
              <a:avLst/>
            </a:prstGeom>
            <a:ln w="25400" cap="flat" cmpd="sng">
              <a:solidFill>
                <a:schemeClr val="tx2"/>
              </a:solidFill>
              <a:prstDash val="solid"/>
              <a:headEnd type="none" w="med" len="med"/>
              <a:tailEnd type="none" w="med" len="lg"/>
            </a:ln>
          </p:spPr>
        </p:sp>
        <p:sp>
          <p:nvSpPr>
            <p:cNvPr id="542743" name="Line 25"/>
            <p:cNvSpPr/>
            <p:nvPr/>
          </p:nvSpPr>
          <p:spPr>
            <a:xfrm>
              <a:off x="4113" y="1405"/>
              <a:ext cx="349" cy="0"/>
            </a:xfrm>
            <a:prstGeom prst="line">
              <a:avLst/>
            </a:prstGeom>
            <a:ln w="25400" cap="flat" cmpd="sng">
              <a:solidFill>
                <a:schemeClr val="tx2"/>
              </a:solidFill>
              <a:prstDash val="solid"/>
              <a:headEnd type="none" w="med" len="med"/>
              <a:tailEnd type="none" w="med" len="lg"/>
            </a:ln>
          </p:spPr>
        </p:sp>
        <p:sp>
          <p:nvSpPr>
            <p:cNvPr id="542744" name="Oval 26"/>
            <p:cNvSpPr/>
            <p:nvPr/>
          </p:nvSpPr>
          <p:spPr>
            <a:xfrm>
              <a:off x="4415" y="136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2745" name="Rectangle 27"/>
            <p:cNvSpPr/>
            <p:nvPr/>
          </p:nvSpPr>
          <p:spPr>
            <a:xfrm>
              <a:off x="3554" y="1052"/>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2746" name="Text Box 28"/>
            <p:cNvSpPr txBox="1"/>
            <p:nvPr/>
          </p:nvSpPr>
          <p:spPr>
            <a:xfrm>
              <a:off x="3903" y="1287"/>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2747" name="AutoShape 29"/>
            <p:cNvSpPr/>
            <p:nvPr/>
          </p:nvSpPr>
          <p:spPr>
            <a:xfrm rot="-5400000">
              <a:off x="3684" y="1173"/>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42748" name="Group 30"/>
            <p:cNvGrpSpPr/>
            <p:nvPr/>
          </p:nvGrpSpPr>
          <p:grpSpPr>
            <a:xfrm>
              <a:off x="3810" y="1182"/>
              <a:ext cx="184" cy="66"/>
              <a:chOff x="2928" y="2112"/>
              <a:chExt cx="384" cy="240"/>
            </a:xfrm>
          </p:grpSpPr>
          <p:sp>
            <p:nvSpPr>
              <p:cNvPr id="542749" name="Oval 31"/>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42750" name="Oval 32"/>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42751" name="Text Box 33"/>
            <p:cNvSpPr txBox="1"/>
            <p:nvPr/>
          </p:nvSpPr>
          <p:spPr>
            <a:xfrm>
              <a:off x="3582" y="1227"/>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2752" name="Text Box 34"/>
            <p:cNvSpPr txBox="1"/>
            <p:nvPr/>
          </p:nvSpPr>
          <p:spPr>
            <a:xfrm>
              <a:off x="3582" y="148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2753" name="Object 35"/>
            <p:cNvGraphicFramePr/>
            <p:nvPr/>
          </p:nvGraphicFramePr>
          <p:xfrm>
            <a:off x="3829" y="1191"/>
            <a:ext cx="91" cy="179"/>
          </p:xfrm>
          <a:graphic>
            <a:graphicData uri="http://schemas.openxmlformats.org/presentationml/2006/ole">
              <mc:AlternateContent xmlns:mc="http://schemas.openxmlformats.org/markup-compatibility/2006">
                <mc:Choice xmlns:v="urn:schemas-microsoft-com:vml" Requires="v">
                  <p:oleObj spid="_x0000_s4543" name="" r:id="rId3" imgW="190500" imgH="419100" progId="Equation.3">
                    <p:embed/>
                  </p:oleObj>
                </mc:Choice>
                <mc:Fallback>
                  <p:oleObj name="" r:id="rId3" imgW="190500" imgH="419100" progId="Equation.3">
                    <p:embed/>
                    <p:pic>
                      <p:nvPicPr>
                        <p:cNvPr id="0" name="图片 4542"/>
                        <p:cNvPicPr/>
                        <p:nvPr/>
                      </p:nvPicPr>
                      <p:blipFill>
                        <a:blip r:embed="rId2"/>
                        <a:stretch>
                          <a:fillRect/>
                        </a:stretch>
                      </p:blipFill>
                      <p:spPr>
                        <a:xfrm>
                          <a:off x="3829" y="1191"/>
                          <a:ext cx="91" cy="179"/>
                        </a:xfrm>
                        <a:prstGeom prst="rect">
                          <a:avLst/>
                        </a:prstGeom>
                        <a:noFill/>
                        <a:ln w="38100">
                          <a:noFill/>
                          <a:miter/>
                        </a:ln>
                      </p:spPr>
                    </p:pic>
                  </p:oleObj>
                </mc:Fallback>
              </mc:AlternateContent>
            </a:graphicData>
          </a:graphic>
        </p:graphicFrame>
        <p:sp>
          <p:nvSpPr>
            <p:cNvPr id="542754" name="Rectangle 36"/>
            <p:cNvSpPr/>
            <p:nvPr/>
          </p:nvSpPr>
          <p:spPr>
            <a:xfrm>
              <a:off x="3554" y="1052"/>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2755" name="Text Box 37"/>
            <p:cNvSpPr txBox="1"/>
            <p:nvPr/>
          </p:nvSpPr>
          <p:spPr>
            <a:xfrm>
              <a:off x="3863" y="1263"/>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2756" name="AutoShape 38"/>
            <p:cNvSpPr/>
            <p:nvPr/>
          </p:nvSpPr>
          <p:spPr>
            <a:xfrm rot="-5400000">
              <a:off x="3703" y="1119"/>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42757" name="Text Box 39"/>
            <p:cNvSpPr txBox="1"/>
            <p:nvPr/>
          </p:nvSpPr>
          <p:spPr>
            <a:xfrm>
              <a:off x="3553" y="1111"/>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2758" name="Text Box 40"/>
            <p:cNvSpPr txBox="1"/>
            <p:nvPr/>
          </p:nvSpPr>
          <p:spPr>
            <a:xfrm>
              <a:off x="3553" y="1420"/>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2759" name="Object 41"/>
            <p:cNvGraphicFramePr/>
            <p:nvPr/>
          </p:nvGraphicFramePr>
          <p:xfrm>
            <a:off x="3828" y="1107"/>
            <a:ext cx="153" cy="98"/>
          </p:xfrm>
          <a:graphic>
            <a:graphicData uri="http://schemas.openxmlformats.org/presentationml/2006/ole">
              <mc:AlternateContent xmlns:mc="http://schemas.openxmlformats.org/markup-compatibility/2006">
                <mc:Choice xmlns:v="urn:schemas-microsoft-com:vml" Requires="v">
                  <p:oleObj spid="_x0000_s4542" name="" r:id="rId4" imgW="317500" imgH="228600" progId="Equation.3">
                    <p:embed/>
                  </p:oleObj>
                </mc:Choice>
                <mc:Fallback>
                  <p:oleObj name="" r:id="rId4" imgW="317500" imgH="228600" progId="Equation.3">
                    <p:embed/>
                    <p:pic>
                      <p:nvPicPr>
                        <p:cNvPr id="0" name="图片 4541"/>
                        <p:cNvPicPr/>
                        <p:nvPr/>
                      </p:nvPicPr>
                      <p:blipFill>
                        <a:blip r:embed="rId5"/>
                        <a:stretch>
                          <a:fillRect/>
                        </a:stretch>
                      </p:blipFill>
                      <p:spPr>
                        <a:xfrm>
                          <a:off x="3828" y="1107"/>
                          <a:ext cx="153" cy="98"/>
                        </a:xfrm>
                        <a:prstGeom prst="rect">
                          <a:avLst/>
                        </a:prstGeom>
                        <a:noFill/>
                        <a:ln w="38100">
                          <a:noFill/>
                          <a:miter/>
                        </a:ln>
                      </p:spPr>
                    </p:pic>
                  </p:oleObj>
                </mc:Fallback>
              </mc:AlternateContent>
            </a:graphicData>
          </a:graphic>
        </p:graphicFrame>
        <p:sp>
          <p:nvSpPr>
            <p:cNvPr id="542760" name="Rectangle 42"/>
            <p:cNvSpPr/>
            <p:nvPr/>
          </p:nvSpPr>
          <p:spPr>
            <a:xfrm>
              <a:off x="4381" y="1470"/>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42761" name="Line 43"/>
            <p:cNvSpPr/>
            <p:nvPr/>
          </p:nvSpPr>
          <p:spPr>
            <a:xfrm>
              <a:off x="3288" y="1620"/>
              <a:ext cx="0" cy="588"/>
            </a:xfrm>
            <a:prstGeom prst="line">
              <a:avLst/>
            </a:prstGeom>
            <a:ln w="28575" cap="flat" cmpd="sng">
              <a:solidFill>
                <a:schemeClr val="tx1"/>
              </a:solidFill>
              <a:prstDash val="solid"/>
              <a:headEnd type="none" w="med" len="med"/>
              <a:tailEnd type="none" w="med" len="med"/>
            </a:ln>
          </p:spPr>
        </p:sp>
        <p:sp>
          <p:nvSpPr>
            <p:cNvPr id="542762" name="Oval 44"/>
            <p:cNvSpPr/>
            <p:nvPr/>
          </p:nvSpPr>
          <p:spPr>
            <a:xfrm>
              <a:off x="4451" y="187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2763" name="Rectangle 45"/>
            <p:cNvSpPr/>
            <p:nvPr/>
          </p:nvSpPr>
          <p:spPr>
            <a:xfrm>
              <a:off x="2820" y="1242"/>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2764" name="Rectangle 46"/>
            <p:cNvSpPr/>
            <p:nvPr/>
          </p:nvSpPr>
          <p:spPr>
            <a:xfrm rot="-5400000">
              <a:off x="3180" y="1902"/>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2765" name="Oval 47"/>
            <p:cNvSpPr/>
            <p:nvPr/>
          </p:nvSpPr>
          <p:spPr>
            <a:xfrm>
              <a:off x="2651" y="124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2766" name="Line 48"/>
            <p:cNvSpPr/>
            <p:nvPr/>
          </p:nvSpPr>
          <p:spPr>
            <a:xfrm flipV="1">
              <a:off x="3084" y="1215"/>
              <a:ext cx="216" cy="0"/>
            </a:xfrm>
            <a:prstGeom prst="line">
              <a:avLst/>
            </a:prstGeom>
            <a:ln w="25400" cap="flat" cmpd="sng">
              <a:solidFill>
                <a:srgbClr val="FF3300"/>
              </a:solidFill>
              <a:prstDash val="solid"/>
              <a:headEnd type="none" w="med" len="med"/>
              <a:tailEnd type="stealth" w="med" len="lg"/>
            </a:ln>
          </p:spPr>
        </p:sp>
        <p:sp>
          <p:nvSpPr>
            <p:cNvPr id="542767" name="Line 49"/>
            <p:cNvSpPr/>
            <p:nvPr/>
          </p:nvSpPr>
          <p:spPr>
            <a:xfrm>
              <a:off x="3192" y="2201"/>
              <a:ext cx="215" cy="0"/>
            </a:xfrm>
            <a:prstGeom prst="line">
              <a:avLst/>
            </a:prstGeom>
            <a:ln w="38100" cap="flat" cmpd="sng">
              <a:solidFill>
                <a:srgbClr val="000000"/>
              </a:solidFill>
              <a:prstDash val="solid"/>
              <a:headEnd type="none" w="med" len="med"/>
              <a:tailEnd type="none" w="med" len="med"/>
            </a:ln>
          </p:spPr>
        </p:sp>
        <p:sp>
          <p:nvSpPr>
            <p:cNvPr id="542768" name="Rectangle 50"/>
            <p:cNvSpPr/>
            <p:nvPr/>
          </p:nvSpPr>
          <p:spPr>
            <a:xfrm>
              <a:off x="3253" y="1518"/>
              <a:ext cx="328"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sp>
          <p:nvSpPr>
            <p:cNvPr id="542769" name="Rectangle 51"/>
            <p:cNvSpPr/>
            <p:nvPr/>
          </p:nvSpPr>
          <p:spPr>
            <a:xfrm>
              <a:off x="3229" y="1206"/>
              <a:ext cx="292"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sp>
          <p:nvSpPr>
            <p:cNvPr id="542770" name="Line 52"/>
            <p:cNvSpPr/>
            <p:nvPr/>
          </p:nvSpPr>
          <p:spPr>
            <a:xfrm>
              <a:off x="2663" y="899"/>
              <a:ext cx="690" cy="0"/>
            </a:xfrm>
            <a:prstGeom prst="line">
              <a:avLst/>
            </a:prstGeom>
            <a:ln w="25400" cap="flat" cmpd="sng">
              <a:solidFill>
                <a:schemeClr val="tx2"/>
              </a:solidFill>
              <a:prstDash val="solid"/>
              <a:headEnd type="none" w="med" len="med"/>
              <a:tailEnd type="none" w="med" len="lg"/>
            </a:ln>
          </p:spPr>
        </p:sp>
        <p:sp>
          <p:nvSpPr>
            <p:cNvPr id="542771" name="Rectangle 53"/>
            <p:cNvSpPr/>
            <p:nvPr/>
          </p:nvSpPr>
          <p:spPr>
            <a:xfrm>
              <a:off x="2784" y="85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2772" name="Line 54"/>
            <p:cNvSpPr/>
            <p:nvPr/>
          </p:nvSpPr>
          <p:spPr>
            <a:xfrm>
              <a:off x="3060" y="855"/>
              <a:ext cx="204" cy="0"/>
            </a:xfrm>
            <a:prstGeom prst="line">
              <a:avLst/>
            </a:prstGeom>
            <a:ln w="25400" cap="flat" cmpd="sng">
              <a:solidFill>
                <a:srgbClr val="FF3300"/>
              </a:solidFill>
              <a:prstDash val="solid"/>
              <a:headEnd type="none" w="med" len="med"/>
              <a:tailEnd type="stealth" w="med" len="lg"/>
            </a:ln>
          </p:spPr>
        </p:sp>
        <p:sp>
          <p:nvSpPr>
            <p:cNvPr id="542773" name="Text Box 55"/>
            <p:cNvSpPr txBox="1"/>
            <p:nvPr/>
          </p:nvSpPr>
          <p:spPr>
            <a:xfrm>
              <a:off x="3048" y="912"/>
              <a:ext cx="336" cy="288"/>
            </a:xfrm>
            <a:prstGeom prst="rect">
              <a:avLst/>
            </a:prstGeom>
            <a:noFill/>
            <a:ln w="9525">
              <a:noFill/>
            </a:ln>
          </p:spPr>
          <p:txBody>
            <a:bodyPr>
              <a:spAutoFit/>
            </a:bodyPr>
            <a:p>
              <a:pPr>
                <a:spcBef>
                  <a:spcPct val="50000"/>
                </a:spcBef>
              </a:pP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2</a:t>
              </a:r>
              <a:endParaRPr lang="en-US" altLang="zh-CN" b="1" baseline="-25000" dirty="0">
                <a:solidFill>
                  <a:srgbClr val="FF0066"/>
                </a:solidFill>
                <a:latin typeface="Times New Roman" panose="02020603050405020304" pitchFamily="18" charset="0"/>
              </a:endParaRPr>
            </a:p>
          </p:txBody>
        </p:sp>
        <p:sp>
          <p:nvSpPr>
            <p:cNvPr id="542774" name="Oval 56"/>
            <p:cNvSpPr/>
            <p:nvPr/>
          </p:nvSpPr>
          <p:spPr>
            <a:xfrm>
              <a:off x="2639" y="864"/>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aphicFrame>
        <p:nvGraphicFramePr>
          <p:cNvPr id="542775" name="Object 58"/>
          <p:cNvGraphicFramePr/>
          <p:nvPr/>
        </p:nvGraphicFramePr>
        <p:xfrm>
          <a:off x="1476375" y="3573463"/>
          <a:ext cx="2232025" cy="868362"/>
        </p:xfrm>
        <a:graphic>
          <a:graphicData uri="http://schemas.openxmlformats.org/presentationml/2006/ole">
            <mc:AlternateContent xmlns:mc="http://schemas.openxmlformats.org/markup-compatibility/2006">
              <mc:Choice xmlns:v="urn:schemas-microsoft-com:vml" Requires="v">
                <p:oleObj spid="_x0000_s4544" name="" r:id="rId6" imgW="1104265" imgH="431800" progId="Equation.3">
                  <p:embed/>
                </p:oleObj>
              </mc:Choice>
              <mc:Fallback>
                <p:oleObj name="" r:id="rId6" imgW="1104265" imgH="431800" progId="Equation.3">
                  <p:embed/>
                  <p:pic>
                    <p:nvPicPr>
                      <p:cNvPr id="0" name="图片 4543"/>
                      <p:cNvPicPr/>
                      <p:nvPr/>
                    </p:nvPicPr>
                    <p:blipFill>
                      <a:blip r:embed="rId7"/>
                      <a:stretch>
                        <a:fillRect/>
                      </a:stretch>
                    </p:blipFill>
                    <p:spPr>
                      <a:xfrm>
                        <a:off x="1476375" y="3573463"/>
                        <a:ext cx="2232025" cy="868362"/>
                      </a:xfrm>
                      <a:prstGeom prst="rect">
                        <a:avLst/>
                      </a:prstGeom>
                      <a:noFill/>
                      <a:ln w="38100">
                        <a:noFill/>
                        <a:miter/>
                      </a:ln>
                    </p:spPr>
                  </p:pic>
                </p:oleObj>
              </mc:Fallback>
            </mc:AlternateContent>
          </a:graphicData>
        </a:graphic>
      </p:graphicFrame>
      <p:graphicFrame>
        <p:nvGraphicFramePr>
          <p:cNvPr id="542776" name="Object 59"/>
          <p:cNvGraphicFramePr/>
          <p:nvPr/>
        </p:nvGraphicFramePr>
        <p:xfrm>
          <a:off x="1116013" y="4437063"/>
          <a:ext cx="3024187" cy="966787"/>
        </p:xfrm>
        <a:graphic>
          <a:graphicData uri="http://schemas.openxmlformats.org/presentationml/2006/ole">
            <mc:AlternateContent xmlns:mc="http://schemas.openxmlformats.org/markup-compatibility/2006">
              <mc:Choice xmlns:v="urn:schemas-microsoft-com:vml" Requires="v">
                <p:oleObj spid="_x0000_s4548" name="" r:id="rId8" imgW="1345565" imgH="431800" progId="Equation.3">
                  <p:embed/>
                </p:oleObj>
              </mc:Choice>
              <mc:Fallback>
                <p:oleObj name="" r:id="rId8" imgW="1345565" imgH="431800" progId="Equation.3">
                  <p:embed/>
                  <p:pic>
                    <p:nvPicPr>
                      <p:cNvPr id="0" name="图片 4547"/>
                      <p:cNvPicPr/>
                      <p:nvPr/>
                    </p:nvPicPr>
                    <p:blipFill>
                      <a:blip r:embed="rId9">
                        <a:clrChange>
                          <a:clrFrom>
                            <a:srgbClr val="000000"/>
                          </a:clrFrom>
                          <a:clrTo>
                            <a:srgbClr val="FF0066"/>
                          </a:clrTo>
                        </a:clrChange>
                      </a:blip>
                      <a:stretch>
                        <a:fillRect/>
                      </a:stretch>
                    </p:blipFill>
                    <p:spPr>
                      <a:xfrm>
                        <a:off x="1116013" y="4437063"/>
                        <a:ext cx="3024187" cy="966787"/>
                      </a:xfrm>
                      <a:prstGeom prst="rect">
                        <a:avLst/>
                      </a:prstGeom>
                      <a:noFill/>
                      <a:ln w="38100">
                        <a:noFill/>
                        <a:miter/>
                      </a:ln>
                    </p:spPr>
                  </p:pic>
                </p:oleObj>
              </mc:Fallback>
            </mc:AlternateContent>
          </a:graphicData>
        </a:graphic>
      </p:graphicFrame>
      <p:sp>
        <p:nvSpPr>
          <p:cNvPr id="54332" name="Rectangle 60"/>
          <p:cNvSpPr/>
          <p:nvPr/>
        </p:nvSpPr>
        <p:spPr>
          <a:xfrm>
            <a:off x="323850" y="5445125"/>
            <a:ext cx="2667000" cy="519113"/>
          </a:xfrm>
          <a:prstGeom prst="rect">
            <a:avLst/>
          </a:prstGeom>
          <a:noFill/>
          <a:ln w="9525">
            <a:noFill/>
          </a:ln>
        </p:spPr>
        <p:txBody>
          <a:bodyPr>
            <a:spAutoFit/>
          </a:bodyPr>
          <a:p>
            <a:pPr eaLnBrk="0" hangingPunct="0"/>
            <a:r>
              <a:rPr lang="zh-CN" altLang="en-US" sz="2800" b="1" dirty="0">
                <a:latin typeface="Times New Roman" panose="02020603050405020304" pitchFamily="18" charset="0"/>
              </a:rPr>
              <a:t>若  </a:t>
            </a:r>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f </a:t>
            </a:r>
            <a:r>
              <a:rPr lang="en-US" altLang="zh-CN" sz="2800" b="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1</a:t>
            </a:r>
            <a:r>
              <a:rPr lang="en-US" altLang="zh-CN" sz="2800" b="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2</a:t>
            </a:r>
            <a:r>
              <a:rPr lang="en-US" altLang="zh-CN" sz="2800" b="1" dirty="0">
                <a:solidFill>
                  <a:srgbClr val="0033CC"/>
                </a:solidFill>
                <a:latin typeface="Times New Roman" panose="02020603050405020304" pitchFamily="18" charset="0"/>
              </a:rPr>
              <a:t> </a:t>
            </a:r>
            <a:endParaRPr lang="en-US" altLang="zh-CN" sz="2800" b="1" dirty="0">
              <a:solidFill>
                <a:srgbClr val="0033CC"/>
              </a:solidFill>
              <a:latin typeface="Times New Roman" panose="02020603050405020304" pitchFamily="18" charset="0"/>
            </a:endParaRPr>
          </a:p>
        </p:txBody>
      </p:sp>
      <p:sp>
        <p:nvSpPr>
          <p:cNvPr id="54333" name="Text Box 61"/>
          <p:cNvSpPr txBox="1"/>
          <p:nvPr/>
        </p:nvSpPr>
        <p:spPr>
          <a:xfrm>
            <a:off x="3124200" y="5464175"/>
            <a:ext cx="3657600" cy="519113"/>
          </a:xfrm>
          <a:prstGeom prst="rect">
            <a:avLst/>
          </a:prstGeom>
          <a:noFill/>
          <a:ln w="9525">
            <a:noFill/>
          </a:ln>
        </p:spPr>
        <p:txBody>
          <a:bodyPr>
            <a:spAutoFit/>
          </a:bodyPr>
          <a:p>
            <a:pPr eaLnBrk="0" hangingPunct="0"/>
            <a:r>
              <a:rPr lang="zh-CN" altLang="en-US" sz="2800" b="1" dirty="0">
                <a:latin typeface="Times New Roman" panose="02020603050405020304" pitchFamily="18" charset="0"/>
              </a:rPr>
              <a:t>则  </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 </a:t>
            </a:r>
            <a:r>
              <a:rPr lang="en-US" altLang="zh-CN" sz="2800" b="1" dirty="0">
                <a:solidFill>
                  <a:srgbClr val="FF0066"/>
                </a:solidFill>
                <a:latin typeface="Times New Roman" panose="02020603050405020304" pitchFamily="18" charset="0"/>
              </a:rPr>
              <a:t>= </a:t>
            </a:r>
            <a:r>
              <a:rPr lang="en-US" altLang="zh-CN" b="1" i="1"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dirty="0">
                <a:solidFill>
                  <a:srgbClr val="FF0066"/>
                </a:solidFill>
                <a:latin typeface="Times New Roman" panose="02020603050405020304" pitchFamily="18" charset="0"/>
                <a:cs typeface="Times New Roman" panose="02020603050405020304" pitchFamily="18" charset="0"/>
              </a:rPr>
              <a:t> </a:t>
            </a:r>
            <a:r>
              <a:rPr lang="en-US" altLang="zh-CN" sz="2800" b="1" dirty="0">
                <a:solidFill>
                  <a:srgbClr val="FF0066"/>
                </a:solidFill>
                <a:latin typeface="Times New Roman" panose="02020603050405020304" pitchFamily="18" charset="0"/>
              </a:rPr>
              <a:t>(</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I1</a:t>
            </a:r>
            <a:r>
              <a:rPr lang="en-US" altLang="zh-CN"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I2</a:t>
            </a:r>
            <a:r>
              <a:rPr lang="en-US" altLang="zh-CN" sz="2800" b="1" dirty="0">
                <a:solidFill>
                  <a:srgbClr val="FF0066"/>
                </a:solidFill>
                <a:latin typeface="Times New Roman" panose="02020603050405020304" pitchFamily="18" charset="0"/>
              </a:rPr>
              <a:t>)</a:t>
            </a:r>
            <a:endParaRPr lang="en-US" altLang="zh-CN" sz="2800" b="1" dirty="0">
              <a:solidFill>
                <a:srgbClr val="FF0066"/>
              </a:solidFill>
              <a:latin typeface="Times New Roman" panose="02020603050405020304" pitchFamily="18" charset="0"/>
            </a:endParaRPr>
          </a:p>
        </p:txBody>
      </p:sp>
      <p:sp>
        <p:nvSpPr>
          <p:cNvPr id="54334" name="Text Box 62"/>
          <p:cNvSpPr txBox="1"/>
          <p:nvPr/>
        </p:nvSpPr>
        <p:spPr>
          <a:xfrm>
            <a:off x="1814513" y="6038850"/>
            <a:ext cx="3048000" cy="519113"/>
          </a:xfrm>
          <a:prstGeom prst="rect">
            <a:avLst/>
          </a:prstGeom>
          <a:noFill/>
          <a:ln w="9525">
            <a:noFill/>
          </a:ln>
        </p:spPr>
        <p:txBody>
          <a:bodyPr>
            <a:spAutoFit/>
          </a:bodyPr>
          <a:p>
            <a:pPr algn="ctr" eaLnBrk="0" hangingPunct="0"/>
            <a:r>
              <a:rPr lang="en-US" altLang="zh-CN" sz="2800" b="1" i="1" dirty="0">
                <a:solidFill>
                  <a:srgbClr val="0033CC"/>
                </a:solidFill>
                <a:latin typeface="Times New Roman" panose="02020603050405020304" pitchFamily="18" charset="0"/>
              </a:rPr>
              <a:t>R</a:t>
            </a:r>
            <a:r>
              <a:rPr lang="en-US" altLang="zh-CN" sz="2800" b="1" i="1" dirty="0">
                <a:solidFill>
                  <a:srgbClr val="0033CC"/>
                </a:solidFill>
                <a:latin typeface="Times New Roman" panose="02020603050405020304" pitchFamily="18" charset="0"/>
                <a:cs typeface="Times New Roman" panose="02020603050405020304" pitchFamily="18" charset="0"/>
              </a:rPr>
              <a:t>'</a:t>
            </a:r>
            <a:r>
              <a:rPr lang="en-US" altLang="zh-CN" sz="2800" b="1" baseline="-25000"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1 </a:t>
            </a:r>
            <a:r>
              <a:rPr lang="en-US" altLang="zh-CN" sz="2800" b="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2</a:t>
            </a:r>
            <a:r>
              <a:rPr lang="en-US" altLang="zh-CN" sz="2800" b="1" dirty="0">
                <a:solidFill>
                  <a:srgbClr val="0033CC"/>
                </a:solidFill>
                <a:latin typeface="Times New Roman" panose="02020603050405020304" pitchFamily="18" charset="0"/>
              </a:rPr>
              <a:t> // </a:t>
            </a:r>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f</a:t>
            </a:r>
            <a:endParaRPr lang="en-US" altLang="zh-CN" sz="2800" b="1" baseline="-25000" dirty="0">
              <a:solidFill>
                <a:srgbClr val="0033CC"/>
              </a:solidFill>
              <a:latin typeface="Times New Roman" panose="02020603050405020304" pitchFamily="18" charset="0"/>
            </a:endParaRPr>
          </a:p>
        </p:txBody>
      </p:sp>
      <p:sp>
        <p:nvSpPr>
          <p:cNvPr id="54335" name="Text Box 63"/>
          <p:cNvSpPr txBox="1"/>
          <p:nvPr/>
        </p:nvSpPr>
        <p:spPr>
          <a:xfrm>
            <a:off x="344488" y="6011863"/>
            <a:ext cx="1612900" cy="519112"/>
          </a:xfrm>
          <a:prstGeom prst="rect">
            <a:avLst/>
          </a:prstGeom>
          <a:noFill/>
          <a:ln w="25400">
            <a:noFill/>
          </a:ln>
        </p:spPr>
        <p:txBody>
          <a:bodyPr wrap="none">
            <a:spAutoFit/>
          </a:bodyPr>
          <a:p>
            <a:pPr>
              <a:spcBef>
                <a:spcPct val="50000"/>
              </a:spcBef>
            </a:pPr>
            <a:r>
              <a:rPr lang="zh-CN" altLang="en-US" sz="2800" b="1" dirty="0">
                <a:solidFill>
                  <a:schemeClr val="accent2"/>
                </a:solidFill>
                <a:latin typeface="Times New Roman" panose="02020603050405020304" pitchFamily="18" charset="0"/>
              </a:rPr>
              <a:t>平衡电阻</a:t>
            </a:r>
            <a:endParaRPr lang="zh-CN" altLang="en-US" sz="2800" b="1" dirty="0">
              <a:solidFill>
                <a:schemeClr val="accent2"/>
              </a:solidFill>
              <a:latin typeface="Times New Roman" panose="02020603050405020304" pitchFamily="18" charset="0"/>
            </a:endParaRPr>
          </a:p>
        </p:txBody>
      </p:sp>
      <p:graphicFrame>
        <p:nvGraphicFramePr>
          <p:cNvPr id="542781" name="Object 66"/>
          <p:cNvGraphicFramePr/>
          <p:nvPr/>
        </p:nvGraphicFramePr>
        <p:xfrm>
          <a:off x="827088" y="1268413"/>
          <a:ext cx="1296987" cy="1076325"/>
        </p:xfrm>
        <a:graphic>
          <a:graphicData uri="http://schemas.openxmlformats.org/presentationml/2006/ole">
            <mc:AlternateContent xmlns:mc="http://schemas.openxmlformats.org/markup-compatibility/2006">
              <mc:Choice xmlns:v="urn:schemas-microsoft-com:vml" Requires="v">
                <p:oleObj spid="_x0000_s4545" name="" r:id="rId10" imgW="520700" imgH="431800" progId="Equation.3">
                  <p:embed/>
                </p:oleObj>
              </mc:Choice>
              <mc:Fallback>
                <p:oleObj name="" r:id="rId10" imgW="520700" imgH="431800" progId="Equation.3">
                  <p:embed/>
                  <p:pic>
                    <p:nvPicPr>
                      <p:cNvPr id="0" name="图片 4544"/>
                      <p:cNvPicPr/>
                      <p:nvPr/>
                    </p:nvPicPr>
                    <p:blipFill>
                      <a:blip r:embed="rId11"/>
                      <a:stretch>
                        <a:fillRect/>
                      </a:stretch>
                    </p:blipFill>
                    <p:spPr>
                      <a:xfrm>
                        <a:off x="827088" y="1268413"/>
                        <a:ext cx="1296987" cy="1076325"/>
                      </a:xfrm>
                      <a:prstGeom prst="rect">
                        <a:avLst/>
                      </a:prstGeom>
                      <a:noFill/>
                      <a:ln w="38100">
                        <a:noFill/>
                        <a:miter/>
                      </a:ln>
                    </p:spPr>
                  </p:pic>
                </p:oleObj>
              </mc:Fallback>
            </mc:AlternateContent>
          </a:graphicData>
        </a:graphic>
      </p:graphicFrame>
      <p:graphicFrame>
        <p:nvGraphicFramePr>
          <p:cNvPr id="542782" name="Object 67"/>
          <p:cNvGraphicFramePr/>
          <p:nvPr/>
        </p:nvGraphicFramePr>
        <p:xfrm>
          <a:off x="2771775" y="1341438"/>
          <a:ext cx="1392238" cy="1076325"/>
        </p:xfrm>
        <a:graphic>
          <a:graphicData uri="http://schemas.openxmlformats.org/presentationml/2006/ole">
            <mc:AlternateContent xmlns:mc="http://schemas.openxmlformats.org/markup-compatibility/2006">
              <mc:Choice xmlns:v="urn:schemas-microsoft-com:vml" Requires="v">
                <p:oleObj spid="_x0000_s4546" name="" r:id="rId12" imgW="558800" imgH="431800" progId="Equation.3">
                  <p:embed/>
                </p:oleObj>
              </mc:Choice>
              <mc:Fallback>
                <p:oleObj name="" r:id="rId12" imgW="558800" imgH="431800" progId="Equation.3">
                  <p:embed/>
                  <p:pic>
                    <p:nvPicPr>
                      <p:cNvPr id="0" name="图片 4545"/>
                      <p:cNvPicPr/>
                      <p:nvPr/>
                    </p:nvPicPr>
                    <p:blipFill>
                      <a:blip r:embed="rId13"/>
                      <a:stretch>
                        <a:fillRect/>
                      </a:stretch>
                    </p:blipFill>
                    <p:spPr>
                      <a:xfrm>
                        <a:off x="2771775" y="1341438"/>
                        <a:ext cx="1392238" cy="1076325"/>
                      </a:xfrm>
                      <a:prstGeom prst="rect">
                        <a:avLst/>
                      </a:prstGeom>
                      <a:noFill/>
                      <a:ln w="38100">
                        <a:noFill/>
                        <a:miter/>
                      </a:ln>
                    </p:spPr>
                  </p:pic>
                </p:oleObj>
              </mc:Fallback>
            </mc:AlternateContent>
          </a:graphicData>
        </a:graphic>
      </p:graphicFrame>
      <p:graphicFrame>
        <p:nvGraphicFramePr>
          <p:cNvPr id="542783" name="Object 68"/>
          <p:cNvGraphicFramePr/>
          <p:nvPr/>
        </p:nvGraphicFramePr>
        <p:xfrm>
          <a:off x="468313" y="2420938"/>
          <a:ext cx="4618037" cy="1076325"/>
        </p:xfrm>
        <a:graphic>
          <a:graphicData uri="http://schemas.openxmlformats.org/presentationml/2006/ole">
            <mc:AlternateContent xmlns:mc="http://schemas.openxmlformats.org/markup-compatibility/2006">
              <mc:Choice xmlns:v="urn:schemas-microsoft-com:vml" Requires="v">
                <p:oleObj spid="_x0000_s4547" name="" r:id="rId14" imgW="1853565" imgH="431800" progId="Equation.3">
                  <p:embed/>
                </p:oleObj>
              </mc:Choice>
              <mc:Fallback>
                <p:oleObj name="" r:id="rId14" imgW="1853565" imgH="431800" progId="Equation.3">
                  <p:embed/>
                  <p:pic>
                    <p:nvPicPr>
                      <p:cNvPr id="0" name="图片 4546"/>
                      <p:cNvPicPr/>
                      <p:nvPr/>
                    </p:nvPicPr>
                    <p:blipFill>
                      <a:blip r:embed="rId15"/>
                      <a:stretch>
                        <a:fillRect/>
                      </a:stretch>
                    </p:blipFill>
                    <p:spPr>
                      <a:xfrm>
                        <a:off x="468313" y="2420938"/>
                        <a:ext cx="4618037" cy="1076325"/>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1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274"/>
                                        </p:tgtEl>
                                        <p:attrNameLst>
                                          <p:attrName>style.visibility</p:attrName>
                                        </p:attrNameLst>
                                      </p:cBhvr>
                                      <p:to>
                                        <p:strVal val="visible"/>
                                      </p:to>
                                    </p:set>
                                    <p:animEffect transition="in" filter="wipe(left)">
                                      <p:cBhvr>
                                        <p:cTn id="7" dur="2000"/>
                                        <p:tgtEl>
                                          <p:spTgt spid="542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42775"/>
                                        </p:tgtEl>
                                        <p:attrNameLst>
                                          <p:attrName>style.visibility</p:attrName>
                                        </p:attrNameLst>
                                      </p:cBhvr>
                                      <p:to>
                                        <p:strVal val="visible"/>
                                      </p:to>
                                    </p:set>
                                    <p:animEffect transition="in" filter="wipe(left)">
                                      <p:cBhvr>
                                        <p:cTn id="17" dur="500"/>
                                        <p:tgtEl>
                                          <p:spTgt spid="54277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42776"/>
                                        </p:tgtEl>
                                        <p:attrNameLst>
                                          <p:attrName>style.visibility</p:attrName>
                                        </p:attrNameLst>
                                      </p:cBhvr>
                                      <p:to>
                                        <p:strVal val="visible"/>
                                      </p:to>
                                    </p:set>
                                    <p:animEffect transition="in" filter="wipe(left)">
                                      <p:cBhvr>
                                        <p:cTn id="22" dur="500"/>
                                        <p:tgtEl>
                                          <p:spTgt spid="54277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4332">
                                            <p:txEl>
                                              <p:charRg st="0" end="16"/>
                                            </p:txEl>
                                          </p:spTgt>
                                        </p:tgtEl>
                                        <p:attrNameLst>
                                          <p:attrName>style.visibility</p:attrName>
                                        </p:attrNameLst>
                                      </p:cBhvr>
                                      <p:to>
                                        <p:strVal val="visible"/>
                                      </p:to>
                                    </p:set>
                                    <p:animEffect transition="in" filter="wipe(left)">
                                      <p:cBhvr>
                                        <p:cTn id="27" dur="500"/>
                                        <p:tgtEl>
                                          <p:spTgt spid="54332">
                                            <p:txEl>
                                              <p:charRg st="0" end="1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4333"/>
                                        </p:tgtEl>
                                        <p:attrNameLst>
                                          <p:attrName>style.visibility</p:attrName>
                                        </p:attrNameLst>
                                      </p:cBhvr>
                                      <p:to>
                                        <p:strVal val="visible"/>
                                      </p:to>
                                    </p:set>
                                    <p:animEffect transition="in" filter="wipe(left)">
                                      <p:cBhvr>
                                        <p:cTn id="32" dur="500"/>
                                        <p:tgtEl>
                                          <p:spTgt spid="54333"/>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54335"/>
                                        </p:tgtEl>
                                        <p:attrNameLst>
                                          <p:attrName>style.visibility</p:attrName>
                                        </p:attrNameLst>
                                      </p:cBhvr>
                                      <p:to>
                                        <p:strVal val="visible"/>
                                      </p:to>
                                    </p:set>
                                    <p:animEffect transition="in" filter="box(out)">
                                      <p:cBhvr>
                                        <p:cTn id="37" dur="500"/>
                                        <p:tgtEl>
                                          <p:spTgt spid="543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4334">
                                            <p:txEl>
                                              <p:charRg st="0" end="20"/>
                                            </p:txEl>
                                          </p:spTgt>
                                        </p:tgtEl>
                                        <p:attrNameLst>
                                          <p:attrName>style.visibility</p:attrName>
                                        </p:attrNameLst>
                                      </p:cBhvr>
                                      <p:to>
                                        <p:strVal val="visible"/>
                                      </p:to>
                                    </p:set>
                                    <p:animEffect transition="in" filter="wipe(left)">
                                      <p:cBhvr>
                                        <p:cTn id="42" dur="500"/>
                                        <p:tgtEl>
                                          <p:spTgt spid="54334">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bldLvl="0" animBg="1"/>
      <p:bldP spid="54332" grpId="0" build="p"/>
      <p:bldP spid="54333" grpId="0"/>
      <p:bldP spid="54334" grpId="0" build="p"/>
      <p:bldP spid="5433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323850" y="762000"/>
            <a:ext cx="4937125" cy="2014538"/>
            <a:chOff x="204" y="336"/>
            <a:chExt cx="3110" cy="1269"/>
          </a:xfrm>
        </p:grpSpPr>
        <p:sp>
          <p:nvSpPr>
            <p:cNvPr id="442371" name="Text Box 3"/>
            <p:cNvSpPr txBox="1"/>
            <p:nvPr/>
          </p:nvSpPr>
          <p:spPr>
            <a:xfrm>
              <a:off x="204" y="336"/>
              <a:ext cx="3084" cy="1269"/>
            </a:xfrm>
            <a:prstGeom prst="rect">
              <a:avLst/>
            </a:prstGeom>
            <a:noFill/>
            <a:ln w="25400">
              <a:noFill/>
            </a:ln>
          </p:spPr>
          <p:txBody>
            <a:bodyPr>
              <a:spAutoFit/>
            </a:bodyPr>
            <a:p>
              <a:pPr>
                <a:spcBef>
                  <a:spcPct val="50000"/>
                </a:spcBef>
              </a:pPr>
              <a:r>
                <a:rPr lang="zh-CN" altLang="en-US" sz="2800" b="1" dirty="0">
                  <a:solidFill>
                    <a:srgbClr val="FF0066"/>
                  </a:solidFill>
                  <a:latin typeface="Times New Roman" panose="02020603050405020304" pitchFamily="18" charset="0"/>
                  <a:sym typeface="Symbol" panose="05050102010706020507" pitchFamily="18" charset="2"/>
                </a:rPr>
                <a:t>例</a:t>
              </a:r>
              <a:r>
                <a:rPr lang="en-US" altLang="zh-CN" sz="2800" b="1" dirty="0">
                  <a:solidFill>
                    <a:srgbClr val="FF0066"/>
                  </a:solidFill>
                  <a:latin typeface="Times New Roman" panose="02020603050405020304" pitchFamily="18" charset="0"/>
                  <a:sym typeface="Symbol" panose="05050102010706020507" pitchFamily="18" charset="2"/>
                </a:rPr>
                <a:t>: </a:t>
              </a:r>
              <a:r>
                <a:rPr lang="en-US" altLang="zh-CN" sz="2800" b="1" dirty="0">
                  <a:solidFill>
                    <a:srgbClr val="3333CC"/>
                  </a:solidFill>
                  <a:latin typeface="Times New Roman" panose="02020603050405020304" pitchFamily="18" charset="0"/>
                  <a:sym typeface="Symbol" panose="05050102010706020507" pitchFamily="18" charset="2"/>
                </a:rPr>
                <a:t>  </a:t>
              </a:r>
              <a:r>
                <a:rPr lang="zh-CN" altLang="en-US" sz="2800" b="1" dirty="0">
                  <a:solidFill>
                    <a:srgbClr val="3333CC"/>
                  </a:solidFill>
                  <a:latin typeface="Times New Roman" panose="02020603050405020304" pitchFamily="18" charset="0"/>
                  <a:sym typeface="Symbol" panose="05050102010706020507" pitchFamily="18" charset="2"/>
                </a:rPr>
                <a:t>在</a:t>
              </a:r>
              <a:r>
                <a:rPr lang="zh-CN" altLang="en-US" sz="2800" b="1" dirty="0">
                  <a:solidFill>
                    <a:srgbClr val="3333CC"/>
                  </a:solidFill>
                  <a:latin typeface="Times New Roman" panose="02020603050405020304" pitchFamily="18" charset="0"/>
                </a:rPr>
                <a:t>共发射极基本交流放大电路中</a:t>
              </a:r>
              <a:r>
                <a:rPr lang="en-US" altLang="zh-CN" sz="2800" b="1" dirty="0">
                  <a:solidFill>
                    <a:srgbClr val="3333CC"/>
                  </a:solidFill>
                  <a:latin typeface="Times New Roman" panose="02020603050405020304" pitchFamily="18" charset="0"/>
                </a:rPr>
                <a:t>,</a:t>
              </a:r>
              <a:r>
                <a:rPr lang="zh-CN" altLang="en-US" sz="2800" b="1" dirty="0">
                  <a:solidFill>
                    <a:srgbClr val="3333CC"/>
                  </a:solidFill>
                  <a:latin typeface="Times New Roman" panose="02020603050405020304" pitchFamily="18" charset="0"/>
                </a:rPr>
                <a:t>已知</a:t>
              </a:r>
              <a:r>
                <a:rPr lang="en-US" altLang="zh-CN" sz="2800" b="1" i="1" dirty="0">
                  <a:solidFill>
                    <a:srgbClr val="3333CC"/>
                  </a:solidFill>
                  <a:latin typeface="Times New Roman" panose="02020603050405020304" pitchFamily="18" charset="0"/>
                </a:rPr>
                <a:t>V</a:t>
              </a:r>
              <a:r>
                <a:rPr lang="en-US" altLang="zh-CN" sz="2800" b="1" baseline="-25000" dirty="0">
                  <a:solidFill>
                    <a:srgbClr val="3333CC"/>
                  </a:solidFill>
                  <a:latin typeface="Times New Roman" panose="02020603050405020304" pitchFamily="18" charset="0"/>
                </a:rPr>
                <a:t>CC</a:t>
              </a:r>
              <a:r>
                <a:rPr lang="en-US" altLang="zh-CN" sz="2800" b="1" dirty="0">
                  <a:solidFill>
                    <a:srgbClr val="3333CC"/>
                  </a:solidFill>
                  <a:latin typeface="Times New Roman" panose="02020603050405020304" pitchFamily="18" charset="0"/>
                </a:rPr>
                <a:t> =12V</a:t>
              </a:r>
              <a:r>
                <a:rPr lang="zh-CN" altLang="en-US" sz="2800" b="1" dirty="0">
                  <a:solidFill>
                    <a:srgbClr val="3333CC"/>
                  </a:solidFill>
                  <a:latin typeface="Times New Roman" panose="02020603050405020304" pitchFamily="18" charset="0"/>
                </a:rPr>
                <a:t>，</a:t>
              </a:r>
              <a:r>
                <a:rPr lang="en-US" altLang="zh-CN" sz="2800" b="1" i="1" dirty="0">
                  <a:solidFill>
                    <a:srgbClr val="3333CC"/>
                  </a:solidFill>
                  <a:latin typeface="Times New Roman" panose="02020603050405020304" pitchFamily="18" charset="0"/>
                </a:rPr>
                <a:t>R</a:t>
              </a:r>
              <a:r>
                <a:rPr lang="en-US" altLang="zh-CN" sz="2800" b="1" baseline="-25000" dirty="0">
                  <a:solidFill>
                    <a:srgbClr val="3333CC"/>
                  </a:solidFill>
                  <a:latin typeface="Times New Roman" panose="02020603050405020304" pitchFamily="18" charset="0"/>
                </a:rPr>
                <a:t>C</a:t>
              </a:r>
              <a:r>
                <a:rPr lang="en-US" altLang="zh-CN" sz="2800" b="1" dirty="0">
                  <a:solidFill>
                    <a:srgbClr val="3333CC"/>
                  </a:solidFill>
                  <a:latin typeface="Times New Roman" panose="02020603050405020304" pitchFamily="18" charset="0"/>
                </a:rPr>
                <a:t> =4k</a:t>
              </a:r>
              <a:r>
                <a:rPr lang="en-US" altLang="zh-CN" sz="2800" b="1" dirty="0">
                  <a:solidFill>
                    <a:srgbClr val="3333CC"/>
                  </a:solidFill>
                  <a:latin typeface="Times New Roman" panose="02020603050405020304" pitchFamily="18" charset="0"/>
                  <a:sym typeface="Symbol" panose="05050102010706020507" pitchFamily="18" charset="2"/>
                </a:rPr>
                <a:t></a:t>
              </a:r>
              <a:r>
                <a:rPr lang="zh-CN" altLang="en-US" sz="2800" b="1" dirty="0">
                  <a:solidFill>
                    <a:srgbClr val="3333CC"/>
                  </a:solidFill>
                  <a:latin typeface="Times New Roman" panose="02020603050405020304" pitchFamily="18" charset="0"/>
                  <a:sym typeface="Symbol" panose="05050102010706020507" pitchFamily="18" charset="2"/>
                </a:rPr>
                <a:t>，</a:t>
              </a:r>
              <a:r>
                <a:rPr lang="en-US" altLang="zh-CN" sz="2800" b="1" i="1" dirty="0">
                  <a:solidFill>
                    <a:srgbClr val="3333CC"/>
                  </a:solidFill>
                  <a:latin typeface="Times New Roman" panose="02020603050405020304" pitchFamily="18" charset="0"/>
                </a:rPr>
                <a:t>R</a:t>
              </a:r>
              <a:r>
                <a:rPr lang="en-US" altLang="zh-CN" sz="2800" b="1" baseline="-25000" dirty="0">
                  <a:solidFill>
                    <a:srgbClr val="3333CC"/>
                  </a:solidFill>
                  <a:latin typeface="Times New Roman" panose="02020603050405020304" pitchFamily="18" charset="0"/>
                </a:rPr>
                <a:t>B</a:t>
              </a:r>
              <a:r>
                <a:rPr lang="en-US" altLang="zh-CN" sz="2800" b="1" dirty="0">
                  <a:solidFill>
                    <a:srgbClr val="3333CC"/>
                  </a:solidFill>
                  <a:latin typeface="Times New Roman" panose="02020603050405020304" pitchFamily="18" charset="0"/>
                </a:rPr>
                <a:t> =300k</a:t>
              </a:r>
              <a:r>
                <a:rPr lang="en-US" altLang="zh-CN" sz="2800" b="1" dirty="0">
                  <a:solidFill>
                    <a:srgbClr val="3333CC"/>
                  </a:solidFill>
                  <a:latin typeface="Times New Roman" panose="02020603050405020304" pitchFamily="18" charset="0"/>
                  <a:sym typeface="Symbol" panose="05050102010706020507" pitchFamily="18" charset="2"/>
                </a:rPr>
                <a:t> </a:t>
              </a:r>
              <a:endParaRPr lang="en-US" altLang="zh-CN" sz="2800" b="1" dirty="0">
                <a:solidFill>
                  <a:srgbClr val="3333CC"/>
                </a:solidFill>
                <a:latin typeface="Times New Roman" panose="02020603050405020304" pitchFamily="18" charset="0"/>
                <a:sym typeface="Symbol" panose="05050102010706020507" pitchFamily="18" charset="2"/>
              </a:endParaRPr>
            </a:p>
            <a:p>
              <a:pPr>
                <a:spcBef>
                  <a:spcPct val="50000"/>
                </a:spcBef>
              </a:pPr>
              <a:r>
                <a:rPr lang="zh-CN" altLang="en-US" sz="2800" b="1" dirty="0">
                  <a:solidFill>
                    <a:srgbClr val="3333CC"/>
                  </a:solidFill>
                  <a:latin typeface="Times New Roman" panose="02020603050405020304" pitchFamily="18" charset="0"/>
                  <a:sym typeface="Symbol" panose="05050102010706020507" pitchFamily="18" charset="2"/>
                </a:rPr>
                <a:t>试求</a:t>
              </a:r>
              <a:r>
                <a:rPr lang="zh-CN" altLang="en-US" sz="2800" b="1" dirty="0">
                  <a:solidFill>
                    <a:srgbClr val="3333CC"/>
                  </a:solidFill>
                  <a:latin typeface="Times New Roman" panose="02020603050405020304" pitchFamily="18" charset="0"/>
                </a:rPr>
                <a:t>放大电路的静态工作点。</a:t>
              </a:r>
              <a:endParaRPr lang="zh-CN" altLang="en-US" sz="2800" b="1" dirty="0">
                <a:solidFill>
                  <a:srgbClr val="3333CC"/>
                </a:solidFill>
                <a:latin typeface="Times New Roman" panose="02020603050405020304" pitchFamily="18" charset="0"/>
              </a:endParaRPr>
            </a:p>
          </p:txBody>
        </p:sp>
        <p:graphicFrame>
          <p:nvGraphicFramePr>
            <p:cNvPr id="442372" name="Object 4"/>
            <p:cNvGraphicFramePr/>
            <p:nvPr/>
          </p:nvGraphicFramePr>
          <p:xfrm>
            <a:off x="2443" y="876"/>
            <a:ext cx="871" cy="332"/>
          </p:xfrm>
          <a:graphic>
            <a:graphicData uri="http://schemas.openxmlformats.org/presentationml/2006/ole">
              <mc:AlternateContent xmlns:mc="http://schemas.openxmlformats.org/markup-compatibility/2006">
                <mc:Choice xmlns:v="urn:schemas-microsoft-com:vml" Requires="v">
                  <p:oleObj spid="_x0000_s4190" name="" r:id="rId1" imgW="571500" imgH="241300" progId="Equation.3">
                    <p:embed/>
                  </p:oleObj>
                </mc:Choice>
                <mc:Fallback>
                  <p:oleObj name="" r:id="rId1" imgW="571500" imgH="241300" progId="Equation.3">
                    <p:embed/>
                    <p:pic>
                      <p:nvPicPr>
                        <p:cNvPr id="0" name="图片 4189"/>
                        <p:cNvPicPr/>
                        <p:nvPr/>
                      </p:nvPicPr>
                      <p:blipFill>
                        <a:blip r:embed="rId2">
                          <a:clrChange>
                            <a:clrFrom>
                              <a:srgbClr val="000000"/>
                            </a:clrFrom>
                            <a:clrTo>
                              <a:srgbClr val="3333CC"/>
                            </a:clrTo>
                          </a:clrChange>
                        </a:blip>
                        <a:stretch>
                          <a:fillRect/>
                        </a:stretch>
                      </p:blipFill>
                      <p:spPr>
                        <a:xfrm>
                          <a:off x="2443" y="876"/>
                          <a:ext cx="871" cy="332"/>
                        </a:xfrm>
                        <a:prstGeom prst="rect">
                          <a:avLst/>
                        </a:prstGeom>
                        <a:noFill/>
                        <a:ln w="38100">
                          <a:noFill/>
                          <a:miter/>
                        </a:ln>
                      </p:spPr>
                    </p:pic>
                  </p:oleObj>
                </mc:Fallback>
              </mc:AlternateContent>
            </a:graphicData>
          </a:graphic>
        </p:graphicFrame>
      </p:grpSp>
      <p:sp>
        <p:nvSpPr>
          <p:cNvPr id="13317" name="Text Box 5"/>
          <p:cNvSpPr txBox="1"/>
          <p:nvPr/>
        </p:nvSpPr>
        <p:spPr>
          <a:xfrm>
            <a:off x="495300" y="3133725"/>
            <a:ext cx="901700" cy="519113"/>
          </a:xfrm>
          <a:prstGeom prst="rect">
            <a:avLst/>
          </a:prstGeom>
          <a:noFill/>
          <a:ln w="25400">
            <a:noFill/>
          </a:ln>
        </p:spPr>
        <p:txBody>
          <a:bodyPr wrap="none">
            <a:spAutoFit/>
          </a:bodyPr>
          <a:p>
            <a:r>
              <a:rPr lang="zh-CN" altLang="en-US" sz="2800" b="1" dirty="0">
                <a:solidFill>
                  <a:srgbClr val="FF0066"/>
                </a:solidFill>
                <a:latin typeface="Times New Roman" panose="02020603050405020304" pitchFamily="18" charset="0"/>
                <a:sym typeface="Symbol" panose="05050102010706020507" pitchFamily="18" charset="2"/>
              </a:rPr>
              <a:t>解：</a:t>
            </a:r>
            <a:endParaRPr lang="zh-CN" altLang="en-US" sz="2800" b="1" dirty="0">
              <a:solidFill>
                <a:srgbClr val="FF0066"/>
              </a:solidFill>
              <a:latin typeface="Times New Roman" panose="02020603050405020304" pitchFamily="18" charset="0"/>
              <a:sym typeface="Symbol" panose="05050102010706020507" pitchFamily="18" charset="2"/>
            </a:endParaRPr>
          </a:p>
        </p:txBody>
      </p:sp>
      <p:graphicFrame>
        <p:nvGraphicFramePr>
          <p:cNvPr id="442374" name="Object 6"/>
          <p:cNvGraphicFramePr/>
          <p:nvPr/>
        </p:nvGraphicFramePr>
        <p:xfrm>
          <a:off x="1009650" y="4652963"/>
          <a:ext cx="5616575" cy="492125"/>
        </p:xfrm>
        <a:graphic>
          <a:graphicData uri="http://schemas.openxmlformats.org/presentationml/2006/ole">
            <mc:AlternateContent xmlns:mc="http://schemas.openxmlformats.org/markup-compatibility/2006">
              <mc:Choice xmlns:v="urn:schemas-microsoft-com:vml" Requires="v">
                <p:oleObj spid="_x0000_s4192" name="" r:id="rId3" imgW="5521960" imgH="482600" progId="Equation.3">
                  <p:embed/>
                </p:oleObj>
              </mc:Choice>
              <mc:Fallback>
                <p:oleObj name="" r:id="rId3" imgW="5521960" imgH="482600" progId="Equation.3">
                  <p:embed/>
                  <p:pic>
                    <p:nvPicPr>
                      <p:cNvPr id="0" name="图片 4191"/>
                      <p:cNvPicPr/>
                      <p:nvPr/>
                    </p:nvPicPr>
                    <p:blipFill>
                      <a:blip r:embed="rId4"/>
                      <a:stretch>
                        <a:fillRect/>
                      </a:stretch>
                    </p:blipFill>
                    <p:spPr>
                      <a:xfrm>
                        <a:off x="1009650" y="4652963"/>
                        <a:ext cx="5616575" cy="492125"/>
                      </a:xfrm>
                      <a:prstGeom prst="rect">
                        <a:avLst/>
                      </a:prstGeom>
                      <a:noFill/>
                      <a:ln w="38100">
                        <a:noFill/>
                        <a:miter/>
                      </a:ln>
                    </p:spPr>
                  </p:pic>
                </p:oleObj>
              </mc:Fallback>
            </mc:AlternateContent>
          </a:graphicData>
        </a:graphic>
      </p:graphicFrame>
      <p:graphicFrame>
        <p:nvGraphicFramePr>
          <p:cNvPr id="442375" name="Object 7"/>
          <p:cNvGraphicFramePr/>
          <p:nvPr/>
        </p:nvGraphicFramePr>
        <p:xfrm>
          <a:off x="949325" y="3522663"/>
          <a:ext cx="4146550" cy="855662"/>
        </p:xfrm>
        <a:graphic>
          <a:graphicData uri="http://schemas.openxmlformats.org/presentationml/2006/ole">
            <mc:AlternateContent xmlns:mc="http://schemas.openxmlformats.org/markup-compatibility/2006">
              <mc:Choice xmlns:v="urn:schemas-microsoft-com:vml" Requires="v">
                <p:oleObj spid="_x0000_s4193" name="" r:id="rId5" imgW="4432300" imgH="914400" progId="Equation.3">
                  <p:embed/>
                </p:oleObj>
              </mc:Choice>
              <mc:Fallback>
                <p:oleObj name="" r:id="rId5" imgW="4432300" imgH="914400" progId="Equation.3">
                  <p:embed/>
                  <p:pic>
                    <p:nvPicPr>
                      <p:cNvPr id="0" name="图片 4192"/>
                      <p:cNvPicPr/>
                      <p:nvPr/>
                    </p:nvPicPr>
                    <p:blipFill>
                      <a:blip r:embed="rId6"/>
                      <a:stretch>
                        <a:fillRect/>
                      </a:stretch>
                    </p:blipFill>
                    <p:spPr>
                      <a:xfrm>
                        <a:off x="949325" y="3522663"/>
                        <a:ext cx="4146550" cy="855662"/>
                      </a:xfrm>
                      <a:prstGeom prst="rect">
                        <a:avLst/>
                      </a:prstGeom>
                      <a:noFill/>
                      <a:ln w="38100">
                        <a:noFill/>
                        <a:miter/>
                      </a:ln>
                    </p:spPr>
                  </p:pic>
                </p:oleObj>
              </mc:Fallback>
            </mc:AlternateContent>
          </a:graphicData>
        </a:graphic>
      </p:graphicFrame>
      <p:sp>
        <p:nvSpPr>
          <p:cNvPr id="442376" name="Rectangle 8">
            <a:hlinkClick r:id="" action="ppaction://hlinkshowjump?jump=endshow"/>
          </p:cNvPr>
          <p:cNvSpPr/>
          <p:nvPr/>
        </p:nvSpPr>
        <p:spPr>
          <a:xfrm>
            <a:off x="8077200" y="6477000"/>
            <a:ext cx="304800" cy="304800"/>
          </a:xfrm>
          <a:prstGeom prst="rect">
            <a:avLst/>
          </a:prstGeom>
          <a:noFill/>
          <a:ln w="25400">
            <a:noFill/>
          </a:ln>
        </p:spPr>
        <p:txBody>
          <a:bodyPr wrap="none" anchor="ctr" anchorCtr="0"/>
          <a:p>
            <a:endParaRPr lang="zh-CN" altLang="en-US" dirty="0">
              <a:latin typeface="Times New Roman" panose="02020603050405020304" pitchFamily="18" charset="0"/>
            </a:endParaRPr>
          </a:p>
        </p:txBody>
      </p:sp>
      <p:sp>
        <p:nvSpPr>
          <p:cNvPr id="442377" name="Rectangle 9">
            <a:hlinkClick r:id="" action="ppaction://hlinkshowjump?jump=nextslide"/>
          </p:cNvPr>
          <p:cNvSpPr/>
          <p:nvPr/>
        </p:nvSpPr>
        <p:spPr>
          <a:xfrm>
            <a:off x="7696200" y="6477000"/>
            <a:ext cx="304800" cy="304800"/>
          </a:xfrm>
          <a:prstGeom prst="rect">
            <a:avLst/>
          </a:prstGeom>
          <a:noFill/>
          <a:ln w="25400">
            <a:noFill/>
          </a:ln>
        </p:spPr>
        <p:txBody>
          <a:bodyPr wrap="none" anchor="ctr" anchorCtr="0"/>
          <a:p>
            <a:endParaRPr lang="zh-CN" altLang="en-US" dirty="0">
              <a:latin typeface="Times New Roman" panose="02020603050405020304" pitchFamily="18" charset="0"/>
            </a:endParaRPr>
          </a:p>
        </p:txBody>
      </p:sp>
      <p:grpSp>
        <p:nvGrpSpPr>
          <p:cNvPr id="3" name="Group 10"/>
          <p:cNvGrpSpPr/>
          <p:nvPr/>
        </p:nvGrpSpPr>
        <p:grpSpPr>
          <a:xfrm>
            <a:off x="5257800" y="1047750"/>
            <a:ext cx="3589338" cy="3009900"/>
            <a:chOff x="492" y="2424"/>
            <a:chExt cx="2261" cy="1896"/>
          </a:xfrm>
        </p:grpSpPr>
        <p:sp>
          <p:nvSpPr>
            <p:cNvPr id="442379" name="Text Box 11"/>
            <p:cNvSpPr txBox="1"/>
            <p:nvPr/>
          </p:nvSpPr>
          <p:spPr>
            <a:xfrm>
              <a:off x="576" y="31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pSp>
          <p:nvGrpSpPr>
            <p:cNvPr id="442380" name="Group 12"/>
            <p:cNvGrpSpPr/>
            <p:nvPr/>
          </p:nvGrpSpPr>
          <p:grpSpPr>
            <a:xfrm>
              <a:off x="1344" y="2787"/>
              <a:ext cx="390" cy="288"/>
              <a:chOff x="3948" y="651"/>
              <a:chExt cx="390" cy="288"/>
            </a:xfrm>
          </p:grpSpPr>
          <p:sp>
            <p:nvSpPr>
              <p:cNvPr id="442381" name="Text Box 13"/>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42382" name="Line 14"/>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42383" name="Text Box 15"/>
            <p:cNvSpPr txBox="1"/>
            <p:nvPr/>
          </p:nvSpPr>
          <p:spPr>
            <a:xfrm>
              <a:off x="753" y="3242"/>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42384" name="Text Box 16"/>
            <p:cNvSpPr txBox="1"/>
            <p:nvPr/>
          </p:nvSpPr>
          <p:spPr>
            <a:xfrm>
              <a:off x="1647" y="2903"/>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42385" name="Line 17"/>
            <p:cNvSpPr/>
            <p:nvPr/>
          </p:nvSpPr>
          <p:spPr>
            <a:xfrm>
              <a:off x="1140" y="2448"/>
              <a:ext cx="0" cy="768"/>
            </a:xfrm>
            <a:prstGeom prst="line">
              <a:avLst/>
            </a:prstGeom>
            <a:ln w="25400" cap="flat" cmpd="sng">
              <a:solidFill>
                <a:schemeClr val="tx1"/>
              </a:solidFill>
              <a:prstDash val="solid"/>
              <a:headEnd type="none" w="med" len="med"/>
              <a:tailEnd type="none" w="sm" len="lg"/>
            </a:ln>
          </p:spPr>
        </p:sp>
        <p:grpSp>
          <p:nvGrpSpPr>
            <p:cNvPr id="442386" name="Group 18"/>
            <p:cNvGrpSpPr/>
            <p:nvPr/>
          </p:nvGrpSpPr>
          <p:grpSpPr>
            <a:xfrm>
              <a:off x="1488" y="3060"/>
              <a:ext cx="240" cy="314"/>
              <a:chOff x="4272" y="1174"/>
              <a:chExt cx="240" cy="314"/>
            </a:xfrm>
          </p:grpSpPr>
          <p:sp>
            <p:nvSpPr>
              <p:cNvPr id="442387" name="Line 19"/>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42388" name="Line 20"/>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42389" name="Line 21"/>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42390" name="Rectangle 22"/>
            <p:cNvSpPr/>
            <p:nvPr/>
          </p:nvSpPr>
          <p:spPr>
            <a:xfrm rot="5400000">
              <a:off x="1024" y="270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2391" name="Line 23"/>
            <p:cNvSpPr/>
            <p:nvPr/>
          </p:nvSpPr>
          <p:spPr>
            <a:xfrm>
              <a:off x="1710" y="3366"/>
              <a:ext cx="0" cy="804"/>
            </a:xfrm>
            <a:prstGeom prst="line">
              <a:avLst/>
            </a:prstGeom>
            <a:ln w="28575" cap="flat" cmpd="sng">
              <a:solidFill>
                <a:schemeClr val="tx1"/>
              </a:solidFill>
              <a:prstDash val="solid"/>
              <a:headEnd type="none" w="med" len="med"/>
              <a:tailEnd type="none" w="sm" len="lg"/>
            </a:ln>
          </p:spPr>
        </p:sp>
        <p:sp>
          <p:nvSpPr>
            <p:cNvPr id="442392" name="Text Box 24"/>
            <p:cNvSpPr txBox="1"/>
            <p:nvPr/>
          </p:nvSpPr>
          <p:spPr>
            <a:xfrm>
              <a:off x="2216" y="2496"/>
              <a:ext cx="537"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+V</a:t>
              </a:r>
              <a:r>
                <a:rPr lang="en-US" altLang="zh-CN" b="1" baseline="-25000" dirty="0">
                  <a:solidFill>
                    <a:srgbClr val="D60093"/>
                  </a:solidFill>
                  <a:latin typeface="Times New Roman" panose="02020603050405020304" pitchFamily="18" charset="0"/>
                </a:rPr>
                <a:t>CC</a:t>
              </a:r>
              <a:endParaRPr lang="en-US" altLang="zh-CN" b="1" baseline="-25000" dirty="0">
                <a:solidFill>
                  <a:srgbClr val="D60093"/>
                </a:solidFill>
                <a:latin typeface="Times New Roman" panose="02020603050405020304" pitchFamily="18" charset="0"/>
              </a:endParaRPr>
            </a:p>
          </p:txBody>
        </p:sp>
        <p:sp>
          <p:nvSpPr>
            <p:cNvPr id="442393" name="Text Box 25"/>
            <p:cNvSpPr txBox="1"/>
            <p:nvPr/>
          </p:nvSpPr>
          <p:spPr>
            <a:xfrm>
              <a:off x="744" y="255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42394" name="Rectangle 26"/>
            <p:cNvSpPr/>
            <p:nvPr/>
          </p:nvSpPr>
          <p:spPr>
            <a:xfrm>
              <a:off x="1137" y="4224"/>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42395" name="Line 27"/>
            <p:cNvSpPr/>
            <p:nvPr/>
          </p:nvSpPr>
          <p:spPr>
            <a:xfrm flipH="1">
              <a:off x="528" y="3216"/>
              <a:ext cx="960" cy="0"/>
            </a:xfrm>
            <a:prstGeom prst="line">
              <a:avLst/>
            </a:prstGeom>
            <a:ln w="28575" cap="flat" cmpd="sng">
              <a:solidFill>
                <a:schemeClr val="tx1"/>
              </a:solidFill>
              <a:prstDash val="solid"/>
              <a:headEnd type="none" w="med" len="med"/>
              <a:tailEnd type="none" w="med" len="med"/>
            </a:ln>
          </p:spPr>
        </p:sp>
        <p:sp>
          <p:nvSpPr>
            <p:cNvPr id="442396" name="Line 28"/>
            <p:cNvSpPr/>
            <p:nvPr/>
          </p:nvSpPr>
          <p:spPr>
            <a:xfrm flipH="1">
              <a:off x="528" y="4056"/>
              <a:ext cx="1692" cy="0"/>
            </a:xfrm>
            <a:prstGeom prst="line">
              <a:avLst/>
            </a:prstGeom>
            <a:ln w="28575" cap="flat" cmpd="sng">
              <a:solidFill>
                <a:schemeClr val="tx1"/>
              </a:solidFill>
              <a:prstDash val="solid"/>
              <a:headEnd type="none" w="med" len="med"/>
              <a:tailEnd type="none" w="med" len="med"/>
            </a:ln>
          </p:spPr>
        </p:sp>
        <p:sp>
          <p:nvSpPr>
            <p:cNvPr id="442397" name="Line 29"/>
            <p:cNvSpPr/>
            <p:nvPr/>
          </p:nvSpPr>
          <p:spPr>
            <a:xfrm>
              <a:off x="1620" y="4152"/>
              <a:ext cx="156" cy="0"/>
            </a:xfrm>
            <a:prstGeom prst="line">
              <a:avLst/>
            </a:prstGeom>
            <a:ln w="38100" cap="flat" cmpd="sng">
              <a:solidFill>
                <a:schemeClr val="tx1"/>
              </a:solidFill>
              <a:prstDash val="solid"/>
              <a:headEnd type="none" w="med" len="med"/>
              <a:tailEnd type="none" w="med" len="med"/>
            </a:ln>
          </p:spPr>
        </p:sp>
        <p:sp>
          <p:nvSpPr>
            <p:cNvPr id="442398" name="Oval 30"/>
            <p:cNvSpPr/>
            <p:nvPr/>
          </p:nvSpPr>
          <p:spPr>
            <a:xfrm>
              <a:off x="1680" y="4032"/>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2399" name="Text Box 31"/>
            <p:cNvSpPr txBox="1"/>
            <p:nvPr/>
          </p:nvSpPr>
          <p:spPr>
            <a:xfrm>
              <a:off x="1302" y="2484"/>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sp>
          <p:nvSpPr>
            <p:cNvPr id="442400" name="Text Box 32"/>
            <p:cNvSpPr txBox="1"/>
            <p:nvPr/>
          </p:nvSpPr>
          <p:spPr>
            <a:xfrm>
              <a:off x="2118" y="2829"/>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42401" name="Text Box 33"/>
            <p:cNvSpPr txBox="1"/>
            <p:nvPr/>
          </p:nvSpPr>
          <p:spPr>
            <a:xfrm>
              <a:off x="1869" y="2521"/>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42402" name="Line 34"/>
            <p:cNvSpPr/>
            <p:nvPr/>
          </p:nvSpPr>
          <p:spPr>
            <a:xfrm>
              <a:off x="1692" y="2868"/>
              <a:ext cx="540" cy="0"/>
            </a:xfrm>
            <a:prstGeom prst="line">
              <a:avLst/>
            </a:prstGeom>
            <a:ln w="28575" cap="flat" cmpd="sng">
              <a:solidFill>
                <a:schemeClr val="tx1"/>
              </a:solidFill>
              <a:prstDash val="solid"/>
              <a:headEnd type="none" w="med" len="med"/>
              <a:tailEnd type="none" w="med" len="med"/>
            </a:ln>
          </p:spPr>
        </p:sp>
        <p:grpSp>
          <p:nvGrpSpPr>
            <p:cNvPr id="442403" name="Group 35"/>
            <p:cNvGrpSpPr/>
            <p:nvPr/>
          </p:nvGrpSpPr>
          <p:grpSpPr>
            <a:xfrm>
              <a:off x="1956" y="2760"/>
              <a:ext cx="84" cy="216"/>
              <a:chOff x="528" y="3000"/>
              <a:chExt cx="84" cy="216"/>
            </a:xfrm>
          </p:grpSpPr>
          <p:sp>
            <p:nvSpPr>
              <p:cNvPr id="442404" name="Rectangle 36"/>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42405" name="Group 37"/>
              <p:cNvGrpSpPr/>
              <p:nvPr/>
            </p:nvGrpSpPr>
            <p:grpSpPr>
              <a:xfrm rot="-5400000">
                <a:off x="486" y="3079"/>
                <a:ext cx="180" cy="72"/>
                <a:chOff x="589" y="2261"/>
                <a:chExt cx="142" cy="72"/>
              </a:xfrm>
            </p:grpSpPr>
            <p:sp>
              <p:nvSpPr>
                <p:cNvPr id="442406" name="Line 38"/>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42407" name="Line 39"/>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42408" name="Rectangle 40"/>
            <p:cNvSpPr/>
            <p:nvPr/>
          </p:nvSpPr>
          <p:spPr>
            <a:xfrm>
              <a:off x="1760" y="2640"/>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nvGrpSpPr>
            <p:cNvPr id="442409" name="Group 41"/>
            <p:cNvGrpSpPr/>
            <p:nvPr/>
          </p:nvGrpSpPr>
          <p:grpSpPr>
            <a:xfrm>
              <a:off x="754" y="2854"/>
              <a:ext cx="379" cy="458"/>
              <a:chOff x="706" y="790"/>
              <a:chExt cx="379" cy="458"/>
            </a:xfrm>
          </p:grpSpPr>
          <p:sp>
            <p:nvSpPr>
              <p:cNvPr id="442410" name="Text Box 42"/>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42411" name="Group 43"/>
              <p:cNvGrpSpPr/>
              <p:nvPr/>
            </p:nvGrpSpPr>
            <p:grpSpPr>
              <a:xfrm>
                <a:off x="816" y="1032"/>
                <a:ext cx="84" cy="216"/>
                <a:chOff x="528" y="3000"/>
                <a:chExt cx="84" cy="216"/>
              </a:xfrm>
            </p:grpSpPr>
            <p:sp>
              <p:nvSpPr>
                <p:cNvPr id="442412" name="Rectangle 44"/>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42413" name="Group 45"/>
                <p:cNvGrpSpPr/>
                <p:nvPr/>
              </p:nvGrpSpPr>
              <p:grpSpPr>
                <a:xfrm rot="-5400000">
                  <a:off x="486" y="3079"/>
                  <a:ext cx="180" cy="72"/>
                  <a:chOff x="589" y="2261"/>
                  <a:chExt cx="142" cy="72"/>
                </a:xfrm>
              </p:grpSpPr>
              <p:sp>
                <p:nvSpPr>
                  <p:cNvPr id="442414" name="Line 46"/>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42415" name="Line 47"/>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42416" name="Rectangle 48"/>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42417" name="Group 49"/>
            <p:cNvGrpSpPr/>
            <p:nvPr/>
          </p:nvGrpSpPr>
          <p:grpSpPr>
            <a:xfrm>
              <a:off x="1164" y="2844"/>
              <a:ext cx="276" cy="312"/>
              <a:chOff x="888" y="3288"/>
              <a:chExt cx="276" cy="312"/>
            </a:xfrm>
          </p:grpSpPr>
          <p:sp>
            <p:nvSpPr>
              <p:cNvPr id="442418" name="Line 50"/>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42419" name="Rectangle 51"/>
              <p:cNvSpPr/>
              <p:nvPr/>
            </p:nvSpPr>
            <p:spPr>
              <a:xfrm>
                <a:off x="905" y="3288"/>
                <a:ext cx="254"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42420" name="Line 52"/>
            <p:cNvSpPr/>
            <p:nvPr/>
          </p:nvSpPr>
          <p:spPr>
            <a:xfrm flipH="1">
              <a:off x="1128" y="2448"/>
              <a:ext cx="1284" cy="0"/>
            </a:xfrm>
            <a:prstGeom prst="line">
              <a:avLst/>
            </a:prstGeom>
            <a:ln w="28575" cap="flat" cmpd="sng">
              <a:solidFill>
                <a:schemeClr val="tx1"/>
              </a:solidFill>
              <a:prstDash val="solid"/>
              <a:headEnd type="none" w="med" len="med"/>
              <a:tailEnd type="none" w="med" len="med"/>
            </a:ln>
          </p:spPr>
        </p:sp>
        <p:sp>
          <p:nvSpPr>
            <p:cNvPr id="442421" name="Line 53"/>
            <p:cNvSpPr/>
            <p:nvPr/>
          </p:nvSpPr>
          <p:spPr>
            <a:xfrm flipH="1">
              <a:off x="1686" y="2466"/>
              <a:ext cx="0" cy="600"/>
            </a:xfrm>
            <a:prstGeom prst="line">
              <a:avLst/>
            </a:prstGeom>
            <a:ln w="25400" cap="flat" cmpd="sng">
              <a:solidFill>
                <a:schemeClr val="tx1"/>
              </a:solidFill>
              <a:prstDash val="solid"/>
              <a:headEnd type="none" w="med" len="med"/>
              <a:tailEnd type="none" w="sm" len="lg"/>
            </a:ln>
          </p:spPr>
        </p:sp>
        <p:sp>
          <p:nvSpPr>
            <p:cNvPr id="442422" name="Rectangle 54"/>
            <p:cNvSpPr/>
            <p:nvPr/>
          </p:nvSpPr>
          <p:spPr>
            <a:xfrm rot="5400000">
              <a:off x="1576" y="261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2423" name="Oval 55"/>
            <p:cNvSpPr/>
            <p:nvPr/>
          </p:nvSpPr>
          <p:spPr>
            <a:xfrm>
              <a:off x="2424" y="2424"/>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2424" name="Oval 56"/>
            <p:cNvSpPr/>
            <p:nvPr/>
          </p:nvSpPr>
          <p:spPr>
            <a:xfrm>
              <a:off x="2220" y="283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2425" name="Oval 57"/>
            <p:cNvSpPr/>
            <p:nvPr/>
          </p:nvSpPr>
          <p:spPr>
            <a:xfrm>
              <a:off x="2208" y="4020"/>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2426" name="Oval 58"/>
            <p:cNvSpPr/>
            <p:nvPr/>
          </p:nvSpPr>
          <p:spPr>
            <a:xfrm>
              <a:off x="492" y="3180"/>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2427" name="Oval 59"/>
            <p:cNvSpPr/>
            <p:nvPr/>
          </p:nvSpPr>
          <p:spPr>
            <a:xfrm>
              <a:off x="492" y="403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aphicFrame>
        <p:nvGraphicFramePr>
          <p:cNvPr id="442428" name="Object 60"/>
          <p:cNvGraphicFramePr/>
          <p:nvPr/>
        </p:nvGraphicFramePr>
        <p:xfrm>
          <a:off x="854075" y="5364163"/>
          <a:ext cx="7450138" cy="468312"/>
        </p:xfrm>
        <a:graphic>
          <a:graphicData uri="http://schemas.openxmlformats.org/presentationml/2006/ole">
            <mc:AlternateContent xmlns:mc="http://schemas.openxmlformats.org/markup-compatibility/2006">
              <mc:Choice xmlns:v="urn:schemas-microsoft-com:vml" Requires="v">
                <p:oleObj spid="_x0000_s4194" name="" r:id="rId7" imgW="7327900" imgH="457200" progId="Equation.3">
                  <p:embed/>
                </p:oleObj>
              </mc:Choice>
              <mc:Fallback>
                <p:oleObj name="" r:id="rId7" imgW="7327900" imgH="457200" progId="Equation.3">
                  <p:embed/>
                  <p:pic>
                    <p:nvPicPr>
                      <p:cNvPr id="0" name="图片 4193"/>
                      <p:cNvPicPr/>
                      <p:nvPr/>
                    </p:nvPicPr>
                    <p:blipFill>
                      <a:blip r:embed="rId8"/>
                      <a:stretch>
                        <a:fillRect/>
                      </a:stretch>
                    </p:blipFill>
                    <p:spPr>
                      <a:xfrm>
                        <a:off x="854075" y="5364163"/>
                        <a:ext cx="7450138" cy="468312"/>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9"/>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317"/>
                                        </p:tgtEl>
                                        <p:attrNameLst>
                                          <p:attrName>style.visibility</p:attrName>
                                        </p:attrNameLst>
                                      </p:cBhvr>
                                      <p:to>
                                        <p:strVal val="visible"/>
                                      </p:to>
                                    </p:set>
                                    <p:animEffect transition="in" filter="wipe(left)">
                                      <p:cBhvr>
                                        <p:cTn id="17" dur="500"/>
                                        <p:tgtEl>
                                          <p:spTgt spid="133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42375"/>
                                        </p:tgtEl>
                                        <p:attrNameLst>
                                          <p:attrName>style.visibility</p:attrName>
                                        </p:attrNameLst>
                                      </p:cBhvr>
                                      <p:to>
                                        <p:strVal val="visible"/>
                                      </p:to>
                                    </p:set>
                                    <p:animEffect transition="in" filter="wipe(left)">
                                      <p:cBhvr>
                                        <p:cTn id="22" dur="500"/>
                                        <p:tgtEl>
                                          <p:spTgt spid="44237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42374"/>
                                        </p:tgtEl>
                                        <p:attrNameLst>
                                          <p:attrName>style.visibility</p:attrName>
                                        </p:attrNameLst>
                                      </p:cBhvr>
                                      <p:to>
                                        <p:strVal val="visible"/>
                                      </p:to>
                                    </p:set>
                                    <p:animEffect transition="in" filter="wipe(left)">
                                      <p:cBhvr>
                                        <p:cTn id="27" dur="500"/>
                                        <p:tgtEl>
                                          <p:spTgt spid="44237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42428"/>
                                        </p:tgtEl>
                                        <p:attrNameLst>
                                          <p:attrName>style.visibility</p:attrName>
                                        </p:attrNameLst>
                                      </p:cBhvr>
                                      <p:to>
                                        <p:strVal val="visible"/>
                                      </p:to>
                                    </p:set>
                                    <p:animEffect transition="in" filter="wipe(left)">
                                      <p:cBhvr>
                                        <p:cTn id="32" dur="500"/>
                                        <p:tgtEl>
                                          <p:spTgt spid="442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5298" name="Rectangle 2"/>
          <p:cNvSpPr>
            <a:spLocks noChangeArrowheads="1"/>
          </p:cNvSpPr>
          <p:nvPr/>
        </p:nvSpPr>
        <p:spPr bwMode="auto">
          <a:xfrm>
            <a:off x="323850" y="765175"/>
            <a:ext cx="4032250" cy="519113"/>
          </a:xfrm>
          <a:prstGeom prst="rect">
            <a:avLst/>
          </a:prstGeom>
          <a:solidFill>
            <a:srgbClr val="FFFFCC"/>
          </a:solidFill>
          <a:ln w="12700" cap="sq">
            <a:noFill/>
            <a:miter lim="800000"/>
            <a:headEnd type="none" w="sm" len="sm"/>
            <a:tailEnd type="none" w="sm" len="sm"/>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074DE"/>
                </a:solidFill>
                <a:effectLst/>
                <a:uLnTx/>
                <a:uFillTx/>
                <a:latin typeface="楷体_GB2312" pitchFamily="49" charset="-122"/>
                <a:ea typeface="楷体_GB2312" pitchFamily="49" charset="-122"/>
                <a:cs typeface="+mn-cs"/>
              </a:rPr>
              <a:t>（</a:t>
            </a:r>
            <a:r>
              <a:rPr kumimoji="1" lang="en-US" altLang="zh-CN" sz="2800" b="1" i="0" u="none" strike="noStrike" kern="1200" cap="none" spc="0" normalizeH="0" baseline="0" noProof="0" smtClean="0">
                <a:ln>
                  <a:noFill/>
                </a:ln>
                <a:solidFill>
                  <a:srgbClr val="F074DE"/>
                </a:solidFill>
                <a:effectLst>
                  <a:outerShdw blurRad="38100" dist="38100" dir="2700000" algn="tl">
                    <a:srgbClr val="000000"/>
                  </a:outerShdw>
                </a:effectLst>
                <a:uLnTx/>
                <a:uFillTx/>
                <a:latin typeface="楷体_GB2312" pitchFamily="49" charset="-122"/>
                <a:ea typeface="楷体_GB2312" pitchFamily="49" charset="-122"/>
                <a:cs typeface="+mn-cs"/>
              </a:rPr>
              <a:t>4</a:t>
            </a:r>
            <a:r>
              <a:rPr kumimoji="1" lang="zh-CN" altLang="en-US" sz="2800" b="1" i="0" u="none" strike="noStrike" kern="1200" cap="none" spc="0" normalizeH="0" baseline="0" noProof="0" smtClean="0">
                <a:ln>
                  <a:noFill/>
                </a:ln>
                <a:solidFill>
                  <a:srgbClr val="F074DE"/>
                </a:solidFill>
                <a:effectLst>
                  <a:outerShdw blurRad="38100" dist="38100" dir="2700000" algn="tl">
                    <a:srgbClr val="000000"/>
                  </a:outerShdw>
                </a:effectLst>
                <a:uLnTx/>
                <a:uFillTx/>
                <a:latin typeface="楷体_GB2312" pitchFamily="49" charset="-122"/>
                <a:ea typeface="楷体_GB2312" pitchFamily="49" charset="-122"/>
                <a:cs typeface="+mn-cs"/>
              </a:rPr>
              <a:t>）减法运算电路</a:t>
            </a:r>
            <a:r>
              <a:rPr kumimoji="1" lang="zh-CN" altLang="en-US" sz="2800" b="1" i="0" u="none" strike="noStrike" kern="1200" cap="none" spc="0" normalizeH="0" baseline="0" noProof="0" smtClean="0">
                <a:ln>
                  <a:noFill/>
                </a:ln>
                <a:solidFill>
                  <a:srgbClr val="650B58"/>
                </a:solidFill>
                <a:effectLst/>
                <a:uLnTx/>
                <a:uFillTx/>
                <a:latin typeface="楷体_GB2312" pitchFamily="49" charset="-122"/>
                <a:ea typeface="楷体_GB2312" pitchFamily="49" charset="-122"/>
                <a:cs typeface="+mn-cs"/>
              </a:rPr>
              <a:t> </a:t>
            </a:r>
            <a:endParaRPr kumimoji="1" lang="zh-CN" altLang="en-US" sz="2800" b="1" i="0" u="none" strike="noStrike" kern="1200" cap="none" spc="0" normalizeH="0" baseline="0" noProof="0" smtClean="0">
              <a:ln>
                <a:noFill/>
              </a:ln>
              <a:solidFill>
                <a:srgbClr val="650B58"/>
              </a:solidFill>
              <a:effectLst/>
              <a:uLnTx/>
              <a:uFillTx/>
              <a:latin typeface="楷体_GB2312" pitchFamily="49" charset="-122"/>
              <a:ea typeface="楷体_GB2312" pitchFamily="49" charset="-122"/>
              <a:cs typeface="+mn-cs"/>
            </a:endParaRPr>
          </a:p>
        </p:txBody>
      </p:sp>
      <p:sp>
        <p:nvSpPr>
          <p:cNvPr id="543747" name="Text Box 3"/>
          <p:cNvSpPr txBox="1"/>
          <p:nvPr/>
        </p:nvSpPr>
        <p:spPr>
          <a:xfrm>
            <a:off x="323850" y="1557338"/>
            <a:ext cx="4248150" cy="1435100"/>
          </a:xfrm>
          <a:prstGeom prst="rect">
            <a:avLst/>
          </a:prstGeom>
          <a:noFill/>
          <a:ln w="28575" cap="flat" cmpd="sng">
            <a:solidFill>
              <a:srgbClr val="FF00FF"/>
            </a:solidFill>
            <a:prstDash val="solid"/>
            <a:miter/>
            <a:headEnd type="none" w="med" len="med"/>
            <a:tailEnd type="none" w="med" len="med"/>
          </a:ln>
        </p:spPr>
        <p:txBody>
          <a:bodyPr>
            <a:spAutoFit/>
          </a:bodyPr>
          <a:p>
            <a:pPr>
              <a:lnSpc>
                <a:spcPct val="120000"/>
              </a:lnSpc>
              <a:spcBef>
                <a:spcPct val="50000"/>
              </a:spcBef>
            </a:pPr>
            <a:r>
              <a:rPr lang="en-US" altLang="zh-CN" dirty="0">
                <a:latin typeface="Times New Roman" panose="02020603050405020304" pitchFamily="18" charset="0"/>
              </a:rPr>
              <a:t>        </a:t>
            </a:r>
            <a:r>
              <a:rPr lang="zh-CN" altLang="en-US" dirty="0">
                <a:latin typeface="Times New Roman" panose="02020603050405020304" pitchFamily="18" charset="0"/>
              </a:rPr>
              <a:t>在集成运放的两个输入端都加上输入信号，就构成了减法运算电路 ，如图所示 。</a:t>
            </a:r>
            <a:endParaRPr lang="zh-CN" altLang="en-US" dirty="0">
              <a:latin typeface="Times New Roman" panose="02020603050405020304" pitchFamily="18" charset="0"/>
            </a:endParaRPr>
          </a:p>
        </p:txBody>
      </p:sp>
      <p:grpSp>
        <p:nvGrpSpPr>
          <p:cNvPr id="543748" name="Group 4"/>
          <p:cNvGrpSpPr/>
          <p:nvPr/>
        </p:nvGrpSpPr>
        <p:grpSpPr>
          <a:xfrm>
            <a:off x="5003800" y="188913"/>
            <a:ext cx="3797300" cy="3009900"/>
            <a:chOff x="2882" y="708"/>
            <a:chExt cx="2392" cy="1896"/>
          </a:xfrm>
        </p:grpSpPr>
        <p:sp>
          <p:nvSpPr>
            <p:cNvPr id="543749" name="Text Box 5"/>
            <p:cNvSpPr txBox="1"/>
            <p:nvPr/>
          </p:nvSpPr>
          <p:spPr>
            <a:xfrm>
              <a:off x="4200" y="708"/>
              <a:ext cx="336" cy="288"/>
            </a:xfrm>
            <a:prstGeom prst="rect">
              <a:avLst/>
            </a:prstGeom>
            <a:noFill/>
            <a:ln w="9525">
              <a:noFill/>
            </a:ln>
          </p:spPr>
          <p:txBody>
            <a:bodyPr>
              <a:spAutoFit/>
            </a:bodyPr>
            <a:p>
              <a:pPr>
                <a:spcBef>
                  <a:spcPct val="50000"/>
                </a:spcBef>
              </a:pP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F</a:t>
              </a:r>
              <a:endParaRPr lang="en-US" altLang="zh-CN" i="1" dirty="0">
                <a:solidFill>
                  <a:srgbClr val="FF0066"/>
                </a:solidFill>
                <a:latin typeface="Times New Roman" panose="02020603050405020304" pitchFamily="18" charset="0"/>
              </a:endParaRPr>
            </a:p>
          </p:txBody>
        </p:sp>
        <p:sp>
          <p:nvSpPr>
            <p:cNvPr id="543750" name="Text Box 6"/>
            <p:cNvSpPr txBox="1"/>
            <p:nvPr/>
          </p:nvSpPr>
          <p:spPr>
            <a:xfrm>
              <a:off x="3230" y="1360"/>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3751" name="Text Box 7"/>
            <p:cNvSpPr txBox="1"/>
            <p:nvPr/>
          </p:nvSpPr>
          <p:spPr>
            <a:xfrm>
              <a:off x="3266" y="1984"/>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2</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3752" name="Text Box 8"/>
            <p:cNvSpPr txBox="1"/>
            <p:nvPr/>
          </p:nvSpPr>
          <p:spPr>
            <a:xfrm>
              <a:off x="4178" y="1156"/>
              <a:ext cx="443" cy="288"/>
            </a:xfrm>
            <a:prstGeom prst="rect">
              <a:avLst/>
            </a:prstGeom>
            <a:noFill/>
            <a:ln w="38100">
              <a:noFill/>
            </a:ln>
          </p:spPr>
          <p:txBody>
            <a:bodyPr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f</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3753" name="Line 9"/>
            <p:cNvSpPr/>
            <p:nvPr/>
          </p:nvSpPr>
          <p:spPr>
            <a:xfrm>
              <a:off x="4152" y="1023"/>
              <a:ext cx="288" cy="0"/>
            </a:xfrm>
            <a:prstGeom prst="line">
              <a:avLst/>
            </a:prstGeom>
            <a:ln w="25400" cap="flat" cmpd="sng">
              <a:solidFill>
                <a:srgbClr val="FF3300"/>
              </a:solidFill>
              <a:prstDash val="solid"/>
              <a:headEnd type="none" w="med" len="med"/>
              <a:tailEnd type="stealth" w="med" len="lg"/>
            </a:ln>
          </p:spPr>
        </p:sp>
        <p:sp>
          <p:nvSpPr>
            <p:cNvPr id="543754" name="Text Box 10"/>
            <p:cNvSpPr txBox="1"/>
            <p:nvPr/>
          </p:nvSpPr>
          <p:spPr>
            <a:xfrm>
              <a:off x="3588" y="1272"/>
              <a:ext cx="336" cy="288"/>
            </a:xfrm>
            <a:prstGeom prst="rect">
              <a:avLst/>
            </a:prstGeom>
            <a:noFill/>
            <a:ln w="9525">
              <a:noFill/>
            </a:ln>
          </p:spPr>
          <p:txBody>
            <a:bodyPr>
              <a:spAutoFit/>
            </a:bodyPr>
            <a:p>
              <a:pPr>
                <a:spcBef>
                  <a:spcPct val="50000"/>
                </a:spcBef>
              </a:pP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1</a:t>
              </a:r>
              <a:endParaRPr lang="en-US" altLang="zh-CN" b="1" baseline="-25000" dirty="0">
                <a:solidFill>
                  <a:srgbClr val="FF0066"/>
                </a:solidFill>
                <a:latin typeface="Times New Roman" panose="02020603050405020304" pitchFamily="18" charset="0"/>
              </a:endParaRPr>
            </a:p>
          </p:txBody>
        </p:sp>
        <p:sp>
          <p:nvSpPr>
            <p:cNvPr id="543755" name="Text Box 11"/>
            <p:cNvSpPr txBox="1"/>
            <p:nvPr/>
          </p:nvSpPr>
          <p:spPr>
            <a:xfrm>
              <a:off x="2882" y="1461"/>
              <a:ext cx="376" cy="327"/>
            </a:xfrm>
            <a:prstGeom prst="rect">
              <a:avLst/>
            </a:prstGeom>
            <a:noFill/>
            <a:ln w="25400">
              <a:noFill/>
            </a:ln>
          </p:spPr>
          <p:txBody>
            <a:bodyPr>
              <a:spAutoFit/>
            </a:bodyPr>
            <a:p>
              <a:pPr>
                <a:spcBef>
                  <a:spcPct val="50000"/>
                </a:spcBef>
              </a:pP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I1</a:t>
              </a:r>
              <a:endParaRPr lang="en-US" altLang="zh-CN" sz="2800" b="1" dirty="0">
                <a:solidFill>
                  <a:srgbClr val="663300"/>
                </a:solidFill>
                <a:latin typeface="Times New Roman" panose="02020603050405020304" pitchFamily="18" charset="0"/>
              </a:endParaRPr>
            </a:p>
          </p:txBody>
        </p:sp>
        <p:sp>
          <p:nvSpPr>
            <p:cNvPr id="543756" name="Text Box 12"/>
            <p:cNvSpPr txBox="1"/>
            <p:nvPr/>
          </p:nvSpPr>
          <p:spPr>
            <a:xfrm>
              <a:off x="3938" y="2200"/>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3</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3757" name="Text Box 13"/>
            <p:cNvSpPr txBox="1"/>
            <p:nvPr/>
          </p:nvSpPr>
          <p:spPr>
            <a:xfrm>
              <a:off x="2882" y="1857"/>
              <a:ext cx="376" cy="327"/>
            </a:xfrm>
            <a:prstGeom prst="rect">
              <a:avLst/>
            </a:prstGeom>
            <a:noFill/>
            <a:ln w="25400">
              <a:noFill/>
            </a:ln>
          </p:spPr>
          <p:txBody>
            <a:bodyPr>
              <a:spAutoFit/>
            </a:bodyPr>
            <a:p>
              <a:pPr>
                <a:spcBef>
                  <a:spcPct val="50000"/>
                </a:spcBef>
              </a:pP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I2</a:t>
              </a:r>
              <a:endParaRPr lang="en-US" altLang="zh-CN" sz="2800" b="1" dirty="0">
                <a:solidFill>
                  <a:srgbClr val="663300"/>
                </a:solidFill>
                <a:latin typeface="Times New Roman" panose="02020603050405020304" pitchFamily="18" charset="0"/>
              </a:endParaRPr>
            </a:p>
          </p:txBody>
        </p:sp>
        <p:sp>
          <p:nvSpPr>
            <p:cNvPr id="543758" name="Line 14"/>
            <p:cNvSpPr/>
            <p:nvPr/>
          </p:nvSpPr>
          <p:spPr>
            <a:xfrm>
              <a:off x="4944" y="2453"/>
              <a:ext cx="215" cy="0"/>
            </a:xfrm>
            <a:prstGeom prst="line">
              <a:avLst/>
            </a:prstGeom>
            <a:ln w="38100" cap="flat" cmpd="sng">
              <a:solidFill>
                <a:srgbClr val="000000"/>
              </a:solidFill>
              <a:prstDash val="solid"/>
              <a:headEnd type="none" w="med" len="med"/>
              <a:tailEnd type="none" w="med" len="med"/>
            </a:ln>
          </p:spPr>
        </p:sp>
        <p:sp>
          <p:nvSpPr>
            <p:cNvPr id="543759" name="Text Box 15"/>
            <p:cNvSpPr txBox="1"/>
            <p:nvPr/>
          </p:nvSpPr>
          <p:spPr>
            <a:xfrm>
              <a:off x="4874" y="1710"/>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3760" name="Text Box 16"/>
            <p:cNvSpPr txBox="1"/>
            <p:nvPr/>
          </p:nvSpPr>
          <p:spPr>
            <a:xfrm>
              <a:off x="4898" y="2034"/>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3761" name="Freeform 17"/>
            <p:cNvSpPr/>
            <p:nvPr/>
          </p:nvSpPr>
          <p:spPr>
            <a:xfrm>
              <a:off x="3912" y="1140"/>
              <a:ext cx="900" cy="660"/>
            </a:xfrm>
            <a:custGeom>
              <a:avLst/>
              <a:gdLst>
                <a:gd name="txL" fmla="*/ 0 w 900"/>
                <a:gd name="txT" fmla="*/ 0 h 720"/>
                <a:gd name="txR" fmla="*/ 900 w 900"/>
                <a:gd name="txB" fmla="*/ 720 h 720"/>
              </a:gdLst>
              <a:ahLst/>
              <a:cxnLst>
                <a:cxn ang="0">
                  <a:pos x="0" y="588"/>
                </a:cxn>
                <a:cxn ang="0">
                  <a:pos x="0" y="0"/>
                </a:cxn>
                <a:cxn ang="0">
                  <a:pos x="900" y="0"/>
                </a:cxn>
                <a:cxn ang="0">
                  <a:pos x="900" y="720"/>
                </a:cxn>
              </a:cxnLst>
              <a:rect l="txL" t="txT" r="txR" b="txB"/>
              <a:pathLst>
                <a:path w="900" h="720">
                  <a:moveTo>
                    <a:pt x="0" y="588"/>
                  </a:moveTo>
                  <a:lnTo>
                    <a:pt x="0" y="0"/>
                  </a:lnTo>
                  <a:lnTo>
                    <a:pt x="900" y="0"/>
                  </a:lnTo>
                  <a:lnTo>
                    <a:pt x="900" y="720"/>
                  </a:lnTo>
                </a:path>
              </a:pathLst>
            </a:custGeom>
            <a:noFill/>
            <a:ln w="25400" cap="flat" cmpd="sng">
              <a:solidFill>
                <a:schemeClr val="tx2"/>
              </a:solidFill>
              <a:prstDash val="solid"/>
              <a:round/>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43762" name="Rectangle 18"/>
            <p:cNvSpPr/>
            <p:nvPr/>
          </p:nvSpPr>
          <p:spPr>
            <a:xfrm rot="10800000">
              <a:off x="4224" y="1110"/>
              <a:ext cx="264" cy="96"/>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3763" name="Line 19"/>
            <p:cNvSpPr/>
            <p:nvPr/>
          </p:nvSpPr>
          <p:spPr>
            <a:xfrm>
              <a:off x="5052" y="2316"/>
              <a:ext cx="0" cy="132"/>
            </a:xfrm>
            <a:prstGeom prst="line">
              <a:avLst/>
            </a:prstGeom>
            <a:ln w="25400" cap="flat" cmpd="sng">
              <a:solidFill>
                <a:schemeClr val="tx1"/>
              </a:solidFill>
              <a:prstDash val="solid"/>
              <a:headEnd type="none" w="med" len="med"/>
              <a:tailEnd type="none" w="med" len="lg"/>
            </a:ln>
          </p:spPr>
        </p:sp>
        <p:sp>
          <p:nvSpPr>
            <p:cNvPr id="543764" name="Line 20"/>
            <p:cNvSpPr/>
            <p:nvPr/>
          </p:nvSpPr>
          <p:spPr>
            <a:xfrm>
              <a:off x="4221" y="1260"/>
              <a:ext cx="0" cy="0"/>
            </a:xfrm>
            <a:prstGeom prst="line">
              <a:avLst/>
            </a:prstGeom>
            <a:ln w="9525" cap="flat" cmpd="sng">
              <a:solidFill>
                <a:schemeClr val="tx1"/>
              </a:solidFill>
              <a:prstDash val="solid"/>
              <a:headEnd type="none" w="med" len="med"/>
              <a:tailEnd type="none" w="med" len="med"/>
            </a:ln>
          </p:spPr>
        </p:sp>
        <p:graphicFrame>
          <p:nvGraphicFramePr>
            <p:cNvPr id="543765" name="Object 21"/>
            <p:cNvGraphicFramePr/>
            <p:nvPr/>
          </p:nvGraphicFramePr>
          <p:xfrm>
            <a:off x="4405" y="1587"/>
            <a:ext cx="91" cy="179"/>
          </p:xfrm>
          <a:graphic>
            <a:graphicData uri="http://schemas.openxmlformats.org/presentationml/2006/ole">
              <mc:AlternateContent xmlns:mc="http://schemas.openxmlformats.org/markup-compatibility/2006">
                <mc:Choice xmlns:v="urn:schemas-microsoft-com:vml" Requires="v">
                  <p:oleObj spid="_x0000_s4549" name="" r:id="rId1" imgW="190500" imgH="419100" progId="Equation.3">
                    <p:embed/>
                  </p:oleObj>
                </mc:Choice>
                <mc:Fallback>
                  <p:oleObj name="" r:id="rId1" imgW="190500" imgH="419100" progId="Equation.3">
                    <p:embed/>
                    <p:pic>
                      <p:nvPicPr>
                        <p:cNvPr id="0" name="图片 4548"/>
                        <p:cNvPicPr/>
                        <p:nvPr/>
                      </p:nvPicPr>
                      <p:blipFill>
                        <a:blip r:embed="rId2"/>
                        <a:stretch>
                          <a:fillRect/>
                        </a:stretch>
                      </p:blipFill>
                      <p:spPr>
                        <a:xfrm>
                          <a:off x="4405" y="1587"/>
                          <a:ext cx="91" cy="179"/>
                        </a:xfrm>
                        <a:prstGeom prst="rect">
                          <a:avLst/>
                        </a:prstGeom>
                        <a:noFill/>
                        <a:ln w="38100">
                          <a:noFill/>
                          <a:miter/>
                        </a:ln>
                      </p:spPr>
                    </p:pic>
                  </p:oleObj>
                </mc:Fallback>
              </mc:AlternateContent>
            </a:graphicData>
          </a:graphic>
        </p:graphicFrame>
        <p:sp>
          <p:nvSpPr>
            <p:cNvPr id="543766" name="Line 22"/>
            <p:cNvSpPr/>
            <p:nvPr/>
          </p:nvSpPr>
          <p:spPr>
            <a:xfrm>
              <a:off x="3304" y="1681"/>
              <a:ext cx="847" cy="0"/>
            </a:xfrm>
            <a:prstGeom prst="line">
              <a:avLst/>
            </a:prstGeom>
            <a:ln w="25400" cap="flat" cmpd="sng">
              <a:solidFill>
                <a:schemeClr val="tx2"/>
              </a:solidFill>
              <a:prstDash val="solid"/>
              <a:headEnd type="none" w="med" len="med"/>
              <a:tailEnd type="none" w="med" len="lg"/>
            </a:ln>
          </p:spPr>
        </p:sp>
        <p:sp>
          <p:nvSpPr>
            <p:cNvPr id="543767" name="Line 23"/>
            <p:cNvSpPr/>
            <p:nvPr/>
          </p:nvSpPr>
          <p:spPr>
            <a:xfrm>
              <a:off x="3251" y="2003"/>
              <a:ext cx="870" cy="0"/>
            </a:xfrm>
            <a:prstGeom prst="line">
              <a:avLst/>
            </a:prstGeom>
            <a:ln w="25400" cap="flat" cmpd="sng">
              <a:solidFill>
                <a:schemeClr val="tx2"/>
              </a:solidFill>
              <a:prstDash val="solid"/>
              <a:headEnd type="none" w="med" len="med"/>
              <a:tailEnd type="none" w="med" len="lg"/>
            </a:ln>
          </p:spPr>
        </p:sp>
        <p:sp>
          <p:nvSpPr>
            <p:cNvPr id="543768" name="Line 24"/>
            <p:cNvSpPr/>
            <p:nvPr/>
          </p:nvSpPr>
          <p:spPr>
            <a:xfrm>
              <a:off x="4689" y="1801"/>
              <a:ext cx="349" cy="0"/>
            </a:xfrm>
            <a:prstGeom prst="line">
              <a:avLst/>
            </a:prstGeom>
            <a:ln w="25400" cap="flat" cmpd="sng">
              <a:solidFill>
                <a:schemeClr val="tx2"/>
              </a:solidFill>
              <a:prstDash val="solid"/>
              <a:headEnd type="none" w="med" len="med"/>
              <a:tailEnd type="none" w="med" len="lg"/>
            </a:ln>
          </p:spPr>
        </p:sp>
        <p:sp>
          <p:nvSpPr>
            <p:cNvPr id="543769" name="Oval 25"/>
            <p:cNvSpPr/>
            <p:nvPr/>
          </p:nvSpPr>
          <p:spPr>
            <a:xfrm>
              <a:off x="4991" y="1764"/>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3770" name="Rectangle 26"/>
            <p:cNvSpPr/>
            <p:nvPr/>
          </p:nvSpPr>
          <p:spPr>
            <a:xfrm>
              <a:off x="4130" y="1448"/>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3771" name="Text Box 27"/>
            <p:cNvSpPr txBox="1"/>
            <p:nvPr/>
          </p:nvSpPr>
          <p:spPr>
            <a:xfrm>
              <a:off x="4479" y="168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3772" name="AutoShape 28"/>
            <p:cNvSpPr/>
            <p:nvPr/>
          </p:nvSpPr>
          <p:spPr>
            <a:xfrm rot="-5400000">
              <a:off x="4260" y="1569"/>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43773" name="Group 29"/>
            <p:cNvGrpSpPr/>
            <p:nvPr/>
          </p:nvGrpSpPr>
          <p:grpSpPr>
            <a:xfrm>
              <a:off x="4386" y="1578"/>
              <a:ext cx="184" cy="66"/>
              <a:chOff x="2928" y="2112"/>
              <a:chExt cx="384" cy="240"/>
            </a:xfrm>
          </p:grpSpPr>
          <p:sp>
            <p:nvSpPr>
              <p:cNvPr id="543774" name="Oval 30"/>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43775" name="Oval 31"/>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43776" name="Text Box 32"/>
            <p:cNvSpPr txBox="1"/>
            <p:nvPr/>
          </p:nvSpPr>
          <p:spPr>
            <a:xfrm>
              <a:off x="4158" y="1623"/>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3777" name="Text Box 33"/>
            <p:cNvSpPr txBox="1"/>
            <p:nvPr/>
          </p:nvSpPr>
          <p:spPr>
            <a:xfrm>
              <a:off x="4158" y="1885"/>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3778" name="Object 34"/>
            <p:cNvGraphicFramePr/>
            <p:nvPr/>
          </p:nvGraphicFramePr>
          <p:xfrm>
            <a:off x="4405" y="1587"/>
            <a:ext cx="91" cy="179"/>
          </p:xfrm>
          <a:graphic>
            <a:graphicData uri="http://schemas.openxmlformats.org/presentationml/2006/ole">
              <mc:AlternateContent xmlns:mc="http://schemas.openxmlformats.org/markup-compatibility/2006">
                <mc:Choice xmlns:v="urn:schemas-microsoft-com:vml" Requires="v">
                  <p:oleObj spid="_x0000_s4550" name="" r:id="rId3" imgW="190500" imgH="419100" progId="Equation.3">
                    <p:embed/>
                  </p:oleObj>
                </mc:Choice>
                <mc:Fallback>
                  <p:oleObj name="" r:id="rId3" imgW="190500" imgH="419100" progId="Equation.3">
                    <p:embed/>
                    <p:pic>
                      <p:nvPicPr>
                        <p:cNvPr id="0" name="图片 4549"/>
                        <p:cNvPicPr/>
                        <p:nvPr/>
                      </p:nvPicPr>
                      <p:blipFill>
                        <a:blip r:embed="rId2"/>
                        <a:stretch>
                          <a:fillRect/>
                        </a:stretch>
                      </p:blipFill>
                      <p:spPr>
                        <a:xfrm>
                          <a:off x="4405" y="1587"/>
                          <a:ext cx="91" cy="179"/>
                        </a:xfrm>
                        <a:prstGeom prst="rect">
                          <a:avLst/>
                        </a:prstGeom>
                        <a:noFill/>
                        <a:ln w="38100">
                          <a:noFill/>
                          <a:miter/>
                        </a:ln>
                      </p:spPr>
                    </p:pic>
                  </p:oleObj>
                </mc:Fallback>
              </mc:AlternateContent>
            </a:graphicData>
          </a:graphic>
        </p:graphicFrame>
        <p:sp>
          <p:nvSpPr>
            <p:cNvPr id="543779" name="Rectangle 35"/>
            <p:cNvSpPr/>
            <p:nvPr/>
          </p:nvSpPr>
          <p:spPr>
            <a:xfrm>
              <a:off x="4130" y="1448"/>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3780" name="Text Box 36"/>
            <p:cNvSpPr txBox="1"/>
            <p:nvPr/>
          </p:nvSpPr>
          <p:spPr>
            <a:xfrm>
              <a:off x="4439" y="1659"/>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3781" name="AutoShape 37"/>
            <p:cNvSpPr/>
            <p:nvPr/>
          </p:nvSpPr>
          <p:spPr>
            <a:xfrm rot="-5400000">
              <a:off x="4279" y="1515"/>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43782" name="Text Box 38"/>
            <p:cNvSpPr txBox="1"/>
            <p:nvPr/>
          </p:nvSpPr>
          <p:spPr>
            <a:xfrm>
              <a:off x="4129" y="1507"/>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3783" name="Text Box 39"/>
            <p:cNvSpPr txBox="1"/>
            <p:nvPr/>
          </p:nvSpPr>
          <p:spPr>
            <a:xfrm>
              <a:off x="4129" y="1816"/>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3784" name="Object 40"/>
            <p:cNvGraphicFramePr/>
            <p:nvPr/>
          </p:nvGraphicFramePr>
          <p:xfrm>
            <a:off x="4404" y="1503"/>
            <a:ext cx="153" cy="98"/>
          </p:xfrm>
          <a:graphic>
            <a:graphicData uri="http://schemas.openxmlformats.org/presentationml/2006/ole">
              <mc:AlternateContent xmlns:mc="http://schemas.openxmlformats.org/markup-compatibility/2006">
                <mc:Choice xmlns:v="urn:schemas-microsoft-com:vml" Requires="v">
                  <p:oleObj spid="_x0000_s4557" name="" r:id="rId4" imgW="317500" imgH="228600" progId="Equation.3">
                    <p:embed/>
                  </p:oleObj>
                </mc:Choice>
                <mc:Fallback>
                  <p:oleObj name="" r:id="rId4" imgW="317500" imgH="228600" progId="Equation.3">
                    <p:embed/>
                    <p:pic>
                      <p:nvPicPr>
                        <p:cNvPr id="0" name="图片 4556"/>
                        <p:cNvPicPr/>
                        <p:nvPr/>
                      </p:nvPicPr>
                      <p:blipFill>
                        <a:blip r:embed="rId5"/>
                        <a:stretch>
                          <a:fillRect/>
                        </a:stretch>
                      </p:blipFill>
                      <p:spPr>
                        <a:xfrm>
                          <a:off x="4404" y="1503"/>
                          <a:ext cx="153" cy="98"/>
                        </a:xfrm>
                        <a:prstGeom prst="rect">
                          <a:avLst/>
                        </a:prstGeom>
                        <a:noFill/>
                        <a:ln w="38100">
                          <a:noFill/>
                          <a:miter/>
                        </a:ln>
                      </p:spPr>
                    </p:pic>
                  </p:oleObj>
                </mc:Fallback>
              </mc:AlternateContent>
            </a:graphicData>
          </a:graphic>
        </p:graphicFrame>
        <p:sp>
          <p:nvSpPr>
            <p:cNvPr id="543785" name="Rectangle 41"/>
            <p:cNvSpPr/>
            <p:nvPr/>
          </p:nvSpPr>
          <p:spPr>
            <a:xfrm>
              <a:off x="4957" y="1866"/>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43786" name="Line 42"/>
            <p:cNvSpPr/>
            <p:nvPr/>
          </p:nvSpPr>
          <p:spPr>
            <a:xfrm>
              <a:off x="3864" y="2016"/>
              <a:ext cx="0" cy="588"/>
            </a:xfrm>
            <a:prstGeom prst="line">
              <a:avLst/>
            </a:prstGeom>
            <a:ln w="28575" cap="flat" cmpd="sng">
              <a:solidFill>
                <a:schemeClr val="tx1"/>
              </a:solidFill>
              <a:prstDash val="solid"/>
              <a:headEnd type="none" w="med" len="med"/>
              <a:tailEnd type="none" w="med" len="med"/>
            </a:ln>
          </p:spPr>
        </p:sp>
        <p:sp>
          <p:nvSpPr>
            <p:cNvPr id="543787" name="Rectangle 43"/>
            <p:cNvSpPr/>
            <p:nvPr/>
          </p:nvSpPr>
          <p:spPr>
            <a:xfrm>
              <a:off x="3492" y="1962"/>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3788" name="Oval 44"/>
            <p:cNvSpPr/>
            <p:nvPr/>
          </p:nvSpPr>
          <p:spPr>
            <a:xfrm>
              <a:off x="5027" y="226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3789" name="Rectangle 45"/>
            <p:cNvSpPr/>
            <p:nvPr/>
          </p:nvSpPr>
          <p:spPr>
            <a:xfrm>
              <a:off x="3480" y="1650"/>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3790" name="Rectangle 46"/>
            <p:cNvSpPr/>
            <p:nvPr/>
          </p:nvSpPr>
          <p:spPr>
            <a:xfrm rot="-5400000">
              <a:off x="3756" y="229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3791" name="Oval 47"/>
            <p:cNvSpPr/>
            <p:nvPr/>
          </p:nvSpPr>
          <p:spPr>
            <a:xfrm>
              <a:off x="3215" y="1980"/>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3792" name="Oval 48"/>
            <p:cNvSpPr/>
            <p:nvPr/>
          </p:nvSpPr>
          <p:spPr>
            <a:xfrm>
              <a:off x="3227" y="1644"/>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3793" name="Line 49"/>
            <p:cNvSpPr/>
            <p:nvPr/>
          </p:nvSpPr>
          <p:spPr>
            <a:xfrm>
              <a:off x="3576" y="1587"/>
              <a:ext cx="288" cy="0"/>
            </a:xfrm>
            <a:prstGeom prst="line">
              <a:avLst/>
            </a:prstGeom>
            <a:ln w="25400" cap="flat" cmpd="sng">
              <a:solidFill>
                <a:srgbClr val="FF3300"/>
              </a:solidFill>
              <a:prstDash val="solid"/>
              <a:headEnd type="none" w="med" len="med"/>
              <a:tailEnd type="stealth" w="med" len="lg"/>
            </a:ln>
          </p:spPr>
        </p:sp>
        <p:sp>
          <p:nvSpPr>
            <p:cNvPr id="543794" name="Line 50"/>
            <p:cNvSpPr/>
            <p:nvPr/>
          </p:nvSpPr>
          <p:spPr>
            <a:xfrm>
              <a:off x="3768" y="2597"/>
              <a:ext cx="215" cy="0"/>
            </a:xfrm>
            <a:prstGeom prst="line">
              <a:avLst/>
            </a:prstGeom>
            <a:ln w="38100" cap="flat" cmpd="sng">
              <a:solidFill>
                <a:srgbClr val="000000"/>
              </a:solidFill>
              <a:prstDash val="solid"/>
              <a:headEnd type="none" w="med" len="med"/>
              <a:tailEnd type="none" w="med" len="med"/>
            </a:ln>
          </p:spPr>
        </p:sp>
        <p:sp>
          <p:nvSpPr>
            <p:cNvPr id="543795" name="Rectangle 51"/>
            <p:cNvSpPr/>
            <p:nvPr/>
          </p:nvSpPr>
          <p:spPr>
            <a:xfrm>
              <a:off x="3829" y="1914"/>
              <a:ext cx="328"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sp>
          <p:nvSpPr>
            <p:cNvPr id="543796" name="Rectangle 52"/>
            <p:cNvSpPr/>
            <p:nvPr/>
          </p:nvSpPr>
          <p:spPr>
            <a:xfrm>
              <a:off x="3805" y="1602"/>
              <a:ext cx="292"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grpSp>
      <p:graphicFrame>
        <p:nvGraphicFramePr>
          <p:cNvPr id="543797" name="Object 53"/>
          <p:cNvGraphicFramePr/>
          <p:nvPr/>
        </p:nvGraphicFramePr>
        <p:xfrm>
          <a:off x="2843213" y="3284538"/>
          <a:ext cx="1439862" cy="858837"/>
        </p:xfrm>
        <a:graphic>
          <a:graphicData uri="http://schemas.openxmlformats.org/presentationml/2006/ole">
            <mc:AlternateContent xmlns:mc="http://schemas.openxmlformats.org/markup-compatibility/2006">
              <mc:Choice xmlns:v="urn:schemas-microsoft-com:vml" Requires="v">
                <p:oleObj spid="_x0000_s4554" name="" r:id="rId6" imgW="723900" imgH="431800" progId="Equation.3">
                  <p:embed/>
                </p:oleObj>
              </mc:Choice>
              <mc:Fallback>
                <p:oleObj name="" r:id="rId6" imgW="723900" imgH="431800" progId="Equation.3">
                  <p:embed/>
                  <p:pic>
                    <p:nvPicPr>
                      <p:cNvPr id="0" name="图片 4553"/>
                      <p:cNvPicPr/>
                      <p:nvPr/>
                    </p:nvPicPr>
                    <p:blipFill>
                      <a:blip r:embed="rId7"/>
                      <a:stretch>
                        <a:fillRect/>
                      </a:stretch>
                    </p:blipFill>
                    <p:spPr>
                      <a:xfrm>
                        <a:off x="2843213" y="3284538"/>
                        <a:ext cx="1439862" cy="858837"/>
                      </a:xfrm>
                      <a:prstGeom prst="rect">
                        <a:avLst/>
                      </a:prstGeom>
                      <a:noFill/>
                      <a:ln w="38100">
                        <a:noFill/>
                        <a:miter/>
                      </a:ln>
                    </p:spPr>
                  </p:pic>
                </p:oleObj>
              </mc:Fallback>
            </mc:AlternateContent>
          </a:graphicData>
        </a:graphic>
      </p:graphicFrame>
      <p:graphicFrame>
        <p:nvGraphicFramePr>
          <p:cNvPr id="543798" name="Object 54"/>
          <p:cNvGraphicFramePr/>
          <p:nvPr/>
        </p:nvGraphicFramePr>
        <p:xfrm>
          <a:off x="468313" y="3357563"/>
          <a:ext cx="1944687" cy="723900"/>
        </p:xfrm>
        <a:graphic>
          <a:graphicData uri="http://schemas.openxmlformats.org/presentationml/2006/ole">
            <mc:AlternateContent xmlns:mc="http://schemas.openxmlformats.org/markup-compatibility/2006">
              <mc:Choice xmlns:v="urn:schemas-microsoft-com:vml" Requires="v">
                <p:oleObj spid="_x0000_s4558" name="" r:id="rId8" imgW="2653030" imgH="989965" progId="Equation.3">
                  <p:embed/>
                </p:oleObj>
              </mc:Choice>
              <mc:Fallback>
                <p:oleObj name="" r:id="rId8" imgW="2653030" imgH="989965" progId="Equation.3">
                  <p:embed/>
                  <p:pic>
                    <p:nvPicPr>
                      <p:cNvPr id="0" name="图片 4557"/>
                      <p:cNvPicPr/>
                      <p:nvPr/>
                    </p:nvPicPr>
                    <p:blipFill>
                      <a:blip r:embed="rId9"/>
                      <a:stretch>
                        <a:fillRect/>
                      </a:stretch>
                    </p:blipFill>
                    <p:spPr>
                      <a:xfrm>
                        <a:off x="468313" y="3357563"/>
                        <a:ext cx="1944687" cy="723900"/>
                      </a:xfrm>
                      <a:prstGeom prst="rect">
                        <a:avLst/>
                      </a:prstGeom>
                      <a:noFill/>
                      <a:ln w="38100">
                        <a:noFill/>
                        <a:miter/>
                      </a:ln>
                    </p:spPr>
                  </p:pic>
                </p:oleObj>
              </mc:Fallback>
            </mc:AlternateContent>
          </a:graphicData>
        </a:graphic>
      </p:graphicFrame>
      <p:graphicFrame>
        <p:nvGraphicFramePr>
          <p:cNvPr id="543799" name="Object 55"/>
          <p:cNvGraphicFramePr/>
          <p:nvPr/>
        </p:nvGraphicFramePr>
        <p:xfrm>
          <a:off x="7092950" y="3429000"/>
          <a:ext cx="876300" cy="457200"/>
        </p:xfrm>
        <a:graphic>
          <a:graphicData uri="http://schemas.openxmlformats.org/presentationml/2006/ole">
            <mc:AlternateContent xmlns:mc="http://schemas.openxmlformats.org/markup-compatibility/2006">
              <mc:Choice xmlns:v="urn:schemas-microsoft-com:vml" Requires="v">
                <p:oleObj spid="_x0000_s4555" name="" r:id="rId10" imgW="876300" imgH="457200" progId="Equation.3">
                  <p:embed/>
                </p:oleObj>
              </mc:Choice>
              <mc:Fallback>
                <p:oleObj name="" r:id="rId10" imgW="876300" imgH="457200" progId="Equation.3">
                  <p:embed/>
                  <p:pic>
                    <p:nvPicPr>
                      <p:cNvPr id="0" name="图片 4554"/>
                      <p:cNvPicPr/>
                      <p:nvPr/>
                    </p:nvPicPr>
                    <p:blipFill>
                      <a:blip r:embed="rId11"/>
                      <a:stretch>
                        <a:fillRect/>
                      </a:stretch>
                    </p:blipFill>
                    <p:spPr>
                      <a:xfrm>
                        <a:off x="7092950" y="3429000"/>
                        <a:ext cx="876300" cy="457200"/>
                      </a:xfrm>
                      <a:prstGeom prst="rect">
                        <a:avLst/>
                      </a:prstGeom>
                      <a:noFill/>
                      <a:ln w="38100">
                        <a:noFill/>
                        <a:miter/>
                      </a:ln>
                    </p:spPr>
                  </p:pic>
                </p:oleObj>
              </mc:Fallback>
            </mc:AlternateContent>
          </a:graphicData>
        </a:graphic>
      </p:graphicFrame>
      <p:sp>
        <p:nvSpPr>
          <p:cNvPr id="55352" name="Text Box 56"/>
          <p:cNvSpPr txBox="1"/>
          <p:nvPr/>
        </p:nvSpPr>
        <p:spPr>
          <a:xfrm>
            <a:off x="395288" y="4225925"/>
            <a:ext cx="1584325" cy="427038"/>
          </a:xfrm>
          <a:prstGeom prst="rect">
            <a:avLst/>
          </a:prstGeom>
          <a:solidFill>
            <a:srgbClr val="CCFFFF"/>
          </a:solidFill>
          <a:ln w="25400">
            <a:noFill/>
          </a:ln>
        </p:spPr>
        <p:txBody>
          <a:bodyPr lIns="0" tIns="0" rIns="0" bIns="0">
            <a:spAutoFit/>
          </a:bodyPr>
          <a:p>
            <a:r>
              <a:rPr lang="zh-CN" altLang="en-US" sz="2800" b="1" dirty="0">
                <a:solidFill>
                  <a:schemeClr val="accent2"/>
                </a:solidFill>
                <a:latin typeface="Times New Roman" panose="02020603050405020304" pitchFamily="18" charset="0"/>
              </a:rPr>
              <a:t>整理可得</a:t>
            </a:r>
            <a:endParaRPr lang="zh-CN" altLang="en-US" sz="2800" b="1" dirty="0">
              <a:solidFill>
                <a:schemeClr val="accent2"/>
              </a:solidFill>
              <a:latin typeface="Times New Roman" panose="02020603050405020304" pitchFamily="18" charset="0"/>
            </a:endParaRPr>
          </a:p>
        </p:txBody>
      </p:sp>
      <p:graphicFrame>
        <p:nvGraphicFramePr>
          <p:cNvPr id="543801" name="Object 57"/>
          <p:cNvGraphicFramePr/>
          <p:nvPr/>
        </p:nvGraphicFramePr>
        <p:xfrm>
          <a:off x="2411413" y="4149725"/>
          <a:ext cx="4103687" cy="854075"/>
        </p:xfrm>
        <a:graphic>
          <a:graphicData uri="http://schemas.openxmlformats.org/presentationml/2006/ole">
            <mc:AlternateContent xmlns:mc="http://schemas.openxmlformats.org/markup-compatibility/2006">
              <mc:Choice xmlns:v="urn:schemas-microsoft-com:vml" Requires="v">
                <p:oleObj spid="_x0000_s4556" name="" r:id="rId12" imgW="4760595" imgH="989965" progId="Equation.3">
                  <p:embed/>
                </p:oleObj>
              </mc:Choice>
              <mc:Fallback>
                <p:oleObj name="" r:id="rId12" imgW="4760595" imgH="989965" progId="Equation.3">
                  <p:embed/>
                  <p:pic>
                    <p:nvPicPr>
                      <p:cNvPr id="0" name="图片 4555"/>
                      <p:cNvPicPr/>
                      <p:nvPr/>
                    </p:nvPicPr>
                    <p:blipFill>
                      <a:blip r:embed="rId13">
                        <a:clrChange>
                          <a:clrFrom>
                            <a:srgbClr val="000000"/>
                          </a:clrFrom>
                          <a:clrTo>
                            <a:srgbClr val="D60093"/>
                          </a:clrTo>
                        </a:clrChange>
                      </a:blip>
                      <a:stretch>
                        <a:fillRect/>
                      </a:stretch>
                    </p:blipFill>
                    <p:spPr>
                      <a:xfrm>
                        <a:off x="2411413" y="4149725"/>
                        <a:ext cx="4103687" cy="854075"/>
                      </a:xfrm>
                      <a:prstGeom prst="rect">
                        <a:avLst/>
                      </a:prstGeom>
                      <a:noFill/>
                      <a:ln w="38100">
                        <a:noFill/>
                        <a:miter/>
                      </a:ln>
                    </p:spPr>
                  </p:pic>
                </p:oleObj>
              </mc:Fallback>
            </mc:AlternateContent>
          </a:graphicData>
        </a:graphic>
      </p:graphicFrame>
      <p:graphicFrame>
        <p:nvGraphicFramePr>
          <p:cNvPr id="543802" name="Object 58"/>
          <p:cNvGraphicFramePr/>
          <p:nvPr/>
        </p:nvGraphicFramePr>
        <p:xfrm>
          <a:off x="4859338" y="3213100"/>
          <a:ext cx="1439862" cy="871538"/>
        </p:xfrm>
        <a:graphic>
          <a:graphicData uri="http://schemas.openxmlformats.org/presentationml/2006/ole">
            <mc:AlternateContent xmlns:mc="http://schemas.openxmlformats.org/markup-compatibility/2006">
              <mc:Choice xmlns:v="urn:schemas-microsoft-com:vml" Requires="v">
                <p:oleObj spid="_x0000_s4563" name="" r:id="rId14" imgW="1866265" imgH="1129665" progId="Equation.3">
                  <p:embed/>
                </p:oleObj>
              </mc:Choice>
              <mc:Fallback>
                <p:oleObj name="" r:id="rId14" imgW="1866265" imgH="1129665" progId="Equation.3">
                  <p:embed/>
                  <p:pic>
                    <p:nvPicPr>
                      <p:cNvPr id="0" name="图片 4562"/>
                      <p:cNvPicPr/>
                      <p:nvPr/>
                    </p:nvPicPr>
                    <p:blipFill>
                      <a:blip r:embed="rId15"/>
                      <a:stretch>
                        <a:fillRect/>
                      </a:stretch>
                    </p:blipFill>
                    <p:spPr>
                      <a:xfrm>
                        <a:off x="4859338" y="3213100"/>
                        <a:ext cx="1439862" cy="871538"/>
                      </a:xfrm>
                      <a:prstGeom prst="rect">
                        <a:avLst/>
                      </a:prstGeom>
                      <a:noFill/>
                      <a:ln w="38100">
                        <a:noFill/>
                        <a:miter/>
                      </a:ln>
                    </p:spPr>
                  </p:pic>
                </p:oleObj>
              </mc:Fallback>
            </mc:AlternateContent>
          </a:graphicData>
        </a:graphic>
      </p:graphicFrame>
      <p:graphicFrame>
        <p:nvGraphicFramePr>
          <p:cNvPr id="543803" name="Object 62"/>
          <p:cNvGraphicFramePr/>
          <p:nvPr/>
        </p:nvGraphicFramePr>
        <p:xfrm>
          <a:off x="3995738" y="5151438"/>
          <a:ext cx="2374900" cy="869950"/>
        </p:xfrm>
        <a:graphic>
          <a:graphicData uri="http://schemas.openxmlformats.org/presentationml/2006/ole">
            <mc:AlternateContent xmlns:mc="http://schemas.openxmlformats.org/markup-compatibility/2006">
              <mc:Choice xmlns:v="urn:schemas-microsoft-com:vml" Requires="v">
                <p:oleObj spid="_x0000_s4564" name="" r:id="rId16" imgW="2703830" imgH="989965" progId="Equation.3">
                  <p:embed/>
                </p:oleObj>
              </mc:Choice>
              <mc:Fallback>
                <p:oleObj name="" r:id="rId16" imgW="2703830" imgH="989965" progId="Equation.3">
                  <p:embed/>
                  <p:pic>
                    <p:nvPicPr>
                      <p:cNvPr id="0" name="图片 4563"/>
                      <p:cNvPicPr/>
                      <p:nvPr/>
                    </p:nvPicPr>
                    <p:blipFill>
                      <a:blip r:embed="rId17">
                        <a:clrChange>
                          <a:clrFrom>
                            <a:srgbClr val="000000"/>
                          </a:clrFrom>
                          <a:clrTo>
                            <a:srgbClr val="D60093"/>
                          </a:clrTo>
                        </a:clrChange>
                      </a:blip>
                      <a:stretch>
                        <a:fillRect/>
                      </a:stretch>
                    </p:blipFill>
                    <p:spPr>
                      <a:xfrm>
                        <a:off x="3995738" y="5151438"/>
                        <a:ext cx="2374900" cy="869950"/>
                      </a:xfrm>
                      <a:prstGeom prst="rect">
                        <a:avLst/>
                      </a:prstGeom>
                      <a:noFill/>
                      <a:ln w="38100">
                        <a:noFill/>
                        <a:miter/>
                      </a:ln>
                    </p:spPr>
                  </p:pic>
                </p:oleObj>
              </mc:Fallback>
            </mc:AlternateContent>
          </a:graphicData>
        </a:graphic>
      </p:graphicFrame>
      <p:grpSp>
        <p:nvGrpSpPr>
          <p:cNvPr id="543804" name="Group 70"/>
          <p:cNvGrpSpPr/>
          <p:nvPr/>
        </p:nvGrpSpPr>
        <p:grpSpPr>
          <a:xfrm>
            <a:off x="539750" y="5272088"/>
            <a:ext cx="3527425" cy="508000"/>
            <a:chOff x="340" y="3321"/>
            <a:chExt cx="2222" cy="320"/>
          </a:xfrm>
        </p:grpSpPr>
        <p:sp>
          <p:nvSpPr>
            <p:cNvPr id="543805" name="Text Box 59"/>
            <p:cNvSpPr txBox="1"/>
            <p:nvPr/>
          </p:nvSpPr>
          <p:spPr>
            <a:xfrm>
              <a:off x="340" y="3430"/>
              <a:ext cx="226" cy="161"/>
            </a:xfrm>
            <a:prstGeom prst="rect">
              <a:avLst/>
            </a:prstGeom>
            <a:noFill/>
            <a:ln w="25400">
              <a:noFill/>
            </a:ln>
          </p:spPr>
          <p:txBody>
            <a:bodyPr wrap="none" lIns="0" tIns="0" rIns="0" bIns="0">
              <a:spAutoFit/>
            </a:bodyPr>
            <a:p>
              <a:pPr>
                <a:lnSpc>
                  <a:spcPct val="60000"/>
                </a:lnSpc>
                <a:spcBef>
                  <a:spcPct val="50000"/>
                </a:spcBef>
              </a:pPr>
              <a:r>
                <a:rPr lang="zh-CN" altLang="en-US" sz="2800" b="1" dirty="0">
                  <a:solidFill>
                    <a:schemeClr val="accent2"/>
                  </a:solidFill>
                  <a:latin typeface="Times New Roman" panose="02020603050405020304" pitchFamily="18" charset="0"/>
                </a:rPr>
                <a:t>当</a:t>
              </a:r>
              <a:endParaRPr lang="zh-CN" altLang="en-US" sz="2800" b="1" dirty="0">
                <a:solidFill>
                  <a:schemeClr val="accent2"/>
                </a:solidFill>
                <a:latin typeface="Times New Roman" panose="02020603050405020304" pitchFamily="18" charset="0"/>
              </a:endParaRPr>
            </a:p>
          </p:txBody>
        </p:sp>
        <p:graphicFrame>
          <p:nvGraphicFramePr>
            <p:cNvPr id="543806" name="Object 60"/>
            <p:cNvGraphicFramePr/>
            <p:nvPr/>
          </p:nvGraphicFramePr>
          <p:xfrm>
            <a:off x="567" y="3394"/>
            <a:ext cx="681" cy="247"/>
          </p:xfrm>
          <a:graphic>
            <a:graphicData uri="http://schemas.openxmlformats.org/presentationml/2006/ole">
              <mc:AlternateContent xmlns:mc="http://schemas.openxmlformats.org/markup-compatibility/2006">
                <mc:Choice xmlns:v="urn:schemas-microsoft-com:vml" Requires="v">
                  <p:oleObj spid="_x0000_s4560" name="" r:id="rId18" imgW="1155700" imgH="419100" progId="Equation.3">
                    <p:embed/>
                  </p:oleObj>
                </mc:Choice>
                <mc:Fallback>
                  <p:oleObj name="" r:id="rId18" imgW="1155700" imgH="419100" progId="Equation.3">
                    <p:embed/>
                    <p:pic>
                      <p:nvPicPr>
                        <p:cNvPr id="0" name="图片 4559"/>
                        <p:cNvPicPr/>
                        <p:nvPr/>
                      </p:nvPicPr>
                      <p:blipFill>
                        <a:blip r:embed="rId19"/>
                        <a:stretch>
                          <a:fillRect/>
                        </a:stretch>
                      </p:blipFill>
                      <p:spPr>
                        <a:xfrm>
                          <a:off x="567" y="3394"/>
                          <a:ext cx="681" cy="247"/>
                        </a:xfrm>
                        <a:prstGeom prst="rect">
                          <a:avLst/>
                        </a:prstGeom>
                        <a:noFill/>
                        <a:ln w="38100">
                          <a:noFill/>
                          <a:miter/>
                        </a:ln>
                      </p:spPr>
                    </p:pic>
                  </p:oleObj>
                </mc:Fallback>
              </mc:AlternateContent>
            </a:graphicData>
          </a:graphic>
        </p:graphicFrame>
        <p:sp>
          <p:nvSpPr>
            <p:cNvPr id="543807" name="Text Box 61"/>
            <p:cNvSpPr txBox="1"/>
            <p:nvPr/>
          </p:nvSpPr>
          <p:spPr>
            <a:xfrm>
              <a:off x="2112" y="3321"/>
              <a:ext cx="450" cy="269"/>
            </a:xfrm>
            <a:prstGeom prst="rect">
              <a:avLst/>
            </a:prstGeom>
            <a:noFill/>
            <a:ln w="25400">
              <a:noFill/>
            </a:ln>
          </p:spPr>
          <p:txBody>
            <a:bodyPr wrap="none" lIns="0" tIns="0" rIns="0" bIns="0">
              <a:spAutoFit/>
            </a:bodyPr>
            <a:p>
              <a:pPr>
                <a:spcBef>
                  <a:spcPct val="50000"/>
                </a:spcBef>
              </a:pPr>
              <a:r>
                <a:rPr lang="zh-CN" altLang="en-US" sz="2800" b="1" dirty="0">
                  <a:solidFill>
                    <a:schemeClr val="accent2"/>
                  </a:solidFill>
                  <a:latin typeface="Times New Roman" panose="02020603050405020304" pitchFamily="18" charset="0"/>
                </a:rPr>
                <a:t>时，</a:t>
              </a:r>
              <a:endParaRPr lang="zh-CN" altLang="en-US" sz="2800" b="1" dirty="0">
                <a:solidFill>
                  <a:schemeClr val="accent2"/>
                </a:solidFill>
                <a:latin typeface="Times New Roman" panose="02020603050405020304" pitchFamily="18" charset="0"/>
              </a:endParaRPr>
            </a:p>
          </p:txBody>
        </p:sp>
        <p:graphicFrame>
          <p:nvGraphicFramePr>
            <p:cNvPr id="543808" name="Object 63"/>
            <p:cNvGraphicFramePr/>
            <p:nvPr/>
          </p:nvGraphicFramePr>
          <p:xfrm>
            <a:off x="1474" y="3385"/>
            <a:ext cx="589" cy="232"/>
          </p:xfrm>
          <a:graphic>
            <a:graphicData uri="http://schemas.openxmlformats.org/presentationml/2006/ole">
              <mc:AlternateContent xmlns:mc="http://schemas.openxmlformats.org/markup-compatibility/2006">
                <mc:Choice xmlns:v="urn:schemas-microsoft-com:vml" Requires="v">
                  <p:oleObj spid="_x0000_s4567" name="" r:id="rId20" imgW="1155700" imgH="457200" progId="Equation.3">
                    <p:embed/>
                  </p:oleObj>
                </mc:Choice>
                <mc:Fallback>
                  <p:oleObj name="" r:id="rId20" imgW="1155700" imgH="457200" progId="Equation.3">
                    <p:embed/>
                    <p:pic>
                      <p:nvPicPr>
                        <p:cNvPr id="0" name="图片 4566"/>
                        <p:cNvPicPr/>
                        <p:nvPr/>
                      </p:nvPicPr>
                      <p:blipFill>
                        <a:blip r:embed="rId21"/>
                        <a:stretch>
                          <a:fillRect/>
                        </a:stretch>
                      </p:blipFill>
                      <p:spPr>
                        <a:xfrm>
                          <a:off x="1474" y="3385"/>
                          <a:ext cx="589" cy="232"/>
                        </a:xfrm>
                        <a:prstGeom prst="rect">
                          <a:avLst/>
                        </a:prstGeom>
                        <a:noFill/>
                        <a:ln w="38100">
                          <a:noFill/>
                          <a:miter/>
                        </a:ln>
                      </p:spPr>
                    </p:pic>
                  </p:oleObj>
                </mc:Fallback>
              </mc:AlternateContent>
            </a:graphicData>
          </a:graphic>
        </p:graphicFrame>
        <p:sp>
          <p:nvSpPr>
            <p:cNvPr id="543809" name="Text Box 64"/>
            <p:cNvSpPr txBox="1"/>
            <p:nvPr/>
          </p:nvSpPr>
          <p:spPr>
            <a:xfrm>
              <a:off x="1247" y="3430"/>
              <a:ext cx="342" cy="161"/>
            </a:xfrm>
            <a:prstGeom prst="rect">
              <a:avLst/>
            </a:prstGeom>
            <a:noFill/>
            <a:ln w="25400">
              <a:noFill/>
            </a:ln>
          </p:spPr>
          <p:txBody>
            <a:bodyPr lIns="0" tIns="0" rIns="0" bIns="0">
              <a:spAutoFit/>
            </a:bodyPr>
            <a:p>
              <a:pPr>
                <a:lnSpc>
                  <a:spcPct val="60000"/>
                </a:lnSpc>
                <a:spcBef>
                  <a:spcPct val="50000"/>
                </a:spcBef>
              </a:pPr>
              <a:r>
                <a:rPr lang="zh-CN" altLang="en-US" sz="2800" b="1" dirty="0">
                  <a:solidFill>
                    <a:schemeClr val="accent2"/>
                  </a:solidFill>
                  <a:latin typeface="Times New Roman" panose="02020603050405020304" pitchFamily="18" charset="0"/>
                </a:rPr>
                <a:t>和</a:t>
              </a:r>
              <a:endParaRPr lang="zh-CN" altLang="en-US" sz="2800" b="1" dirty="0">
                <a:solidFill>
                  <a:schemeClr val="accent2"/>
                </a:solidFill>
                <a:latin typeface="Times New Roman" panose="02020603050405020304" pitchFamily="18" charset="0"/>
              </a:endParaRPr>
            </a:p>
          </p:txBody>
        </p:sp>
      </p:grpSp>
      <p:graphicFrame>
        <p:nvGraphicFramePr>
          <p:cNvPr id="543810" name="Object 66"/>
          <p:cNvGraphicFramePr/>
          <p:nvPr/>
        </p:nvGraphicFramePr>
        <p:xfrm>
          <a:off x="3708400" y="6092825"/>
          <a:ext cx="1943100" cy="455613"/>
        </p:xfrm>
        <a:graphic>
          <a:graphicData uri="http://schemas.openxmlformats.org/presentationml/2006/ole">
            <mc:AlternateContent xmlns:mc="http://schemas.openxmlformats.org/markup-compatibility/2006">
              <mc:Choice xmlns:v="urn:schemas-microsoft-com:vml" Requires="v">
                <p:oleObj spid="_x0000_s4559" name="" r:id="rId22" imgW="1943100" imgH="457200" progId="Equation.3">
                  <p:embed/>
                </p:oleObj>
              </mc:Choice>
              <mc:Fallback>
                <p:oleObj name="" r:id="rId22" imgW="1943100" imgH="457200" progId="Equation.3">
                  <p:embed/>
                  <p:pic>
                    <p:nvPicPr>
                      <p:cNvPr id="0" name="图片 4558"/>
                      <p:cNvPicPr/>
                      <p:nvPr/>
                    </p:nvPicPr>
                    <p:blipFill>
                      <a:blip r:embed="rId23">
                        <a:clrChange>
                          <a:clrFrom>
                            <a:srgbClr val="000000"/>
                          </a:clrFrom>
                          <a:clrTo>
                            <a:srgbClr val="D60093"/>
                          </a:clrTo>
                        </a:clrChange>
                      </a:blip>
                      <a:stretch>
                        <a:fillRect/>
                      </a:stretch>
                    </p:blipFill>
                    <p:spPr>
                      <a:xfrm>
                        <a:off x="3708400" y="6092825"/>
                        <a:ext cx="1943100" cy="455613"/>
                      </a:xfrm>
                      <a:prstGeom prst="rect">
                        <a:avLst/>
                      </a:prstGeom>
                      <a:noFill/>
                      <a:ln w="38100">
                        <a:noFill/>
                        <a:miter/>
                      </a:ln>
                    </p:spPr>
                  </p:pic>
                </p:oleObj>
              </mc:Fallback>
            </mc:AlternateContent>
          </a:graphicData>
        </a:graphic>
      </p:graphicFrame>
      <p:grpSp>
        <p:nvGrpSpPr>
          <p:cNvPr id="543811" name="Group 71"/>
          <p:cNvGrpSpPr/>
          <p:nvPr/>
        </p:nvGrpSpPr>
        <p:grpSpPr>
          <a:xfrm>
            <a:off x="539750" y="6021388"/>
            <a:ext cx="2832100" cy="474662"/>
            <a:chOff x="363" y="3814"/>
            <a:chExt cx="1784" cy="299"/>
          </a:xfrm>
        </p:grpSpPr>
        <p:graphicFrame>
          <p:nvGraphicFramePr>
            <p:cNvPr id="543812" name="Object 65"/>
            <p:cNvGraphicFramePr/>
            <p:nvPr/>
          </p:nvGraphicFramePr>
          <p:xfrm>
            <a:off x="576" y="3856"/>
            <a:ext cx="635" cy="257"/>
          </p:xfrm>
          <a:graphic>
            <a:graphicData uri="http://schemas.openxmlformats.org/presentationml/2006/ole">
              <mc:AlternateContent xmlns:mc="http://schemas.openxmlformats.org/markup-compatibility/2006">
                <mc:Choice xmlns:v="urn:schemas-microsoft-com:vml" Requires="v">
                  <p:oleObj spid="_x0000_s4565" name="" r:id="rId24" imgW="1129665" imgH="457200" progId="Equation.3">
                    <p:embed/>
                  </p:oleObj>
                </mc:Choice>
                <mc:Fallback>
                  <p:oleObj name="" r:id="rId24" imgW="1129665" imgH="457200" progId="Equation.3">
                    <p:embed/>
                    <p:pic>
                      <p:nvPicPr>
                        <p:cNvPr id="0" name="图片 4564"/>
                        <p:cNvPicPr/>
                        <p:nvPr/>
                      </p:nvPicPr>
                      <p:blipFill>
                        <a:blip r:embed="rId25"/>
                        <a:stretch>
                          <a:fillRect/>
                        </a:stretch>
                      </p:blipFill>
                      <p:spPr>
                        <a:xfrm>
                          <a:off x="576" y="3856"/>
                          <a:ext cx="635" cy="257"/>
                        </a:xfrm>
                        <a:prstGeom prst="rect">
                          <a:avLst/>
                        </a:prstGeom>
                        <a:noFill/>
                        <a:ln w="38100">
                          <a:noFill/>
                          <a:miter/>
                        </a:ln>
                      </p:spPr>
                    </p:pic>
                  </p:oleObj>
                </mc:Fallback>
              </mc:AlternateContent>
            </a:graphicData>
          </a:graphic>
        </p:graphicFrame>
        <p:sp>
          <p:nvSpPr>
            <p:cNvPr id="543813" name="Text Box 68"/>
            <p:cNvSpPr txBox="1"/>
            <p:nvPr/>
          </p:nvSpPr>
          <p:spPr>
            <a:xfrm>
              <a:off x="363" y="3898"/>
              <a:ext cx="226" cy="161"/>
            </a:xfrm>
            <a:prstGeom prst="rect">
              <a:avLst/>
            </a:prstGeom>
            <a:noFill/>
            <a:ln w="25400">
              <a:noFill/>
            </a:ln>
          </p:spPr>
          <p:txBody>
            <a:bodyPr wrap="none" lIns="0" tIns="0" rIns="0" bIns="0">
              <a:spAutoFit/>
            </a:bodyPr>
            <a:p>
              <a:pPr>
                <a:lnSpc>
                  <a:spcPct val="60000"/>
                </a:lnSpc>
                <a:spcBef>
                  <a:spcPct val="50000"/>
                </a:spcBef>
              </a:pPr>
              <a:r>
                <a:rPr lang="zh-CN" altLang="en-US" sz="2800" b="1" dirty="0">
                  <a:solidFill>
                    <a:schemeClr val="accent2"/>
                  </a:solidFill>
                  <a:latin typeface="Times New Roman" panose="02020603050405020304" pitchFamily="18" charset="0"/>
                </a:rPr>
                <a:t>当</a:t>
              </a:r>
              <a:endParaRPr lang="zh-CN" altLang="en-US" sz="2800" b="1" dirty="0">
                <a:solidFill>
                  <a:schemeClr val="accent2"/>
                </a:solidFill>
                <a:latin typeface="Times New Roman" panose="02020603050405020304" pitchFamily="18" charset="0"/>
              </a:endParaRPr>
            </a:p>
          </p:txBody>
        </p:sp>
        <p:sp>
          <p:nvSpPr>
            <p:cNvPr id="543814" name="Text Box 69"/>
            <p:cNvSpPr txBox="1"/>
            <p:nvPr/>
          </p:nvSpPr>
          <p:spPr>
            <a:xfrm>
              <a:off x="1247" y="3814"/>
              <a:ext cx="900" cy="269"/>
            </a:xfrm>
            <a:prstGeom prst="rect">
              <a:avLst/>
            </a:prstGeom>
            <a:noFill/>
            <a:ln w="25400">
              <a:noFill/>
            </a:ln>
          </p:spPr>
          <p:txBody>
            <a:bodyPr wrap="none" lIns="0" tIns="0" rIns="0" bIns="0">
              <a:spAutoFit/>
            </a:bodyPr>
            <a:p>
              <a:pPr>
                <a:spcBef>
                  <a:spcPct val="50000"/>
                </a:spcBef>
              </a:pPr>
              <a:r>
                <a:rPr lang="zh-CN" altLang="en-US" sz="2800" b="1" dirty="0">
                  <a:solidFill>
                    <a:schemeClr val="accent2"/>
                  </a:solidFill>
                  <a:latin typeface="Times New Roman" panose="02020603050405020304" pitchFamily="18" charset="0"/>
                </a:rPr>
                <a:t>时，则得</a:t>
              </a:r>
              <a:endParaRPr lang="zh-CN" altLang="en-US" sz="2800" b="1" dirty="0">
                <a:solidFill>
                  <a:schemeClr val="accent2"/>
                </a:solidFill>
                <a:latin typeface="Times New Roman" panose="02020603050405020304" pitchFamily="18" charset="0"/>
              </a:endParaRPr>
            </a:p>
          </p:txBody>
        </p:sp>
      </p:grpSp>
      <p:sp>
        <p:nvSpPr>
          <p:cNvPr id="543815" name="Text Box 72"/>
          <p:cNvSpPr txBox="1"/>
          <p:nvPr/>
        </p:nvSpPr>
        <p:spPr>
          <a:xfrm>
            <a:off x="6659563" y="4365625"/>
            <a:ext cx="2160587" cy="1946275"/>
          </a:xfrm>
          <a:prstGeom prst="rect">
            <a:avLst/>
          </a:prstGeom>
          <a:solidFill>
            <a:srgbClr val="CCFFFF"/>
          </a:solidFill>
          <a:ln w="28575" cap="flat" cmpd="sng">
            <a:solidFill>
              <a:srgbClr val="FF6600"/>
            </a:solidFill>
            <a:prstDash val="solid"/>
            <a:miter/>
            <a:headEnd type="none" w="med" len="med"/>
            <a:tailEnd type="none" w="med" len="med"/>
          </a:ln>
        </p:spPr>
        <p:txBody>
          <a:bodyPr>
            <a:spAutoFit/>
          </a:bodyPr>
          <a:p>
            <a:pPr>
              <a:spcBef>
                <a:spcPct val="50000"/>
              </a:spcBef>
            </a:pPr>
            <a:r>
              <a:rPr lang="en-US" altLang="zh-CN" b="1" dirty="0">
                <a:latin typeface="Times New Roman" panose="02020603050405020304" pitchFamily="18" charset="0"/>
              </a:rPr>
              <a:t>        </a:t>
            </a:r>
            <a:r>
              <a:rPr lang="zh-CN" altLang="en-US" b="1" dirty="0">
                <a:latin typeface="Times New Roman" panose="02020603050405020304" pitchFamily="18" charset="0"/>
              </a:rPr>
              <a:t>输出电压与输入电压的差值成正比例，从而能进行减法运算。 </a:t>
            </a:r>
            <a:endParaRPr lang="zh-CN" altLang="en-US" b="1" dirty="0">
              <a:latin typeface="Times New Roman" panose="02020603050405020304" pitchFamily="18" charset="0"/>
            </a:endParaRPr>
          </a:p>
        </p:txBody>
      </p:sp>
      <p:sp>
        <p:nvSpPr>
          <p:cNvPr id="7" name="页脚占位符 4"/>
          <p:cNvSpPr txBox="1">
            <a:spLocks noGrp="1"/>
          </p:cNvSpPr>
          <p:nvPr>
            <p:custDataLst>
              <p:tags r:id="rId2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wipe(left)">
                                      <p:cBhvr>
                                        <p:cTn id="7" dur="2000"/>
                                        <p:tgtEl>
                                          <p:spTgt spid="5529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543797"/>
                                        </p:tgtEl>
                                        <p:attrNameLst>
                                          <p:attrName>style.visibility</p:attrName>
                                        </p:attrNameLst>
                                      </p:cBhvr>
                                      <p:to>
                                        <p:strVal val="visible"/>
                                      </p:to>
                                    </p:set>
                                    <p:animEffect transition="in" filter="box(out)">
                                      <p:cBhvr>
                                        <p:cTn id="12" dur="500"/>
                                        <p:tgtEl>
                                          <p:spTgt spid="54379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43798"/>
                                        </p:tgtEl>
                                        <p:attrNameLst>
                                          <p:attrName>style.visibility</p:attrName>
                                        </p:attrNameLst>
                                      </p:cBhvr>
                                      <p:to>
                                        <p:strVal val="visible"/>
                                      </p:to>
                                    </p:set>
                                    <p:animEffect transition="in" filter="wipe(left)">
                                      <p:cBhvr>
                                        <p:cTn id="17" dur="500"/>
                                        <p:tgtEl>
                                          <p:spTgt spid="54379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543802"/>
                                        </p:tgtEl>
                                        <p:attrNameLst>
                                          <p:attrName>style.visibility</p:attrName>
                                        </p:attrNameLst>
                                      </p:cBhvr>
                                      <p:to>
                                        <p:strVal val="visible"/>
                                      </p:to>
                                    </p:set>
                                    <p:animEffect transition="in" filter="box(out)">
                                      <p:cBhvr>
                                        <p:cTn id="22" dur="500"/>
                                        <p:tgtEl>
                                          <p:spTgt spid="543802"/>
                                        </p:tgtEl>
                                      </p:cBhvr>
                                    </p:animEffect>
                                  </p:childTnLst>
                                </p:cTn>
                              </p:par>
                            </p:childTnLst>
                          </p:cTn>
                        </p:par>
                        <p:par>
                          <p:cTn id="23" fill="hold">
                            <p:stCondLst>
                              <p:cond delay="500"/>
                            </p:stCondLst>
                            <p:childTnLst>
                              <p:par>
                                <p:cTn id="24" presetID="4" presetClass="entr" presetSubtype="32" fill="hold" nodeType="afterEffect">
                                  <p:stCondLst>
                                    <p:cond delay="0"/>
                                  </p:stCondLst>
                                  <p:childTnLst>
                                    <p:set>
                                      <p:cBhvr>
                                        <p:cTn id="25" dur="1" fill="hold">
                                          <p:stCondLst>
                                            <p:cond delay="0"/>
                                          </p:stCondLst>
                                        </p:cTn>
                                        <p:tgtEl>
                                          <p:spTgt spid="543799"/>
                                        </p:tgtEl>
                                        <p:attrNameLst>
                                          <p:attrName>style.visibility</p:attrName>
                                        </p:attrNameLst>
                                      </p:cBhvr>
                                      <p:to>
                                        <p:strVal val="visible"/>
                                      </p:to>
                                    </p:set>
                                    <p:animEffect transition="in" filter="box(out)">
                                      <p:cBhvr>
                                        <p:cTn id="26" dur="500"/>
                                        <p:tgtEl>
                                          <p:spTgt spid="54379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55352"/>
                                        </p:tgtEl>
                                        <p:attrNameLst>
                                          <p:attrName>style.visibility</p:attrName>
                                        </p:attrNameLst>
                                      </p:cBhvr>
                                      <p:to>
                                        <p:strVal val="visible"/>
                                      </p:to>
                                    </p:set>
                                    <p:animEffect transition="in" filter="slide(fromBottom)">
                                      <p:cBhvr>
                                        <p:cTn id="31" dur="500"/>
                                        <p:tgtEl>
                                          <p:spTgt spid="55352"/>
                                        </p:tgtEl>
                                      </p:cBhvr>
                                    </p:animEffect>
                                  </p:childTnLst>
                                </p:cTn>
                              </p:par>
                            </p:childTnLst>
                          </p:cTn>
                        </p:par>
                        <p:par>
                          <p:cTn id="32" fill="hold">
                            <p:stCondLst>
                              <p:cond delay="500"/>
                            </p:stCondLst>
                            <p:childTnLst>
                              <p:par>
                                <p:cTn id="33" presetID="4" presetClass="entr" presetSubtype="32" fill="hold" nodeType="afterEffect">
                                  <p:stCondLst>
                                    <p:cond delay="0"/>
                                  </p:stCondLst>
                                  <p:childTnLst>
                                    <p:set>
                                      <p:cBhvr>
                                        <p:cTn id="34" dur="1" fill="hold">
                                          <p:stCondLst>
                                            <p:cond delay="0"/>
                                          </p:stCondLst>
                                        </p:cTn>
                                        <p:tgtEl>
                                          <p:spTgt spid="543801"/>
                                        </p:tgtEl>
                                        <p:attrNameLst>
                                          <p:attrName>style.visibility</p:attrName>
                                        </p:attrNameLst>
                                      </p:cBhvr>
                                      <p:to>
                                        <p:strVal val="visible"/>
                                      </p:to>
                                    </p:set>
                                    <p:animEffect transition="in" filter="box(out)">
                                      <p:cBhvr>
                                        <p:cTn id="35" dur="500"/>
                                        <p:tgtEl>
                                          <p:spTgt spid="543801"/>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32" fill="hold" nodeType="clickEffect">
                                  <p:stCondLst>
                                    <p:cond delay="0"/>
                                  </p:stCondLst>
                                  <p:childTnLst>
                                    <p:set>
                                      <p:cBhvr>
                                        <p:cTn id="39" dur="1" fill="hold">
                                          <p:stCondLst>
                                            <p:cond delay="0"/>
                                          </p:stCondLst>
                                        </p:cTn>
                                        <p:tgtEl>
                                          <p:spTgt spid="543803"/>
                                        </p:tgtEl>
                                        <p:attrNameLst>
                                          <p:attrName>style.visibility</p:attrName>
                                        </p:attrNameLst>
                                      </p:cBhvr>
                                      <p:to>
                                        <p:strVal val="visible"/>
                                      </p:to>
                                    </p:set>
                                    <p:animEffect transition="in" filter="box(out)">
                                      <p:cBhvr>
                                        <p:cTn id="40" dur="500"/>
                                        <p:tgtEl>
                                          <p:spTgt spid="543803"/>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543810"/>
                                        </p:tgtEl>
                                        <p:attrNameLst>
                                          <p:attrName>style.visibility</p:attrName>
                                        </p:attrNameLst>
                                      </p:cBhvr>
                                      <p:to>
                                        <p:strVal val="visible"/>
                                      </p:to>
                                    </p:set>
                                    <p:animEffect transition="in" filter="dissolve">
                                      <p:cBhvr>
                                        <p:cTn id="45" dur="500"/>
                                        <p:tgtEl>
                                          <p:spTgt spid="543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bldLvl="0" animBg="1"/>
      <p:bldP spid="55352" grpId="0" bldLvl="0" animBg="1"/>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44770" name="Rectangle 4"/>
          <p:cNvSpPr/>
          <p:nvPr/>
        </p:nvSpPr>
        <p:spPr>
          <a:xfrm>
            <a:off x="0" y="281940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544771" name="Object 3"/>
          <p:cNvGraphicFramePr/>
          <p:nvPr/>
        </p:nvGraphicFramePr>
        <p:xfrm>
          <a:off x="5435600" y="1557338"/>
          <a:ext cx="2951163" cy="2122487"/>
        </p:xfrm>
        <a:graphic>
          <a:graphicData uri="http://schemas.openxmlformats.org/presentationml/2006/ole">
            <mc:AlternateContent xmlns:mc="http://schemas.openxmlformats.org/markup-compatibility/2006">
              <mc:Choice xmlns:v="urn:schemas-microsoft-com:vml" Requires="v">
                <p:oleObj spid="_x0000_s4566" name="" r:id="rId1" imgW="8258175" imgH="5972175" progId="Paint.Picture">
                  <p:embed/>
                </p:oleObj>
              </mc:Choice>
              <mc:Fallback>
                <p:oleObj name="" r:id="rId1" imgW="8258175" imgH="5972175" progId="Paint.Picture">
                  <p:embed/>
                  <p:pic>
                    <p:nvPicPr>
                      <p:cNvPr id="0" name="图片 4565"/>
                      <p:cNvPicPr/>
                      <p:nvPr/>
                    </p:nvPicPr>
                    <p:blipFill>
                      <a:blip r:embed="rId2"/>
                      <a:stretch>
                        <a:fillRect/>
                      </a:stretch>
                    </p:blipFill>
                    <p:spPr>
                      <a:xfrm>
                        <a:off x="5435600" y="1557338"/>
                        <a:ext cx="2951163" cy="2122487"/>
                      </a:xfrm>
                      <a:prstGeom prst="rect">
                        <a:avLst/>
                      </a:prstGeom>
                      <a:noFill/>
                      <a:ln w="38100">
                        <a:noFill/>
                        <a:miter/>
                      </a:ln>
                    </p:spPr>
                  </p:pic>
                </p:oleObj>
              </mc:Fallback>
            </mc:AlternateContent>
          </a:graphicData>
        </a:graphic>
      </p:graphicFrame>
      <p:sp>
        <p:nvSpPr>
          <p:cNvPr id="544772" name="Rectangle 6"/>
          <p:cNvSpPr/>
          <p:nvPr/>
        </p:nvSpPr>
        <p:spPr>
          <a:xfrm>
            <a:off x="0" y="3205163"/>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544773" name="Object 5"/>
          <p:cNvGraphicFramePr/>
          <p:nvPr/>
        </p:nvGraphicFramePr>
        <p:xfrm>
          <a:off x="1258888" y="1700213"/>
          <a:ext cx="3600450" cy="779462"/>
        </p:xfrm>
        <a:graphic>
          <a:graphicData uri="http://schemas.openxmlformats.org/presentationml/2006/ole">
            <mc:AlternateContent xmlns:mc="http://schemas.openxmlformats.org/markup-compatibility/2006">
              <mc:Choice xmlns:v="urn:schemas-microsoft-com:vml" Requires="v">
                <p:oleObj spid="_x0000_s4562" name="" r:id="rId3" imgW="2070100" imgH="444500" progId="Equation.3">
                  <p:embed/>
                </p:oleObj>
              </mc:Choice>
              <mc:Fallback>
                <p:oleObj name="" r:id="rId3" imgW="2070100" imgH="444500" progId="Equation.3">
                  <p:embed/>
                  <p:pic>
                    <p:nvPicPr>
                      <p:cNvPr id="0" name="图片 4561"/>
                      <p:cNvPicPr/>
                      <p:nvPr/>
                    </p:nvPicPr>
                    <p:blipFill>
                      <a:blip r:embed="rId4"/>
                      <a:stretch>
                        <a:fillRect/>
                      </a:stretch>
                    </p:blipFill>
                    <p:spPr>
                      <a:xfrm>
                        <a:off x="1258888" y="1700213"/>
                        <a:ext cx="3600450" cy="779462"/>
                      </a:xfrm>
                      <a:prstGeom prst="rect">
                        <a:avLst/>
                      </a:prstGeom>
                      <a:noFill/>
                      <a:ln w="38100">
                        <a:noFill/>
                        <a:miter/>
                      </a:ln>
                    </p:spPr>
                  </p:pic>
                </p:oleObj>
              </mc:Fallback>
            </mc:AlternateContent>
          </a:graphicData>
        </a:graphic>
      </p:graphicFrame>
      <p:sp>
        <p:nvSpPr>
          <p:cNvPr id="544774" name="Rectangle 9"/>
          <p:cNvSpPr/>
          <p:nvPr/>
        </p:nvSpPr>
        <p:spPr>
          <a:xfrm>
            <a:off x="0" y="3328988"/>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pSp>
        <p:nvGrpSpPr>
          <p:cNvPr id="544775" name="Group 12"/>
          <p:cNvGrpSpPr/>
          <p:nvPr/>
        </p:nvGrpSpPr>
        <p:grpSpPr>
          <a:xfrm>
            <a:off x="720408" y="2559050"/>
            <a:ext cx="4967287" cy="1123950"/>
            <a:chOff x="295" y="1752"/>
            <a:chExt cx="3129" cy="708"/>
          </a:xfrm>
        </p:grpSpPr>
        <p:sp>
          <p:nvSpPr>
            <p:cNvPr id="544776" name="Text Box 7"/>
            <p:cNvSpPr txBox="1"/>
            <p:nvPr/>
          </p:nvSpPr>
          <p:spPr>
            <a:xfrm>
              <a:off x="295" y="1752"/>
              <a:ext cx="3129" cy="708"/>
            </a:xfrm>
            <a:prstGeom prst="rect">
              <a:avLst/>
            </a:prstGeom>
            <a:noFill/>
            <a:ln w="9525">
              <a:noFill/>
            </a:ln>
          </p:spPr>
          <p:txBody>
            <a:bodyPr>
              <a:spAutoFit/>
            </a:bodyPr>
            <a:p>
              <a:pPr>
                <a:lnSpc>
                  <a:spcPct val="120000"/>
                </a:lnSpc>
                <a:spcBef>
                  <a:spcPct val="50000"/>
                </a:spcBef>
              </a:pPr>
              <a:r>
                <a:rPr lang="en-US" altLang="zh-CN" dirty="0">
                  <a:latin typeface="Times New Roman" panose="02020603050405020304" pitchFamily="18" charset="0"/>
                </a:rPr>
                <a:t>   </a:t>
              </a:r>
              <a:r>
                <a:rPr lang="zh-CN" altLang="en-US" dirty="0">
                  <a:latin typeface="Times New Roman" panose="02020603050405020304" pitchFamily="18" charset="0"/>
                </a:rPr>
                <a:t>将要求实现的                       与上式比较可得 </a:t>
              </a:r>
              <a:endParaRPr lang="zh-CN" altLang="en-US" dirty="0">
                <a:latin typeface="Times New Roman" panose="02020603050405020304" pitchFamily="18" charset="0"/>
              </a:endParaRPr>
            </a:p>
          </p:txBody>
        </p:sp>
        <p:graphicFrame>
          <p:nvGraphicFramePr>
            <p:cNvPr id="544777" name="Object 8"/>
            <p:cNvGraphicFramePr/>
            <p:nvPr/>
          </p:nvGraphicFramePr>
          <p:xfrm>
            <a:off x="1927" y="1779"/>
            <a:ext cx="1088" cy="283"/>
          </p:xfrm>
          <a:graphic>
            <a:graphicData uri="http://schemas.openxmlformats.org/presentationml/2006/ole">
              <mc:AlternateContent xmlns:mc="http://schemas.openxmlformats.org/markup-compatibility/2006">
                <mc:Choice xmlns:v="urn:schemas-microsoft-com:vml" Requires="v">
                  <p:oleObj spid="_x0000_s4561" name="" r:id="rId5" imgW="774065" imgH="203200" progId="Equation.DSMT4">
                    <p:embed/>
                  </p:oleObj>
                </mc:Choice>
                <mc:Fallback>
                  <p:oleObj name="" r:id="rId5" imgW="774065" imgH="203200" progId="Equation.DSMT4">
                    <p:embed/>
                    <p:pic>
                      <p:nvPicPr>
                        <p:cNvPr id="0" name="图片 4560"/>
                        <p:cNvPicPr/>
                        <p:nvPr/>
                      </p:nvPicPr>
                      <p:blipFill>
                        <a:blip r:embed="rId6"/>
                        <a:stretch>
                          <a:fillRect/>
                        </a:stretch>
                      </p:blipFill>
                      <p:spPr>
                        <a:xfrm>
                          <a:off x="1927" y="1779"/>
                          <a:ext cx="1088" cy="283"/>
                        </a:xfrm>
                        <a:prstGeom prst="rect">
                          <a:avLst/>
                        </a:prstGeom>
                        <a:noFill/>
                        <a:ln w="38100">
                          <a:noFill/>
                          <a:miter/>
                        </a:ln>
                      </p:spPr>
                    </p:pic>
                  </p:oleObj>
                </mc:Fallback>
              </mc:AlternateContent>
            </a:graphicData>
          </a:graphic>
        </p:graphicFrame>
      </p:grpSp>
      <p:grpSp>
        <p:nvGrpSpPr>
          <p:cNvPr id="544778" name="Group 13"/>
          <p:cNvGrpSpPr/>
          <p:nvPr/>
        </p:nvGrpSpPr>
        <p:grpSpPr>
          <a:xfrm>
            <a:off x="323850" y="836613"/>
            <a:ext cx="8424863" cy="884237"/>
            <a:chOff x="204" y="527"/>
            <a:chExt cx="5307" cy="557"/>
          </a:xfrm>
        </p:grpSpPr>
        <p:sp>
          <p:nvSpPr>
            <p:cNvPr id="61442" name="Text Box 2"/>
            <p:cNvSpPr txBox="1">
              <a:spLocks noChangeArrowheads="1"/>
            </p:cNvSpPr>
            <p:nvPr/>
          </p:nvSpPr>
          <p:spPr bwMode="auto">
            <a:xfrm>
              <a:off x="204" y="527"/>
              <a:ext cx="5307" cy="557"/>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  </a:t>
              </a:r>
              <a:r>
                <a:rPr kumimoji="1" lang="zh-CN" altLang="en-US"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若给定反馈电阻</a:t>
              </a:r>
              <a:r>
                <a:rPr kumimoji="1" lang="en-US" altLang="zh-CN"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RF=10k</a:t>
              </a:r>
              <a:r>
                <a:rPr kumimoji="1" lang="zh-CN" altLang="en-US"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，试设计实现                     的运算电路。 </a:t>
              </a:r>
              <a:endParaRPr kumimoji="1" lang="zh-CN" altLang="en-US"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endParaRPr>
            </a:p>
          </p:txBody>
        </p:sp>
        <p:graphicFrame>
          <p:nvGraphicFramePr>
            <p:cNvPr id="544780" name="Object 10"/>
            <p:cNvGraphicFramePr/>
            <p:nvPr/>
          </p:nvGraphicFramePr>
          <p:xfrm>
            <a:off x="4241" y="572"/>
            <a:ext cx="998" cy="258"/>
          </p:xfrm>
          <a:graphic>
            <a:graphicData uri="http://schemas.openxmlformats.org/presentationml/2006/ole">
              <mc:AlternateContent xmlns:mc="http://schemas.openxmlformats.org/markup-compatibility/2006">
                <mc:Choice xmlns:v="urn:schemas-microsoft-com:vml" Requires="v">
                  <p:oleObj spid="_x0000_s4572" name="" r:id="rId7" imgW="774065" imgH="203200" progId="Equation.DSMT4">
                    <p:embed/>
                  </p:oleObj>
                </mc:Choice>
                <mc:Fallback>
                  <p:oleObj name="" r:id="rId7" imgW="774065" imgH="203200" progId="Equation.DSMT4">
                    <p:embed/>
                    <p:pic>
                      <p:nvPicPr>
                        <p:cNvPr id="0" name="图片 4571"/>
                        <p:cNvPicPr/>
                        <p:nvPr/>
                      </p:nvPicPr>
                      <p:blipFill>
                        <a:blip r:embed="rId6"/>
                        <a:stretch>
                          <a:fillRect/>
                        </a:stretch>
                      </p:blipFill>
                      <p:spPr>
                        <a:xfrm>
                          <a:off x="4241" y="572"/>
                          <a:ext cx="998" cy="258"/>
                        </a:xfrm>
                        <a:prstGeom prst="rect">
                          <a:avLst/>
                        </a:prstGeom>
                        <a:noFill/>
                        <a:ln w="38100">
                          <a:noFill/>
                          <a:miter/>
                        </a:ln>
                      </p:spPr>
                    </p:pic>
                  </p:oleObj>
                </mc:Fallback>
              </mc:AlternateContent>
            </a:graphicData>
          </a:graphic>
        </p:graphicFrame>
      </p:grpSp>
      <p:sp>
        <p:nvSpPr>
          <p:cNvPr id="544781" name="Rectangle 15"/>
          <p:cNvSpPr/>
          <p:nvPr/>
        </p:nvSpPr>
        <p:spPr>
          <a:xfrm>
            <a:off x="0" y="323850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544782" name="Object 14"/>
          <p:cNvGraphicFramePr/>
          <p:nvPr/>
        </p:nvGraphicFramePr>
        <p:xfrm>
          <a:off x="3562668" y="3328988"/>
          <a:ext cx="1223962" cy="815975"/>
        </p:xfrm>
        <a:graphic>
          <a:graphicData uri="http://schemas.openxmlformats.org/presentationml/2006/ole">
            <mc:AlternateContent xmlns:mc="http://schemas.openxmlformats.org/markup-compatibility/2006">
              <mc:Choice xmlns:v="urn:schemas-microsoft-com:vml" Requires="v">
                <p:oleObj spid="_x0000_s4569" name="" r:id="rId8" imgW="571500" imgH="381000" progId="Equation.DSMT4">
                  <p:embed/>
                </p:oleObj>
              </mc:Choice>
              <mc:Fallback>
                <p:oleObj name="" r:id="rId8" imgW="571500" imgH="381000" progId="Equation.DSMT4">
                  <p:embed/>
                  <p:pic>
                    <p:nvPicPr>
                      <p:cNvPr id="0" name="图片 4568"/>
                      <p:cNvPicPr/>
                      <p:nvPr/>
                    </p:nvPicPr>
                    <p:blipFill>
                      <a:blip r:embed="rId9"/>
                      <a:stretch>
                        <a:fillRect/>
                      </a:stretch>
                    </p:blipFill>
                    <p:spPr>
                      <a:xfrm>
                        <a:off x="3562668" y="3328988"/>
                        <a:ext cx="1223962" cy="815975"/>
                      </a:xfrm>
                      <a:prstGeom prst="rect">
                        <a:avLst/>
                      </a:prstGeom>
                      <a:solidFill>
                        <a:srgbClr val="FFFF99"/>
                      </a:solidFill>
                      <a:ln w="38100">
                        <a:noFill/>
                        <a:miter/>
                      </a:ln>
                    </p:spPr>
                  </p:pic>
                </p:oleObj>
              </mc:Fallback>
            </mc:AlternateContent>
          </a:graphicData>
        </a:graphic>
      </p:graphicFrame>
      <p:grpSp>
        <p:nvGrpSpPr>
          <p:cNvPr id="544783" name="Group 20"/>
          <p:cNvGrpSpPr/>
          <p:nvPr/>
        </p:nvGrpSpPr>
        <p:grpSpPr>
          <a:xfrm>
            <a:off x="611188" y="4292600"/>
            <a:ext cx="2932112" cy="417513"/>
            <a:chOff x="416" y="2740"/>
            <a:chExt cx="1847" cy="263"/>
          </a:xfrm>
        </p:grpSpPr>
        <p:graphicFrame>
          <p:nvGraphicFramePr>
            <p:cNvPr id="544784" name="Object 18"/>
            <p:cNvGraphicFramePr/>
            <p:nvPr/>
          </p:nvGraphicFramePr>
          <p:xfrm>
            <a:off x="416" y="2750"/>
            <a:ext cx="1191" cy="253"/>
          </p:xfrm>
          <a:graphic>
            <a:graphicData uri="http://schemas.openxmlformats.org/presentationml/2006/ole">
              <mc:AlternateContent xmlns:mc="http://schemas.openxmlformats.org/markup-compatibility/2006">
                <mc:Choice xmlns:v="urn:schemas-microsoft-com:vml" Requires="v">
                  <p:oleObj spid="_x0000_s4570" name="" r:id="rId10" imgW="1014730" imgH="215900" progId="Equation.3">
                    <p:embed/>
                  </p:oleObj>
                </mc:Choice>
                <mc:Fallback>
                  <p:oleObj name="" r:id="rId10" imgW="1014730" imgH="215900" progId="Equation.3">
                    <p:embed/>
                    <p:pic>
                      <p:nvPicPr>
                        <p:cNvPr id="0" name="图片 4569"/>
                        <p:cNvPicPr/>
                        <p:nvPr/>
                      </p:nvPicPr>
                      <p:blipFill>
                        <a:blip r:embed="rId11"/>
                        <a:stretch>
                          <a:fillRect/>
                        </a:stretch>
                      </p:blipFill>
                      <p:spPr>
                        <a:xfrm>
                          <a:off x="416" y="2750"/>
                          <a:ext cx="1191" cy="253"/>
                        </a:xfrm>
                        <a:prstGeom prst="rect">
                          <a:avLst/>
                        </a:prstGeom>
                        <a:noFill/>
                        <a:ln w="38100">
                          <a:noFill/>
                          <a:miter/>
                        </a:ln>
                      </p:spPr>
                    </p:pic>
                  </p:oleObj>
                </mc:Fallback>
              </mc:AlternateContent>
            </a:graphicData>
          </a:graphic>
        </p:graphicFrame>
        <p:graphicFrame>
          <p:nvGraphicFramePr>
            <p:cNvPr id="544785" name="Object 19"/>
            <p:cNvGraphicFramePr/>
            <p:nvPr/>
          </p:nvGraphicFramePr>
          <p:xfrm>
            <a:off x="1564" y="2740"/>
            <a:ext cx="699" cy="253"/>
          </p:xfrm>
          <a:graphic>
            <a:graphicData uri="http://schemas.openxmlformats.org/presentationml/2006/ole">
              <mc:AlternateContent xmlns:mc="http://schemas.openxmlformats.org/markup-compatibility/2006">
                <mc:Choice xmlns:v="urn:schemas-microsoft-com:vml" Requires="v">
                  <p:oleObj spid="_x0000_s4574" name="" r:id="rId12" imgW="596265" imgH="215900" progId="Equation.3">
                    <p:embed/>
                  </p:oleObj>
                </mc:Choice>
                <mc:Fallback>
                  <p:oleObj name="" r:id="rId12" imgW="596265" imgH="215900" progId="Equation.3">
                    <p:embed/>
                    <p:pic>
                      <p:nvPicPr>
                        <p:cNvPr id="0" name="图片 4573"/>
                        <p:cNvPicPr/>
                        <p:nvPr/>
                      </p:nvPicPr>
                      <p:blipFill>
                        <a:blip r:embed="rId13"/>
                        <a:stretch>
                          <a:fillRect/>
                        </a:stretch>
                      </p:blipFill>
                      <p:spPr>
                        <a:xfrm>
                          <a:off x="1564" y="2740"/>
                          <a:ext cx="699" cy="253"/>
                        </a:xfrm>
                        <a:prstGeom prst="rect">
                          <a:avLst/>
                        </a:prstGeom>
                        <a:noFill/>
                        <a:ln w="38100">
                          <a:noFill/>
                          <a:miter/>
                        </a:ln>
                      </p:spPr>
                    </p:pic>
                  </p:oleObj>
                </mc:Fallback>
              </mc:AlternateContent>
            </a:graphicData>
          </a:graphic>
        </p:graphicFrame>
      </p:grpSp>
      <p:sp>
        <p:nvSpPr>
          <p:cNvPr id="544786" name="Rectangle 22"/>
          <p:cNvSpPr/>
          <p:nvPr/>
        </p:nvSpPr>
        <p:spPr>
          <a:xfrm>
            <a:off x="0" y="3233738"/>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544787" name="Object 21"/>
          <p:cNvGraphicFramePr/>
          <p:nvPr/>
        </p:nvGraphicFramePr>
        <p:xfrm>
          <a:off x="1258888" y="4941888"/>
          <a:ext cx="1512887" cy="873125"/>
        </p:xfrm>
        <a:graphic>
          <a:graphicData uri="http://schemas.openxmlformats.org/presentationml/2006/ole">
            <mc:AlternateContent xmlns:mc="http://schemas.openxmlformats.org/markup-compatibility/2006">
              <mc:Choice xmlns:v="urn:schemas-microsoft-com:vml" Requires="v">
                <p:oleObj spid="_x0000_s4568" name="" r:id="rId14" imgW="673100" imgH="393700" progId="Equation.DSMT4">
                  <p:embed/>
                </p:oleObj>
              </mc:Choice>
              <mc:Fallback>
                <p:oleObj name="" r:id="rId14" imgW="673100" imgH="393700" progId="Equation.DSMT4">
                  <p:embed/>
                  <p:pic>
                    <p:nvPicPr>
                      <p:cNvPr id="0" name="图片 4567"/>
                      <p:cNvPicPr/>
                      <p:nvPr/>
                    </p:nvPicPr>
                    <p:blipFill>
                      <a:blip r:embed="rId15"/>
                      <a:stretch>
                        <a:fillRect/>
                      </a:stretch>
                    </p:blipFill>
                    <p:spPr>
                      <a:xfrm>
                        <a:off x="1258888" y="4941888"/>
                        <a:ext cx="1512887" cy="873125"/>
                      </a:xfrm>
                      <a:prstGeom prst="rect">
                        <a:avLst/>
                      </a:prstGeom>
                      <a:noFill/>
                      <a:ln w="38100">
                        <a:noFill/>
                        <a:miter/>
                      </a:ln>
                    </p:spPr>
                  </p:pic>
                </p:oleObj>
              </mc:Fallback>
            </mc:AlternateContent>
          </a:graphicData>
        </a:graphic>
      </p:graphicFrame>
      <p:sp>
        <p:nvSpPr>
          <p:cNvPr id="544788" name="Rectangle 34"/>
          <p:cNvSpPr/>
          <p:nvPr/>
        </p:nvSpPr>
        <p:spPr>
          <a:xfrm>
            <a:off x="0" y="3233738"/>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544789" name="Object 33"/>
          <p:cNvGraphicFramePr/>
          <p:nvPr/>
        </p:nvGraphicFramePr>
        <p:xfrm>
          <a:off x="5724525" y="3933825"/>
          <a:ext cx="2087563" cy="881063"/>
        </p:xfrm>
        <a:graphic>
          <a:graphicData uri="http://schemas.openxmlformats.org/presentationml/2006/ole">
            <mc:AlternateContent xmlns:mc="http://schemas.openxmlformats.org/markup-compatibility/2006">
              <mc:Choice xmlns:v="urn:schemas-microsoft-com:vml" Requires="v">
                <p:oleObj spid="_x0000_s4576" name="" r:id="rId16" imgW="926465" imgH="393700" progId="Equation.DSMT4">
                  <p:embed/>
                </p:oleObj>
              </mc:Choice>
              <mc:Fallback>
                <p:oleObj name="" r:id="rId16" imgW="926465" imgH="393700" progId="Equation.DSMT4">
                  <p:embed/>
                  <p:pic>
                    <p:nvPicPr>
                      <p:cNvPr id="0" name="图片 4575"/>
                      <p:cNvPicPr/>
                      <p:nvPr/>
                    </p:nvPicPr>
                    <p:blipFill>
                      <a:blip r:embed="rId17"/>
                      <a:stretch>
                        <a:fillRect/>
                      </a:stretch>
                    </p:blipFill>
                    <p:spPr>
                      <a:xfrm>
                        <a:off x="5724525" y="3933825"/>
                        <a:ext cx="2087563" cy="881063"/>
                      </a:xfrm>
                      <a:prstGeom prst="rect">
                        <a:avLst/>
                      </a:prstGeom>
                      <a:noFill/>
                      <a:ln w="38100">
                        <a:noFill/>
                        <a:miter/>
                      </a:ln>
                    </p:spPr>
                  </p:pic>
                </p:oleObj>
              </mc:Fallback>
            </mc:AlternateContent>
          </a:graphicData>
        </a:graphic>
      </p:graphicFrame>
      <p:graphicFrame>
        <p:nvGraphicFramePr>
          <p:cNvPr id="544790" name="Object 35"/>
          <p:cNvGraphicFramePr/>
          <p:nvPr/>
        </p:nvGraphicFramePr>
        <p:xfrm>
          <a:off x="3995738" y="4941888"/>
          <a:ext cx="4679950" cy="722312"/>
        </p:xfrm>
        <a:graphic>
          <a:graphicData uri="http://schemas.openxmlformats.org/presentationml/2006/ole">
            <mc:AlternateContent xmlns:mc="http://schemas.openxmlformats.org/markup-compatibility/2006">
              <mc:Choice xmlns:v="urn:schemas-microsoft-com:vml" Requires="v">
                <p:oleObj spid="_x0000_s4571" name="" r:id="rId18" imgW="2551430" imgH="393700" progId="Equation.3">
                  <p:embed/>
                </p:oleObj>
              </mc:Choice>
              <mc:Fallback>
                <p:oleObj name="" r:id="rId18" imgW="2551430" imgH="393700" progId="Equation.3">
                  <p:embed/>
                  <p:pic>
                    <p:nvPicPr>
                      <p:cNvPr id="0" name="图片 4570"/>
                      <p:cNvPicPr/>
                      <p:nvPr/>
                    </p:nvPicPr>
                    <p:blipFill>
                      <a:blip r:embed="rId19"/>
                      <a:stretch>
                        <a:fillRect/>
                      </a:stretch>
                    </p:blipFill>
                    <p:spPr>
                      <a:xfrm>
                        <a:off x="3995738" y="4941888"/>
                        <a:ext cx="4679950" cy="722312"/>
                      </a:xfrm>
                      <a:prstGeom prst="rect">
                        <a:avLst/>
                      </a:prstGeom>
                      <a:noFill/>
                      <a:ln w="38100">
                        <a:noFill/>
                        <a:miter/>
                      </a:ln>
                    </p:spPr>
                  </p:pic>
                </p:oleObj>
              </mc:Fallback>
            </mc:AlternateContent>
          </a:graphicData>
        </a:graphic>
      </p:graphicFrame>
      <p:graphicFrame>
        <p:nvGraphicFramePr>
          <p:cNvPr id="544791" name="Object 36"/>
          <p:cNvGraphicFramePr/>
          <p:nvPr/>
        </p:nvGraphicFramePr>
        <p:xfrm>
          <a:off x="4572000" y="5949950"/>
          <a:ext cx="1296988" cy="407988"/>
        </p:xfrm>
        <a:graphic>
          <a:graphicData uri="http://schemas.openxmlformats.org/presentationml/2006/ole">
            <mc:AlternateContent xmlns:mc="http://schemas.openxmlformats.org/markup-compatibility/2006">
              <mc:Choice xmlns:v="urn:schemas-microsoft-com:vml" Requires="v">
                <p:oleObj spid="_x0000_s4573" name="" r:id="rId20" imgW="685165" imgH="215900" progId="Equation.3">
                  <p:embed/>
                </p:oleObj>
              </mc:Choice>
              <mc:Fallback>
                <p:oleObj name="" r:id="rId20" imgW="685165" imgH="215900" progId="Equation.3">
                  <p:embed/>
                  <p:pic>
                    <p:nvPicPr>
                      <p:cNvPr id="0" name="图片 4572"/>
                      <p:cNvPicPr/>
                      <p:nvPr/>
                    </p:nvPicPr>
                    <p:blipFill>
                      <a:blip r:embed="rId21"/>
                      <a:stretch>
                        <a:fillRect/>
                      </a:stretch>
                    </p:blipFill>
                    <p:spPr>
                      <a:xfrm>
                        <a:off x="4572000" y="5949950"/>
                        <a:ext cx="1296988" cy="407988"/>
                      </a:xfrm>
                      <a:prstGeom prst="rect">
                        <a:avLst/>
                      </a:prstGeom>
                      <a:noFill/>
                      <a:ln w="38100">
                        <a:noFill/>
                        <a:miter/>
                      </a:ln>
                    </p:spPr>
                  </p:pic>
                </p:oleObj>
              </mc:Fallback>
            </mc:AlternateContent>
          </a:graphicData>
        </a:graphic>
      </p:graphicFrame>
      <p:graphicFrame>
        <p:nvGraphicFramePr>
          <p:cNvPr id="544792" name="Object 37"/>
          <p:cNvGraphicFramePr/>
          <p:nvPr/>
        </p:nvGraphicFramePr>
        <p:xfrm>
          <a:off x="6516688" y="5949950"/>
          <a:ext cx="1152525" cy="433388"/>
        </p:xfrm>
        <a:graphic>
          <a:graphicData uri="http://schemas.openxmlformats.org/presentationml/2006/ole">
            <mc:AlternateContent xmlns:mc="http://schemas.openxmlformats.org/markup-compatibility/2006">
              <mc:Choice xmlns:v="urn:schemas-microsoft-com:vml" Requires="v">
                <p:oleObj spid="_x0000_s4575" name="" r:id="rId22" imgW="609600" imgH="228600" progId="Equation.3">
                  <p:embed/>
                </p:oleObj>
              </mc:Choice>
              <mc:Fallback>
                <p:oleObj name="" r:id="rId22" imgW="609600" imgH="228600" progId="Equation.3">
                  <p:embed/>
                  <p:pic>
                    <p:nvPicPr>
                      <p:cNvPr id="0" name="图片 4574"/>
                      <p:cNvPicPr/>
                      <p:nvPr/>
                    </p:nvPicPr>
                    <p:blipFill>
                      <a:blip r:embed="rId23"/>
                      <a:stretch>
                        <a:fillRect/>
                      </a:stretch>
                    </p:blipFill>
                    <p:spPr>
                      <a:xfrm>
                        <a:off x="6516688" y="5949950"/>
                        <a:ext cx="1152525" cy="433388"/>
                      </a:xfrm>
                      <a:prstGeom prst="rect">
                        <a:avLst/>
                      </a:prstGeom>
                      <a:noFill/>
                      <a:ln w="38100">
                        <a:noFill/>
                        <a:miter/>
                      </a:ln>
                    </p:spPr>
                  </p:pic>
                </p:oleObj>
              </mc:Fallback>
            </mc:AlternateContent>
          </a:graphicData>
        </a:graphic>
      </p:graphicFrame>
      <p:pic>
        <p:nvPicPr>
          <p:cNvPr id="2" name="图片 1"/>
          <p:cNvPicPr>
            <a:picLocks noChangeAspect="1"/>
          </p:cNvPicPr>
          <p:nvPr>
            <p:custDataLst>
              <p:tags r:id="rId24"/>
            </p:custDataLst>
          </p:nvPr>
        </p:nvPicPr>
        <p:blipFill>
          <a:blip r:embed="rId25"/>
          <a:stretch>
            <a:fillRect/>
          </a:stretch>
        </p:blipFill>
        <p:spPr>
          <a:xfrm>
            <a:off x="5724525" y="6461125"/>
            <a:ext cx="2895600" cy="276225"/>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545794" name="Object 3"/>
          <p:cNvGraphicFramePr/>
          <p:nvPr/>
        </p:nvGraphicFramePr>
        <p:xfrm>
          <a:off x="323850" y="1268413"/>
          <a:ext cx="4138613" cy="4465637"/>
        </p:xfrm>
        <a:graphic>
          <a:graphicData uri="http://schemas.openxmlformats.org/presentationml/2006/ole">
            <mc:AlternateContent xmlns:mc="http://schemas.openxmlformats.org/markup-compatibility/2006">
              <mc:Choice xmlns:v="urn:schemas-microsoft-com:vml" Requires="v">
                <p:oleObj spid="_x0000_s4577" name="" r:id="rId1" imgW="2314575" imgH="2676525" progId="Word.Document.8">
                  <p:embed/>
                </p:oleObj>
              </mc:Choice>
              <mc:Fallback>
                <p:oleObj name="" r:id="rId1" imgW="2314575" imgH="2676525" progId="Word.Document.8">
                  <p:embed/>
                  <p:pic>
                    <p:nvPicPr>
                      <p:cNvPr id="0" name="图片 4576"/>
                      <p:cNvPicPr/>
                      <p:nvPr/>
                    </p:nvPicPr>
                    <p:blipFill>
                      <a:blip r:embed="rId2"/>
                      <a:stretch>
                        <a:fillRect/>
                      </a:stretch>
                    </p:blipFill>
                    <p:spPr>
                      <a:xfrm>
                        <a:off x="323850" y="1268413"/>
                        <a:ext cx="4138613" cy="4465637"/>
                      </a:xfrm>
                      <a:prstGeom prst="rect">
                        <a:avLst/>
                      </a:prstGeom>
                      <a:noFill/>
                      <a:ln w="38100">
                        <a:noFill/>
                        <a:miter/>
                      </a:ln>
                    </p:spPr>
                  </p:pic>
                </p:oleObj>
              </mc:Fallback>
            </mc:AlternateContent>
          </a:graphicData>
        </a:graphic>
      </p:graphicFrame>
      <p:sp>
        <p:nvSpPr>
          <p:cNvPr id="56327" name="Rectangle 7"/>
          <p:cNvSpPr>
            <a:spLocks noChangeArrowheads="1"/>
          </p:cNvSpPr>
          <p:nvPr/>
        </p:nvSpPr>
        <p:spPr bwMode="auto">
          <a:xfrm>
            <a:off x="250825" y="692150"/>
            <a:ext cx="2808288" cy="521970"/>
          </a:xfrm>
          <a:prstGeom prst="rect">
            <a:avLst/>
          </a:prstGeom>
          <a:noFill/>
          <a:ln w="12700" cap="sq">
            <a:noFill/>
            <a:miter lim="800000"/>
            <a:headEnd type="none" w="sm" len="sm"/>
            <a:tailEnd type="none" w="sm" len="sm"/>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i="0" u="none" strike="noStrike" kern="1200" cap="none" spc="0" normalizeH="0" baseline="0" noProof="0" smtClean="0">
                <a:ln>
                  <a:noFill/>
                </a:ln>
                <a:solidFill>
                  <a:srgbClr val="FF0066"/>
                </a:solidFill>
                <a:effectLst/>
                <a:uLnTx/>
                <a:uFillTx/>
                <a:latin typeface="楷体_GB2312" pitchFamily="49" charset="-122"/>
                <a:ea typeface="楷体_GB2312" pitchFamily="49" charset="-122"/>
                <a:cs typeface="+mn-cs"/>
              </a:rPr>
              <a:t>（</a:t>
            </a:r>
            <a:r>
              <a:rPr kumimoji="1" lang="en-US" altLang="zh-CN" sz="2800"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楷体_GB2312" pitchFamily="49" charset="-122"/>
                <a:ea typeface="楷体_GB2312" pitchFamily="49" charset="-122"/>
                <a:cs typeface="+mn-cs"/>
              </a:rPr>
              <a:t>5</a:t>
            </a:r>
            <a:r>
              <a:rPr kumimoji="1" lang="zh-CN" altLang="en-US" sz="2800"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楷体_GB2312" pitchFamily="49" charset="-122"/>
                <a:ea typeface="楷体_GB2312" pitchFamily="49" charset="-122"/>
                <a:cs typeface="+mn-cs"/>
              </a:rPr>
              <a:t>）积分电路</a:t>
            </a:r>
            <a:r>
              <a:rPr kumimoji="1" lang="zh-CN" altLang="en-US" sz="2800" i="0" u="none" strike="noStrike" kern="1200" cap="none" spc="0" normalizeH="0" baseline="0" noProof="0" smtClean="0">
                <a:ln>
                  <a:noFill/>
                </a:ln>
                <a:solidFill>
                  <a:srgbClr val="650B58"/>
                </a:solidFill>
                <a:effectLst/>
                <a:uLnTx/>
                <a:uFillTx/>
                <a:latin typeface="楷体_GB2312" pitchFamily="49" charset="-122"/>
                <a:ea typeface="楷体_GB2312" pitchFamily="49" charset="-122"/>
                <a:cs typeface="+mn-cs"/>
              </a:rPr>
              <a:t> </a:t>
            </a:r>
            <a:endParaRPr kumimoji="1" lang="zh-CN" altLang="en-US" sz="2800" i="0" u="none" strike="noStrike" kern="1200" cap="none" spc="0" normalizeH="0" baseline="0" noProof="0" smtClean="0">
              <a:ln>
                <a:noFill/>
              </a:ln>
              <a:solidFill>
                <a:srgbClr val="650B58"/>
              </a:solidFill>
              <a:effectLst/>
              <a:uLnTx/>
              <a:uFillTx/>
              <a:latin typeface="楷体_GB2312" pitchFamily="49" charset="-122"/>
              <a:ea typeface="楷体_GB2312" pitchFamily="49" charset="-122"/>
              <a:cs typeface="+mn-cs"/>
            </a:endParaRPr>
          </a:p>
        </p:txBody>
      </p:sp>
      <p:grpSp>
        <p:nvGrpSpPr>
          <p:cNvPr id="2" name="Group 8"/>
          <p:cNvGrpSpPr/>
          <p:nvPr/>
        </p:nvGrpSpPr>
        <p:grpSpPr>
          <a:xfrm>
            <a:off x="4716463" y="260350"/>
            <a:ext cx="3625850" cy="3009900"/>
            <a:chOff x="668" y="456"/>
            <a:chExt cx="2284" cy="1896"/>
          </a:xfrm>
        </p:grpSpPr>
        <p:sp>
          <p:nvSpPr>
            <p:cNvPr id="545797" name="Text Box 9"/>
            <p:cNvSpPr txBox="1"/>
            <p:nvPr/>
          </p:nvSpPr>
          <p:spPr>
            <a:xfrm>
              <a:off x="1878" y="456"/>
              <a:ext cx="336" cy="288"/>
            </a:xfrm>
            <a:prstGeom prst="rect">
              <a:avLst/>
            </a:prstGeom>
            <a:noFill/>
            <a:ln w="9525">
              <a:noFill/>
            </a:ln>
          </p:spPr>
          <p:txBody>
            <a:bodyPr>
              <a:spAutoFit/>
            </a:bodyPr>
            <a:p>
              <a:pPr>
                <a:spcBef>
                  <a:spcPct val="50000"/>
                </a:spcBef>
              </a:pP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F</a:t>
              </a:r>
              <a:endParaRPr lang="en-US" altLang="zh-CN" i="1" dirty="0">
                <a:solidFill>
                  <a:srgbClr val="0033CC"/>
                </a:solidFill>
                <a:latin typeface="Times New Roman" panose="02020603050405020304" pitchFamily="18" charset="0"/>
              </a:endParaRPr>
            </a:p>
          </p:txBody>
        </p:sp>
        <p:sp>
          <p:nvSpPr>
            <p:cNvPr id="545798" name="Text Box 10"/>
            <p:cNvSpPr txBox="1"/>
            <p:nvPr/>
          </p:nvSpPr>
          <p:spPr>
            <a:xfrm>
              <a:off x="908" y="1108"/>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5799" name="Text Box 11"/>
            <p:cNvSpPr txBox="1"/>
            <p:nvPr/>
          </p:nvSpPr>
          <p:spPr>
            <a:xfrm>
              <a:off x="1856" y="904"/>
              <a:ext cx="443" cy="288"/>
            </a:xfrm>
            <a:prstGeom prst="rect">
              <a:avLst/>
            </a:prstGeom>
            <a:noFill/>
            <a:ln w="38100">
              <a:noFill/>
            </a:ln>
          </p:spPr>
          <p:txBody>
            <a:bodyPr anchor="ctr" anchorCtr="0">
              <a:spAutoFit/>
            </a:bodyPr>
            <a:p>
              <a:pPr algn="ctr"/>
              <a:r>
                <a:rPr lang="en-US" altLang="zh-CN" b="1" i="1" dirty="0">
                  <a:solidFill>
                    <a:schemeClr val="accent2"/>
                  </a:solidFill>
                  <a:latin typeface="Times New Roman" panose="02020603050405020304" pitchFamily="18" charset="0"/>
                </a:rPr>
                <a:t>C</a:t>
              </a:r>
              <a:r>
                <a:rPr lang="en-US" altLang="zh-CN" b="1" baseline="-20000" dirty="0">
                  <a:solidFill>
                    <a:schemeClr val="accent2"/>
                  </a:solidFill>
                  <a:latin typeface="Times New Roman" panose="02020603050405020304" pitchFamily="18" charset="0"/>
                </a:rPr>
                <a:t>f</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5800" name="Line 12"/>
            <p:cNvSpPr/>
            <p:nvPr/>
          </p:nvSpPr>
          <p:spPr>
            <a:xfrm>
              <a:off x="1830" y="771"/>
              <a:ext cx="288" cy="0"/>
            </a:xfrm>
            <a:prstGeom prst="line">
              <a:avLst/>
            </a:prstGeom>
            <a:ln w="25400" cap="flat" cmpd="sng">
              <a:solidFill>
                <a:srgbClr val="FF3300"/>
              </a:solidFill>
              <a:prstDash val="solid"/>
              <a:headEnd type="none" w="med" len="med"/>
              <a:tailEnd type="stealth" w="med" len="lg"/>
            </a:ln>
          </p:spPr>
        </p:sp>
        <p:sp>
          <p:nvSpPr>
            <p:cNvPr id="545801" name="Text Box 13"/>
            <p:cNvSpPr txBox="1"/>
            <p:nvPr/>
          </p:nvSpPr>
          <p:spPr>
            <a:xfrm>
              <a:off x="1266" y="1020"/>
              <a:ext cx="336" cy="288"/>
            </a:xfrm>
            <a:prstGeom prst="rect">
              <a:avLst/>
            </a:prstGeom>
            <a:noFill/>
            <a:ln w="9525">
              <a:noFill/>
            </a:ln>
          </p:spPr>
          <p:txBody>
            <a:bodyPr>
              <a:spAutoFit/>
            </a:bodyPr>
            <a:p>
              <a:pPr>
                <a:spcBef>
                  <a:spcPct val="50000"/>
                </a:spcBef>
              </a:pP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1</a:t>
              </a:r>
              <a:endParaRPr lang="en-US" altLang="zh-CN" b="1" baseline="-25000" dirty="0">
                <a:solidFill>
                  <a:srgbClr val="0033CC"/>
                </a:solidFill>
                <a:latin typeface="Times New Roman" panose="02020603050405020304" pitchFamily="18" charset="0"/>
              </a:endParaRPr>
            </a:p>
          </p:txBody>
        </p:sp>
        <p:sp>
          <p:nvSpPr>
            <p:cNvPr id="545802" name="Text Box 14"/>
            <p:cNvSpPr txBox="1"/>
            <p:nvPr/>
          </p:nvSpPr>
          <p:spPr>
            <a:xfrm>
              <a:off x="668" y="1221"/>
              <a:ext cx="376" cy="327"/>
            </a:xfrm>
            <a:prstGeom prst="rect">
              <a:avLst/>
            </a:prstGeom>
            <a:noFill/>
            <a:ln w="25400">
              <a:noFill/>
            </a:ln>
          </p:spPr>
          <p:txBody>
            <a:bodyPr>
              <a:spAutoFit/>
            </a:bodyPr>
            <a:p>
              <a:pPr>
                <a:spcBef>
                  <a:spcPct val="50000"/>
                </a:spcBef>
              </a:pP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I</a:t>
              </a:r>
              <a:endParaRPr lang="en-US" altLang="zh-CN" sz="2800" b="1" dirty="0">
                <a:solidFill>
                  <a:srgbClr val="663300"/>
                </a:solidFill>
                <a:latin typeface="Times New Roman" panose="02020603050405020304" pitchFamily="18" charset="0"/>
              </a:endParaRPr>
            </a:p>
          </p:txBody>
        </p:sp>
        <p:sp>
          <p:nvSpPr>
            <p:cNvPr id="545803" name="Text Box 15"/>
            <p:cNvSpPr txBox="1"/>
            <p:nvPr/>
          </p:nvSpPr>
          <p:spPr>
            <a:xfrm>
              <a:off x="1589" y="1948"/>
              <a:ext cx="292"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i="1" dirty="0">
                  <a:solidFill>
                    <a:schemeClr val="accent2"/>
                  </a:solidFill>
                  <a:latin typeface="Times New Roman" panose="02020603050405020304" pitchFamily="18" charset="0"/>
                  <a:sym typeface="Symbol" panose="05050102010706020507" pitchFamily="18" charset="2"/>
                </a:rPr>
                <a:t></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5804" name="Line 16"/>
            <p:cNvSpPr/>
            <p:nvPr/>
          </p:nvSpPr>
          <p:spPr>
            <a:xfrm>
              <a:off x="2622" y="2201"/>
              <a:ext cx="215" cy="0"/>
            </a:xfrm>
            <a:prstGeom prst="line">
              <a:avLst/>
            </a:prstGeom>
            <a:ln w="38100" cap="flat" cmpd="sng">
              <a:solidFill>
                <a:srgbClr val="000000"/>
              </a:solidFill>
              <a:prstDash val="solid"/>
              <a:headEnd type="none" w="med" len="med"/>
              <a:tailEnd type="none" w="med" len="med"/>
            </a:ln>
          </p:spPr>
        </p:sp>
        <p:sp>
          <p:nvSpPr>
            <p:cNvPr id="545805" name="Text Box 17"/>
            <p:cNvSpPr txBox="1"/>
            <p:nvPr/>
          </p:nvSpPr>
          <p:spPr>
            <a:xfrm>
              <a:off x="2552" y="1458"/>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5806" name="Text Box 18"/>
            <p:cNvSpPr txBox="1"/>
            <p:nvPr/>
          </p:nvSpPr>
          <p:spPr>
            <a:xfrm>
              <a:off x="2576" y="1782"/>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5807" name="Line 19"/>
            <p:cNvSpPr/>
            <p:nvPr/>
          </p:nvSpPr>
          <p:spPr>
            <a:xfrm>
              <a:off x="2730" y="2064"/>
              <a:ext cx="0" cy="132"/>
            </a:xfrm>
            <a:prstGeom prst="line">
              <a:avLst/>
            </a:prstGeom>
            <a:ln w="25400" cap="flat" cmpd="sng">
              <a:solidFill>
                <a:schemeClr val="tx1"/>
              </a:solidFill>
              <a:prstDash val="solid"/>
              <a:headEnd type="none" w="med" len="med"/>
              <a:tailEnd type="none" w="med" len="lg"/>
            </a:ln>
          </p:spPr>
        </p:sp>
        <p:sp>
          <p:nvSpPr>
            <p:cNvPr id="545808" name="Line 20"/>
            <p:cNvSpPr/>
            <p:nvPr/>
          </p:nvSpPr>
          <p:spPr>
            <a:xfrm>
              <a:off x="1899" y="1008"/>
              <a:ext cx="0" cy="0"/>
            </a:xfrm>
            <a:prstGeom prst="line">
              <a:avLst/>
            </a:prstGeom>
            <a:ln w="9525" cap="flat" cmpd="sng">
              <a:solidFill>
                <a:schemeClr val="tx1"/>
              </a:solidFill>
              <a:prstDash val="solid"/>
              <a:headEnd type="none" w="med" len="med"/>
              <a:tailEnd type="none" w="med" len="med"/>
            </a:ln>
          </p:spPr>
        </p:sp>
        <p:graphicFrame>
          <p:nvGraphicFramePr>
            <p:cNvPr id="545809" name="Object 21"/>
            <p:cNvGraphicFramePr/>
            <p:nvPr/>
          </p:nvGraphicFramePr>
          <p:xfrm>
            <a:off x="2083" y="1335"/>
            <a:ext cx="91" cy="179"/>
          </p:xfrm>
          <a:graphic>
            <a:graphicData uri="http://schemas.openxmlformats.org/presentationml/2006/ole">
              <mc:AlternateContent xmlns:mc="http://schemas.openxmlformats.org/markup-compatibility/2006">
                <mc:Choice xmlns:v="urn:schemas-microsoft-com:vml" Requires="v">
                  <p:oleObj spid="_x0000_s4578" name="" r:id="rId3" imgW="190500" imgH="419100" progId="Equation.3">
                    <p:embed/>
                  </p:oleObj>
                </mc:Choice>
                <mc:Fallback>
                  <p:oleObj name="" r:id="rId3" imgW="190500" imgH="419100" progId="Equation.3">
                    <p:embed/>
                    <p:pic>
                      <p:nvPicPr>
                        <p:cNvPr id="0" name="图片 4577"/>
                        <p:cNvPicPr/>
                        <p:nvPr/>
                      </p:nvPicPr>
                      <p:blipFill>
                        <a:blip r:embed="rId4"/>
                        <a:stretch>
                          <a:fillRect/>
                        </a:stretch>
                      </p:blipFill>
                      <p:spPr>
                        <a:xfrm>
                          <a:off x="2083" y="1335"/>
                          <a:ext cx="91" cy="179"/>
                        </a:xfrm>
                        <a:prstGeom prst="rect">
                          <a:avLst/>
                        </a:prstGeom>
                        <a:noFill/>
                        <a:ln w="38100">
                          <a:noFill/>
                          <a:miter/>
                        </a:ln>
                      </p:spPr>
                    </p:pic>
                  </p:oleObj>
                </mc:Fallback>
              </mc:AlternateContent>
            </a:graphicData>
          </a:graphic>
        </p:graphicFrame>
        <p:sp>
          <p:nvSpPr>
            <p:cNvPr id="545810" name="Line 22"/>
            <p:cNvSpPr/>
            <p:nvPr/>
          </p:nvSpPr>
          <p:spPr>
            <a:xfrm>
              <a:off x="982" y="1429"/>
              <a:ext cx="847" cy="0"/>
            </a:xfrm>
            <a:prstGeom prst="line">
              <a:avLst/>
            </a:prstGeom>
            <a:ln w="25400" cap="flat" cmpd="sng">
              <a:solidFill>
                <a:schemeClr val="tx2"/>
              </a:solidFill>
              <a:prstDash val="solid"/>
              <a:headEnd type="none" w="med" len="med"/>
              <a:tailEnd type="none" w="med" len="lg"/>
            </a:ln>
          </p:spPr>
        </p:sp>
        <p:sp>
          <p:nvSpPr>
            <p:cNvPr id="545811" name="Line 23"/>
            <p:cNvSpPr/>
            <p:nvPr/>
          </p:nvSpPr>
          <p:spPr>
            <a:xfrm flipV="1">
              <a:off x="1541" y="1751"/>
              <a:ext cx="258" cy="0"/>
            </a:xfrm>
            <a:prstGeom prst="line">
              <a:avLst/>
            </a:prstGeom>
            <a:ln w="25400" cap="flat" cmpd="sng">
              <a:solidFill>
                <a:schemeClr val="tx2"/>
              </a:solidFill>
              <a:prstDash val="solid"/>
              <a:headEnd type="none" w="med" len="med"/>
              <a:tailEnd type="none" w="med" len="lg"/>
            </a:ln>
          </p:spPr>
        </p:sp>
        <p:sp>
          <p:nvSpPr>
            <p:cNvPr id="545812" name="Line 24"/>
            <p:cNvSpPr/>
            <p:nvPr/>
          </p:nvSpPr>
          <p:spPr>
            <a:xfrm>
              <a:off x="2367" y="1549"/>
              <a:ext cx="349" cy="0"/>
            </a:xfrm>
            <a:prstGeom prst="line">
              <a:avLst/>
            </a:prstGeom>
            <a:ln w="25400" cap="flat" cmpd="sng">
              <a:solidFill>
                <a:schemeClr val="tx2"/>
              </a:solidFill>
              <a:prstDash val="solid"/>
              <a:headEnd type="none" w="med" len="med"/>
              <a:tailEnd type="none" w="med" len="lg"/>
            </a:ln>
          </p:spPr>
        </p:sp>
        <p:sp>
          <p:nvSpPr>
            <p:cNvPr id="545813" name="Oval 25"/>
            <p:cNvSpPr/>
            <p:nvPr/>
          </p:nvSpPr>
          <p:spPr>
            <a:xfrm>
              <a:off x="2669" y="151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5814" name="Rectangle 26"/>
            <p:cNvSpPr/>
            <p:nvPr/>
          </p:nvSpPr>
          <p:spPr>
            <a:xfrm>
              <a:off x="1808" y="1196"/>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5815" name="Text Box 27"/>
            <p:cNvSpPr txBox="1"/>
            <p:nvPr/>
          </p:nvSpPr>
          <p:spPr>
            <a:xfrm>
              <a:off x="2157" y="1431"/>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5816" name="AutoShape 28"/>
            <p:cNvSpPr/>
            <p:nvPr/>
          </p:nvSpPr>
          <p:spPr>
            <a:xfrm rot="-5400000">
              <a:off x="1938" y="1317"/>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45817" name="Group 29"/>
            <p:cNvGrpSpPr/>
            <p:nvPr/>
          </p:nvGrpSpPr>
          <p:grpSpPr>
            <a:xfrm>
              <a:off x="2064" y="1326"/>
              <a:ext cx="184" cy="66"/>
              <a:chOff x="2928" y="2112"/>
              <a:chExt cx="384" cy="240"/>
            </a:xfrm>
          </p:grpSpPr>
          <p:sp>
            <p:nvSpPr>
              <p:cNvPr id="545818" name="Oval 30"/>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45819" name="Oval 31"/>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45820" name="Text Box 32"/>
            <p:cNvSpPr txBox="1"/>
            <p:nvPr/>
          </p:nvSpPr>
          <p:spPr>
            <a:xfrm>
              <a:off x="1836" y="1371"/>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5821" name="Text Box 33"/>
            <p:cNvSpPr txBox="1"/>
            <p:nvPr/>
          </p:nvSpPr>
          <p:spPr>
            <a:xfrm>
              <a:off x="1836" y="163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5822" name="Object 34"/>
            <p:cNvGraphicFramePr/>
            <p:nvPr/>
          </p:nvGraphicFramePr>
          <p:xfrm>
            <a:off x="2083" y="1335"/>
            <a:ext cx="91" cy="179"/>
          </p:xfrm>
          <a:graphic>
            <a:graphicData uri="http://schemas.openxmlformats.org/presentationml/2006/ole">
              <mc:AlternateContent xmlns:mc="http://schemas.openxmlformats.org/markup-compatibility/2006">
                <mc:Choice xmlns:v="urn:schemas-microsoft-com:vml" Requires="v">
                  <p:oleObj spid="_x0000_s4579" name="" r:id="rId5" imgW="190500" imgH="419100" progId="Equation.3">
                    <p:embed/>
                  </p:oleObj>
                </mc:Choice>
                <mc:Fallback>
                  <p:oleObj name="" r:id="rId5" imgW="190500" imgH="419100" progId="Equation.3">
                    <p:embed/>
                    <p:pic>
                      <p:nvPicPr>
                        <p:cNvPr id="0" name="图片 4578"/>
                        <p:cNvPicPr/>
                        <p:nvPr/>
                      </p:nvPicPr>
                      <p:blipFill>
                        <a:blip r:embed="rId4"/>
                        <a:stretch>
                          <a:fillRect/>
                        </a:stretch>
                      </p:blipFill>
                      <p:spPr>
                        <a:xfrm>
                          <a:off x="2083" y="1335"/>
                          <a:ext cx="91" cy="179"/>
                        </a:xfrm>
                        <a:prstGeom prst="rect">
                          <a:avLst/>
                        </a:prstGeom>
                        <a:noFill/>
                        <a:ln w="38100">
                          <a:noFill/>
                          <a:miter/>
                        </a:ln>
                      </p:spPr>
                    </p:pic>
                  </p:oleObj>
                </mc:Fallback>
              </mc:AlternateContent>
            </a:graphicData>
          </a:graphic>
        </p:graphicFrame>
        <p:sp>
          <p:nvSpPr>
            <p:cNvPr id="545823" name="Rectangle 35"/>
            <p:cNvSpPr/>
            <p:nvPr/>
          </p:nvSpPr>
          <p:spPr>
            <a:xfrm>
              <a:off x="1808" y="1196"/>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5824" name="Text Box 36"/>
            <p:cNvSpPr txBox="1"/>
            <p:nvPr/>
          </p:nvSpPr>
          <p:spPr>
            <a:xfrm>
              <a:off x="2117" y="1407"/>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5825" name="AutoShape 37"/>
            <p:cNvSpPr/>
            <p:nvPr/>
          </p:nvSpPr>
          <p:spPr>
            <a:xfrm rot="-5400000">
              <a:off x="1957" y="1263"/>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45826" name="Text Box 38"/>
            <p:cNvSpPr txBox="1"/>
            <p:nvPr/>
          </p:nvSpPr>
          <p:spPr>
            <a:xfrm>
              <a:off x="1807" y="1255"/>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5827" name="Text Box 39"/>
            <p:cNvSpPr txBox="1"/>
            <p:nvPr/>
          </p:nvSpPr>
          <p:spPr>
            <a:xfrm>
              <a:off x="1807" y="1564"/>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5828" name="Object 40"/>
            <p:cNvGraphicFramePr/>
            <p:nvPr/>
          </p:nvGraphicFramePr>
          <p:xfrm>
            <a:off x="2082" y="1251"/>
            <a:ext cx="153" cy="98"/>
          </p:xfrm>
          <a:graphic>
            <a:graphicData uri="http://schemas.openxmlformats.org/presentationml/2006/ole">
              <mc:AlternateContent xmlns:mc="http://schemas.openxmlformats.org/markup-compatibility/2006">
                <mc:Choice xmlns:v="urn:schemas-microsoft-com:vml" Requires="v">
                  <p:oleObj spid="_x0000_s4580" name="" r:id="rId6" imgW="317500" imgH="228600" progId="Equation.3">
                    <p:embed/>
                  </p:oleObj>
                </mc:Choice>
                <mc:Fallback>
                  <p:oleObj name="" r:id="rId6" imgW="317500" imgH="228600" progId="Equation.3">
                    <p:embed/>
                    <p:pic>
                      <p:nvPicPr>
                        <p:cNvPr id="0" name="图片 4579"/>
                        <p:cNvPicPr/>
                        <p:nvPr/>
                      </p:nvPicPr>
                      <p:blipFill>
                        <a:blip r:embed="rId7"/>
                        <a:stretch>
                          <a:fillRect/>
                        </a:stretch>
                      </p:blipFill>
                      <p:spPr>
                        <a:xfrm>
                          <a:off x="2082" y="1251"/>
                          <a:ext cx="153" cy="98"/>
                        </a:xfrm>
                        <a:prstGeom prst="rect">
                          <a:avLst/>
                        </a:prstGeom>
                        <a:noFill/>
                        <a:ln w="38100">
                          <a:noFill/>
                          <a:miter/>
                        </a:ln>
                      </p:spPr>
                    </p:pic>
                  </p:oleObj>
                </mc:Fallback>
              </mc:AlternateContent>
            </a:graphicData>
          </a:graphic>
        </p:graphicFrame>
        <p:sp>
          <p:nvSpPr>
            <p:cNvPr id="545829" name="Rectangle 41"/>
            <p:cNvSpPr/>
            <p:nvPr/>
          </p:nvSpPr>
          <p:spPr>
            <a:xfrm>
              <a:off x="2635" y="1614"/>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45830" name="Line 42"/>
            <p:cNvSpPr/>
            <p:nvPr/>
          </p:nvSpPr>
          <p:spPr>
            <a:xfrm>
              <a:off x="1542" y="1746"/>
              <a:ext cx="0" cy="606"/>
            </a:xfrm>
            <a:prstGeom prst="line">
              <a:avLst/>
            </a:prstGeom>
            <a:ln w="28575" cap="flat" cmpd="sng">
              <a:solidFill>
                <a:schemeClr val="tx1"/>
              </a:solidFill>
              <a:prstDash val="solid"/>
              <a:headEnd type="none" w="med" len="med"/>
              <a:tailEnd type="none" w="med" len="med"/>
            </a:ln>
          </p:spPr>
        </p:sp>
        <p:sp>
          <p:nvSpPr>
            <p:cNvPr id="545831" name="Oval 43"/>
            <p:cNvSpPr/>
            <p:nvPr/>
          </p:nvSpPr>
          <p:spPr>
            <a:xfrm>
              <a:off x="2705" y="2016"/>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5832" name="Rectangle 44"/>
            <p:cNvSpPr/>
            <p:nvPr/>
          </p:nvSpPr>
          <p:spPr>
            <a:xfrm>
              <a:off x="1158" y="139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5833" name="Rectangle 45"/>
            <p:cNvSpPr/>
            <p:nvPr/>
          </p:nvSpPr>
          <p:spPr>
            <a:xfrm rot="-5400000">
              <a:off x="1434" y="2046"/>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5834" name="Oval 46"/>
            <p:cNvSpPr/>
            <p:nvPr/>
          </p:nvSpPr>
          <p:spPr>
            <a:xfrm>
              <a:off x="941" y="139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5835" name="Line 47"/>
            <p:cNvSpPr/>
            <p:nvPr/>
          </p:nvSpPr>
          <p:spPr>
            <a:xfrm>
              <a:off x="1254" y="1335"/>
              <a:ext cx="288" cy="0"/>
            </a:xfrm>
            <a:prstGeom prst="line">
              <a:avLst/>
            </a:prstGeom>
            <a:ln w="25400" cap="flat" cmpd="sng">
              <a:solidFill>
                <a:srgbClr val="FF3300"/>
              </a:solidFill>
              <a:prstDash val="solid"/>
              <a:headEnd type="none" w="med" len="med"/>
              <a:tailEnd type="stealth" w="med" len="lg"/>
            </a:ln>
          </p:spPr>
        </p:sp>
        <p:sp>
          <p:nvSpPr>
            <p:cNvPr id="545836" name="Line 48"/>
            <p:cNvSpPr/>
            <p:nvPr/>
          </p:nvSpPr>
          <p:spPr>
            <a:xfrm>
              <a:off x="1446" y="2345"/>
              <a:ext cx="215" cy="0"/>
            </a:xfrm>
            <a:prstGeom prst="line">
              <a:avLst/>
            </a:prstGeom>
            <a:ln w="38100" cap="flat" cmpd="sng">
              <a:solidFill>
                <a:srgbClr val="000000"/>
              </a:solidFill>
              <a:prstDash val="solid"/>
              <a:headEnd type="none" w="med" len="med"/>
              <a:tailEnd type="none" w="med" len="med"/>
            </a:ln>
          </p:spPr>
        </p:sp>
        <p:sp>
          <p:nvSpPr>
            <p:cNvPr id="545837" name="Rectangle 49"/>
            <p:cNvSpPr/>
            <p:nvPr/>
          </p:nvSpPr>
          <p:spPr>
            <a:xfrm>
              <a:off x="1507" y="1662"/>
              <a:ext cx="328"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sp>
          <p:nvSpPr>
            <p:cNvPr id="545838" name="Rectangle 50"/>
            <p:cNvSpPr/>
            <p:nvPr/>
          </p:nvSpPr>
          <p:spPr>
            <a:xfrm>
              <a:off x="1483" y="1350"/>
              <a:ext cx="292"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grpSp>
          <p:nvGrpSpPr>
            <p:cNvPr id="545839" name="Group 51"/>
            <p:cNvGrpSpPr/>
            <p:nvPr/>
          </p:nvGrpSpPr>
          <p:grpSpPr>
            <a:xfrm>
              <a:off x="1944" y="840"/>
              <a:ext cx="60" cy="132"/>
              <a:chOff x="4692" y="672"/>
              <a:chExt cx="60" cy="144"/>
            </a:xfrm>
          </p:grpSpPr>
          <p:sp>
            <p:nvSpPr>
              <p:cNvPr id="545840" name="Line 52"/>
              <p:cNvSpPr/>
              <p:nvPr/>
            </p:nvSpPr>
            <p:spPr>
              <a:xfrm>
                <a:off x="4692" y="672"/>
                <a:ext cx="0" cy="144"/>
              </a:xfrm>
              <a:prstGeom prst="line">
                <a:avLst/>
              </a:prstGeom>
              <a:ln w="38100" cap="flat" cmpd="sng">
                <a:solidFill>
                  <a:schemeClr val="tx1"/>
                </a:solidFill>
                <a:prstDash val="solid"/>
                <a:headEnd type="none" w="med" len="med"/>
                <a:tailEnd type="none" w="med" len="med"/>
              </a:ln>
            </p:spPr>
          </p:sp>
          <p:sp>
            <p:nvSpPr>
              <p:cNvPr id="545841" name="Line 53"/>
              <p:cNvSpPr/>
              <p:nvPr/>
            </p:nvSpPr>
            <p:spPr>
              <a:xfrm>
                <a:off x="4752" y="672"/>
                <a:ext cx="0" cy="144"/>
              </a:xfrm>
              <a:prstGeom prst="line">
                <a:avLst/>
              </a:prstGeom>
              <a:ln w="38100" cap="flat" cmpd="sng">
                <a:solidFill>
                  <a:schemeClr val="tx1"/>
                </a:solidFill>
                <a:prstDash val="solid"/>
                <a:headEnd type="none" w="med" len="med"/>
                <a:tailEnd type="none" w="med" len="med"/>
              </a:ln>
            </p:spPr>
          </p:sp>
        </p:grpSp>
        <p:sp>
          <p:nvSpPr>
            <p:cNvPr id="545842" name="Line 54"/>
            <p:cNvSpPr/>
            <p:nvPr/>
          </p:nvSpPr>
          <p:spPr>
            <a:xfrm>
              <a:off x="2004" y="900"/>
              <a:ext cx="528" cy="0"/>
            </a:xfrm>
            <a:prstGeom prst="line">
              <a:avLst/>
            </a:prstGeom>
            <a:ln w="28575" cap="flat" cmpd="sng">
              <a:solidFill>
                <a:schemeClr val="tx1"/>
              </a:solidFill>
              <a:prstDash val="solid"/>
              <a:headEnd type="none" w="med" len="med"/>
              <a:tailEnd type="none" w="med" len="med"/>
            </a:ln>
          </p:spPr>
        </p:sp>
        <p:sp>
          <p:nvSpPr>
            <p:cNvPr id="545843" name="Line 55"/>
            <p:cNvSpPr/>
            <p:nvPr/>
          </p:nvSpPr>
          <p:spPr>
            <a:xfrm>
              <a:off x="1632" y="900"/>
              <a:ext cx="300" cy="0"/>
            </a:xfrm>
            <a:prstGeom prst="line">
              <a:avLst/>
            </a:prstGeom>
            <a:ln w="28575" cap="flat" cmpd="sng">
              <a:solidFill>
                <a:schemeClr val="tx1"/>
              </a:solidFill>
              <a:prstDash val="solid"/>
              <a:headEnd type="none" w="med" len="med"/>
              <a:tailEnd type="none" w="med" len="med"/>
            </a:ln>
          </p:spPr>
        </p:sp>
        <p:sp>
          <p:nvSpPr>
            <p:cNvPr id="545844" name="Line 56"/>
            <p:cNvSpPr/>
            <p:nvPr/>
          </p:nvSpPr>
          <p:spPr>
            <a:xfrm rot="-5400000">
              <a:off x="2193" y="1227"/>
              <a:ext cx="654" cy="0"/>
            </a:xfrm>
            <a:prstGeom prst="line">
              <a:avLst/>
            </a:prstGeom>
            <a:ln w="28575" cap="flat" cmpd="sng">
              <a:solidFill>
                <a:schemeClr val="tx1"/>
              </a:solidFill>
              <a:prstDash val="solid"/>
              <a:headEnd type="none" w="med" len="med"/>
              <a:tailEnd type="none" w="med" len="med"/>
            </a:ln>
          </p:spPr>
        </p:sp>
        <p:sp>
          <p:nvSpPr>
            <p:cNvPr id="545845" name="Line 57"/>
            <p:cNvSpPr/>
            <p:nvPr/>
          </p:nvSpPr>
          <p:spPr>
            <a:xfrm rot="-5400000">
              <a:off x="1365" y="1161"/>
              <a:ext cx="534" cy="0"/>
            </a:xfrm>
            <a:prstGeom prst="line">
              <a:avLst/>
            </a:prstGeom>
            <a:ln w="28575" cap="flat" cmpd="sng">
              <a:solidFill>
                <a:schemeClr val="tx1"/>
              </a:solidFill>
              <a:prstDash val="solid"/>
              <a:headEnd type="none" w="med" len="med"/>
              <a:tailEnd type="none" w="med" len="med"/>
            </a:ln>
          </p:spPr>
        </p:sp>
      </p:grpSp>
      <p:graphicFrame>
        <p:nvGraphicFramePr>
          <p:cNvPr id="545846" name="Object 58"/>
          <p:cNvGraphicFramePr/>
          <p:nvPr/>
        </p:nvGraphicFramePr>
        <p:xfrm>
          <a:off x="6248400" y="5541963"/>
          <a:ext cx="895350" cy="407987"/>
        </p:xfrm>
        <a:graphic>
          <a:graphicData uri="http://schemas.openxmlformats.org/presentationml/2006/ole">
            <mc:AlternateContent xmlns:mc="http://schemas.openxmlformats.org/markup-compatibility/2006">
              <mc:Choice xmlns:v="urn:schemas-microsoft-com:vml" Requires="v">
                <p:oleObj spid="_x0000_s4581" name="" r:id="rId8" imgW="1091565" imgH="520700" progId="Equation.3">
                  <p:embed/>
                </p:oleObj>
              </mc:Choice>
              <mc:Fallback>
                <p:oleObj name="" r:id="rId8" imgW="1091565" imgH="520700" progId="Equation.3">
                  <p:embed/>
                  <p:pic>
                    <p:nvPicPr>
                      <p:cNvPr id="0" name="图片 4580"/>
                      <p:cNvPicPr/>
                      <p:nvPr/>
                    </p:nvPicPr>
                    <p:blipFill>
                      <a:blip r:embed="rId9">
                        <a:clrChange>
                          <a:clrFrom>
                            <a:srgbClr val="000000"/>
                          </a:clrFrom>
                          <a:clrTo>
                            <a:srgbClr val="FF0066"/>
                          </a:clrTo>
                        </a:clrChange>
                      </a:blip>
                      <a:stretch>
                        <a:fillRect/>
                      </a:stretch>
                    </p:blipFill>
                    <p:spPr>
                      <a:xfrm>
                        <a:off x="6248400" y="5541963"/>
                        <a:ext cx="895350" cy="407987"/>
                      </a:xfrm>
                      <a:prstGeom prst="rect">
                        <a:avLst/>
                      </a:prstGeom>
                      <a:noFill/>
                      <a:ln w="38100">
                        <a:noFill/>
                        <a:miter/>
                      </a:ln>
                    </p:spPr>
                  </p:pic>
                </p:oleObj>
              </mc:Fallback>
            </mc:AlternateContent>
          </a:graphicData>
        </a:graphic>
      </p:graphicFrame>
      <p:sp>
        <p:nvSpPr>
          <p:cNvPr id="545847" name="Text Box 59"/>
          <p:cNvSpPr txBox="1"/>
          <p:nvPr/>
        </p:nvSpPr>
        <p:spPr>
          <a:xfrm>
            <a:off x="5734050" y="628650"/>
            <a:ext cx="1028700" cy="519113"/>
          </a:xfrm>
          <a:prstGeom prst="rect">
            <a:avLst/>
          </a:prstGeom>
          <a:noFill/>
          <a:ln w="25400">
            <a:noFill/>
          </a:ln>
        </p:spPr>
        <p:txBody>
          <a:bodyPr>
            <a:spAutoFit/>
          </a:bodyPr>
          <a:p>
            <a:pPr>
              <a:spcBef>
                <a:spcPct val="50000"/>
              </a:spcBef>
            </a:pPr>
            <a:endParaRPr lang="zh-CN" altLang="zh-CN" sz="2800" b="1" dirty="0">
              <a:solidFill>
                <a:schemeClr val="bg2"/>
              </a:solidFill>
              <a:latin typeface="Times New Roman" panose="02020603050405020304" pitchFamily="18" charset="0"/>
            </a:endParaRPr>
          </a:p>
        </p:txBody>
      </p:sp>
      <p:sp>
        <p:nvSpPr>
          <p:cNvPr id="56380" name="Text Box 60"/>
          <p:cNvSpPr txBox="1"/>
          <p:nvPr/>
        </p:nvSpPr>
        <p:spPr>
          <a:xfrm>
            <a:off x="4500563" y="3284538"/>
            <a:ext cx="4329112" cy="519112"/>
          </a:xfrm>
          <a:prstGeom prst="rect">
            <a:avLst/>
          </a:prstGeom>
          <a:noFill/>
          <a:ln w="9525">
            <a:noFill/>
          </a:ln>
        </p:spPr>
        <p:txBody>
          <a:bodyPr>
            <a:spAutoFit/>
          </a:bodyPr>
          <a:p>
            <a:pPr>
              <a:spcBef>
                <a:spcPct val="50000"/>
              </a:spcBef>
            </a:pPr>
            <a:r>
              <a:rPr lang="zh-CN" altLang="en-US" sz="2800" b="1" dirty="0">
                <a:solidFill>
                  <a:schemeClr val="accent2"/>
                </a:solidFill>
                <a:latin typeface="Times New Roman" panose="02020603050405020304" pitchFamily="18" charset="0"/>
              </a:rPr>
              <a:t>当</a:t>
            </a: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I</a:t>
            </a:r>
            <a:r>
              <a:rPr lang="zh-CN" altLang="en-US" sz="2800" b="1" dirty="0">
                <a:solidFill>
                  <a:schemeClr val="accent2"/>
                </a:solidFill>
                <a:latin typeface="Times New Roman" panose="02020603050405020304" pitchFamily="18" charset="0"/>
              </a:rPr>
              <a:t>为阶跃电压时，则</a:t>
            </a:r>
            <a:endParaRPr lang="zh-CN" altLang="en-US" sz="2800" b="1" dirty="0">
              <a:solidFill>
                <a:schemeClr val="accent2"/>
              </a:solidFill>
              <a:latin typeface="Times New Roman" panose="02020603050405020304" pitchFamily="18" charset="0"/>
            </a:endParaRPr>
          </a:p>
        </p:txBody>
      </p:sp>
      <p:sp>
        <p:nvSpPr>
          <p:cNvPr id="56381" name="Line 61"/>
          <p:cNvSpPr/>
          <p:nvPr/>
        </p:nvSpPr>
        <p:spPr>
          <a:xfrm>
            <a:off x="4897438" y="5295900"/>
            <a:ext cx="1289050" cy="0"/>
          </a:xfrm>
          <a:prstGeom prst="line">
            <a:avLst/>
          </a:prstGeom>
          <a:ln w="38100" cap="flat" cmpd="sng">
            <a:solidFill>
              <a:srgbClr val="FF3300"/>
            </a:solidFill>
            <a:prstDash val="solid"/>
            <a:headEnd type="none" w="med" len="med"/>
            <a:tailEnd type="none" w="med" len="lg"/>
          </a:ln>
        </p:spPr>
      </p:sp>
      <p:grpSp>
        <p:nvGrpSpPr>
          <p:cNvPr id="5" name="Group 62"/>
          <p:cNvGrpSpPr/>
          <p:nvPr/>
        </p:nvGrpSpPr>
        <p:grpSpPr>
          <a:xfrm>
            <a:off x="6940550" y="4437063"/>
            <a:ext cx="1879600" cy="1593850"/>
            <a:chOff x="618" y="2008"/>
            <a:chExt cx="1184" cy="1004"/>
          </a:xfrm>
        </p:grpSpPr>
        <p:sp>
          <p:nvSpPr>
            <p:cNvPr id="545851" name="Line 63"/>
            <p:cNvSpPr/>
            <p:nvPr/>
          </p:nvSpPr>
          <p:spPr>
            <a:xfrm>
              <a:off x="897" y="2464"/>
              <a:ext cx="871" cy="0"/>
            </a:xfrm>
            <a:prstGeom prst="line">
              <a:avLst/>
            </a:prstGeom>
            <a:ln w="25400" cap="flat" cmpd="sng">
              <a:solidFill>
                <a:schemeClr val="tx1"/>
              </a:solidFill>
              <a:prstDash val="solid"/>
              <a:headEnd type="none" w="med" len="med"/>
              <a:tailEnd type="stealth" w="med" len="lg"/>
            </a:ln>
          </p:spPr>
        </p:sp>
        <p:sp>
          <p:nvSpPr>
            <p:cNvPr id="545852" name="Text Box 64"/>
            <p:cNvSpPr txBox="1"/>
            <p:nvPr/>
          </p:nvSpPr>
          <p:spPr>
            <a:xfrm>
              <a:off x="618" y="2008"/>
              <a:ext cx="481" cy="327"/>
            </a:xfrm>
            <a:prstGeom prst="rect">
              <a:avLst/>
            </a:prstGeom>
            <a:noFill/>
            <a:ln w="25400">
              <a:noFill/>
            </a:ln>
          </p:spPr>
          <p:txBody>
            <a:bodyPr>
              <a:spAutoFit/>
            </a:bodyPr>
            <a:p>
              <a:pPr>
                <a:spcBef>
                  <a:spcPct val="50000"/>
                </a:spcBef>
              </a:pP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o</a:t>
              </a:r>
              <a:endParaRPr lang="en-US" altLang="zh-CN" sz="2800" b="1" baseline="-25000" dirty="0">
                <a:solidFill>
                  <a:schemeClr val="accent2"/>
                </a:solidFill>
                <a:latin typeface="Times New Roman" panose="02020603050405020304" pitchFamily="18" charset="0"/>
              </a:endParaRPr>
            </a:p>
          </p:txBody>
        </p:sp>
        <p:sp>
          <p:nvSpPr>
            <p:cNvPr id="545853" name="Text Box 65"/>
            <p:cNvSpPr txBox="1"/>
            <p:nvPr/>
          </p:nvSpPr>
          <p:spPr>
            <a:xfrm>
              <a:off x="671" y="2356"/>
              <a:ext cx="350" cy="288"/>
            </a:xfrm>
            <a:prstGeom prst="rect">
              <a:avLst/>
            </a:prstGeom>
            <a:noFill/>
            <a:ln w="25400">
              <a:noFill/>
            </a:ln>
          </p:spPr>
          <p:txBody>
            <a:bodyPr>
              <a:spAutoFit/>
            </a:bodyPr>
            <a:p>
              <a:pPr>
                <a:spcBef>
                  <a:spcPct val="50000"/>
                </a:spcBef>
              </a:pPr>
              <a:r>
                <a:rPr lang="en-US" altLang="zh-CN" b="1" dirty="0">
                  <a:solidFill>
                    <a:schemeClr val="bg2"/>
                  </a:solidFill>
                  <a:latin typeface="Times New Roman" panose="02020603050405020304" pitchFamily="18" charset="0"/>
                </a:rPr>
                <a:t>0</a:t>
              </a:r>
              <a:endParaRPr lang="en-US" altLang="zh-CN" b="1" dirty="0">
                <a:solidFill>
                  <a:schemeClr val="bg2"/>
                </a:solidFill>
                <a:latin typeface="Times New Roman" panose="02020603050405020304" pitchFamily="18" charset="0"/>
              </a:endParaRPr>
            </a:p>
          </p:txBody>
        </p:sp>
        <p:sp>
          <p:nvSpPr>
            <p:cNvPr id="545854" name="Text Box 66"/>
            <p:cNvSpPr txBox="1"/>
            <p:nvPr/>
          </p:nvSpPr>
          <p:spPr>
            <a:xfrm>
              <a:off x="1628" y="2466"/>
              <a:ext cx="174" cy="327"/>
            </a:xfrm>
            <a:prstGeom prst="rect">
              <a:avLst/>
            </a:prstGeom>
            <a:noFill/>
            <a:ln w="25400">
              <a:noFill/>
            </a:ln>
          </p:spPr>
          <p:txBody>
            <a:bodyPr>
              <a:spAutoFit/>
            </a:bodyPr>
            <a:p>
              <a:pPr>
                <a:spcBef>
                  <a:spcPct val="50000"/>
                </a:spcBef>
              </a:pPr>
              <a:r>
                <a:rPr lang="en-US" altLang="zh-CN" sz="2800" b="1" i="1" dirty="0">
                  <a:solidFill>
                    <a:schemeClr val="bg2"/>
                  </a:solidFill>
                  <a:latin typeface="Times New Roman" panose="02020603050405020304" pitchFamily="18" charset="0"/>
                </a:rPr>
                <a:t>t</a:t>
              </a:r>
              <a:endParaRPr lang="en-US" altLang="zh-CN" sz="2800" b="1" i="1" dirty="0">
                <a:solidFill>
                  <a:schemeClr val="bg2"/>
                </a:solidFill>
                <a:latin typeface="Times New Roman" panose="02020603050405020304" pitchFamily="18" charset="0"/>
              </a:endParaRPr>
            </a:p>
          </p:txBody>
        </p:sp>
        <p:sp>
          <p:nvSpPr>
            <p:cNvPr id="545855" name="Line 67"/>
            <p:cNvSpPr/>
            <p:nvPr/>
          </p:nvSpPr>
          <p:spPr>
            <a:xfrm flipV="1">
              <a:off x="900" y="2100"/>
              <a:ext cx="0" cy="912"/>
            </a:xfrm>
            <a:prstGeom prst="line">
              <a:avLst/>
            </a:prstGeom>
            <a:ln w="25400" cap="flat" cmpd="sng">
              <a:solidFill>
                <a:schemeClr val="tx1"/>
              </a:solidFill>
              <a:prstDash val="solid"/>
              <a:headEnd type="none" w="med" len="med"/>
              <a:tailEnd type="stealth" w="med" len="lg"/>
            </a:ln>
          </p:spPr>
        </p:sp>
      </p:grpSp>
      <p:grpSp>
        <p:nvGrpSpPr>
          <p:cNvPr id="6" name="Group 68"/>
          <p:cNvGrpSpPr/>
          <p:nvPr/>
        </p:nvGrpSpPr>
        <p:grpSpPr>
          <a:xfrm>
            <a:off x="4427538" y="4394200"/>
            <a:ext cx="1833562" cy="1771650"/>
            <a:chOff x="613" y="940"/>
            <a:chExt cx="1155" cy="1116"/>
          </a:xfrm>
        </p:grpSpPr>
        <p:sp>
          <p:nvSpPr>
            <p:cNvPr id="545857" name="Text Box 69"/>
            <p:cNvSpPr txBox="1"/>
            <p:nvPr/>
          </p:nvSpPr>
          <p:spPr>
            <a:xfrm flipH="1">
              <a:off x="613" y="940"/>
              <a:ext cx="522" cy="327"/>
            </a:xfrm>
            <a:prstGeom prst="rect">
              <a:avLst/>
            </a:prstGeom>
            <a:noFill/>
            <a:ln w="25400">
              <a:noFill/>
            </a:ln>
          </p:spPr>
          <p:txBody>
            <a:bodyPr>
              <a:spAutoFit/>
            </a:bodyPr>
            <a:p>
              <a:pPr>
                <a:spcBef>
                  <a:spcPct val="50000"/>
                </a:spcBef>
              </a:pP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I</a:t>
              </a:r>
              <a:endParaRPr lang="en-US" altLang="zh-CN" sz="2800" b="1" baseline="-25000" dirty="0">
                <a:solidFill>
                  <a:schemeClr val="accent2"/>
                </a:solidFill>
                <a:latin typeface="Times New Roman" panose="02020603050405020304" pitchFamily="18" charset="0"/>
              </a:endParaRPr>
            </a:p>
          </p:txBody>
        </p:sp>
        <p:sp>
          <p:nvSpPr>
            <p:cNvPr id="545858" name="Text Box 70"/>
            <p:cNvSpPr txBox="1"/>
            <p:nvPr/>
          </p:nvSpPr>
          <p:spPr>
            <a:xfrm>
              <a:off x="680" y="1768"/>
              <a:ext cx="258" cy="288"/>
            </a:xfrm>
            <a:prstGeom prst="rect">
              <a:avLst/>
            </a:prstGeom>
            <a:noFill/>
            <a:ln w="25400">
              <a:noFill/>
            </a:ln>
          </p:spPr>
          <p:txBody>
            <a:bodyPr>
              <a:spAutoFit/>
            </a:bodyPr>
            <a:p>
              <a:pPr>
                <a:spcBef>
                  <a:spcPct val="50000"/>
                </a:spcBef>
              </a:pPr>
              <a:r>
                <a:rPr lang="en-US" altLang="zh-CN" b="1" dirty="0">
                  <a:solidFill>
                    <a:schemeClr val="bg2"/>
                  </a:solidFill>
                  <a:latin typeface="Times New Roman" panose="02020603050405020304" pitchFamily="18" charset="0"/>
                </a:rPr>
                <a:t>0</a:t>
              </a:r>
              <a:endParaRPr lang="en-US" altLang="zh-CN" b="1" dirty="0">
                <a:solidFill>
                  <a:schemeClr val="bg2"/>
                </a:solidFill>
                <a:latin typeface="Times New Roman" panose="02020603050405020304" pitchFamily="18" charset="0"/>
              </a:endParaRPr>
            </a:p>
          </p:txBody>
        </p:sp>
        <p:sp>
          <p:nvSpPr>
            <p:cNvPr id="545859" name="Line 71"/>
            <p:cNvSpPr/>
            <p:nvPr/>
          </p:nvSpPr>
          <p:spPr>
            <a:xfrm flipV="1">
              <a:off x="900" y="1164"/>
              <a:ext cx="0" cy="708"/>
            </a:xfrm>
            <a:prstGeom prst="line">
              <a:avLst/>
            </a:prstGeom>
            <a:ln w="25400" cap="flat" cmpd="sng">
              <a:solidFill>
                <a:schemeClr val="tx1"/>
              </a:solidFill>
              <a:prstDash val="solid"/>
              <a:headEnd type="none" w="med" len="med"/>
              <a:tailEnd type="stealth" w="med" len="lg"/>
            </a:ln>
          </p:spPr>
        </p:sp>
        <p:sp>
          <p:nvSpPr>
            <p:cNvPr id="545860" name="Line 72"/>
            <p:cNvSpPr/>
            <p:nvPr/>
          </p:nvSpPr>
          <p:spPr>
            <a:xfrm>
              <a:off x="897" y="1864"/>
              <a:ext cx="871" cy="0"/>
            </a:xfrm>
            <a:prstGeom prst="line">
              <a:avLst/>
            </a:prstGeom>
            <a:ln w="25400" cap="flat" cmpd="sng">
              <a:solidFill>
                <a:schemeClr val="tx1"/>
              </a:solidFill>
              <a:prstDash val="solid"/>
              <a:headEnd type="none" w="med" len="med"/>
              <a:tailEnd type="stealth" w="med" len="lg"/>
            </a:ln>
          </p:spPr>
        </p:sp>
      </p:grpSp>
      <p:sp>
        <p:nvSpPr>
          <p:cNvPr id="56393" name="Line 73"/>
          <p:cNvSpPr/>
          <p:nvPr/>
        </p:nvSpPr>
        <p:spPr>
          <a:xfrm>
            <a:off x="7388225" y="5840413"/>
            <a:ext cx="1409700" cy="0"/>
          </a:xfrm>
          <a:prstGeom prst="line">
            <a:avLst/>
          </a:prstGeom>
          <a:ln w="25400" cap="flat" cmpd="sng">
            <a:solidFill>
              <a:schemeClr val="accent2"/>
            </a:solidFill>
            <a:prstDash val="dash"/>
            <a:headEnd type="none" w="med" len="med"/>
            <a:tailEnd type="none" w="med" len="lg"/>
          </a:ln>
        </p:spPr>
      </p:sp>
      <p:sp>
        <p:nvSpPr>
          <p:cNvPr id="56394" name="Text Box 74"/>
          <p:cNvSpPr txBox="1"/>
          <p:nvPr/>
        </p:nvSpPr>
        <p:spPr>
          <a:xfrm>
            <a:off x="6154738" y="4897438"/>
            <a:ext cx="350837" cy="519112"/>
          </a:xfrm>
          <a:prstGeom prst="rect">
            <a:avLst/>
          </a:prstGeom>
          <a:noFill/>
          <a:ln w="25400">
            <a:noFill/>
          </a:ln>
        </p:spPr>
        <p:txBody>
          <a:bodyPr>
            <a:spAutoFit/>
          </a:bodyPr>
          <a:p>
            <a:pPr>
              <a:spcBef>
                <a:spcPct val="50000"/>
              </a:spcBef>
            </a:pPr>
            <a:r>
              <a:rPr lang="en-US" altLang="zh-CN" sz="2800" b="1" i="1" dirty="0">
                <a:solidFill>
                  <a:schemeClr val="bg2"/>
                </a:solidFill>
                <a:latin typeface="Times New Roman" panose="02020603050405020304" pitchFamily="18" charset="0"/>
              </a:rPr>
              <a:t>t</a:t>
            </a:r>
            <a:endParaRPr lang="en-US" altLang="zh-CN" sz="2800" b="1" dirty="0">
              <a:solidFill>
                <a:schemeClr val="bg2"/>
              </a:solidFill>
              <a:latin typeface="Times New Roman" panose="02020603050405020304" pitchFamily="18" charset="0"/>
            </a:endParaRPr>
          </a:p>
        </p:txBody>
      </p:sp>
      <p:sp>
        <p:nvSpPr>
          <p:cNvPr id="56395" name="Freeform 75"/>
          <p:cNvSpPr/>
          <p:nvPr/>
        </p:nvSpPr>
        <p:spPr>
          <a:xfrm>
            <a:off x="7388225" y="5154613"/>
            <a:ext cx="1238250" cy="685800"/>
          </a:xfrm>
          <a:custGeom>
            <a:avLst/>
            <a:gdLst>
              <a:gd name="txL" fmla="*/ 0 w 780"/>
              <a:gd name="txT" fmla="*/ 0 h 432"/>
              <a:gd name="txR" fmla="*/ 780 w 780"/>
              <a:gd name="txB" fmla="*/ 432 h 432"/>
            </a:gdLst>
            <a:ahLst/>
            <a:cxnLst>
              <a:cxn ang="0">
                <a:pos x="0" y="0"/>
              </a:cxn>
              <a:cxn ang="0">
                <a:pos x="432" y="432"/>
              </a:cxn>
              <a:cxn ang="0">
                <a:pos x="780" y="432"/>
              </a:cxn>
            </a:cxnLst>
            <a:rect l="txL" t="txT" r="txR" b="txB"/>
            <a:pathLst>
              <a:path w="780" h="432">
                <a:moveTo>
                  <a:pt x="0" y="0"/>
                </a:moveTo>
                <a:lnTo>
                  <a:pt x="432" y="432"/>
                </a:lnTo>
                <a:lnTo>
                  <a:pt x="780" y="432"/>
                </a:lnTo>
              </a:path>
            </a:pathLst>
          </a:custGeom>
          <a:noFill/>
          <a:ln w="38100" cap="flat" cmpd="sng">
            <a:solidFill>
              <a:srgbClr val="FF3300"/>
            </a:solidFill>
            <a:prstDash val="solid"/>
            <a:round/>
            <a:headEnd type="none" w="med" len="med"/>
            <a:tailEnd type="none" w="med" len="lg"/>
          </a:ln>
        </p:spPr>
        <p:txBody>
          <a:bodyPr wrap="none" anchor="ctr" anchorCtr="0"/>
          <a:p>
            <a:endParaRPr lang="zh-CN" altLang="en-US" dirty="0">
              <a:latin typeface="Times New Roman" panose="02020603050405020304" pitchFamily="18" charset="0"/>
            </a:endParaRPr>
          </a:p>
        </p:txBody>
      </p:sp>
      <p:graphicFrame>
        <p:nvGraphicFramePr>
          <p:cNvPr id="545864" name="Object 76"/>
          <p:cNvGraphicFramePr/>
          <p:nvPr/>
        </p:nvGraphicFramePr>
        <p:xfrm>
          <a:off x="5148263" y="3789363"/>
          <a:ext cx="1657350" cy="862012"/>
        </p:xfrm>
        <a:graphic>
          <a:graphicData uri="http://schemas.openxmlformats.org/presentationml/2006/ole">
            <mc:AlternateContent xmlns:mc="http://schemas.openxmlformats.org/markup-compatibility/2006">
              <mc:Choice xmlns:v="urn:schemas-microsoft-com:vml" Requires="v">
                <p:oleObj spid="_x0000_s4582" name="" r:id="rId10" imgW="1891665" imgH="989965" progId="Equation.3">
                  <p:embed/>
                </p:oleObj>
              </mc:Choice>
              <mc:Fallback>
                <p:oleObj name="" r:id="rId10" imgW="1891665" imgH="989965" progId="Equation.3">
                  <p:embed/>
                  <p:pic>
                    <p:nvPicPr>
                      <p:cNvPr id="0" name="图片 4581"/>
                      <p:cNvPicPr/>
                      <p:nvPr/>
                    </p:nvPicPr>
                    <p:blipFill>
                      <a:blip r:embed="rId11">
                        <a:clrChange>
                          <a:clrFrom>
                            <a:srgbClr val="000000"/>
                          </a:clrFrom>
                          <a:clrTo>
                            <a:srgbClr val="FF0066"/>
                          </a:clrTo>
                        </a:clrChange>
                      </a:blip>
                      <a:stretch>
                        <a:fillRect/>
                      </a:stretch>
                    </p:blipFill>
                    <p:spPr>
                      <a:xfrm>
                        <a:off x="5148263" y="3789363"/>
                        <a:ext cx="1657350" cy="862012"/>
                      </a:xfrm>
                      <a:prstGeom prst="rect">
                        <a:avLst/>
                      </a:prstGeom>
                      <a:noFill/>
                      <a:ln w="38100">
                        <a:noFill/>
                        <a:miter/>
                      </a:ln>
                    </p:spPr>
                  </p:pic>
                </p:oleObj>
              </mc:Fallback>
            </mc:AlternateContent>
          </a:graphicData>
        </a:graphic>
      </p:graphicFrame>
      <p:graphicFrame>
        <p:nvGraphicFramePr>
          <p:cNvPr id="545865" name="Object 77"/>
          <p:cNvGraphicFramePr/>
          <p:nvPr/>
        </p:nvGraphicFramePr>
        <p:xfrm>
          <a:off x="4556125" y="5159375"/>
          <a:ext cx="271463" cy="258763"/>
        </p:xfrm>
        <a:graphic>
          <a:graphicData uri="http://schemas.openxmlformats.org/presentationml/2006/ole">
            <mc:AlternateContent xmlns:mc="http://schemas.openxmlformats.org/markup-compatibility/2006">
              <mc:Choice xmlns:v="urn:schemas-microsoft-com:vml" Requires="v">
                <p:oleObj spid="_x0000_s4583" name="" r:id="rId12" imgW="330200" imgH="330200" progId="Equation.3">
                  <p:embed/>
                </p:oleObj>
              </mc:Choice>
              <mc:Fallback>
                <p:oleObj name="" r:id="rId12" imgW="330200" imgH="330200" progId="Equation.3">
                  <p:embed/>
                  <p:pic>
                    <p:nvPicPr>
                      <p:cNvPr id="0" name="图片 4582"/>
                      <p:cNvPicPr/>
                      <p:nvPr/>
                    </p:nvPicPr>
                    <p:blipFill>
                      <a:blip r:embed="rId13">
                        <a:clrChange>
                          <a:clrFrom>
                            <a:srgbClr val="000000"/>
                          </a:clrFrom>
                          <a:clrTo>
                            <a:srgbClr val="FF0066"/>
                          </a:clrTo>
                        </a:clrChange>
                      </a:blip>
                      <a:stretch>
                        <a:fillRect/>
                      </a:stretch>
                    </p:blipFill>
                    <p:spPr>
                      <a:xfrm>
                        <a:off x="4556125" y="5159375"/>
                        <a:ext cx="271463" cy="258763"/>
                      </a:xfrm>
                      <a:prstGeom prst="rect">
                        <a:avLst/>
                      </a:prstGeom>
                      <a:noFill/>
                      <a:ln w="38100">
                        <a:noFill/>
                        <a:miter/>
                      </a:ln>
                    </p:spPr>
                  </p:pic>
                </p:oleObj>
              </mc:Fallback>
            </mc:AlternateContent>
          </a:graphicData>
        </a:graphic>
      </p:graphicFrame>
      <p:sp>
        <p:nvSpPr>
          <p:cNvPr id="56398" name="Text Box 78"/>
          <p:cNvSpPr txBox="1"/>
          <p:nvPr/>
        </p:nvSpPr>
        <p:spPr>
          <a:xfrm>
            <a:off x="323850" y="6078538"/>
            <a:ext cx="6769100" cy="519112"/>
          </a:xfrm>
          <a:prstGeom prst="rect">
            <a:avLst/>
          </a:prstGeom>
          <a:noFill/>
          <a:ln w="9525">
            <a:noFill/>
          </a:ln>
        </p:spPr>
        <p:txBody>
          <a:bodyPr>
            <a:spAutoFit/>
          </a:bodyPr>
          <a:p>
            <a:pPr>
              <a:spcBef>
                <a:spcPct val="50000"/>
              </a:spcBef>
            </a:pP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o</a:t>
            </a:r>
            <a:r>
              <a:rPr lang="zh-CN" altLang="en-US" sz="2800" b="1" dirty="0">
                <a:solidFill>
                  <a:srgbClr val="663300"/>
                </a:solidFill>
                <a:latin typeface="Times New Roman" panose="02020603050405020304" pitchFamily="18" charset="0"/>
              </a:rPr>
              <a:t>随时间线性下降，最后达到负饱和值。</a:t>
            </a:r>
            <a:endParaRPr lang="zh-CN" altLang="en-US" sz="2800" b="1" dirty="0">
              <a:solidFill>
                <a:srgbClr val="663300"/>
              </a:solidFill>
              <a:latin typeface="Times New Roman" panose="02020603050405020304" pitchFamily="18" charset="0"/>
            </a:endParaRPr>
          </a:p>
        </p:txBody>
      </p:sp>
      <p:pic>
        <p:nvPicPr>
          <p:cNvPr id="3" name="图片 2"/>
          <p:cNvPicPr>
            <a:picLocks noChangeAspect="1"/>
          </p:cNvPicPr>
          <p:nvPr>
            <p:custDataLst>
              <p:tags r:id="rId14"/>
            </p:custDataLst>
          </p:nvPr>
        </p:nvPicPr>
        <p:blipFill>
          <a:blip r:embed="rId15"/>
          <a:stretch>
            <a:fillRect/>
          </a:stretch>
        </p:blipFill>
        <p:spPr>
          <a:xfrm>
            <a:off x="3124200" y="3290570"/>
            <a:ext cx="2895600" cy="276225"/>
          </a:xfrm>
          <a:prstGeom prst="rect">
            <a:avLst/>
          </a:prstGeom>
        </p:spPr>
      </p:pic>
      <p:sp>
        <p:nvSpPr>
          <p:cNvPr id="7" name="页脚占位符 4"/>
          <p:cNvSpPr txBox="1">
            <a:spLocks noGrp="1"/>
          </p:cNvSpPr>
          <p:nvPr>
            <p:custDataLst>
              <p:tags r:id="rId1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45794"/>
                                        </p:tgtEl>
                                        <p:attrNameLst>
                                          <p:attrName>style.visibility</p:attrName>
                                        </p:attrNameLst>
                                      </p:cBhvr>
                                      <p:to>
                                        <p:strVal val="visible"/>
                                      </p:to>
                                    </p:set>
                                    <p:animEffect transition="in" filter="wipe(up)">
                                      <p:cBhvr>
                                        <p:cTn id="7" dur="5000"/>
                                        <p:tgtEl>
                                          <p:spTgt spid="545794"/>
                                        </p:tgtEl>
                                      </p:cBhvr>
                                    </p:animEffect>
                                  </p:childTnLst>
                                </p:cTn>
                              </p:par>
                            </p:childTnLst>
                          </p:cTn>
                        </p:par>
                        <p:par>
                          <p:cTn id="8" fill="hold">
                            <p:stCondLst>
                              <p:cond delay="5000"/>
                            </p:stCondLst>
                            <p:childTnLst>
                              <p:par>
                                <p:cTn id="9" presetID="22" presetClass="entr" presetSubtype="8" fill="hold" grpId="0" nodeType="afterEffect">
                                  <p:stCondLst>
                                    <p:cond delay="0"/>
                                  </p:stCondLst>
                                  <p:childTnLst>
                                    <p:set>
                                      <p:cBhvr>
                                        <p:cTn id="10" dur="1" fill="hold">
                                          <p:stCondLst>
                                            <p:cond delay="0"/>
                                          </p:stCondLst>
                                        </p:cTn>
                                        <p:tgtEl>
                                          <p:spTgt spid="56327"/>
                                        </p:tgtEl>
                                        <p:attrNameLst>
                                          <p:attrName>style.visibility</p:attrName>
                                        </p:attrNameLst>
                                      </p:cBhvr>
                                      <p:to>
                                        <p:strVal val="visible"/>
                                      </p:to>
                                    </p:set>
                                    <p:animEffect transition="in" filter="wipe(left)">
                                      <p:cBhvr>
                                        <p:cTn id="11" dur="2000"/>
                                        <p:tgtEl>
                                          <p:spTgt spid="5632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56380"/>
                                        </p:tgtEl>
                                        <p:attrNameLst>
                                          <p:attrName>style.visibility</p:attrName>
                                        </p:attrNameLst>
                                      </p:cBhvr>
                                      <p:to>
                                        <p:strVal val="visible"/>
                                      </p:to>
                                    </p:set>
                                    <p:animEffect transition="in" filter="dissolve">
                                      <p:cBhvr>
                                        <p:cTn id="21" dur="500"/>
                                        <p:tgtEl>
                                          <p:spTgt spid="5638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545864"/>
                                        </p:tgtEl>
                                        <p:attrNameLst>
                                          <p:attrName>style.visibility</p:attrName>
                                        </p:attrNameLst>
                                      </p:cBhvr>
                                      <p:to>
                                        <p:strVal val="visible"/>
                                      </p:to>
                                    </p:set>
                                    <p:animEffect transition="in" filter="wipe(left)">
                                      <p:cBhvr>
                                        <p:cTn id="26" dur="500"/>
                                        <p:tgtEl>
                                          <p:spTgt spid="545864"/>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32"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ox(out)">
                                      <p:cBhvr>
                                        <p:cTn id="31" dur="500"/>
                                        <p:tgtEl>
                                          <p:spTgt spid="6"/>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499"/>
                                          </p:stCondLst>
                                        </p:cTn>
                                        <p:tgtEl>
                                          <p:spTgt spid="5639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56381"/>
                                        </p:tgtEl>
                                        <p:attrNameLst>
                                          <p:attrName>style.visibility</p:attrName>
                                        </p:attrNameLst>
                                      </p:cBhvr>
                                      <p:to>
                                        <p:strVal val="visible"/>
                                      </p:to>
                                    </p:set>
                                    <p:animEffect transition="in" filter="wipe(left)">
                                      <p:cBhvr>
                                        <p:cTn id="39" dur="500"/>
                                        <p:tgtEl>
                                          <p:spTgt spid="56381"/>
                                        </p:tgtEl>
                                      </p:cBhvr>
                                    </p:animEffect>
                                  </p:childTnLst>
                                </p:cTn>
                              </p:par>
                            </p:childTnLst>
                          </p:cTn>
                        </p:par>
                        <p:par>
                          <p:cTn id="40" fill="hold">
                            <p:stCondLst>
                              <p:cond delay="500"/>
                            </p:stCondLst>
                            <p:childTnLst>
                              <p:par>
                                <p:cTn id="41" presetID="22" presetClass="entr" presetSubtype="8" fill="hold" nodeType="afterEffect">
                                  <p:stCondLst>
                                    <p:cond delay="0"/>
                                  </p:stCondLst>
                                  <p:childTnLst>
                                    <p:set>
                                      <p:cBhvr>
                                        <p:cTn id="42" dur="1" fill="hold">
                                          <p:stCondLst>
                                            <p:cond delay="0"/>
                                          </p:stCondLst>
                                        </p:cTn>
                                        <p:tgtEl>
                                          <p:spTgt spid="545865"/>
                                        </p:tgtEl>
                                        <p:attrNameLst>
                                          <p:attrName>style.visibility</p:attrName>
                                        </p:attrNameLst>
                                      </p:cBhvr>
                                      <p:to>
                                        <p:strVal val="visible"/>
                                      </p:to>
                                    </p:set>
                                    <p:animEffect transition="in" filter="wipe(left)">
                                      <p:cBhvr>
                                        <p:cTn id="43" dur="500"/>
                                        <p:tgtEl>
                                          <p:spTgt spid="545865"/>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32" fill="hold"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box(out)">
                                      <p:cBhvr>
                                        <p:cTn id="48" dur="5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56395"/>
                                        </p:tgtEl>
                                        <p:attrNameLst>
                                          <p:attrName>style.visibility</p:attrName>
                                        </p:attrNameLst>
                                      </p:cBhvr>
                                      <p:to>
                                        <p:strVal val="visible"/>
                                      </p:to>
                                    </p:set>
                                    <p:animEffect transition="in" filter="wipe(left)">
                                      <p:cBhvr>
                                        <p:cTn id="53" dur="500"/>
                                        <p:tgtEl>
                                          <p:spTgt spid="5639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56393"/>
                                        </p:tgtEl>
                                        <p:attrNameLst>
                                          <p:attrName>style.visibility</p:attrName>
                                        </p:attrNameLst>
                                      </p:cBhvr>
                                      <p:to>
                                        <p:strVal val="visible"/>
                                      </p:to>
                                    </p:set>
                                    <p:animEffect transition="in" filter="wipe(left)">
                                      <p:cBhvr>
                                        <p:cTn id="58" dur="500"/>
                                        <p:tgtEl>
                                          <p:spTgt spid="56393"/>
                                        </p:tgtEl>
                                      </p:cBhvr>
                                    </p:animEffect>
                                  </p:childTnLst>
                                </p:cTn>
                              </p:par>
                            </p:childTnLst>
                          </p:cTn>
                        </p:par>
                        <p:par>
                          <p:cTn id="59" fill="hold">
                            <p:stCondLst>
                              <p:cond delay="500"/>
                            </p:stCondLst>
                            <p:childTnLst>
                              <p:par>
                                <p:cTn id="60" presetID="22" presetClass="entr" presetSubtype="8" fill="hold" nodeType="afterEffect">
                                  <p:stCondLst>
                                    <p:cond delay="0"/>
                                  </p:stCondLst>
                                  <p:childTnLst>
                                    <p:set>
                                      <p:cBhvr>
                                        <p:cTn id="61" dur="1" fill="hold">
                                          <p:stCondLst>
                                            <p:cond delay="0"/>
                                          </p:stCondLst>
                                        </p:cTn>
                                        <p:tgtEl>
                                          <p:spTgt spid="545846"/>
                                        </p:tgtEl>
                                        <p:attrNameLst>
                                          <p:attrName>style.visibility</p:attrName>
                                        </p:attrNameLst>
                                      </p:cBhvr>
                                      <p:to>
                                        <p:strVal val="visible"/>
                                      </p:to>
                                    </p:set>
                                    <p:animEffect transition="in" filter="wipe(left)">
                                      <p:cBhvr>
                                        <p:cTn id="62" dur="500"/>
                                        <p:tgtEl>
                                          <p:spTgt spid="54584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56398"/>
                                        </p:tgtEl>
                                        <p:attrNameLst>
                                          <p:attrName>style.visibility</p:attrName>
                                        </p:attrNameLst>
                                      </p:cBhvr>
                                      <p:to>
                                        <p:strVal val="visible"/>
                                      </p:to>
                                    </p:set>
                                    <p:animEffect transition="in" filter="wipe(left)">
                                      <p:cBhvr>
                                        <p:cTn id="67" dur="300"/>
                                        <p:tgtEl>
                                          <p:spTgt spid="56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7" grpId="0" bldLvl="0" animBg="1"/>
      <p:bldP spid="56380" grpId="0"/>
      <p:bldP spid="56394" grpId="0"/>
      <p:bldP spid="56395" grpId="0" bldLvl="0" animBg="1"/>
      <p:bldP spid="56398"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9394" name="Rectangle 2"/>
          <p:cNvSpPr/>
          <p:nvPr/>
        </p:nvSpPr>
        <p:spPr>
          <a:xfrm>
            <a:off x="442913" y="765175"/>
            <a:ext cx="7391400" cy="519113"/>
          </a:xfrm>
          <a:prstGeom prst="rect">
            <a:avLst/>
          </a:prstGeom>
          <a:noFill/>
          <a:ln w="9525">
            <a:noFill/>
          </a:ln>
        </p:spPr>
        <p:txBody>
          <a:bodyPr>
            <a:spAutoFit/>
          </a:bodyPr>
          <a:p>
            <a:pPr eaLnBrk="0" hangingPunct="0"/>
            <a:r>
              <a:rPr lang="zh-CN" altLang="en-US" sz="2800" b="1" dirty="0">
                <a:solidFill>
                  <a:srgbClr val="FF0066"/>
                </a:solidFill>
                <a:latin typeface="Times New Roman" panose="02020603050405020304" pitchFamily="18" charset="0"/>
              </a:rPr>
              <a:t>例</a:t>
            </a:r>
            <a:r>
              <a:rPr lang="en-US" altLang="zh-CN" sz="2800" b="1" dirty="0">
                <a:solidFill>
                  <a:srgbClr val="FF0066"/>
                </a:solidFill>
                <a:latin typeface="Times New Roman" panose="02020603050405020304" pitchFamily="18" charset="0"/>
              </a:rPr>
              <a:t>:   </a:t>
            </a:r>
            <a:r>
              <a:rPr lang="zh-CN" altLang="en-US" sz="2800" b="1" dirty="0">
                <a:latin typeface="Times New Roman" panose="02020603050405020304" pitchFamily="18" charset="0"/>
              </a:rPr>
              <a:t>利用积分电路将方波变成三角波。</a:t>
            </a:r>
            <a:endParaRPr lang="zh-CN" altLang="en-US" sz="2800" b="1" dirty="0">
              <a:solidFill>
                <a:srgbClr val="FF0000"/>
              </a:solidFill>
              <a:latin typeface="Times New Roman" panose="02020603050405020304" pitchFamily="18" charset="0"/>
            </a:endParaRPr>
          </a:p>
        </p:txBody>
      </p:sp>
      <p:sp>
        <p:nvSpPr>
          <p:cNvPr id="59395" name="Text Box 3"/>
          <p:cNvSpPr txBox="1"/>
          <p:nvPr/>
        </p:nvSpPr>
        <p:spPr>
          <a:xfrm>
            <a:off x="1052513" y="2516188"/>
            <a:ext cx="1143000" cy="457200"/>
          </a:xfrm>
          <a:prstGeom prst="rect">
            <a:avLst/>
          </a:prstGeom>
          <a:noFill/>
          <a:ln w="9525">
            <a:noFill/>
          </a:ln>
        </p:spPr>
        <p:txBody>
          <a:bodyPr>
            <a:spAutoFit/>
          </a:bodyPr>
          <a:p>
            <a:pPr eaLnBrk="0" hangingPunct="0"/>
            <a:r>
              <a:rPr lang="en-US" altLang="zh-CN" b="1" dirty="0">
                <a:solidFill>
                  <a:srgbClr val="0000FF"/>
                </a:solidFill>
                <a:latin typeface="Times New Roman" panose="02020603050405020304" pitchFamily="18" charset="0"/>
              </a:rPr>
              <a:t>10 k</a:t>
            </a:r>
            <a:r>
              <a:rPr lang="en-US" altLang="zh-CN" b="1" dirty="0">
                <a:solidFill>
                  <a:srgbClr val="0000FF"/>
                </a:solidFill>
                <a:latin typeface="Times New Roman" panose="02020603050405020304" pitchFamily="18" charset="0"/>
                <a:sym typeface="Symbol" panose="05050102010706020507" pitchFamily="18" charset="2"/>
              </a:rPr>
              <a:t></a:t>
            </a:r>
            <a:endParaRPr lang="en-US" altLang="zh-CN" b="1" dirty="0">
              <a:solidFill>
                <a:srgbClr val="0000FF"/>
              </a:solidFill>
              <a:latin typeface="Times New Roman" panose="02020603050405020304" pitchFamily="18" charset="0"/>
            </a:endParaRPr>
          </a:p>
        </p:txBody>
      </p:sp>
      <p:sp>
        <p:nvSpPr>
          <p:cNvPr id="59396" name="Rectangle 4"/>
          <p:cNvSpPr/>
          <p:nvPr/>
        </p:nvSpPr>
        <p:spPr>
          <a:xfrm>
            <a:off x="2481263" y="1258888"/>
            <a:ext cx="1447800" cy="457200"/>
          </a:xfrm>
          <a:prstGeom prst="rect">
            <a:avLst/>
          </a:prstGeom>
          <a:noFill/>
          <a:ln w="9525">
            <a:noFill/>
          </a:ln>
        </p:spPr>
        <p:txBody>
          <a:bodyPr>
            <a:spAutoFit/>
          </a:bodyPr>
          <a:p>
            <a:pPr eaLnBrk="0" hangingPunct="0"/>
            <a:r>
              <a:rPr lang="en-US" altLang="zh-CN" b="1" dirty="0">
                <a:solidFill>
                  <a:srgbClr val="0000FF"/>
                </a:solidFill>
                <a:latin typeface="Times New Roman" panose="02020603050405020304" pitchFamily="18" charset="0"/>
                <a:sym typeface="Symbol" panose="05050102010706020507" pitchFamily="18" charset="2"/>
              </a:rPr>
              <a:t>10 nF</a:t>
            </a:r>
            <a:endParaRPr lang="en-US" altLang="zh-CN" b="1" dirty="0">
              <a:solidFill>
                <a:srgbClr val="0000FF"/>
              </a:solidFill>
              <a:latin typeface="Times New Roman" panose="02020603050405020304" pitchFamily="18" charset="0"/>
              <a:sym typeface="Symbol" panose="05050102010706020507" pitchFamily="18" charset="2"/>
            </a:endParaRPr>
          </a:p>
        </p:txBody>
      </p:sp>
      <p:sp>
        <p:nvSpPr>
          <p:cNvPr id="59397" name="Text Box 5"/>
          <p:cNvSpPr txBox="1"/>
          <p:nvPr/>
        </p:nvSpPr>
        <p:spPr>
          <a:xfrm>
            <a:off x="4016375" y="1557338"/>
            <a:ext cx="3200400" cy="579437"/>
          </a:xfrm>
          <a:prstGeom prst="rect">
            <a:avLst/>
          </a:prstGeom>
          <a:noFill/>
          <a:ln w="9525">
            <a:noFill/>
          </a:ln>
        </p:spPr>
        <p:txBody>
          <a:bodyPr>
            <a:spAutoFit/>
          </a:bodyPr>
          <a:p>
            <a:pPr eaLnBrk="0" hangingPunct="0"/>
            <a:r>
              <a:rPr lang="en-US" altLang="zh-CN" sz="2800" b="1" dirty="0">
                <a:latin typeface="Times New Roman" panose="02020603050405020304" pitchFamily="18" charset="0"/>
              </a:rPr>
              <a:t> </a:t>
            </a:r>
            <a:r>
              <a:rPr lang="zh-CN" altLang="en-US" sz="2800" b="1" dirty="0">
                <a:latin typeface="Times New Roman" panose="02020603050405020304" pitchFamily="18" charset="0"/>
              </a:rPr>
              <a:t>时间常数 </a:t>
            </a:r>
            <a:r>
              <a:rPr lang="zh-CN" altLang="en-US" sz="3200" b="1" i="1" dirty="0">
                <a:solidFill>
                  <a:srgbClr val="FF0066"/>
                </a:solidFill>
                <a:latin typeface="Symbol" panose="05050102010706020507" pitchFamily="18" charset="2"/>
                <a:sym typeface="Symbol" panose="05050102010706020507" pitchFamily="18" charset="2"/>
              </a:rPr>
              <a:t></a:t>
            </a:r>
            <a:r>
              <a:rPr lang="zh-CN" altLang="en-US" sz="3200" b="1" i="1" dirty="0">
                <a:solidFill>
                  <a:srgbClr val="FF0066"/>
                </a:solidFill>
                <a:latin typeface="Times New Roman" panose="02020603050405020304" pitchFamily="18" charset="0"/>
                <a:sym typeface="Symbol" panose="05050102010706020507" pitchFamily="18" charset="2"/>
              </a:rPr>
              <a:t> </a:t>
            </a:r>
            <a:r>
              <a:rPr lang="en-US" altLang="zh-CN" sz="2800" b="1" dirty="0">
                <a:solidFill>
                  <a:srgbClr val="FF0066"/>
                </a:solidFill>
                <a:latin typeface="Times New Roman" panose="02020603050405020304" pitchFamily="18" charset="0"/>
              </a:rPr>
              <a:t>=</a:t>
            </a:r>
            <a:r>
              <a:rPr lang="en-US" altLang="zh-CN" sz="3200" b="1" dirty="0">
                <a:solidFill>
                  <a:srgbClr val="FF0066"/>
                </a:solidFill>
                <a:latin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R</a:t>
            </a:r>
            <a:r>
              <a:rPr lang="en-US" altLang="zh-CN" sz="2800" b="1" baseline="-25000" dirty="0">
                <a:solidFill>
                  <a:srgbClr val="FF0066"/>
                </a:solidFill>
                <a:latin typeface="Times New Roman" panose="02020603050405020304" pitchFamily="18" charset="0"/>
              </a:rPr>
              <a:t>1</a:t>
            </a:r>
            <a:r>
              <a:rPr lang="en-US" altLang="zh-CN" sz="2800" b="1" i="1" dirty="0">
                <a:solidFill>
                  <a:srgbClr val="FF0066"/>
                </a:solidFill>
                <a:latin typeface="Times New Roman" panose="02020603050405020304" pitchFamily="18" charset="0"/>
              </a:rPr>
              <a:t>C</a:t>
            </a:r>
            <a:r>
              <a:rPr lang="en-US" altLang="zh-CN" sz="2800" b="1" baseline="-25000" dirty="0">
                <a:solidFill>
                  <a:srgbClr val="FF0066"/>
                </a:solidFill>
                <a:latin typeface="Times New Roman" panose="02020603050405020304" pitchFamily="18" charset="0"/>
              </a:rPr>
              <a:t>f</a:t>
            </a:r>
            <a:endParaRPr lang="en-US" altLang="zh-CN" sz="2800" b="1" baseline="-25000" dirty="0">
              <a:solidFill>
                <a:srgbClr val="FF0066"/>
              </a:solidFill>
              <a:latin typeface="Times New Roman" panose="02020603050405020304" pitchFamily="18" charset="0"/>
            </a:endParaRPr>
          </a:p>
        </p:txBody>
      </p:sp>
      <p:sp>
        <p:nvSpPr>
          <p:cNvPr id="59398" name="Rectangle 6"/>
          <p:cNvSpPr/>
          <p:nvPr/>
        </p:nvSpPr>
        <p:spPr>
          <a:xfrm>
            <a:off x="6950075" y="1609725"/>
            <a:ext cx="1752600" cy="519113"/>
          </a:xfrm>
          <a:prstGeom prst="rect">
            <a:avLst/>
          </a:prstGeom>
          <a:noFill/>
          <a:ln w="9525">
            <a:noFill/>
          </a:ln>
        </p:spPr>
        <p:txBody>
          <a:bodyPr>
            <a:spAutoFit/>
          </a:bodyPr>
          <a:p>
            <a:pPr eaLnBrk="0" hangingPunct="0"/>
            <a:r>
              <a:rPr lang="en-US" altLang="zh-CN" sz="2800" b="1" dirty="0">
                <a:latin typeface="Times New Roman" panose="02020603050405020304" pitchFamily="18" charset="0"/>
              </a:rPr>
              <a:t> = 0.1 ms</a:t>
            </a:r>
            <a:endParaRPr lang="en-US" altLang="zh-CN" sz="2800" b="1" dirty="0">
              <a:latin typeface="Times New Roman" panose="02020603050405020304" pitchFamily="18" charset="0"/>
            </a:endParaRPr>
          </a:p>
        </p:txBody>
      </p:sp>
      <p:graphicFrame>
        <p:nvGraphicFramePr>
          <p:cNvPr id="546823" name="Object 7"/>
          <p:cNvGraphicFramePr/>
          <p:nvPr/>
        </p:nvGraphicFramePr>
        <p:xfrm>
          <a:off x="4302125" y="2114550"/>
          <a:ext cx="4191000" cy="1328738"/>
        </p:xfrm>
        <a:graphic>
          <a:graphicData uri="http://schemas.openxmlformats.org/presentationml/2006/ole">
            <mc:AlternateContent xmlns:mc="http://schemas.openxmlformats.org/markup-compatibility/2006">
              <mc:Choice xmlns:v="urn:schemas-microsoft-com:vml" Requires="v">
                <p:oleObj spid="_x0000_s4584" name="" r:id="rId1" imgW="1510665" imgH="482600" progId="Equation.3">
                  <p:embed/>
                </p:oleObj>
              </mc:Choice>
              <mc:Fallback>
                <p:oleObj name="" r:id="rId1" imgW="1510665" imgH="482600" progId="Equation.3">
                  <p:embed/>
                  <p:pic>
                    <p:nvPicPr>
                      <p:cNvPr id="0" name="图片 4583"/>
                      <p:cNvPicPr/>
                      <p:nvPr/>
                    </p:nvPicPr>
                    <p:blipFill>
                      <a:blip r:embed="rId2"/>
                      <a:stretch>
                        <a:fillRect/>
                      </a:stretch>
                    </p:blipFill>
                    <p:spPr>
                      <a:xfrm>
                        <a:off x="4302125" y="2114550"/>
                        <a:ext cx="4191000" cy="1328738"/>
                      </a:xfrm>
                      <a:prstGeom prst="rect">
                        <a:avLst/>
                      </a:prstGeom>
                      <a:noFill/>
                      <a:ln w="38100">
                        <a:noFill/>
                        <a:miter/>
                      </a:ln>
                    </p:spPr>
                  </p:pic>
                </p:oleObj>
              </mc:Fallback>
            </mc:AlternateContent>
          </a:graphicData>
        </a:graphic>
      </p:graphicFrame>
      <p:sp>
        <p:nvSpPr>
          <p:cNvPr id="59400" name="Rectangle 8"/>
          <p:cNvSpPr/>
          <p:nvPr/>
        </p:nvSpPr>
        <p:spPr>
          <a:xfrm>
            <a:off x="4016375" y="3386138"/>
            <a:ext cx="2743200" cy="519112"/>
          </a:xfrm>
          <a:prstGeom prst="rect">
            <a:avLst/>
          </a:prstGeom>
          <a:noFill/>
          <a:ln w="9525">
            <a:noFill/>
          </a:ln>
        </p:spPr>
        <p:txBody>
          <a:bodyPr>
            <a:spAutoFit/>
          </a:bodyPr>
          <a:p>
            <a:pPr eaLnBrk="0" hangingPunct="0"/>
            <a:r>
              <a:rPr lang="zh-CN" altLang="en-US" sz="2800" b="1" dirty="0">
                <a:latin typeface="Times New Roman" panose="02020603050405020304" pitchFamily="18" charset="0"/>
              </a:rPr>
              <a:t>设 </a:t>
            </a:r>
            <a:r>
              <a:rPr lang="en-US" altLang="zh-CN" sz="2800" b="1" i="1" dirty="0">
                <a:latin typeface="Times New Roman" panose="02020603050405020304" pitchFamily="18" charset="0"/>
              </a:rPr>
              <a:t>u</a:t>
            </a:r>
            <a:r>
              <a:rPr lang="en-US" altLang="zh-CN" sz="2800" b="1" i="1" baseline="-25000" dirty="0">
                <a:latin typeface="Times New Roman" panose="02020603050405020304" pitchFamily="18" charset="0"/>
              </a:rPr>
              <a:t>C</a:t>
            </a:r>
            <a:r>
              <a:rPr lang="en-US" altLang="zh-CN" sz="2800" b="1" dirty="0">
                <a:latin typeface="Times New Roman" panose="02020603050405020304" pitchFamily="18" charset="0"/>
              </a:rPr>
              <a:t>(0) = 0</a:t>
            </a:r>
            <a:endParaRPr lang="en-US" altLang="zh-CN" sz="2800" b="1" dirty="0">
              <a:latin typeface="Times New Roman" panose="02020603050405020304" pitchFamily="18" charset="0"/>
            </a:endParaRPr>
          </a:p>
        </p:txBody>
      </p:sp>
      <p:graphicFrame>
        <p:nvGraphicFramePr>
          <p:cNvPr id="546825" name="Object 9"/>
          <p:cNvGraphicFramePr/>
          <p:nvPr/>
        </p:nvGraphicFramePr>
        <p:xfrm>
          <a:off x="4530725" y="3567113"/>
          <a:ext cx="3213100" cy="1171575"/>
        </p:xfrm>
        <a:graphic>
          <a:graphicData uri="http://schemas.openxmlformats.org/presentationml/2006/ole">
            <mc:AlternateContent xmlns:mc="http://schemas.openxmlformats.org/markup-compatibility/2006">
              <mc:Choice xmlns:v="urn:schemas-microsoft-com:vml" Requires="v">
                <p:oleObj spid="_x0000_s4585" name="" r:id="rId3" imgW="1244600" imgH="457200" progId="Equation.3">
                  <p:embed/>
                </p:oleObj>
              </mc:Choice>
              <mc:Fallback>
                <p:oleObj name="" r:id="rId3" imgW="1244600" imgH="457200" progId="Equation.3">
                  <p:embed/>
                  <p:pic>
                    <p:nvPicPr>
                      <p:cNvPr id="0" name="图片 4584"/>
                      <p:cNvPicPr/>
                      <p:nvPr/>
                    </p:nvPicPr>
                    <p:blipFill>
                      <a:blip r:embed="rId4"/>
                      <a:stretch>
                        <a:fillRect/>
                      </a:stretch>
                    </p:blipFill>
                    <p:spPr>
                      <a:xfrm>
                        <a:off x="4530725" y="3567113"/>
                        <a:ext cx="3213100" cy="1171575"/>
                      </a:xfrm>
                      <a:prstGeom prst="rect">
                        <a:avLst/>
                      </a:prstGeom>
                      <a:noFill/>
                      <a:ln w="38100">
                        <a:noFill/>
                        <a:miter/>
                      </a:ln>
                    </p:spPr>
                  </p:pic>
                </p:oleObj>
              </mc:Fallback>
            </mc:AlternateContent>
          </a:graphicData>
        </a:graphic>
      </p:graphicFrame>
      <p:sp>
        <p:nvSpPr>
          <p:cNvPr id="59402" name="Text Box 10"/>
          <p:cNvSpPr txBox="1"/>
          <p:nvPr/>
        </p:nvSpPr>
        <p:spPr>
          <a:xfrm>
            <a:off x="7688263" y="3868738"/>
            <a:ext cx="1204912" cy="488950"/>
          </a:xfrm>
          <a:prstGeom prst="rect">
            <a:avLst/>
          </a:prstGeom>
          <a:noFill/>
          <a:ln w="9525">
            <a:noFill/>
          </a:ln>
        </p:spPr>
        <p:txBody>
          <a:bodyPr wrap="none">
            <a:spAutoFit/>
          </a:bodyPr>
          <a:p>
            <a:pPr algn="ctr" eaLnBrk="0" hangingPunct="0"/>
            <a:r>
              <a:rPr lang="en-US" altLang="zh-CN" sz="2600" b="1" dirty="0">
                <a:latin typeface="Times New Roman" panose="02020603050405020304" pitchFamily="18" charset="0"/>
              </a:rPr>
              <a:t>= </a:t>
            </a:r>
            <a:r>
              <a:rPr lang="en-US" altLang="zh-CN" sz="2600" b="1" i="1" dirty="0">
                <a:latin typeface="Times New Roman" panose="02020603050405020304" pitchFamily="18" charset="0"/>
                <a:cs typeface="Times New Roman" panose="02020603050405020304" pitchFamily="18" charset="0"/>
                <a:sym typeface="Symbol" panose="05050102010706020507" pitchFamily="18" charset="2"/>
              </a:rPr>
              <a:t></a:t>
            </a:r>
            <a:r>
              <a:rPr lang="en-US" altLang="zh-CN" sz="2600" b="1" dirty="0">
                <a:latin typeface="Times New Roman" panose="02020603050405020304" pitchFamily="18" charset="0"/>
              </a:rPr>
              <a:t> 5 V</a:t>
            </a:r>
            <a:endParaRPr lang="en-US" altLang="zh-CN" sz="2600" b="1" dirty="0">
              <a:latin typeface="Times New Roman" panose="02020603050405020304" pitchFamily="18" charset="0"/>
            </a:endParaRPr>
          </a:p>
        </p:txBody>
      </p:sp>
      <p:grpSp>
        <p:nvGrpSpPr>
          <p:cNvPr id="2" name="Group 11"/>
          <p:cNvGrpSpPr/>
          <p:nvPr/>
        </p:nvGrpSpPr>
        <p:grpSpPr>
          <a:xfrm>
            <a:off x="138113" y="3487738"/>
            <a:ext cx="3830637" cy="1524000"/>
            <a:chOff x="144" y="2016"/>
            <a:chExt cx="2413" cy="960"/>
          </a:xfrm>
        </p:grpSpPr>
        <p:grpSp>
          <p:nvGrpSpPr>
            <p:cNvPr id="546828" name="Group 12"/>
            <p:cNvGrpSpPr/>
            <p:nvPr/>
          </p:nvGrpSpPr>
          <p:grpSpPr>
            <a:xfrm>
              <a:off x="456" y="2016"/>
              <a:ext cx="2101" cy="951"/>
              <a:chOff x="672" y="2832"/>
              <a:chExt cx="2144" cy="951"/>
            </a:xfrm>
          </p:grpSpPr>
          <p:sp>
            <p:nvSpPr>
              <p:cNvPr id="546829" name="Text Box 13"/>
              <p:cNvSpPr txBox="1"/>
              <p:nvPr/>
            </p:nvSpPr>
            <p:spPr>
              <a:xfrm>
                <a:off x="720" y="2832"/>
                <a:ext cx="528" cy="288"/>
              </a:xfrm>
              <a:prstGeom prst="rect">
                <a:avLst/>
              </a:prstGeom>
              <a:noFill/>
              <a:ln w="9525">
                <a:noFill/>
              </a:ln>
            </p:spPr>
            <p:txBody>
              <a:bodyPr>
                <a:spAutoFit/>
              </a:bodyPr>
              <a:p>
                <a:pPr eaLnBrk="0" hangingPunct="0"/>
                <a:r>
                  <a:rPr lang="en-US" altLang="zh-CN" b="1" i="1" dirty="0">
                    <a:latin typeface="Times New Roman" panose="02020603050405020304" pitchFamily="18" charset="0"/>
                  </a:rPr>
                  <a:t>u</a:t>
                </a:r>
                <a:r>
                  <a:rPr lang="en-US" altLang="zh-CN" b="1" baseline="-25000" dirty="0">
                    <a:latin typeface="Times New Roman" panose="02020603050405020304" pitchFamily="18" charset="0"/>
                  </a:rPr>
                  <a:t>I</a:t>
                </a:r>
                <a:r>
                  <a:rPr lang="en-US" altLang="zh-CN" b="1" dirty="0">
                    <a:latin typeface="Times New Roman" panose="02020603050405020304" pitchFamily="18" charset="0"/>
                  </a:rPr>
                  <a:t>/V</a:t>
                </a:r>
                <a:endParaRPr lang="en-US" altLang="zh-CN" b="1" dirty="0">
                  <a:latin typeface="Times New Roman" panose="02020603050405020304" pitchFamily="18" charset="0"/>
                </a:endParaRPr>
              </a:p>
            </p:txBody>
          </p:sp>
          <p:sp>
            <p:nvSpPr>
              <p:cNvPr id="546830" name="Line 14"/>
              <p:cNvSpPr/>
              <p:nvPr/>
            </p:nvSpPr>
            <p:spPr>
              <a:xfrm>
                <a:off x="672" y="3456"/>
                <a:ext cx="2016" cy="0"/>
              </a:xfrm>
              <a:prstGeom prst="line">
                <a:avLst/>
              </a:prstGeom>
              <a:ln w="28575" cap="flat" cmpd="sng">
                <a:solidFill>
                  <a:schemeClr val="tx1"/>
                </a:solidFill>
                <a:prstDash val="solid"/>
                <a:headEnd type="none" w="med" len="med"/>
                <a:tailEnd type="triangle" w="sm" len="lg"/>
              </a:ln>
            </p:spPr>
          </p:sp>
          <p:sp>
            <p:nvSpPr>
              <p:cNvPr id="546831" name="Line 15"/>
              <p:cNvSpPr/>
              <p:nvPr/>
            </p:nvSpPr>
            <p:spPr>
              <a:xfrm rot="-5400000">
                <a:off x="313" y="3383"/>
                <a:ext cx="720" cy="2"/>
              </a:xfrm>
              <a:prstGeom prst="line">
                <a:avLst/>
              </a:prstGeom>
              <a:ln w="28575" cap="flat" cmpd="sng">
                <a:solidFill>
                  <a:schemeClr val="tx1"/>
                </a:solidFill>
                <a:prstDash val="solid"/>
                <a:headEnd type="none" w="med" len="med"/>
                <a:tailEnd type="triangle" w="sm" len="lg"/>
              </a:ln>
            </p:spPr>
          </p:sp>
          <p:sp>
            <p:nvSpPr>
              <p:cNvPr id="546832" name="Text Box 16"/>
              <p:cNvSpPr txBox="1"/>
              <p:nvPr/>
            </p:nvSpPr>
            <p:spPr>
              <a:xfrm>
                <a:off x="2291" y="3456"/>
                <a:ext cx="525" cy="327"/>
              </a:xfrm>
              <a:prstGeom prst="rect">
                <a:avLst/>
              </a:prstGeom>
              <a:noFill/>
              <a:ln w="9525">
                <a:noFill/>
              </a:ln>
            </p:spPr>
            <p:txBody>
              <a:bodyPr wrap="none">
                <a:spAutoFit/>
              </a:bodyPr>
              <a:p>
                <a:pPr algn="ctr" eaLnBrk="0" hangingPunct="0"/>
                <a:r>
                  <a:rPr lang="en-US" altLang="zh-CN" sz="2800" b="1" i="1" dirty="0">
                    <a:latin typeface="Times New Roman" panose="02020603050405020304" pitchFamily="18" charset="0"/>
                  </a:rPr>
                  <a:t>t</a:t>
                </a:r>
                <a:r>
                  <a:rPr lang="en-US" altLang="zh-CN" sz="2800" b="1" dirty="0">
                    <a:latin typeface="Times New Roman" panose="02020603050405020304" pitchFamily="18" charset="0"/>
                  </a:rPr>
                  <a:t>/ms</a:t>
                </a:r>
                <a:endParaRPr lang="en-US" altLang="zh-CN" sz="2800" b="1" dirty="0">
                  <a:latin typeface="Times New Roman" panose="02020603050405020304" pitchFamily="18" charset="0"/>
                </a:endParaRPr>
              </a:p>
            </p:txBody>
          </p:sp>
        </p:grpSp>
        <p:sp>
          <p:nvSpPr>
            <p:cNvPr id="546833" name="Line 17"/>
            <p:cNvSpPr/>
            <p:nvPr/>
          </p:nvSpPr>
          <p:spPr>
            <a:xfrm>
              <a:off x="470" y="2400"/>
              <a:ext cx="227" cy="0"/>
            </a:xfrm>
            <a:prstGeom prst="line">
              <a:avLst/>
            </a:prstGeom>
            <a:ln w="38100" cap="flat" cmpd="sng">
              <a:solidFill>
                <a:srgbClr val="0000FF"/>
              </a:solidFill>
              <a:prstDash val="solid"/>
              <a:headEnd type="none" w="med" len="med"/>
              <a:tailEnd type="none" w="med" len="med"/>
            </a:ln>
          </p:spPr>
        </p:sp>
        <p:sp>
          <p:nvSpPr>
            <p:cNvPr id="546834" name="Line 18"/>
            <p:cNvSpPr/>
            <p:nvPr/>
          </p:nvSpPr>
          <p:spPr>
            <a:xfrm flipV="1">
              <a:off x="683" y="2400"/>
              <a:ext cx="0" cy="480"/>
            </a:xfrm>
            <a:prstGeom prst="line">
              <a:avLst/>
            </a:prstGeom>
            <a:ln w="38100" cap="flat" cmpd="sng">
              <a:solidFill>
                <a:srgbClr val="0000FF"/>
              </a:solidFill>
              <a:prstDash val="solid"/>
              <a:headEnd type="none" w="med" len="med"/>
              <a:tailEnd type="none" w="med" len="med"/>
            </a:ln>
          </p:spPr>
        </p:sp>
        <p:sp>
          <p:nvSpPr>
            <p:cNvPr id="546835" name="Line 19"/>
            <p:cNvSpPr/>
            <p:nvPr/>
          </p:nvSpPr>
          <p:spPr>
            <a:xfrm>
              <a:off x="683" y="2880"/>
              <a:ext cx="453" cy="0"/>
            </a:xfrm>
            <a:prstGeom prst="line">
              <a:avLst/>
            </a:prstGeom>
            <a:ln w="38100" cap="flat" cmpd="sng">
              <a:solidFill>
                <a:srgbClr val="0000FF"/>
              </a:solidFill>
              <a:prstDash val="solid"/>
              <a:headEnd type="none" w="med" len="med"/>
              <a:tailEnd type="none" w="med" len="med"/>
            </a:ln>
          </p:spPr>
        </p:sp>
        <p:sp>
          <p:nvSpPr>
            <p:cNvPr id="546836" name="Line 20"/>
            <p:cNvSpPr/>
            <p:nvPr/>
          </p:nvSpPr>
          <p:spPr>
            <a:xfrm flipV="1">
              <a:off x="1142" y="2400"/>
              <a:ext cx="0" cy="480"/>
            </a:xfrm>
            <a:prstGeom prst="line">
              <a:avLst/>
            </a:prstGeom>
            <a:ln w="38100" cap="flat" cmpd="sng">
              <a:solidFill>
                <a:srgbClr val="0000FF"/>
              </a:solidFill>
              <a:prstDash val="solid"/>
              <a:headEnd type="none" w="med" len="med"/>
              <a:tailEnd type="none" w="med" len="med"/>
            </a:ln>
          </p:spPr>
        </p:sp>
        <p:sp>
          <p:nvSpPr>
            <p:cNvPr id="546837" name="Line 21"/>
            <p:cNvSpPr/>
            <p:nvPr/>
          </p:nvSpPr>
          <p:spPr>
            <a:xfrm>
              <a:off x="1142" y="2400"/>
              <a:ext cx="453" cy="0"/>
            </a:xfrm>
            <a:prstGeom prst="line">
              <a:avLst/>
            </a:prstGeom>
            <a:ln w="38100" cap="flat" cmpd="sng">
              <a:solidFill>
                <a:srgbClr val="0000FF"/>
              </a:solidFill>
              <a:prstDash val="solid"/>
              <a:headEnd type="none" w="med" len="med"/>
              <a:tailEnd type="none" w="med" len="med"/>
            </a:ln>
          </p:spPr>
        </p:sp>
        <p:sp>
          <p:nvSpPr>
            <p:cNvPr id="546838" name="Line 22"/>
            <p:cNvSpPr/>
            <p:nvPr/>
          </p:nvSpPr>
          <p:spPr>
            <a:xfrm flipV="1">
              <a:off x="1601" y="2400"/>
              <a:ext cx="0" cy="480"/>
            </a:xfrm>
            <a:prstGeom prst="line">
              <a:avLst/>
            </a:prstGeom>
            <a:ln w="38100" cap="flat" cmpd="sng">
              <a:solidFill>
                <a:srgbClr val="0000FF"/>
              </a:solidFill>
              <a:prstDash val="solid"/>
              <a:headEnd type="none" w="med" len="med"/>
              <a:tailEnd type="none" w="med" len="med"/>
            </a:ln>
          </p:spPr>
        </p:sp>
        <p:sp>
          <p:nvSpPr>
            <p:cNvPr id="546839" name="Line 23"/>
            <p:cNvSpPr/>
            <p:nvPr/>
          </p:nvSpPr>
          <p:spPr>
            <a:xfrm>
              <a:off x="1601" y="2880"/>
              <a:ext cx="453" cy="0"/>
            </a:xfrm>
            <a:prstGeom prst="line">
              <a:avLst/>
            </a:prstGeom>
            <a:ln w="38100" cap="flat" cmpd="sng">
              <a:solidFill>
                <a:srgbClr val="0000FF"/>
              </a:solidFill>
              <a:prstDash val="solid"/>
              <a:headEnd type="none" w="med" len="med"/>
              <a:tailEnd type="none" w="med" len="med"/>
            </a:ln>
          </p:spPr>
        </p:sp>
        <p:sp>
          <p:nvSpPr>
            <p:cNvPr id="546840" name="Rectangle 24"/>
            <p:cNvSpPr/>
            <p:nvPr/>
          </p:nvSpPr>
          <p:spPr>
            <a:xfrm>
              <a:off x="662" y="2592"/>
              <a:ext cx="316" cy="250"/>
            </a:xfrm>
            <a:prstGeom prst="rect">
              <a:avLst/>
            </a:prstGeom>
            <a:noFill/>
            <a:ln w="9525">
              <a:noFill/>
            </a:ln>
          </p:spPr>
          <p:txBody>
            <a:bodyPr>
              <a:spAutoFit/>
            </a:bodyPr>
            <a:p>
              <a:pPr algn="ctr" eaLnBrk="0" hangingPunct="0"/>
              <a:r>
                <a:rPr lang="en-US" altLang="zh-CN" sz="2000" b="1" dirty="0">
                  <a:solidFill>
                    <a:srgbClr val="FF0000"/>
                  </a:solidFill>
                  <a:latin typeface="Times New Roman" panose="02020603050405020304" pitchFamily="18" charset="0"/>
                </a:rPr>
                <a:t>0.1</a:t>
              </a:r>
              <a:endParaRPr lang="en-US" altLang="zh-CN" sz="2000" b="1" dirty="0">
                <a:solidFill>
                  <a:srgbClr val="FF0000"/>
                </a:solidFill>
                <a:latin typeface="Times New Roman" panose="02020603050405020304" pitchFamily="18" charset="0"/>
              </a:endParaRPr>
            </a:p>
          </p:txBody>
        </p:sp>
        <p:sp>
          <p:nvSpPr>
            <p:cNvPr id="546841" name="Rectangle 25"/>
            <p:cNvSpPr/>
            <p:nvPr/>
          </p:nvSpPr>
          <p:spPr>
            <a:xfrm>
              <a:off x="1094" y="2592"/>
              <a:ext cx="316" cy="250"/>
            </a:xfrm>
            <a:prstGeom prst="rect">
              <a:avLst/>
            </a:prstGeom>
            <a:noFill/>
            <a:ln w="9525">
              <a:noFill/>
            </a:ln>
          </p:spPr>
          <p:txBody>
            <a:bodyPr wrap="none">
              <a:spAutoFit/>
            </a:bodyPr>
            <a:p>
              <a:pPr algn="ctr" eaLnBrk="0" hangingPunct="0"/>
              <a:r>
                <a:rPr lang="en-US" altLang="zh-CN" sz="2000" b="1" dirty="0">
                  <a:solidFill>
                    <a:srgbClr val="FF0000"/>
                  </a:solidFill>
                  <a:latin typeface="Times New Roman" panose="02020603050405020304" pitchFamily="18" charset="0"/>
                </a:rPr>
                <a:t>0.3</a:t>
              </a:r>
              <a:endParaRPr lang="en-US" altLang="zh-CN" sz="2000" b="1" dirty="0">
                <a:solidFill>
                  <a:srgbClr val="FF0000"/>
                </a:solidFill>
                <a:latin typeface="Times New Roman" panose="02020603050405020304" pitchFamily="18" charset="0"/>
              </a:endParaRPr>
            </a:p>
          </p:txBody>
        </p:sp>
        <p:sp>
          <p:nvSpPr>
            <p:cNvPr id="546842" name="Rectangle 26"/>
            <p:cNvSpPr/>
            <p:nvPr/>
          </p:nvSpPr>
          <p:spPr>
            <a:xfrm>
              <a:off x="1574" y="2592"/>
              <a:ext cx="316" cy="250"/>
            </a:xfrm>
            <a:prstGeom prst="rect">
              <a:avLst/>
            </a:prstGeom>
            <a:noFill/>
            <a:ln w="9525">
              <a:noFill/>
            </a:ln>
          </p:spPr>
          <p:txBody>
            <a:bodyPr wrap="none">
              <a:spAutoFit/>
            </a:bodyPr>
            <a:p>
              <a:pPr algn="ctr" eaLnBrk="0" hangingPunct="0"/>
              <a:r>
                <a:rPr lang="en-US" altLang="zh-CN" sz="2000" b="1" dirty="0">
                  <a:solidFill>
                    <a:srgbClr val="FF0000"/>
                  </a:solidFill>
                  <a:latin typeface="Times New Roman" panose="02020603050405020304" pitchFamily="18" charset="0"/>
                </a:rPr>
                <a:t>0.5</a:t>
              </a:r>
              <a:endParaRPr lang="en-US" altLang="zh-CN" sz="2000" b="1" dirty="0">
                <a:solidFill>
                  <a:srgbClr val="FF0000"/>
                </a:solidFill>
                <a:latin typeface="Times New Roman" panose="02020603050405020304" pitchFamily="18" charset="0"/>
              </a:endParaRPr>
            </a:p>
          </p:txBody>
        </p:sp>
        <p:sp>
          <p:nvSpPr>
            <p:cNvPr id="546843" name="Rectangle 27"/>
            <p:cNvSpPr/>
            <p:nvPr/>
          </p:nvSpPr>
          <p:spPr>
            <a:xfrm>
              <a:off x="266" y="2273"/>
              <a:ext cx="212" cy="288"/>
            </a:xfrm>
            <a:prstGeom prst="rect">
              <a:avLst/>
            </a:prstGeom>
            <a:noFill/>
            <a:ln w="9525">
              <a:noFill/>
            </a:ln>
          </p:spPr>
          <p:txBody>
            <a:bodyPr wrap="none">
              <a:spAutoFit/>
            </a:bodyPr>
            <a:p>
              <a:pPr algn="ctr" eaLnBrk="0" hangingPunct="0"/>
              <a:r>
                <a:rPr lang="en-US" altLang="zh-CN" b="1" dirty="0">
                  <a:solidFill>
                    <a:srgbClr val="FF0000"/>
                  </a:solidFill>
                  <a:latin typeface="Times New Roman" panose="02020603050405020304" pitchFamily="18" charset="0"/>
                </a:rPr>
                <a:t>5</a:t>
              </a:r>
              <a:endParaRPr lang="en-US" altLang="zh-CN" b="1" dirty="0">
                <a:solidFill>
                  <a:srgbClr val="FF0000"/>
                </a:solidFill>
                <a:latin typeface="Times New Roman" panose="02020603050405020304" pitchFamily="18" charset="0"/>
              </a:endParaRPr>
            </a:p>
          </p:txBody>
        </p:sp>
        <p:sp>
          <p:nvSpPr>
            <p:cNvPr id="546844" name="Rectangle 28"/>
            <p:cNvSpPr/>
            <p:nvPr/>
          </p:nvSpPr>
          <p:spPr>
            <a:xfrm>
              <a:off x="144" y="2688"/>
              <a:ext cx="365" cy="288"/>
            </a:xfrm>
            <a:prstGeom prst="rect">
              <a:avLst/>
            </a:prstGeom>
            <a:noFill/>
            <a:ln w="9525">
              <a:noFill/>
            </a:ln>
          </p:spPr>
          <p:txBody>
            <a:bodyPr wrap="none">
              <a:spAutoFit/>
            </a:bodyPr>
            <a:p>
              <a:pPr algn="ctr" eaLnBrk="0" hangingPunct="0"/>
              <a:r>
                <a:rPr lang="en-US" altLang="zh-CN" b="1" i="1"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b="1" dirty="0">
                  <a:solidFill>
                    <a:srgbClr val="FF0000"/>
                  </a:solidFill>
                  <a:latin typeface="Times New Roman" panose="02020603050405020304" pitchFamily="18" charset="0"/>
                </a:rPr>
                <a:t> 5</a:t>
              </a:r>
              <a:endParaRPr lang="en-US" altLang="zh-CN" b="1" dirty="0">
                <a:solidFill>
                  <a:srgbClr val="FF0000"/>
                </a:solidFill>
                <a:latin typeface="Times New Roman" panose="02020603050405020304" pitchFamily="18" charset="0"/>
              </a:endParaRPr>
            </a:p>
          </p:txBody>
        </p:sp>
      </p:grpSp>
      <p:grpSp>
        <p:nvGrpSpPr>
          <p:cNvPr id="4" name="Group 29"/>
          <p:cNvGrpSpPr/>
          <p:nvPr/>
        </p:nvGrpSpPr>
        <p:grpSpPr>
          <a:xfrm>
            <a:off x="652463" y="4935538"/>
            <a:ext cx="3397250" cy="1509712"/>
            <a:chOff x="240" y="2736"/>
            <a:chExt cx="2140" cy="951"/>
          </a:xfrm>
        </p:grpSpPr>
        <p:sp>
          <p:nvSpPr>
            <p:cNvPr id="546846" name="Text Box 30"/>
            <p:cNvSpPr txBox="1"/>
            <p:nvPr/>
          </p:nvSpPr>
          <p:spPr>
            <a:xfrm>
              <a:off x="288" y="2736"/>
              <a:ext cx="576" cy="327"/>
            </a:xfrm>
            <a:prstGeom prst="rect">
              <a:avLst/>
            </a:prstGeom>
            <a:noFill/>
            <a:ln w="9525">
              <a:noFill/>
            </a:ln>
          </p:spPr>
          <p:txBody>
            <a:bodyPr>
              <a:spAutoFit/>
            </a:bodyPr>
            <a:p>
              <a:pPr algn="ctr" eaLnBrk="0" hangingPunct="0"/>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O</a:t>
              </a:r>
              <a:r>
                <a:rPr lang="en-US" altLang="zh-CN" sz="2800" b="1" dirty="0">
                  <a:latin typeface="Times New Roman" panose="02020603050405020304" pitchFamily="18" charset="0"/>
                </a:rPr>
                <a:t>/v</a:t>
              </a:r>
              <a:endParaRPr lang="en-US" altLang="zh-CN" sz="2800" b="1" dirty="0">
                <a:latin typeface="Times New Roman" panose="02020603050405020304" pitchFamily="18" charset="0"/>
              </a:endParaRPr>
            </a:p>
          </p:txBody>
        </p:sp>
        <p:sp>
          <p:nvSpPr>
            <p:cNvPr id="546847" name="Line 31"/>
            <p:cNvSpPr/>
            <p:nvPr/>
          </p:nvSpPr>
          <p:spPr>
            <a:xfrm>
              <a:off x="240" y="3360"/>
              <a:ext cx="2016" cy="0"/>
            </a:xfrm>
            <a:prstGeom prst="line">
              <a:avLst/>
            </a:prstGeom>
            <a:ln w="28575" cap="flat" cmpd="sng">
              <a:solidFill>
                <a:schemeClr val="tx1"/>
              </a:solidFill>
              <a:prstDash val="solid"/>
              <a:headEnd type="none" w="med" len="med"/>
              <a:tailEnd type="triangle" w="sm" len="lg"/>
            </a:ln>
          </p:spPr>
        </p:sp>
        <p:sp>
          <p:nvSpPr>
            <p:cNvPr id="546848" name="Line 32"/>
            <p:cNvSpPr/>
            <p:nvPr/>
          </p:nvSpPr>
          <p:spPr>
            <a:xfrm rot="-5400000">
              <a:off x="-119" y="3287"/>
              <a:ext cx="720" cy="2"/>
            </a:xfrm>
            <a:prstGeom prst="line">
              <a:avLst/>
            </a:prstGeom>
            <a:ln w="28575" cap="flat" cmpd="sng">
              <a:solidFill>
                <a:schemeClr val="tx1"/>
              </a:solidFill>
              <a:prstDash val="solid"/>
              <a:headEnd type="none" w="med" len="med"/>
              <a:tailEnd type="triangle" w="sm" len="lg"/>
            </a:ln>
          </p:spPr>
        </p:sp>
        <p:sp>
          <p:nvSpPr>
            <p:cNvPr id="546849" name="Text Box 33"/>
            <p:cNvSpPr txBox="1"/>
            <p:nvPr/>
          </p:nvSpPr>
          <p:spPr>
            <a:xfrm>
              <a:off x="1866" y="3360"/>
              <a:ext cx="514" cy="327"/>
            </a:xfrm>
            <a:prstGeom prst="rect">
              <a:avLst/>
            </a:prstGeom>
            <a:noFill/>
            <a:ln w="9525">
              <a:noFill/>
            </a:ln>
          </p:spPr>
          <p:txBody>
            <a:bodyPr wrap="none">
              <a:spAutoFit/>
            </a:bodyPr>
            <a:p>
              <a:pPr algn="ctr" eaLnBrk="0" hangingPunct="0"/>
              <a:r>
                <a:rPr lang="en-US" altLang="zh-CN" sz="2800" b="1" i="1" dirty="0">
                  <a:latin typeface="Times New Roman" panose="02020603050405020304" pitchFamily="18" charset="0"/>
                </a:rPr>
                <a:t>t</a:t>
              </a:r>
              <a:r>
                <a:rPr lang="en-US" altLang="zh-CN" sz="2800" b="1" dirty="0">
                  <a:latin typeface="Times New Roman" panose="02020603050405020304" pitchFamily="18" charset="0"/>
                </a:rPr>
                <a:t>/ms</a:t>
              </a:r>
              <a:endParaRPr lang="en-US" altLang="zh-CN" sz="2800" b="1" dirty="0">
                <a:latin typeface="Times New Roman" panose="02020603050405020304" pitchFamily="18" charset="0"/>
              </a:endParaRPr>
            </a:p>
          </p:txBody>
        </p:sp>
      </p:grpSp>
      <p:grpSp>
        <p:nvGrpSpPr>
          <p:cNvPr id="5" name="Group 34"/>
          <p:cNvGrpSpPr/>
          <p:nvPr/>
        </p:nvGrpSpPr>
        <p:grpSpPr>
          <a:xfrm>
            <a:off x="957263" y="4783138"/>
            <a:ext cx="1473200" cy="1524000"/>
            <a:chOff x="624" y="2832"/>
            <a:chExt cx="928" cy="960"/>
          </a:xfrm>
        </p:grpSpPr>
        <p:sp>
          <p:nvSpPr>
            <p:cNvPr id="546851" name="Line 35"/>
            <p:cNvSpPr/>
            <p:nvPr/>
          </p:nvSpPr>
          <p:spPr>
            <a:xfrm flipH="1">
              <a:off x="624" y="2832"/>
              <a:ext cx="27" cy="960"/>
            </a:xfrm>
            <a:prstGeom prst="line">
              <a:avLst/>
            </a:prstGeom>
            <a:ln w="28575" cap="flat" cmpd="sng">
              <a:solidFill>
                <a:schemeClr val="tx1"/>
              </a:solidFill>
              <a:prstDash val="dash"/>
              <a:headEnd type="none" w="med" len="med"/>
              <a:tailEnd type="none" w="med" len="med"/>
            </a:ln>
          </p:spPr>
        </p:sp>
        <p:sp>
          <p:nvSpPr>
            <p:cNvPr id="546852" name="Line 36"/>
            <p:cNvSpPr/>
            <p:nvPr/>
          </p:nvSpPr>
          <p:spPr>
            <a:xfrm>
              <a:off x="1104" y="2832"/>
              <a:ext cx="0" cy="732"/>
            </a:xfrm>
            <a:prstGeom prst="line">
              <a:avLst/>
            </a:prstGeom>
            <a:ln w="28575" cap="flat" cmpd="sng">
              <a:solidFill>
                <a:schemeClr val="tx1"/>
              </a:solidFill>
              <a:prstDash val="dash"/>
              <a:headEnd type="none" w="med" len="med"/>
              <a:tailEnd type="none" w="med" len="med"/>
            </a:ln>
          </p:spPr>
        </p:sp>
        <p:sp>
          <p:nvSpPr>
            <p:cNvPr id="546853" name="Line 37"/>
            <p:cNvSpPr/>
            <p:nvPr/>
          </p:nvSpPr>
          <p:spPr>
            <a:xfrm>
              <a:off x="1552" y="2832"/>
              <a:ext cx="0" cy="907"/>
            </a:xfrm>
            <a:prstGeom prst="line">
              <a:avLst/>
            </a:prstGeom>
            <a:ln w="28575" cap="flat" cmpd="sng">
              <a:solidFill>
                <a:schemeClr val="tx1"/>
              </a:solidFill>
              <a:prstDash val="dash"/>
              <a:headEnd type="none" w="med" len="med"/>
              <a:tailEnd type="none" w="med" len="med"/>
            </a:ln>
          </p:spPr>
        </p:sp>
      </p:grpSp>
      <p:graphicFrame>
        <p:nvGraphicFramePr>
          <p:cNvPr id="546854" name="Object 38"/>
          <p:cNvGraphicFramePr/>
          <p:nvPr/>
        </p:nvGraphicFramePr>
        <p:xfrm>
          <a:off x="4533900" y="4849813"/>
          <a:ext cx="4035425" cy="1152525"/>
        </p:xfrm>
        <a:graphic>
          <a:graphicData uri="http://schemas.openxmlformats.org/presentationml/2006/ole">
            <mc:AlternateContent xmlns:mc="http://schemas.openxmlformats.org/markup-compatibility/2006">
              <mc:Choice xmlns:v="urn:schemas-microsoft-com:vml" Requires="v">
                <p:oleObj spid="_x0000_s4586" name="" r:id="rId5" imgW="1587500" imgH="457200" progId="Equation.3">
                  <p:embed/>
                </p:oleObj>
              </mc:Choice>
              <mc:Fallback>
                <p:oleObj name="" r:id="rId5" imgW="1587500" imgH="457200" progId="Equation.3">
                  <p:embed/>
                  <p:pic>
                    <p:nvPicPr>
                      <p:cNvPr id="0" name="图片 4585"/>
                      <p:cNvPicPr/>
                      <p:nvPr/>
                    </p:nvPicPr>
                    <p:blipFill>
                      <a:blip r:embed="rId6"/>
                      <a:stretch>
                        <a:fillRect/>
                      </a:stretch>
                    </p:blipFill>
                    <p:spPr>
                      <a:xfrm>
                        <a:off x="4533900" y="4849813"/>
                        <a:ext cx="4035425" cy="1152525"/>
                      </a:xfrm>
                      <a:prstGeom prst="rect">
                        <a:avLst/>
                      </a:prstGeom>
                      <a:noFill/>
                      <a:ln w="38100">
                        <a:noFill/>
                        <a:miter/>
                      </a:ln>
                    </p:spPr>
                  </p:pic>
                </p:oleObj>
              </mc:Fallback>
            </mc:AlternateContent>
          </a:graphicData>
        </a:graphic>
      </p:graphicFrame>
      <p:sp>
        <p:nvSpPr>
          <p:cNvPr id="59431" name="Text Box 39"/>
          <p:cNvSpPr txBox="1"/>
          <p:nvPr/>
        </p:nvSpPr>
        <p:spPr>
          <a:xfrm>
            <a:off x="5826125" y="5881688"/>
            <a:ext cx="1219200" cy="519112"/>
          </a:xfrm>
          <a:prstGeom prst="rect">
            <a:avLst/>
          </a:prstGeom>
          <a:noFill/>
          <a:ln w="9525">
            <a:noFill/>
          </a:ln>
        </p:spPr>
        <p:txBody>
          <a:bodyPr>
            <a:spAutoFit/>
          </a:bodyPr>
          <a:p>
            <a:pPr eaLnBrk="0" hangingPunct="0"/>
            <a:r>
              <a:rPr lang="en-US" altLang="zh-CN" sz="2800" b="1" dirty="0">
                <a:latin typeface="Times New Roman" panose="02020603050405020304" pitchFamily="18" charset="0"/>
              </a:rPr>
              <a:t>= 5 V</a:t>
            </a:r>
            <a:endParaRPr lang="en-US" altLang="zh-CN" sz="2800" b="1" dirty="0">
              <a:latin typeface="Times New Roman" panose="02020603050405020304" pitchFamily="18" charset="0"/>
            </a:endParaRPr>
          </a:p>
        </p:txBody>
      </p:sp>
      <p:grpSp>
        <p:nvGrpSpPr>
          <p:cNvPr id="6" name="Group 40"/>
          <p:cNvGrpSpPr/>
          <p:nvPr/>
        </p:nvGrpSpPr>
        <p:grpSpPr>
          <a:xfrm>
            <a:off x="404813" y="5343525"/>
            <a:ext cx="1314450" cy="457200"/>
            <a:chOff x="276" y="3185"/>
            <a:chExt cx="828" cy="288"/>
          </a:xfrm>
        </p:grpSpPr>
        <p:sp>
          <p:nvSpPr>
            <p:cNvPr id="546857" name="Line 41"/>
            <p:cNvSpPr/>
            <p:nvPr/>
          </p:nvSpPr>
          <p:spPr>
            <a:xfrm flipH="1">
              <a:off x="432" y="3312"/>
              <a:ext cx="672" cy="0"/>
            </a:xfrm>
            <a:prstGeom prst="line">
              <a:avLst/>
            </a:prstGeom>
            <a:ln w="28575" cap="flat" cmpd="sng">
              <a:solidFill>
                <a:schemeClr val="tx1"/>
              </a:solidFill>
              <a:prstDash val="dash"/>
              <a:headEnd type="none" w="med" len="med"/>
              <a:tailEnd type="none" w="med" len="med"/>
            </a:ln>
          </p:spPr>
        </p:sp>
        <p:sp>
          <p:nvSpPr>
            <p:cNvPr id="546858" name="Rectangle 42"/>
            <p:cNvSpPr/>
            <p:nvPr/>
          </p:nvSpPr>
          <p:spPr>
            <a:xfrm>
              <a:off x="276" y="3185"/>
              <a:ext cx="212" cy="288"/>
            </a:xfrm>
            <a:prstGeom prst="rect">
              <a:avLst/>
            </a:prstGeom>
            <a:noFill/>
            <a:ln w="9525">
              <a:noFill/>
            </a:ln>
          </p:spPr>
          <p:txBody>
            <a:bodyPr wrap="none">
              <a:spAutoFit/>
            </a:bodyPr>
            <a:p>
              <a:pPr algn="ctr" eaLnBrk="0" hangingPunct="0"/>
              <a:r>
                <a:rPr lang="en-US" altLang="zh-CN" b="1" dirty="0">
                  <a:solidFill>
                    <a:srgbClr val="FF0000"/>
                  </a:solidFill>
                  <a:latin typeface="Times New Roman" panose="02020603050405020304" pitchFamily="18" charset="0"/>
                </a:rPr>
                <a:t>5</a:t>
              </a:r>
              <a:endParaRPr lang="en-US" altLang="zh-CN" b="1" dirty="0">
                <a:solidFill>
                  <a:srgbClr val="FF0000"/>
                </a:solidFill>
                <a:latin typeface="Times New Roman" panose="02020603050405020304" pitchFamily="18" charset="0"/>
              </a:endParaRPr>
            </a:p>
          </p:txBody>
        </p:sp>
      </p:grpSp>
      <p:grpSp>
        <p:nvGrpSpPr>
          <p:cNvPr id="7" name="Group 43"/>
          <p:cNvGrpSpPr/>
          <p:nvPr/>
        </p:nvGrpSpPr>
        <p:grpSpPr>
          <a:xfrm>
            <a:off x="209550" y="5949950"/>
            <a:ext cx="762000" cy="519113"/>
            <a:chOff x="144" y="3552"/>
            <a:chExt cx="480" cy="327"/>
          </a:xfrm>
        </p:grpSpPr>
        <p:sp>
          <p:nvSpPr>
            <p:cNvPr id="546860" name="Rectangle 44"/>
            <p:cNvSpPr/>
            <p:nvPr/>
          </p:nvSpPr>
          <p:spPr>
            <a:xfrm>
              <a:off x="144" y="3552"/>
              <a:ext cx="401" cy="327"/>
            </a:xfrm>
            <a:prstGeom prst="rect">
              <a:avLst/>
            </a:prstGeom>
            <a:noFill/>
            <a:ln w="9525">
              <a:noFill/>
            </a:ln>
          </p:spPr>
          <p:txBody>
            <a:bodyPr>
              <a:spAutoFit/>
            </a:bodyPr>
            <a:p>
              <a:pPr eaLnBrk="0" hangingPunct="0"/>
              <a:r>
                <a:rPr lang="en-US" altLang="zh-CN" b="1" i="1"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dirty="0">
                  <a:latin typeface="Times New Roman" panose="02020603050405020304" pitchFamily="18" charset="0"/>
                </a:rPr>
                <a:t> </a:t>
              </a:r>
              <a:r>
                <a:rPr lang="en-US" altLang="zh-CN" b="1" dirty="0">
                  <a:solidFill>
                    <a:srgbClr val="FF0000"/>
                  </a:solidFill>
                  <a:latin typeface="Times New Roman" panose="02020603050405020304" pitchFamily="18" charset="0"/>
                </a:rPr>
                <a:t>5</a:t>
              </a:r>
              <a:endParaRPr lang="en-US" altLang="zh-CN" b="1" dirty="0">
                <a:solidFill>
                  <a:srgbClr val="FF0000"/>
                </a:solidFill>
                <a:latin typeface="Times New Roman" panose="02020603050405020304" pitchFamily="18" charset="0"/>
              </a:endParaRPr>
            </a:p>
          </p:txBody>
        </p:sp>
        <p:sp>
          <p:nvSpPr>
            <p:cNvPr id="546861" name="Line 45"/>
            <p:cNvSpPr/>
            <p:nvPr/>
          </p:nvSpPr>
          <p:spPr>
            <a:xfrm>
              <a:off x="432" y="3792"/>
              <a:ext cx="192" cy="0"/>
            </a:xfrm>
            <a:prstGeom prst="line">
              <a:avLst/>
            </a:prstGeom>
            <a:ln w="9525" cap="flat" cmpd="sng">
              <a:solidFill>
                <a:schemeClr val="tx1"/>
              </a:solidFill>
              <a:prstDash val="dash"/>
              <a:headEnd type="none" w="med" len="med"/>
              <a:tailEnd type="none" w="med" len="med"/>
            </a:ln>
          </p:spPr>
        </p:sp>
      </p:grpSp>
      <p:sp>
        <p:nvSpPr>
          <p:cNvPr id="59438" name="Line 46"/>
          <p:cNvSpPr/>
          <p:nvPr/>
        </p:nvSpPr>
        <p:spPr>
          <a:xfrm>
            <a:off x="652463" y="5926138"/>
            <a:ext cx="323850" cy="381000"/>
          </a:xfrm>
          <a:prstGeom prst="line">
            <a:avLst/>
          </a:prstGeom>
          <a:ln w="38100" cap="flat" cmpd="sng">
            <a:solidFill>
              <a:srgbClr val="FF0000"/>
            </a:solidFill>
            <a:prstDash val="solid"/>
            <a:headEnd type="none" w="med" len="med"/>
            <a:tailEnd type="none" w="med" len="med"/>
          </a:ln>
        </p:spPr>
      </p:sp>
      <p:sp>
        <p:nvSpPr>
          <p:cNvPr id="59439" name="Line 47"/>
          <p:cNvSpPr/>
          <p:nvPr/>
        </p:nvSpPr>
        <p:spPr>
          <a:xfrm flipH="1">
            <a:off x="957263" y="5545138"/>
            <a:ext cx="795337" cy="762000"/>
          </a:xfrm>
          <a:prstGeom prst="line">
            <a:avLst/>
          </a:prstGeom>
          <a:ln w="38100" cap="flat" cmpd="sng">
            <a:solidFill>
              <a:srgbClr val="FF0000"/>
            </a:solidFill>
            <a:prstDash val="solid"/>
            <a:headEnd type="none" w="med" len="med"/>
            <a:tailEnd type="none" w="med" len="med"/>
          </a:ln>
        </p:spPr>
      </p:sp>
      <p:sp>
        <p:nvSpPr>
          <p:cNvPr id="59440" name="Line 48"/>
          <p:cNvSpPr/>
          <p:nvPr/>
        </p:nvSpPr>
        <p:spPr>
          <a:xfrm>
            <a:off x="1719263" y="5545138"/>
            <a:ext cx="719137" cy="719137"/>
          </a:xfrm>
          <a:prstGeom prst="line">
            <a:avLst/>
          </a:prstGeom>
          <a:ln w="38100" cap="flat" cmpd="sng">
            <a:solidFill>
              <a:srgbClr val="FF0000"/>
            </a:solidFill>
            <a:prstDash val="solid"/>
            <a:headEnd type="none" w="med" len="med"/>
            <a:tailEnd type="none" w="med" len="med"/>
          </a:ln>
        </p:spPr>
      </p:sp>
      <p:sp>
        <p:nvSpPr>
          <p:cNvPr id="59441" name="Line 49"/>
          <p:cNvSpPr/>
          <p:nvPr/>
        </p:nvSpPr>
        <p:spPr>
          <a:xfrm flipH="1">
            <a:off x="2430463" y="5545138"/>
            <a:ext cx="719137" cy="719137"/>
          </a:xfrm>
          <a:prstGeom prst="line">
            <a:avLst/>
          </a:prstGeom>
          <a:ln w="38100" cap="flat" cmpd="sng">
            <a:solidFill>
              <a:srgbClr val="FF0000"/>
            </a:solidFill>
            <a:prstDash val="solid"/>
            <a:headEnd type="none" w="med" len="med"/>
            <a:tailEnd type="none" w="med" len="med"/>
          </a:ln>
        </p:spPr>
      </p:sp>
      <p:grpSp>
        <p:nvGrpSpPr>
          <p:cNvPr id="8" name="Group 50"/>
          <p:cNvGrpSpPr/>
          <p:nvPr/>
        </p:nvGrpSpPr>
        <p:grpSpPr>
          <a:xfrm>
            <a:off x="703263" y="1582738"/>
            <a:ext cx="3302000" cy="2190750"/>
            <a:chOff x="3080" y="780"/>
            <a:chExt cx="2080" cy="1380"/>
          </a:xfrm>
        </p:grpSpPr>
        <p:sp>
          <p:nvSpPr>
            <p:cNvPr id="546867" name="Text Box 51"/>
            <p:cNvSpPr txBox="1"/>
            <p:nvPr/>
          </p:nvSpPr>
          <p:spPr>
            <a:xfrm>
              <a:off x="3332" y="1048"/>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6868" name="Text Box 52"/>
            <p:cNvSpPr txBox="1"/>
            <p:nvPr/>
          </p:nvSpPr>
          <p:spPr>
            <a:xfrm>
              <a:off x="4112" y="844"/>
              <a:ext cx="443" cy="288"/>
            </a:xfrm>
            <a:prstGeom prst="rect">
              <a:avLst/>
            </a:prstGeom>
            <a:noFill/>
            <a:ln w="38100">
              <a:noFill/>
            </a:ln>
          </p:spPr>
          <p:txBody>
            <a:bodyPr anchor="ctr" anchorCtr="0">
              <a:spAutoFit/>
            </a:bodyPr>
            <a:p>
              <a:pPr algn="ctr"/>
              <a:r>
                <a:rPr lang="en-US" altLang="zh-CN" b="1" i="1" dirty="0">
                  <a:solidFill>
                    <a:schemeClr val="accent2"/>
                  </a:solidFill>
                  <a:latin typeface="Times New Roman" panose="02020603050405020304" pitchFamily="18" charset="0"/>
                </a:rPr>
                <a:t>C</a:t>
              </a:r>
              <a:r>
                <a:rPr lang="en-US" altLang="zh-CN" b="1" baseline="-20000" dirty="0">
                  <a:solidFill>
                    <a:schemeClr val="accent2"/>
                  </a:solidFill>
                  <a:latin typeface="Times New Roman" panose="02020603050405020304" pitchFamily="18" charset="0"/>
                </a:rPr>
                <a:t>f</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6869" name="Text Box 53"/>
            <p:cNvSpPr txBox="1"/>
            <p:nvPr/>
          </p:nvSpPr>
          <p:spPr>
            <a:xfrm>
              <a:off x="3080" y="1317"/>
              <a:ext cx="376" cy="327"/>
            </a:xfrm>
            <a:prstGeom prst="rect">
              <a:avLst/>
            </a:prstGeom>
            <a:noFill/>
            <a:ln w="25400">
              <a:noFill/>
            </a:ln>
          </p:spPr>
          <p:txBody>
            <a:bodyPr>
              <a:spAutoFit/>
            </a:bodyPr>
            <a:p>
              <a:pPr>
                <a:spcBef>
                  <a:spcPct val="50000"/>
                </a:spcBef>
              </a:pP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I</a:t>
              </a:r>
              <a:endParaRPr lang="en-US" altLang="zh-CN" sz="2800" b="1" dirty="0">
                <a:solidFill>
                  <a:srgbClr val="663300"/>
                </a:solidFill>
                <a:latin typeface="Times New Roman" panose="02020603050405020304" pitchFamily="18" charset="0"/>
              </a:endParaRPr>
            </a:p>
          </p:txBody>
        </p:sp>
        <p:sp>
          <p:nvSpPr>
            <p:cNvPr id="546870" name="Text Box 54"/>
            <p:cNvSpPr txBox="1"/>
            <p:nvPr/>
          </p:nvSpPr>
          <p:spPr>
            <a:xfrm>
              <a:off x="3797" y="1828"/>
              <a:ext cx="292"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i="1" dirty="0">
                  <a:solidFill>
                    <a:schemeClr val="accent2"/>
                  </a:solidFill>
                  <a:latin typeface="Times New Roman" panose="02020603050405020304" pitchFamily="18" charset="0"/>
                  <a:sym typeface="Symbol" panose="05050102010706020507" pitchFamily="18" charset="2"/>
                </a:rPr>
                <a:t></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6871" name="Line 55"/>
            <p:cNvSpPr/>
            <p:nvPr/>
          </p:nvSpPr>
          <p:spPr>
            <a:xfrm>
              <a:off x="4830" y="2141"/>
              <a:ext cx="215" cy="0"/>
            </a:xfrm>
            <a:prstGeom prst="line">
              <a:avLst/>
            </a:prstGeom>
            <a:ln w="38100" cap="flat" cmpd="sng">
              <a:solidFill>
                <a:srgbClr val="000000"/>
              </a:solidFill>
              <a:prstDash val="solid"/>
              <a:headEnd type="none" w="med" len="med"/>
              <a:tailEnd type="none" w="med" len="med"/>
            </a:ln>
          </p:spPr>
        </p:sp>
        <p:sp>
          <p:nvSpPr>
            <p:cNvPr id="546872" name="Text Box 56"/>
            <p:cNvSpPr txBox="1"/>
            <p:nvPr/>
          </p:nvSpPr>
          <p:spPr>
            <a:xfrm>
              <a:off x="4760" y="1398"/>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6873" name="Text Box 57"/>
            <p:cNvSpPr txBox="1"/>
            <p:nvPr/>
          </p:nvSpPr>
          <p:spPr>
            <a:xfrm>
              <a:off x="4784" y="1722"/>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6874" name="Line 58"/>
            <p:cNvSpPr/>
            <p:nvPr/>
          </p:nvSpPr>
          <p:spPr>
            <a:xfrm>
              <a:off x="4938" y="2004"/>
              <a:ext cx="0" cy="132"/>
            </a:xfrm>
            <a:prstGeom prst="line">
              <a:avLst/>
            </a:prstGeom>
            <a:ln w="25400" cap="flat" cmpd="sng">
              <a:solidFill>
                <a:schemeClr val="tx1"/>
              </a:solidFill>
              <a:prstDash val="solid"/>
              <a:headEnd type="none" w="med" len="med"/>
              <a:tailEnd type="none" w="med" len="lg"/>
            </a:ln>
          </p:spPr>
        </p:sp>
        <p:sp>
          <p:nvSpPr>
            <p:cNvPr id="546875" name="Line 59"/>
            <p:cNvSpPr/>
            <p:nvPr/>
          </p:nvSpPr>
          <p:spPr>
            <a:xfrm>
              <a:off x="4107" y="948"/>
              <a:ext cx="0" cy="0"/>
            </a:xfrm>
            <a:prstGeom prst="line">
              <a:avLst/>
            </a:prstGeom>
            <a:ln w="9525" cap="flat" cmpd="sng">
              <a:solidFill>
                <a:schemeClr val="tx1"/>
              </a:solidFill>
              <a:prstDash val="solid"/>
              <a:headEnd type="none" w="med" len="med"/>
              <a:tailEnd type="none" w="med" len="med"/>
            </a:ln>
          </p:spPr>
        </p:sp>
        <p:graphicFrame>
          <p:nvGraphicFramePr>
            <p:cNvPr id="546876" name="Object 60"/>
            <p:cNvGraphicFramePr/>
            <p:nvPr/>
          </p:nvGraphicFramePr>
          <p:xfrm>
            <a:off x="4291" y="1275"/>
            <a:ext cx="91" cy="179"/>
          </p:xfrm>
          <a:graphic>
            <a:graphicData uri="http://schemas.openxmlformats.org/presentationml/2006/ole">
              <mc:AlternateContent xmlns:mc="http://schemas.openxmlformats.org/markup-compatibility/2006">
                <mc:Choice xmlns:v="urn:schemas-microsoft-com:vml" Requires="v">
                  <p:oleObj spid="_x0000_s4587" name="" r:id="rId7" imgW="190500" imgH="419100" progId="Equation.3">
                    <p:embed/>
                  </p:oleObj>
                </mc:Choice>
                <mc:Fallback>
                  <p:oleObj name="" r:id="rId7" imgW="190500" imgH="419100" progId="Equation.3">
                    <p:embed/>
                    <p:pic>
                      <p:nvPicPr>
                        <p:cNvPr id="0" name="图片 4586"/>
                        <p:cNvPicPr/>
                        <p:nvPr/>
                      </p:nvPicPr>
                      <p:blipFill>
                        <a:blip r:embed="rId8"/>
                        <a:stretch>
                          <a:fillRect/>
                        </a:stretch>
                      </p:blipFill>
                      <p:spPr>
                        <a:xfrm>
                          <a:off x="4291" y="1275"/>
                          <a:ext cx="91" cy="179"/>
                        </a:xfrm>
                        <a:prstGeom prst="rect">
                          <a:avLst/>
                        </a:prstGeom>
                        <a:noFill/>
                        <a:ln w="38100">
                          <a:noFill/>
                          <a:miter/>
                        </a:ln>
                      </p:spPr>
                    </p:pic>
                  </p:oleObj>
                </mc:Fallback>
              </mc:AlternateContent>
            </a:graphicData>
          </a:graphic>
        </p:graphicFrame>
        <p:sp>
          <p:nvSpPr>
            <p:cNvPr id="546877" name="Line 61"/>
            <p:cNvSpPr/>
            <p:nvPr/>
          </p:nvSpPr>
          <p:spPr>
            <a:xfrm>
              <a:off x="3190" y="1369"/>
              <a:ext cx="847" cy="0"/>
            </a:xfrm>
            <a:prstGeom prst="line">
              <a:avLst/>
            </a:prstGeom>
            <a:ln w="25400" cap="flat" cmpd="sng">
              <a:solidFill>
                <a:schemeClr val="tx2"/>
              </a:solidFill>
              <a:prstDash val="solid"/>
              <a:headEnd type="none" w="med" len="med"/>
              <a:tailEnd type="none" w="med" len="lg"/>
            </a:ln>
          </p:spPr>
        </p:sp>
        <p:sp>
          <p:nvSpPr>
            <p:cNvPr id="546878" name="Line 62"/>
            <p:cNvSpPr/>
            <p:nvPr/>
          </p:nvSpPr>
          <p:spPr>
            <a:xfrm flipV="1">
              <a:off x="3749" y="1691"/>
              <a:ext cx="258" cy="0"/>
            </a:xfrm>
            <a:prstGeom prst="line">
              <a:avLst/>
            </a:prstGeom>
            <a:ln w="25400" cap="flat" cmpd="sng">
              <a:solidFill>
                <a:schemeClr val="tx2"/>
              </a:solidFill>
              <a:prstDash val="solid"/>
              <a:headEnd type="none" w="med" len="med"/>
              <a:tailEnd type="none" w="med" len="lg"/>
            </a:ln>
          </p:spPr>
        </p:sp>
        <p:sp>
          <p:nvSpPr>
            <p:cNvPr id="546879" name="Line 63"/>
            <p:cNvSpPr/>
            <p:nvPr/>
          </p:nvSpPr>
          <p:spPr>
            <a:xfrm>
              <a:off x="4575" y="1489"/>
              <a:ext cx="349" cy="0"/>
            </a:xfrm>
            <a:prstGeom prst="line">
              <a:avLst/>
            </a:prstGeom>
            <a:ln w="25400" cap="flat" cmpd="sng">
              <a:solidFill>
                <a:schemeClr val="tx2"/>
              </a:solidFill>
              <a:prstDash val="solid"/>
              <a:headEnd type="none" w="med" len="med"/>
              <a:tailEnd type="none" w="med" len="lg"/>
            </a:ln>
          </p:spPr>
        </p:sp>
        <p:sp>
          <p:nvSpPr>
            <p:cNvPr id="546880" name="Oval 64"/>
            <p:cNvSpPr/>
            <p:nvPr/>
          </p:nvSpPr>
          <p:spPr>
            <a:xfrm>
              <a:off x="4877" y="145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6881" name="Rectangle 65"/>
            <p:cNvSpPr/>
            <p:nvPr/>
          </p:nvSpPr>
          <p:spPr>
            <a:xfrm>
              <a:off x="4016" y="1136"/>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6882" name="Text Box 66"/>
            <p:cNvSpPr txBox="1"/>
            <p:nvPr/>
          </p:nvSpPr>
          <p:spPr>
            <a:xfrm>
              <a:off x="4365" y="1371"/>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6883" name="AutoShape 67"/>
            <p:cNvSpPr/>
            <p:nvPr/>
          </p:nvSpPr>
          <p:spPr>
            <a:xfrm rot="-5400000">
              <a:off x="4146" y="1257"/>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46884" name="Group 68"/>
            <p:cNvGrpSpPr/>
            <p:nvPr/>
          </p:nvGrpSpPr>
          <p:grpSpPr>
            <a:xfrm>
              <a:off x="4272" y="1266"/>
              <a:ext cx="184" cy="66"/>
              <a:chOff x="2928" y="2112"/>
              <a:chExt cx="384" cy="240"/>
            </a:xfrm>
          </p:grpSpPr>
          <p:sp>
            <p:nvSpPr>
              <p:cNvPr id="546885" name="Oval 69"/>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46886" name="Oval 70"/>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46887" name="Text Box 71"/>
            <p:cNvSpPr txBox="1"/>
            <p:nvPr/>
          </p:nvSpPr>
          <p:spPr>
            <a:xfrm>
              <a:off x="4044" y="1311"/>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6888" name="Text Box 72"/>
            <p:cNvSpPr txBox="1"/>
            <p:nvPr/>
          </p:nvSpPr>
          <p:spPr>
            <a:xfrm>
              <a:off x="4044" y="157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6889" name="Object 73"/>
            <p:cNvGraphicFramePr/>
            <p:nvPr/>
          </p:nvGraphicFramePr>
          <p:xfrm>
            <a:off x="4291" y="1275"/>
            <a:ext cx="91" cy="179"/>
          </p:xfrm>
          <a:graphic>
            <a:graphicData uri="http://schemas.openxmlformats.org/presentationml/2006/ole">
              <mc:AlternateContent xmlns:mc="http://schemas.openxmlformats.org/markup-compatibility/2006">
                <mc:Choice xmlns:v="urn:schemas-microsoft-com:vml" Requires="v">
                  <p:oleObj spid="_x0000_s4588" name="" r:id="rId9" imgW="190500" imgH="419100" progId="Equation.3">
                    <p:embed/>
                  </p:oleObj>
                </mc:Choice>
                <mc:Fallback>
                  <p:oleObj name="" r:id="rId9" imgW="190500" imgH="419100" progId="Equation.3">
                    <p:embed/>
                    <p:pic>
                      <p:nvPicPr>
                        <p:cNvPr id="0" name="图片 4587"/>
                        <p:cNvPicPr/>
                        <p:nvPr/>
                      </p:nvPicPr>
                      <p:blipFill>
                        <a:blip r:embed="rId8"/>
                        <a:stretch>
                          <a:fillRect/>
                        </a:stretch>
                      </p:blipFill>
                      <p:spPr>
                        <a:xfrm>
                          <a:off x="4291" y="1275"/>
                          <a:ext cx="91" cy="179"/>
                        </a:xfrm>
                        <a:prstGeom prst="rect">
                          <a:avLst/>
                        </a:prstGeom>
                        <a:noFill/>
                        <a:ln w="38100">
                          <a:noFill/>
                          <a:miter/>
                        </a:ln>
                      </p:spPr>
                    </p:pic>
                  </p:oleObj>
                </mc:Fallback>
              </mc:AlternateContent>
            </a:graphicData>
          </a:graphic>
        </p:graphicFrame>
        <p:sp>
          <p:nvSpPr>
            <p:cNvPr id="546890" name="Rectangle 74"/>
            <p:cNvSpPr/>
            <p:nvPr/>
          </p:nvSpPr>
          <p:spPr>
            <a:xfrm>
              <a:off x="4016" y="1136"/>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6891" name="Text Box 75"/>
            <p:cNvSpPr txBox="1"/>
            <p:nvPr/>
          </p:nvSpPr>
          <p:spPr>
            <a:xfrm>
              <a:off x="4325" y="1347"/>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6892" name="AutoShape 76"/>
            <p:cNvSpPr/>
            <p:nvPr/>
          </p:nvSpPr>
          <p:spPr>
            <a:xfrm rot="-5400000">
              <a:off x="4165" y="1203"/>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46893" name="Text Box 77"/>
            <p:cNvSpPr txBox="1"/>
            <p:nvPr/>
          </p:nvSpPr>
          <p:spPr>
            <a:xfrm>
              <a:off x="4015" y="1195"/>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6894" name="Text Box 78"/>
            <p:cNvSpPr txBox="1"/>
            <p:nvPr/>
          </p:nvSpPr>
          <p:spPr>
            <a:xfrm>
              <a:off x="4015" y="1504"/>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6895" name="Object 79"/>
            <p:cNvGraphicFramePr/>
            <p:nvPr/>
          </p:nvGraphicFramePr>
          <p:xfrm>
            <a:off x="4290" y="1191"/>
            <a:ext cx="153" cy="98"/>
          </p:xfrm>
          <a:graphic>
            <a:graphicData uri="http://schemas.openxmlformats.org/presentationml/2006/ole">
              <mc:AlternateContent xmlns:mc="http://schemas.openxmlformats.org/markup-compatibility/2006">
                <mc:Choice xmlns:v="urn:schemas-microsoft-com:vml" Requires="v">
                  <p:oleObj spid="_x0000_s4589" name="" r:id="rId10" imgW="317500" imgH="228600" progId="Equation.3">
                    <p:embed/>
                  </p:oleObj>
                </mc:Choice>
                <mc:Fallback>
                  <p:oleObj name="" r:id="rId10" imgW="317500" imgH="228600" progId="Equation.3">
                    <p:embed/>
                    <p:pic>
                      <p:nvPicPr>
                        <p:cNvPr id="0" name="图片 4588"/>
                        <p:cNvPicPr/>
                        <p:nvPr/>
                      </p:nvPicPr>
                      <p:blipFill>
                        <a:blip r:embed="rId11"/>
                        <a:stretch>
                          <a:fillRect/>
                        </a:stretch>
                      </p:blipFill>
                      <p:spPr>
                        <a:xfrm>
                          <a:off x="4290" y="1191"/>
                          <a:ext cx="153" cy="98"/>
                        </a:xfrm>
                        <a:prstGeom prst="rect">
                          <a:avLst/>
                        </a:prstGeom>
                        <a:noFill/>
                        <a:ln w="38100">
                          <a:noFill/>
                          <a:miter/>
                        </a:ln>
                      </p:spPr>
                    </p:pic>
                  </p:oleObj>
                </mc:Fallback>
              </mc:AlternateContent>
            </a:graphicData>
          </a:graphic>
        </p:graphicFrame>
        <p:sp>
          <p:nvSpPr>
            <p:cNvPr id="546896" name="Rectangle 80"/>
            <p:cNvSpPr/>
            <p:nvPr/>
          </p:nvSpPr>
          <p:spPr>
            <a:xfrm>
              <a:off x="4843" y="1554"/>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46897" name="Line 81"/>
            <p:cNvSpPr/>
            <p:nvPr/>
          </p:nvSpPr>
          <p:spPr>
            <a:xfrm>
              <a:off x="3750" y="1692"/>
              <a:ext cx="12" cy="468"/>
            </a:xfrm>
            <a:prstGeom prst="line">
              <a:avLst/>
            </a:prstGeom>
            <a:ln w="28575" cap="flat" cmpd="sng">
              <a:solidFill>
                <a:schemeClr val="tx1"/>
              </a:solidFill>
              <a:prstDash val="solid"/>
              <a:headEnd type="none" w="med" len="med"/>
              <a:tailEnd type="none" w="med" len="med"/>
            </a:ln>
          </p:spPr>
        </p:sp>
        <p:sp>
          <p:nvSpPr>
            <p:cNvPr id="546898" name="Oval 82"/>
            <p:cNvSpPr/>
            <p:nvPr/>
          </p:nvSpPr>
          <p:spPr>
            <a:xfrm>
              <a:off x="4913" y="1956"/>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6899" name="Rectangle 83"/>
            <p:cNvSpPr/>
            <p:nvPr/>
          </p:nvSpPr>
          <p:spPr>
            <a:xfrm>
              <a:off x="3366" y="133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6900" name="Rectangle 84"/>
            <p:cNvSpPr/>
            <p:nvPr/>
          </p:nvSpPr>
          <p:spPr>
            <a:xfrm rot="-5400000">
              <a:off x="3654" y="1854"/>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6901" name="Oval 85"/>
            <p:cNvSpPr/>
            <p:nvPr/>
          </p:nvSpPr>
          <p:spPr>
            <a:xfrm>
              <a:off x="3149" y="133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6902" name="Line 86"/>
            <p:cNvSpPr/>
            <p:nvPr/>
          </p:nvSpPr>
          <p:spPr>
            <a:xfrm>
              <a:off x="3654" y="2153"/>
              <a:ext cx="215" cy="0"/>
            </a:xfrm>
            <a:prstGeom prst="line">
              <a:avLst/>
            </a:prstGeom>
            <a:ln w="38100" cap="flat" cmpd="sng">
              <a:solidFill>
                <a:srgbClr val="000000"/>
              </a:solidFill>
              <a:prstDash val="solid"/>
              <a:headEnd type="none" w="med" len="med"/>
              <a:tailEnd type="none" w="med" len="med"/>
            </a:ln>
          </p:spPr>
        </p:sp>
        <p:grpSp>
          <p:nvGrpSpPr>
            <p:cNvPr id="546903" name="Group 87"/>
            <p:cNvGrpSpPr/>
            <p:nvPr/>
          </p:nvGrpSpPr>
          <p:grpSpPr>
            <a:xfrm>
              <a:off x="4152" y="780"/>
              <a:ext cx="60" cy="132"/>
              <a:chOff x="4692" y="672"/>
              <a:chExt cx="60" cy="144"/>
            </a:xfrm>
          </p:grpSpPr>
          <p:sp>
            <p:nvSpPr>
              <p:cNvPr id="546904" name="Line 88"/>
              <p:cNvSpPr/>
              <p:nvPr/>
            </p:nvSpPr>
            <p:spPr>
              <a:xfrm>
                <a:off x="4692" y="672"/>
                <a:ext cx="0" cy="144"/>
              </a:xfrm>
              <a:prstGeom prst="line">
                <a:avLst/>
              </a:prstGeom>
              <a:ln w="38100" cap="flat" cmpd="sng">
                <a:solidFill>
                  <a:schemeClr val="tx1"/>
                </a:solidFill>
                <a:prstDash val="solid"/>
                <a:headEnd type="none" w="med" len="med"/>
                <a:tailEnd type="none" w="med" len="med"/>
              </a:ln>
            </p:spPr>
          </p:sp>
          <p:sp>
            <p:nvSpPr>
              <p:cNvPr id="546905" name="Line 89"/>
              <p:cNvSpPr/>
              <p:nvPr/>
            </p:nvSpPr>
            <p:spPr>
              <a:xfrm>
                <a:off x="4752" y="672"/>
                <a:ext cx="0" cy="144"/>
              </a:xfrm>
              <a:prstGeom prst="line">
                <a:avLst/>
              </a:prstGeom>
              <a:ln w="38100" cap="flat" cmpd="sng">
                <a:solidFill>
                  <a:schemeClr val="tx1"/>
                </a:solidFill>
                <a:prstDash val="solid"/>
                <a:headEnd type="none" w="med" len="med"/>
                <a:tailEnd type="none" w="med" len="med"/>
              </a:ln>
            </p:spPr>
          </p:sp>
        </p:grpSp>
        <p:sp>
          <p:nvSpPr>
            <p:cNvPr id="546906" name="Line 90"/>
            <p:cNvSpPr/>
            <p:nvPr/>
          </p:nvSpPr>
          <p:spPr>
            <a:xfrm>
              <a:off x="4212" y="840"/>
              <a:ext cx="528" cy="0"/>
            </a:xfrm>
            <a:prstGeom prst="line">
              <a:avLst/>
            </a:prstGeom>
            <a:ln w="28575" cap="flat" cmpd="sng">
              <a:solidFill>
                <a:schemeClr val="tx1"/>
              </a:solidFill>
              <a:prstDash val="solid"/>
              <a:headEnd type="none" w="med" len="med"/>
              <a:tailEnd type="none" w="med" len="med"/>
            </a:ln>
          </p:spPr>
        </p:sp>
        <p:sp>
          <p:nvSpPr>
            <p:cNvPr id="546907" name="Line 91"/>
            <p:cNvSpPr/>
            <p:nvPr/>
          </p:nvSpPr>
          <p:spPr>
            <a:xfrm>
              <a:off x="3840" y="840"/>
              <a:ext cx="300" cy="0"/>
            </a:xfrm>
            <a:prstGeom prst="line">
              <a:avLst/>
            </a:prstGeom>
            <a:ln w="28575" cap="flat" cmpd="sng">
              <a:solidFill>
                <a:schemeClr val="tx1"/>
              </a:solidFill>
              <a:prstDash val="solid"/>
              <a:headEnd type="none" w="med" len="med"/>
              <a:tailEnd type="none" w="med" len="med"/>
            </a:ln>
          </p:spPr>
        </p:sp>
        <p:sp>
          <p:nvSpPr>
            <p:cNvPr id="546908" name="Line 92"/>
            <p:cNvSpPr/>
            <p:nvPr/>
          </p:nvSpPr>
          <p:spPr>
            <a:xfrm rot="-5400000">
              <a:off x="4410" y="1158"/>
              <a:ext cx="636" cy="0"/>
            </a:xfrm>
            <a:prstGeom prst="line">
              <a:avLst/>
            </a:prstGeom>
            <a:ln w="28575" cap="flat" cmpd="sng">
              <a:solidFill>
                <a:schemeClr val="tx1"/>
              </a:solidFill>
              <a:prstDash val="solid"/>
              <a:headEnd type="none" w="med" len="med"/>
              <a:tailEnd type="none" w="med" len="med"/>
            </a:ln>
          </p:spPr>
        </p:sp>
        <p:sp>
          <p:nvSpPr>
            <p:cNvPr id="546909" name="Line 93"/>
            <p:cNvSpPr/>
            <p:nvPr/>
          </p:nvSpPr>
          <p:spPr>
            <a:xfrm rot="-5400000">
              <a:off x="3570" y="1098"/>
              <a:ext cx="540" cy="0"/>
            </a:xfrm>
            <a:prstGeom prst="line">
              <a:avLst/>
            </a:prstGeom>
            <a:ln w="28575" cap="flat" cmpd="sng">
              <a:solidFill>
                <a:schemeClr val="tx1"/>
              </a:solidFill>
              <a:prstDash val="solid"/>
              <a:headEnd type="none" w="med" len="med"/>
              <a:tailEnd type="none" w="med" len="med"/>
            </a:ln>
          </p:spPr>
        </p:sp>
      </p:grpSp>
      <p:sp>
        <p:nvSpPr>
          <p:cNvPr id="3" name="页脚占位符 4"/>
          <p:cNvSpPr txBox="1">
            <a:spLocks noGrp="1"/>
          </p:cNvSpPr>
          <p:nvPr>
            <p:custDataLst>
              <p:tags r:id="rId1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slide(fromBottom)">
                                      <p:cBhvr>
                                        <p:cTn id="7" dur="500"/>
                                        <p:tgtEl>
                                          <p:spTgt spid="593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9395">
                                            <p:txEl>
                                              <p:charRg st="0" end="6"/>
                                            </p:txEl>
                                          </p:spTgt>
                                        </p:tgtEl>
                                        <p:attrNameLst>
                                          <p:attrName>style.visibility</p:attrName>
                                        </p:attrNameLst>
                                      </p:cBhvr>
                                      <p:to>
                                        <p:strVal val="visible"/>
                                      </p:to>
                                    </p:set>
                                    <p:animEffect transition="in" filter="wipe(left)">
                                      <p:cBhvr>
                                        <p:cTn id="17" dur="500"/>
                                        <p:tgtEl>
                                          <p:spTgt spid="59395">
                                            <p:txEl>
                                              <p:charRg st="0" end="6"/>
                                            </p:txEl>
                                          </p:spTgt>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59396">
                                            <p:txEl>
                                              <p:charRg st="0" end="6"/>
                                            </p:txEl>
                                          </p:spTgt>
                                        </p:tgtEl>
                                        <p:attrNameLst>
                                          <p:attrName>style.visibility</p:attrName>
                                        </p:attrNameLst>
                                      </p:cBhvr>
                                      <p:to>
                                        <p:strVal val="visible"/>
                                      </p:to>
                                    </p:set>
                                    <p:animEffect transition="in" filter="wipe(left)">
                                      <p:cBhvr>
                                        <p:cTn id="21" dur="500"/>
                                        <p:tgtEl>
                                          <p:spTgt spid="59396">
                                            <p:txEl>
                                              <p:charRg st="0"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9397">
                                            <p:txEl>
                                              <p:charRg st="0" end="15"/>
                                            </p:txEl>
                                          </p:spTgt>
                                        </p:tgtEl>
                                        <p:attrNameLst>
                                          <p:attrName>style.visibility</p:attrName>
                                        </p:attrNameLst>
                                      </p:cBhvr>
                                      <p:to>
                                        <p:strVal val="visible"/>
                                      </p:to>
                                    </p:set>
                                    <p:animEffect transition="in" filter="wipe(left)">
                                      <p:cBhvr>
                                        <p:cTn id="31" dur="500"/>
                                        <p:tgtEl>
                                          <p:spTgt spid="59397">
                                            <p:txEl>
                                              <p:charRg st="0" end="15"/>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9398">
                                            <p:txEl>
                                              <p:charRg st="0" end="10"/>
                                            </p:txEl>
                                          </p:spTgt>
                                        </p:tgtEl>
                                        <p:attrNameLst>
                                          <p:attrName>style.visibility</p:attrName>
                                        </p:attrNameLst>
                                      </p:cBhvr>
                                      <p:to>
                                        <p:strVal val="visible"/>
                                      </p:to>
                                    </p:set>
                                    <p:animEffect transition="in" filter="wipe(left)">
                                      <p:cBhvr>
                                        <p:cTn id="36" dur="500"/>
                                        <p:tgtEl>
                                          <p:spTgt spid="59398">
                                            <p:txEl>
                                              <p:charRg st="0" end="1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546823"/>
                                        </p:tgtEl>
                                        <p:attrNameLst>
                                          <p:attrName>style.visibility</p:attrName>
                                        </p:attrNameLst>
                                      </p:cBhvr>
                                      <p:to>
                                        <p:strVal val="visible"/>
                                      </p:to>
                                    </p:set>
                                    <p:animEffect transition="in" filter="wipe(left)">
                                      <p:cBhvr>
                                        <p:cTn id="41" dur="500"/>
                                        <p:tgtEl>
                                          <p:spTgt spid="54682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59400">
                                            <p:txEl>
                                              <p:charRg st="0" end="12"/>
                                            </p:txEl>
                                          </p:spTgt>
                                        </p:tgtEl>
                                        <p:attrNameLst>
                                          <p:attrName>style.visibility</p:attrName>
                                        </p:attrNameLst>
                                      </p:cBhvr>
                                      <p:to>
                                        <p:strVal val="visible"/>
                                      </p:to>
                                    </p:set>
                                    <p:animEffect transition="in" filter="wipe(left)">
                                      <p:cBhvr>
                                        <p:cTn id="46" dur="500"/>
                                        <p:tgtEl>
                                          <p:spTgt spid="59400">
                                            <p:txEl>
                                              <p:charRg st="0" end="12"/>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546825"/>
                                        </p:tgtEl>
                                        <p:attrNameLst>
                                          <p:attrName>style.visibility</p:attrName>
                                        </p:attrNameLst>
                                      </p:cBhvr>
                                      <p:to>
                                        <p:strVal val="visible"/>
                                      </p:to>
                                    </p:set>
                                    <p:animEffect transition="in" filter="wipe(left)">
                                      <p:cBhvr>
                                        <p:cTn id="51" dur="500"/>
                                        <p:tgtEl>
                                          <p:spTgt spid="54682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59402">
                                            <p:txEl>
                                              <p:charRg st="0" end="8"/>
                                            </p:txEl>
                                          </p:spTgt>
                                        </p:tgtEl>
                                        <p:attrNameLst>
                                          <p:attrName>style.visibility</p:attrName>
                                        </p:attrNameLst>
                                      </p:cBhvr>
                                      <p:to>
                                        <p:strVal val="visible"/>
                                      </p:to>
                                    </p:set>
                                    <p:animEffect transition="in" filter="wipe(left)">
                                      <p:cBhvr>
                                        <p:cTn id="56" dur="500"/>
                                        <p:tgtEl>
                                          <p:spTgt spid="59402">
                                            <p:txEl>
                                              <p:charRg st="0" end="8"/>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up)">
                                      <p:cBhvr>
                                        <p:cTn id="61" dur="500"/>
                                        <p:tgtEl>
                                          <p:spTgt spid="5"/>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additive="base">
                                        <p:cTn id="66" dur="500" fill="hold"/>
                                        <p:tgtEl>
                                          <p:spTgt spid="4"/>
                                        </p:tgtEl>
                                        <p:attrNameLst>
                                          <p:attrName>ppt_x</p:attrName>
                                        </p:attrNameLst>
                                      </p:cBhvr>
                                      <p:tavLst>
                                        <p:tav tm="0">
                                          <p:val>
                                            <p:strVal val="0-#ppt_w/2"/>
                                          </p:val>
                                        </p:tav>
                                        <p:tav tm="100000">
                                          <p:val>
                                            <p:strVal val="#ppt_x"/>
                                          </p:val>
                                        </p:tav>
                                      </p:tavLst>
                                    </p:anim>
                                    <p:anim calcmode="lin" valueType="num">
                                      <p:cBhvr additive="base">
                                        <p:cTn id="67"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wipe(left)">
                                      <p:cBhvr>
                                        <p:cTn id="72" dur="500"/>
                                        <p:tgtEl>
                                          <p:spTgt spid="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ipe(left)">
                                      <p:cBhvr>
                                        <p:cTn id="77" dur="500"/>
                                        <p:tgtEl>
                                          <p:spTgt spid="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59438"/>
                                        </p:tgtEl>
                                        <p:attrNameLst>
                                          <p:attrName>style.visibility</p:attrName>
                                        </p:attrNameLst>
                                      </p:cBhvr>
                                      <p:to>
                                        <p:strVal val="visible"/>
                                      </p:to>
                                    </p:set>
                                    <p:animEffect transition="in" filter="wipe(left)">
                                      <p:cBhvr>
                                        <p:cTn id="82" dur="500"/>
                                        <p:tgtEl>
                                          <p:spTgt spid="5943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546854"/>
                                        </p:tgtEl>
                                        <p:attrNameLst>
                                          <p:attrName>style.visibility</p:attrName>
                                        </p:attrNameLst>
                                      </p:cBhvr>
                                      <p:to>
                                        <p:strVal val="visible"/>
                                      </p:to>
                                    </p:set>
                                    <p:animEffect transition="in" filter="wipe(left)">
                                      <p:cBhvr>
                                        <p:cTn id="87" dur="500"/>
                                        <p:tgtEl>
                                          <p:spTgt spid="546854"/>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59431">
                                            <p:txEl>
                                              <p:charRg st="0" end="6"/>
                                            </p:txEl>
                                          </p:spTgt>
                                        </p:tgtEl>
                                        <p:attrNameLst>
                                          <p:attrName>style.visibility</p:attrName>
                                        </p:attrNameLst>
                                      </p:cBhvr>
                                      <p:to>
                                        <p:strVal val="visible"/>
                                      </p:to>
                                    </p:set>
                                    <p:animEffect transition="in" filter="wipe(left)">
                                      <p:cBhvr>
                                        <p:cTn id="92" dur="500"/>
                                        <p:tgtEl>
                                          <p:spTgt spid="59431">
                                            <p:txEl>
                                              <p:charRg st="0" end="6"/>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59439"/>
                                        </p:tgtEl>
                                        <p:attrNameLst>
                                          <p:attrName>style.visibility</p:attrName>
                                        </p:attrNameLst>
                                      </p:cBhvr>
                                      <p:to>
                                        <p:strVal val="visible"/>
                                      </p:to>
                                    </p:set>
                                    <p:animEffect transition="in" filter="wipe(left)">
                                      <p:cBhvr>
                                        <p:cTn id="97" dur="500"/>
                                        <p:tgtEl>
                                          <p:spTgt spid="59439"/>
                                        </p:tgtEl>
                                      </p:cBhvr>
                                    </p:animEffect>
                                  </p:childTnLst>
                                </p:cTn>
                              </p:par>
                            </p:childTnLst>
                          </p:cTn>
                        </p:par>
                        <p:par>
                          <p:cTn id="98" fill="hold">
                            <p:stCondLst>
                              <p:cond delay="500"/>
                            </p:stCondLst>
                            <p:childTnLst>
                              <p:par>
                                <p:cTn id="99" presetID="22" presetClass="entr" presetSubtype="8" fill="hold" nodeType="afterEffect">
                                  <p:stCondLst>
                                    <p:cond delay="0"/>
                                  </p:stCondLst>
                                  <p:childTnLst>
                                    <p:set>
                                      <p:cBhvr>
                                        <p:cTn id="100" dur="1" fill="hold">
                                          <p:stCondLst>
                                            <p:cond delay="0"/>
                                          </p:stCondLst>
                                        </p:cTn>
                                        <p:tgtEl>
                                          <p:spTgt spid="59440"/>
                                        </p:tgtEl>
                                        <p:attrNameLst>
                                          <p:attrName>style.visibility</p:attrName>
                                        </p:attrNameLst>
                                      </p:cBhvr>
                                      <p:to>
                                        <p:strVal val="visible"/>
                                      </p:to>
                                    </p:set>
                                    <p:animEffect transition="in" filter="wipe(left)">
                                      <p:cBhvr>
                                        <p:cTn id="101" dur="500"/>
                                        <p:tgtEl>
                                          <p:spTgt spid="59440"/>
                                        </p:tgtEl>
                                      </p:cBhvr>
                                    </p:animEffect>
                                  </p:childTnLst>
                                </p:cTn>
                              </p:par>
                            </p:childTnLst>
                          </p:cTn>
                        </p:par>
                        <p:par>
                          <p:cTn id="102" fill="hold">
                            <p:stCondLst>
                              <p:cond delay="1000"/>
                            </p:stCondLst>
                            <p:childTnLst>
                              <p:par>
                                <p:cTn id="103" presetID="22" presetClass="entr" presetSubtype="8" fill="hold" nodeType="afterEffect">
                                  <p:stCondLst>
                                    <p:cond delay="0"/>
                                  </p:stCondLst>
                                  <p:childTnLst>
                                    <p:set>
                                      <p:cBhvr>
                                        <p:cTn id="104" dur="1" fill="hold">
                                          <p:stCondLst>
                                            <p:cond delay="0"/>
                                          </p:stCondLst>
                                        </p:cTn>
                                        <p:tgtEl>
                                          <p:spTgt spid="59441"/>
                                        </p:tgtEl>
                                        <p:attrNameLst>
                                          <p:attrName>style.visibility</p:attrName>
                                        </p:attrNameLst>
                                      </p:cBhvr>
                                      <p:to>
                                        <p:strVal val="visible"/>
                                      </p:to>
                                    </p:set>
                                    <p:animEffect transition="in" filter="wipe(left)">
                                      <p:cBhvr>
                                        <p:cTn id="105" dur="500"/>
                                        <p:tgtEl>
                                          <p:spTgt spid="59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p:bldP spid="59395" grpId="0" build="p"/>
      <p:bldP spid="59396" grpId="0" advAuto="1000" build="p"/>
      <p:bldP spid="59397" grpId="0" build="p"/>
      <p:bldP spid="59398" grpId="0" build="p"/>
      <p:bldP spid="59400" grpId="0" build="p"/>
      <p:bldP spid="59402" grpId="0" build="p"/>
      <p:bldP spid="59431" grpId="0"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2"/>
          <p:cNvSpPr>
            <a:spLocks noChangeArrowheads="1"/>
          </p:cNvSpPr>
          <p:nvPr/>
        </p:nvSpPr>
        <p:spPr bwMode="auto">
          <a:xfrm>
            <a:off x="323850" y="647700"/>
            <a:ext cx="3671888" cy="521970"/>
          </a:xfrm>
          <a:prstGeom prst="rect">
            <a:avLst/>
          </a:prstGeom>
          <a:noFill/>
          <a:ln w="12700" cap="sq">
            <a:noFill/>
            <a:miter lim="800000"/>
            <a:headEnd type="none" w="sm" len="sm"/>
            <a:tailEnd type="none" w="sm" len="sm"/>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i="0" u="none" strike="noStrike" kern="1200" cap="none" spc="0" normalizeH="0" baseline="0" noProof="0" smtClean="0">
                <a:ln>
                  <a:noFill/>
                </a:ln>
                <a:solidFill>
                  <a:schemeClr val="bg1"/>
                </a:solidFill>
                <a:effectLst/>
                <a:uLnTx/>
                <a:uFillTx/>
                <a:latin typeface="楷体_GB2312" pitchFamily="49" charset="-122"/>
                <a:ea typeface="楷体_GB2312" pitchFamily="49" charset="-122"/>
                <a:cs typeface="+mn-cs"/>
              </a:rPr>
              <a:t>（</a:t>
            </a:r>
            <a:r>
              <a:rPr kumimoji="1" lang="en-US" altLang="zh-CN" sz="2800"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6</a:t>
            </a:r>
            <a:r>
              <a:rPr kumimoji="1" lang="zh-CN" altLang="en-US" sz="2800"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）微分运算电路</a:t>
            </a:r>
            <a:r>
              <a:rPr kumimoji="1" lang="zh-CN" altLang="en-US" sz="2800" i="0" u="none" strike="noStrike" kern="1200" cap="none" spc="0" normalizeH="0" baseline="0" noProof="0" smtClean="0">
                <a:ln>
                  <a:noFill/>
                </a:ln>
                <a:solidFill>
                  <a:schemeClr val="bg1"/>
                </a:solidFill>
                <a:effectLst/>
                <a:uLnTx/>
                <a:uFillTx/>
                <a:latin typeface="楷体_GB2312" pitchFamily="49" charset="-122"/>
                <a:ea typeface="楷体_GB2312" pitchFamily="49" charset="-122"/>
                <a:cs typeface="+mn-cs"/>
              </a:rPr>
              <a:t> </a:t>
            </a:r>
            <a:endParaRPr kumimoji="1" lang="zh-CN" altLang="en-US" sz="2800" i="0" u="none" strike="noStrike" kern="1200" cap="none" spc="0" normalizeH="0" baseline="0" noProof="0" smtClean="0">
              <a:ln>
                <a:noFill/>
              </a:ln>
              <a:solidFill>
                <a:schemeClr val="bg1"/>
              </a:solidFill>
              <a:effectLst/>
              <a:uLnTx/>
              <a:uFillTx/>
              <a:latin typeface="楷体_GB2312" pitchFamily="49" charset="-122"/>
              <a:ea typeface="楷体_GB2312" pitchFamily="49" charset="-122"/>
              <a:cs typeface="+mn-cs"/>
            </a:endParaRPr>
          </a:p>
        </p:txBody>
      </p:sp>
      <p:graphicFrame>
        <p:nvGraphicFramePr>
          <p:cNvPr id="547843" name="Object 3"/>
          <p:cNvGraphicFramePr/>
          <p:nvPr/>
        </p:nvGraphicFramePr>
        <p:xfrm>
          <a:off x="468313" y="1484313"/>
          <a:ext cx="4416425" cy="4749800"/>
        </p:xfrm>
        <a:graphic>
          <a:graphicData uri="http://schemas.openxmlformats.org/presentationml/2006/ole">
            <mc:AlternateContent xmlns:mc="http://schemas.openxmlformats.org/markup-compatibility/2006">
              <mc:Choice xmlns:v="urn:schemas-microsoft-com:vml" Requires="v">
                <p:oleObj spid="_x0000_s4590" name="" r:id="rId1" imgW="2585720" imgH="2527300" progId="Word.Document.8">
                  <p:embed/>
                </p:oleObj>
              </mc:Choice>
              <mc:Fallback>
                <p:oleObj name="" r:id="rId1" imgW="2585720" imgH="2527300" progId="Word.Document.8">
                  <p:embed/>
                  <p:pic>
                    <p:nvPicPr>
                      <p:cNvPr id="0" name="图片 4589"/>
                      <p:cNvPicPr/>
                      <p:nvPr/>
                    </p:nvPicPr>
                    <p:blipFill>
                      <a:blip r:embed="rId2"/>
                      <a:stretch>
                        <a:fillRect/>
                      </a:stretch>
                    </p:blipFill>
                    <p:spPr>
                      <a:xfrm>
                        <a:off x="468313" y="1484313"/>
                        <a:ext cx="4416425" cy="4749800"/>
                      </a:xfrm>
                      <a:prstGeom prst="rect">
                        <a:avLst/>
                      </a:prstGeom>
                      <a:noFill/>
                      <a:ln w="38100">
                        <a:noFill/>
                        <a:miter/>
                      </a:ln>
                    </p:spPr>
                  </p:pic>
                </p:oleObj>
              </mc:Fallback>
            </mc:AlternateContent>
          </a:graphicData>
        </a:graphic>
      </p:graphicFrame>
      <p:grpSp>
        <p:nvGrpSpPr>
          <p:cNvPr id="2" name="Group 5"/>
          <p:cNvGrpSpPr/>
          <p:nvPr/>
        </p:nvGrpSpPr>
        <p:grpSpPr>
          <a:xfrm>
            <a:off x="5219700" y="404813"/>
            <a:ext cx="3435350" cy="2895600"/>
            <a:chOff x="3368" y="408"/>
            <a:chExt cx="2164" cy="1824"/>
          </a:xfrm>
        </p:grpSpPr>
        <p:sp>
          <p:nvSpPr>
            <p:cNvPr id="547845" name="Text Box 6"/>
            <p:cNvSpPr txBox="1"/>
            <p:nvPr/>
          </p:nvSpPr>
          <p:spPr>
            <a:xfrm>
              <a:off x="4230" y="408"/>
              <a:ext cx="336" cy="288"/>
            </a:xfrm>
            <a:prstGeom prst="rect">
              <a:avLst/>
            </a:prstGeom>
            <a:noFill/>
            <a:ln w="9525">
              <a:noFill/>
            </a:ln>
          </p:spPr>
          <p:txBody>
            <a:bodyPr>
              <a:spAutoFit/>
            </a:bodyPr>
            <a:p>
              <a:pPr>
                <a:spcBef>
                  <a:spcPct val="50000"/>
                </a:spcBef>
              </a:pP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F</a:t>
              </a:r>
              <a:endParaRPr lang="en-US" altLang="zh-CN" i="1" dirty="0">
                <a:solidFill>
                  <a:srgbClr val="0033CC"/>
                </a:solidFill>
                <a:latin typeface="Times New Roman" panose="02020603050405020304" pitchFamily="18" charset="0"/>
              </a:endParaRPr>
            </a:p>
          </p:txBody>
        </p:sp>
        <p:sp>
          <p:nvSpPr>
            <p:cNvPr id="547846" name="Text Box 7"/>
            <p:cNvSpPr txBox="1"/>
            <p:nvPr/>
          </p:nvSpPr>
          <p:spPr>
            <a:xfrm>
              <a:off x="4531" y="760"/>
              <a:ext cx="287"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f</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7847" name="Text Box 8"/>
            <p:cNvSpPr txBox="1"/>
            <p:nvPr/>
          </p:nvSpPr>
          <p:spPr>
            <a:xfrm>
              <a:off x="3560" y="1348"/>
              <a:ext cx="443" cy="288"/>
            </a:xfrm>
            <a:prstGeom prst="rect">
              <a:avLst/>
            </a:prstGeom>
            <a:noFill/>
            <a:ln w="38100">
              <a:noFill/>
            </a:ln>
          </p:spPr>
          <p:txBody>
            <a:bodyPr anchor="ctr" anchorCtr="0">
              <a:spAutoFit/>
            </a:bodyPr>
            <a:p>
              <a:pPr algn="ctr"/>
              <a:r>
                <a:rPr lang="en-US" altLang="zh-CN" b="1" i="1" dirty="0">
                  <a:solidFill>
                    <a:schemeClr val="accent2"/>
                  </a:solidFill>
                  <a:latin typeface="Times New Roman" panose="02020603050405020304" pitchFamily="18" charset="0"/>
                </a:rPr>
                <a:t>C</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7848" name="Line 9"/>
            <p:cNvSpPr/>
            <p:nvPr/>
          </p:nvSpPr>
          <p:spPr>
            <a:xfrm>
              <a:off x="4218" y="735"/>
              <a:ext cx="288" cy="0"/>
            </a:xfrm>
            <a:prstGeom prst="line">
              <a:avLst/>
            </a:prstGeom>
            <a:ln w="25400" cap="flat" cmpd="sng">
              <a:solidFill>
                <a:srgbClr val="FF3300"/>
              </a:solidFill>
              <a:prstDash val="solid"/>
              <a:headEnd type="none" w="med" len="med"/>
              <a:tailEnd type="stealth" w="med" len="lg"/>
            </a:ln>
          </p:spPr>
        </p:sp>
        <p:sp>
          <p:nvSpPr>
            <p:cNvPr id="547849" name="Text Box 10"/>
            <p:cNvSpPr txBox="1"/>
            <p:nvPr/>
          </p:nvSpPr>
          <p:spPr>
            <a:xfrm>
              <a:off x="3846" y="900"/>
              <a:ext cx="336" cy="288"/>
            </a:xfrm>
            <a:prstGeom prst="rect">
              <a:avLst/>
            </a:prstGeom>
            <a:noFill/>
            <a:ln w="9525">
              <a:noFill/>
            </a:ln>
          </p:spPr>
          <p:txBody>
            <a:bodyPr>
              <a:spAutoFit/>
            </a:bodyPr>
            <a:p>
              <a:pPr>
                <a:spcBef>
                  <a:spcPct val="50000"/>
                </a:spcBef>
              </a:pP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1</a:t>
              </a:r>
              <a:endParaRPr lang="en-US" altLang="zh-CN" b="1" baseline="-25000" dirty="0">
                <a:solidFill>
                  <a:srgbClr val="0033CC"/>
                </a:solidFill>
                <a:latin typeface="Times New Roman" panose="02020603050405020304" pitchFamily="18" charset="0"/>
              </a:endParaRPr>
            </a:p>
          </p:txBody>
        </p:sp>
        <p:sp>
          <p:nvSpPr>
            <p:cNvPr id="547850" name="Text Box 11"/>
            <p:cNvSpPr txBox="1"/>
            <p:nvPr/>
          </p:nvSpPr>
          <p:spPr>
            <a:xfrm>
              <a:off x="3368" y="1437"/>
              <a:ext cx="376" cy="327"/>
            </a:xfrm>
            <a:prstGeom prst="rect">
              <a:avLst/>
            </a:prstGeom>
            <a:noFill/>
            <a:ln w="25400">
              <a:noFill/>
            </a:ln>
          </p:spPr>
          <p:txBody>
            <a:bodyPr>
              <a:spAutoFit/>
            </a:bodyPr>
            <a:p>
              <a:pPr>
                <a:spcBef>
                  <a:spcPct val="50000"/>
                </a:spcBef>
              </a:pP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I</a:t>
              </a:r>
              <a:endParaRPr lang="en-US" altLang="zh-CN" sz="2800" b="1" dirty="0">
                <a:solidFill>
                  <a:srgbClr val="663300"/>
                </a:solidFill>
                <a:latin typeface="Times New Roman" panose="02020603050405020304" pitchFamily="18" charset="0"/>
              </a:endParaRPr>
            </a:p>
          </p:txBody>
        </p:sp>
        <p:sp>
          <p:nvSpPr>
            <p:cNvPr id="547851" name="Text Box 12"/>
            <p:cNvSpPr txBox="1"/>
            <p:nvPr/>
          </p:nvSpPr>
          <p:spPr>
            <a:xfrm>
              <a:off x="4169" y="1828"/>
              <a:ext cx="292"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i="1" dirty="0">
                  <a:solidFill>
                    <a:schemeClr val="accent2"/>
                  </a:solidFill>
                  <a:latin typeface="Times New Roman" panose="02020603050405020304" pitchFamily="18" charset="0"/>
                  <a:sym typeface="Symbol" panose="05050102010706020507" pitchFamily="18" charset="2"/>
                </a:rPr>
                <a:t></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7852" name="Line 13"/>
            <p:cNvSpPr/>
            <p:nvPr/>
          </p:nvSpPr>
          <p:spPr>
            <a:xfrm>
              <a:off x="5202" y="2081"/>
              <a:ext cx="215" cy="0"/>
            </a:xfrm>
            <a:prstGeom prst="line">
              <a:avLst/>
            </a:prstGeom>
            <a:ln w="38100" cap="flat" cmpd="sng">
              <a:solidFill>
                <a:srgbClr val="000000"/>
              </a:solidFill>
              <a:prstDash val="solid"/>
              <a:headEnd type="none" w="med" len="med"/>
              <a:tailEnd type="none" w="med" len="med"/>
            </a:ln>
          </p:spPr>
        </p:sp>
        <p:sp>
          <p:nvSpPr>
            <p:cNvPr id="547853" name="Text Box 14"/>
            <p:cNvSpPr txBox="1"/>
            <p:nvPr/>
          </p:nvSpPr>
          <p:spPr>
            <a:xfrm>
              <a:off x="5132" y="1338"/>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7854" name="Text Box 15"/>
            <p:cNvSpPr txBox="1"/>
            <p:nvPr/>
          </p:nvSpPr>
          <p:spPr>
            <a:xfrm>
              <a:off x="5156" y="1662"/>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7855" name="Line 16"/>
            <p:cNvSpPr/>
            <p:nvPr/>
          </p:nvSpPr>
          <p:spPr>
            <a:xfrm>
              <a:off x="5310" y="1944"/>
              <a:ext cx="0" cy="132"/>
            </a:xfrm>
            <a:prstGeom prst="line">
              <a:avLst/>
            </a:prstGeom>
            <a:ln w="25400" cap="flat" cmpd="sng">
              <a:solidFill>
                <a:schemeClr val="tx1"/>
              </a:solidFill>
              <a:prstDash val="solid"/>
              <a:headEnd type="none" w="med" len="med"/>
              <a:tailEnd type="none" w="med" len="lg"/>
            </a:ln>
          </p:spPr>
        </p:sp>
        <p:sp>
          <p:nvSpPr>
            <p:cNvPr id="547856" name="Line 17"/>
            <p:cNvSpPr/>
            <p:nvPr/>
          </p:nvSpPr>
          <p:spPr>
            <a:xfrm>
              <a:off x="4479" y="888"/>
              <a:ext cx="0" cy="0"/>
            </a:xfrm>
            <a:prstGeom prst="line">
              <a:avLst/>
            </a:prstGeom>
            <a:ln w="9525" cap="flat" cmpd="sng">
              <a:solidFill>
                <a:schemeClr val="tx1"/>
              </a:solidFill>
              <a:prstDash val="solid"/>
              <a:headEnd type="none" w="med" len="med"/>
              <a:tailEnd type="none" w="med" len="med"/>
            </a:ln>
          </p:spPr>
        </p:sp>
        <p:graphicFrame>
          <p:nvGraphicFramePr>
            <p:cNvPr id="547857" name="Object 18"/>
            <p:cNvGraphicFramePr/>
            <p:nvPr/>
          </p:nvGraphicFramePr>
          <p:xfrm>
            <a:off x="4663" y="1215"/>
            <a:ext cx="91" cy="179"/>
          </p:xfrm>
          <a:graphic>
            <a:graphicData uri="http://schemas.openxmlformats.org/presentationml/2006/ole">
              <mc:AlternateContent xmlns:mc="http://schemas.openxmlformats.org/markup-compatibility/2006">
                <mc:Choice xmlns:v="urn:schemas-microsoft-com:vml" Requires="v">
                  <p:oleObj spid="_x0000_s4592" name="" r:id="rId3" imgW="190500" imgH="419100" progId="Equation.3">
                    <p:embed/>
                  </p:oleObj>
                </mc:Choice>
                <mc:Fallback>
                  <p:oleObj name="" r:id="rId3" imgW="190500" imgH="419100" progId="Equation.3">
                    <p:embed/>
                    <p:pic>
                      <p:nvPicPr>
                        <p:cNvPr id="0" name="图片 4591"/>
                        <p:cNvPicPr/>
                        <p:nvPr/>
                      </p:nvPicPr>
                      <p:blipFill>
                        <a:blip r:embed="rId4"/>
                        <a:stretch>
                          <a:fillRect/>
                        </a:stretch>
                      </p:blipFill>
                      <p:spPr>
                        <a:xfrm>
                          <a:off x="4663" y="1215"/>
                          <a:ext cx="91" cy="179"/>
                        </a:xfrm>
                        <a:prstGeom prst="rect">
                          <a:avLst/>
                        </a:prstGeom>
                        <a:noFill/>
                        <a:ln w="38100">
                          <a:noFill/>
                          <a:miter/>
                        </a:ln>
                      </p:spPr>
                    </p:pic>
                  </p:oleObj>
                </mc:Fallback>
              </mc:AlternateContent>
            </a:graphicData>
          </a:graphic>
        </p:graphicFrame>
        <p:sp>
          <p:nvSpPr>
            <p:cNvPr id="547858" name="Line 19"/>
            <p:cNvSpPr/>
            <p:nvPr/>
          </p:nvSpPr>
          <p:spPr>
            <a:xfrm flipV="1">
              <a:off x="3562" y="1309"/>
              <a:ext cx="151" cy="0"/>
            </a:xfrm>
            <a:prstGeom prst="line">
              <a:avLst/>
            </a:prstGeom>
            <a:ln w="25400" cap="flat" cmpd="sng">
              <a:solidFill>
                <a:schemeClr val="tx2"/>
              </a:solidFill>
              <a:prstDash val="solid"/>
              <a:headEnd type="none" w="med" len="med"/>
              <a:tailEnd type="none" w="med" len="lg"/>
            </a:ln>
          </p:spPr>
        </p:sp>
        <p:sp>
          <p:nvSpPr>
            <p:cNvPr id="547859" name="Line 20"/>
            <p:cNvSpPr/>
            <p:nvPr/>
          </p:nvSpPr>
          <p:spPr>
            <a:xfrm flipV="1">
              <a:off x="4121" y="1631"/>
              <a:ext cx="258" cy="0"/>
            </a:xfrm>
            <a:prstGeom prst="line">
              <a:avLst/>
            </a:prstGeom>
            <a:ln w="25400" cap="flat" cmpd="sng">
              <a:solidFill>
                <a:schemeClr val="tx2"/>
              </a:solidFill>
              <a:prstDash val="solid"/>
              <a:headEnd type="none" w="med" len="med"/>
              <a:tailEnd type="none" w="med" len="lg"/>
            </a:ln>
          </p:spPr>
        </p:sp>
        <p:sp>
          <p:nvSpPr>
            <p:cNvPr id="547860" name="Line 21"/>
            <p:cNvSpPr/>
            <p:nvPr/>
          </p:nvSpPr>
          <p:spPr>
            <a:xfrm>
              <a:off x="4947" y="1429"/>
              <a:ext cx="349" cy="0"/>
            </a:xfrm>
            <a:prstGeom prst="line">
              <a:avLst/>
            </a:prstGeom>
            <a:ln w="25400" cap="flat" cmpd="sng">
              <a:solidFill>
                <a:schemeClr val="tx2"/>
              </a:solidFill>
              <a:prstDash val="solid"/>
              <a:headEnd type="none" w="med" len="med"/>
              <a:tailEnd type="none" w="med" len="lg"/>
            </a:ln>
          </p:spPr>
        </p:sp>
        <p:sp>
          <p:nvSpPr>
            <p:cNvPr id="547861" name="Oval 22"/>
            <p:cNvSpPr/>
            <p:nvPr/>
          </p:nvSpPr>
          <p:spPr>
            <a:xfrm>
              <a:off x="5249" y="139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7862" name="Rectangle 23"/>
            <p:cNvSpPr/>
            <p:nvPr/>
          </p:nvSpPr>
          <p:spPr>
            <a:xfrm>
              <a:off x="4388" y="1076"/>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7863" name="Text Box 24"/>
            <p:cNvSpPr txBox="1"/>
            <p:nvPr/>
          </p:nvSpPr>
          <p:spPr>
            <a:xfrm>
              <a:off x="4737" y="1311"/>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7864" name="AutoShape 25"/>
            <p:cNvSpPr/>
            <p:nvPr/>
          </p:nvSpPr>
          <p:spPr>
            <a:xfrm rot="-5400000">
              <a:off x="4518" y="1197"/>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47865" name="Group 26"/>
            <p:cNvGrpSpPr/>
            <p:nvPr/>
          </p:nvGrpSpPr>
          <p:grpSpPr>
            <a:xfrm>
              <a:off x="4644" y="1206"/>
              <a:ext cx="184" cy="66"/>
              <a:chOff x="2928" y="2112"/>
              <a:chExt cx="384" cy="240"/>
            </a:xfrm>
          </p:grpSpPr>
          <p:sp>
            <p:nvSpPr>
              <p:cNvPr id="547866" name="Oval 27"/>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47867" name="Oval 28"/>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47868" name="Text Box 29"/>
            <p:cNvSpPr txBox="1"/>
            <p:nvPr/>
          </p:nvSpPr>
          <p:spPr>
            <a:xfrm>
              <a:off x="4416" y="1251"/>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7869" name="Text Box 30"/>
            <p:cNvSpPr txBox="1"/>
            <p:nvPr/>
          </p:nvSpPr>
          <p:spPr>
            <a:xfrm>
              <a:off x="4416" y="151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7870" name="Object 31"/>
            <p:cNvGraphicFramePr/>
            <p:nvPr/>
          </p:nvGraphicFramePr>
          <p:xfrm>
            <a:off x="4663" y="1215"/>
            <a:ext cx="91" cy="179"/>
          </p:xfrm>
          <a:graphic>
            <a:graphicData uri="http://schemas.openxmlformats.org/presentationml/2006/ole">
              <mc:AlternateContent xmlns:mc="http://schemas.openxmlformats.org/markup-compatibility/2006">
                <mc:Choice xmlns:v="urn:schemas-microsoft-com:vml" Requires="v">
                  <p:oleObj spid="_x0000_s4593" name="" r:id="rId5" imgW="190500" imgH="419100" progId="Equation.3">
                    <p:embed/>
                  </p:oleObj>
                </mc:Choice>
                <mc:Fallback>
                  <p:oleObj name="" r:id="rId5" imgW="190500" imgH="419100" progId="Equation.3">
                    <p:embed/>
                    <p:pic>
                      <p:nvPicPr>
                        <p:cNvPr id="0" name="图片 4592"/>
                        <p:cNvPicPr/>
                        <p:nvPr/>
                      </p:nvPicPr>
                      <p:blipFill>
                        <a:blip r:embed="rId4"/>
                        <a:stretch>
                          <a:fillRect/>
                        </a:stretch>
                      </p:blipFill>
                      <p:spPr>
                        <a:xfrm>
                          <a:off x="4663" y="1215"/>
                          <a:ext cx="91" cy="179"/>
                        </a:xfrm>
                        <a:prstGeom prst="rect">
                          <a:avLst/>
                        </a:prstGeom>
                        <a:noFill/>
                        <a:ln w="38100">
                          <a:noFill/>
                          <a:miter/>
                        </a:ln>
                      </p:spPr>
                    </p:pic>
                  </p:oleObj>
                </mc:Fallback>
              </mc:AlternateContent>
            </a:graphicData>
          </a:graphic>
        </p:graphicFrame>
        <p:sp>
          <p:nvSpPr>
            <p:cNvPr id="547871" name="Rectangle 32"/>
            <p:cNvSpPr/>
            <p:nvPr/>
          </p:nvSpPr>
          <p:spPr>
            <a:xfrm>
              <a:off x="4388" y="1076"/>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7872" name="Text Box 33"/>
            <p:cNvSpPr txBox="1"/>
            <p:nvPr/>
          </p:nvSpPr>
          <p:spPr>
            <a:xfrm>
              <a:off x="4697" y="1287"/>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7873" name="AutoShape 34"/>
            <p:cNvSpPr/>
            <p:nvPr/>
          </p:nvSpPr>
          <p:spPr>
            <a:xfrm rot="-5400000">
              <a:off x="4537" y="1143"/>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47874" name="Text Box 35"/>
            <p:cNvSpPr txBox="1"/>
            <p:nvPr/>
          </p:nvSpPr>
          <p:spPr>
            <a:xfrm>
              <a:off x="4387" y="1135"/>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7875" name="Text Box 36"/>
            <p:cNvSpPr txBox="1"/>
            <p:nvPr/>
          </p:nvSpPr>
          <p:spPr>
            <a:xfrm>
              <a:off x="4387" y="1444"/>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7876" name="Object 37"/>
            <p:cNvGraphicFramePr/>
            <p:nvPr/>
          </p:nvGraphicFramePr>
          <p:xfrm>
            <a:off x="4662" y="1131"/>
            <a:ext cx="153" cy="98"/>
          </p:xfrm>
          <a:graphic>
            <a:graphicData uri="http://schemas.openxmlformats.org/presentationml/2006/ole">
              <mc:AlternateContent xmlns:mc="http://schemas.openxmlformats.org/markup-compatibility/2006">
                <mc:Choice xmlns:v="urn:schemas-microsoft-com:vml" Requires="v">
                  <p:oleObj spid="_x0000_s4591" name="" r:id="rId6" imgW="317500" imgH="228600" progId="Equation.3">
                    <p:embed/>
                  </p:oleObj>
                </mc:Choice>
                <mc:Fallback>
                  <p:oleObj name="" r:id="rId6" imgW="317500" imgH="228600" progId="Equation.3">
                    <p:embed/>
                    <p:pic>
                      <p:nvPicPr>
                        <p:cNvPr id="0" name="图片 4590"/>
                        <p:cNvPicPr/>
                        <p:nvPr/>
                      </p:nvPicPr>
                      <p:blipFill>
                        <a:blip r:embed="rId7"/>
                        <a:stretch>
                          <a:fillRect/>
                        </a:stretch>
                      </p:blipFill>
                      <p:spPr>
                        <a:xfrm>
                          <a:off x="4662" y="1131"/>
                          <a:ext cx="153" cy="98"/>
                        </a:xfrm>
                        <a:prstGeom prst="rect">
                          <a:avLst/>
                        </a:prstGeom>
                        <a:noFill/>
                        <a:ln w="38100">
                          <a:noFill/>
                          <a:miter/>
                        </a:ln>
                      </p:spPr>
                    </p:pic>
                  </p:oleObj>
                </mc:Fallback>
              </mc:AlternateContent>
            </a:graphicData>
          </a:graphic>
        </p:graphicFrame>
        <p:sp>
          <p:nvSpPr>
            <p:cNvPr id="547877" name="Rectangle 38"/>
            <p:cNvSpPr/>
            <p:nvPr/>
          </p:nvSpPr>
          <p:spPr>
            <a:xfrm>
              <a:off x="5215" y="1494"/>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47878" name="Line 39"/>
            <p:cNvSpPr/>
            <p:nvPr/>
          </p:nvSpPr>
          <p:spPr>
            <a:xfrm>
              <a:off x="4122" y="1626"/>
              <a:ext cx="0" cy="606"/>
            </a:xfrm>
            <a:prstGeom prst="line">
              <a:avLst/>
            </a:prstGeom>
            <a:ln w="28575" cap="flat" cmpd="sng">
              <a:solidFill>
                <a:schemeClr val="tx1"/>
              </a:solidFill>
              <a:prstDash val="solid"/>
              <a:headEnd type="none" w="med" len="med"/>
              <a:tailEnd type="none" w="med" len="med"/>
            </a:ln>
          </p:spPr>
        </p:sp>
        <p:sp>
          <p:nvSpPr>
            <p:cNvPr id="547879" name="Oval 40"/>
            <p:cNvSpPr/>
            <p:nvPr/>
          </p:nvSpPr>
          <p:spPr>
            <a:xfrm>
              <a:off x="5285" y="1896"/>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7880" name="Rectangle 41"/>
            <p:cNvSpPr/>
            <p:nvPr/>
          </p:nvSpPr>
          <p:spPr>
            <a:xfrm rot="-5400000">
              <a:off x="4014" y="1926"/>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7881" name="Oval 42"/>
            <p:cNvSpPr/>
            <p:nvPr/>
          </p:nvSpPr>
          <p:spPr>
            <a:xfrm>
              <a:off x="3521" y="127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7882" name="Line 43"/>
            <p:cNvSpPr/>
            <p:nvPr/>
          </p:nvSpPr>
          <p:spPr>
            <a:xfrm>
              <a:off x="3834" y="1215"/>
              <a:ext cx="288" cy="0"/>
            </a:xfrm>
            <a:prstGeom prst="line">
              <a:avLst/>
            </a:prstGeom>
            <a:ln w="25400" cap="flat" cmpd="sng">
              <a:solidFill>
                <a:srgbClr val="FF3300"/>
              </a:solidFill>
              <a:prstDash val="solid"/>
              <a:headEnd type="none" w="med" len="med"/>
              <a:tailEnd type="stealth" w="med" len="lg"/>
            </a:ln>
          </p:spPr>
        </p:sp>
        <p:sp>
          <p:nvSpPr>
            <p:cNvPr id="547883" name="Line 44"/>
            <p:cNvSpPr/>
            <p:nvPr/>
          </p:nvSpPr>
          <p:spPr>
            <a:xfrm>
              <a:off x="4026" y="2225"/>
              <a:ext cx="215" cy="0"/>
            </a:xfrm>
            <a:prstGeom prst="line">
              <a:avLst/>
            </a:prstGeom>
            <a:ln w="38100" cap="flat" cmpd="sng">
              <a:solidFill>
                <a:srgbClr val="000000"/>
              </a:solidFill>
              <a:prstDash val="solid"/>
              <a:headEnd type="none" w="med" len="med"/>
              <a:tailEnd type="none" w="med" len="med"/>
            </a:ln>
          </p:spPr>
        </p:sp>
        <p:sp>
          <p:nvSpPr>
            <p:cNvPr id="547884" name="Rectangle 45"/>
            <p:cNvSpPr/>
            <p:nvPr/>
          </p:nvSpPr>
          <p:spPr>
            <a:xfrm>
              <a:off x="4087" y="1542"/>
              <a:ext cx="328"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sp>
          <p:nvSpPr>
            <p:cNvPr id="547885" name="Rectangle 46"/>
            <p:cNvSpPr/>
            <p:nvPr/>
          </p:nvSpPr>
          <p:spPr>
            <a:xfrm>
              <a:off x="4063" y="1230"/>
              <a:ext cx="292" cy="327"/>
            </a:xfrm>
            <a:prstGeom prst="rect">
              <a:avLst/>
            </a:prstGeom>
            <a:noFill/>
            <a:ln w="9525">
              <a:noFill/>
            </a:ln>
          </p:spPr>
          <p:txBody>
            <a:bodyPr wrap="none">
              <a:spAutoFit/>
            </a:bodyPr>
            <a:p>
              <a:pPr>
                <a:spcBef>
                  <a:spcPct val="50000"/>
                </a:spcBef>
              </a:pPr>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t>
              </a:r>
              <a:endParaRPr lang="en-US" altLang="zh-CN" sz="2800" b="1" baseline="-25000" dirty="0">
                <a:solidFill>
                  <a:srgbClr val="CC00CC"/>
                </a:solidFill>
                <a:latin typeface="Times New Roman" panose="02020603050405020304" pitchFamily="18" charset="0"/>
              </a:endParaRPr>
            </a:p>
          </p:txBody>
        </p:sp>
        <p:grpSp>
          <p:nvGrpSpPr>
            <p:cNvPr id="547886" name="Group 47"/>
            <p:cNvGrpSpPr/>
            <p:nvPr/>
          </p:nvGrpSpPr>
          <p:grpSpPr>
            <a:xfrm>
              <a:off x="3720" y="1248"/>
              <a:ext cx="60" cy="132"/>
              <a:chOff x="4692" y="672"/>
              <a:chExt cx="60" cy="144"/>
            </a:xfrm>
          </p:grpSpPr>
          <p:sp>
            <p:nvSpPr>
              <p:cNvPr id="547887" name="Line 48"/>
              <p:cNvSpPr/>
              <p:nvPr/>
            </p:nvSpPr>
            <p:spPr>
              <a:xfrm>
                <a:off x="4692" y="672"/>
                <a:ext cx="0" cy="144"/>
              </a:xfrm>
              <a:prstGeom prst="line">
                <a:avLst/>
              </a:prstGeom>
              <a:ln w="38100" cap="flat" cmpd="sng">
                <a:solidFill>
                  <a:schemeClr val="tx1"/>
                </a:solidFill>
                <a:prstDash val="solid"/>
                <a:headEnd type="none" w="med" len="med"/>
                <a:tailEnd type="none" w="med" len="med"/>
              </a:ln>
            </p:spPr>
          </p:sp>
          <p:sp>
            <p:nvSpPr>
              <p:cNvPr id="547888" name="Line 49"/>
              <p:cNvSpPr/>
              <p:nvPr/>
            </p:nvSpPr>
            <p:spPr>
              <a:xfrm>
                <a:off x="4752" y="672"/>
                <a:ext cx="0" cy="144"/>
              </a:xfrm>
              <a:prstGeom prst="line">
                <a:avLst/>
              </a:prstGeom>
              <a:ln w="38100" cap="flat" cmpd="sng">
                <a:solidFill>
                  <a:schemeClr val="tx1"/>
                </a:solidFill>
                <a:prstDash val="solid"/>
                <a:headEnd type="none" w="med" len="med"/>
                <a:tailEnd type="none" w="med" len="med"/>
              </a:ln>
            </p:spPr>
          </p:sp>
        </p:grpSp>
        <p:sp>
          <p:nvSpPr>
            <p:cNvPr id="547889" name="Line 50"/>
            <p:cNvSpPr/>
            <p:nvPr/>
          </p:nvSpPr>
          <p:spPr>
            <a:xfrm>
              <a:off x="4584" y="780"/>
              <a:ext cx="528" cy="0"/>
            </a:xfrm>
            <a:prstGeom prst="line">
              <a:avLst/>
            </a:prstGeom>
            <a:ln w="28575" cap="flat" cmpd="sng">
              <a:solidFill>
                <a:schemeClr val="tx1"/>
              </a:solidFill>
              <a:prstDash val="solid"/>
              <a:headEnd type="none" w="med" len="med"/>
              <a:tailEnd type="none" w="med" len="med"/>
            </a:ln>
          </p:spPr>
        </p:sp>
        <p:sp>
          <p:nvSpPr>
            <p:cNvPr id="547890" name="Line 51"/>
            <p:cNvSpPr/>
            <p:nvPr/>
          </p:nvSpPr>
          <p:spPr>
            <a:xfrm>
              <a:off x="4224" y="780"/>
              <a:ext cx="300" cy="0"/>
            </a:xfrm>
            <a:prstGeom prst="line">
              <a:avLst/>
            </a:prstGeom>
            <a:ln w="28575" cap="flat" cmpd="sng">
              <a:solidFill>
                <a:schemeClr val="tx1"/>
              </a:solidFill>
              <a:prstDash val="solid"/>
              <a:headEnd type="none" w="med" len="med"/>
              <a:tailEnd type="none" w="med" len="med"/>
            </a:ln>
          </p:spPr>
        </p:sp>
        <p:sp>
          <p:nvSpPr>
            <p:cNvPr id="547891" name="Line 52"/>
            <p:cNvSpPr/>
            <p:nvPr/>
          </p:nvSpPr>
          <p:spPr>
            <a:xfrm rot="-5400000">
              <a:off x="4773" y="1107"/>
              <a:ext cx="654" cy="0"/>
            </a:xfrm>
            <a:prstGeom prst="line">
              <a:avLst/>
            </a:prstGeom>
            <a:ln w="28575" cap="flat" cmpd="sng">
              <a:solidFill>
                <a:schemeClr val="tx1"/>
              </a:solidFill>
              <a:prstDash val="solid"/>
              <a:headEnd type="none" w="med" len="med"/>
              <a:tailEnd type="none" w="med" len="med"/>
            </a:ln>
          </p:spPr>
        </p:sp>
        <p:sp>
          <p:nvSpPr>
            <p:cNvPr id="547892" name="Line 53"/>
            <p:cNvSpPr/>
            <p:nvPr/>
          </p:nvSpPr>
          <p:spPr>
            <a:xfrm rot="-5400000">
              <a:off x="3945" y="1041"/>
              <a:ext cx="534" cy="0"/>
            </a:xfrm>
            <a:prstGeom prst="line">
              <a:avLst/>
            </a:prstGeom>
            <a:ln w="28575" cap="flat" cmpd="sng">
              <a:solidFill>
                <a:schemeClr val="tx1"/>
              </a:solidFill>
              <a:prstDash val="solid"/>
              <a:headEnd type="none" w="med" len="med"/>
              <a:tailEnd type="none" w="med" len="med"/>
            </a:ln>
          </p:spPr>
        </p:sp>
        <p:sp>
          <p:nvSpPr>
            <p:cNvPr id="547893" name="Rectangle 54"/>
            <p:cNvSpPr/>
            <p:nvPr/>
          </p:nvSpPr>
          <p:spPr>
            <a:xfrm>
              <a:off x="4542" y="73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7894" name="Line 55"/>
            <p:cNvSpPr/>
            <p:nvPr/>
          </p:nvSpPr>
          <p:spPr>
            <a:xfrm flipV="1">
              <a:off x="3766" y="1309"/>
              <a:ext cx="631" cy="0"/>
            </a:xfrm>
            <a:prstGeom prst="line">
              <a:avLst/>
            </a:prstGeom>
            <a:ln w="25400" cap="flat" cmpd="sng">
              <a:solidFill>
                <a:schemeClr val="tx2"/>
              </a:solidFill>
              <a:prstDash val="solid"/>
              <a:headEnd type="none" w="med" len="med"/>
              <a:tailEnd type="none" w="med" len="lg"/>
            </a:ln>
          </p:spPr>
        </p:sp>
        <p:sp>
          <p:nvSpPr>
            <p:cNvPr id="547895" name="Line 56"/>
            <p:cNvSpPr/>
            <p:nvPr/>
          </p:nvSpPr>
          <p:spPr>
            <a:xfrm>
              <a:off x="3450" y="2153"/>
              <a:ext cx="215" cy="0"/>
            </a:xfrm>
            <a:prstGeom prst="line">
              <a:avLst/>
            </a:prstGeom>
            <a:ln w="38100" cap="flat" cmpd="sng">
              <a:solidFill>
                <a:srgbClr val="000000"/>
              </a:solidFill>
              <a:prstDash val="solid"/>
              <a:headEnd type="none" w="med" len="med"/>
              <a:tailEnd type="none" w="med" len="med"/>
            </a:ln>
          </p:spPr>
        </p:sp>
        <p:sp>
          <p:nvSpPr>
            <p:cNvPr id="547896" name="Text Box 57"/>
            <p:cNvSpPr txBox="1"/>
            <p:nvPr/>
          </p:nvSpPr>
          <p:spPr>
            <a:xfrm>
              <a:off x="3404" y="1734"/>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7897" name="Line 58"/>
            <p:cNvSpPr/>
            <p:nvPr/>
          </p:nvSpPr>
          <p:spPr>
            <a:xfrm>
              <a:off x="3558" y="2016"/>
              <a:ext cx="0" cy="132"/>
            </a:xfrm>
            <a:prstGeom prst="line">
              <a:avLst/>
            </a:prstGeom>
            <a:ln w="25400" cap="flat" cmpd="sng">
              <a:solidFill>
                <a:schemeClr val="tx1"/>
              </a:solidFill>
              <a:prstDash val="solid"/>
              <a:headEnd type="none" w="med" len="med"/>
              <a:tailEnd type="none" w="med" len="lg"/>
            </a:ln>
          </p:spPr>
        </p:sp>
        <p:sp>
          <p:nvSpPr>
            <p:cNvPr id="547898" name="Oval 59"/>
            <p:cNvSpPr/>
            <p:nvPr/>
          </p:nvSpPr>
          <p:spPr>
            <a:xfrm>
              <a:off x="3533" y="196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7899" name="Text Box 60"/>
            <p:cNvSpPr txBox="1"/>
            <p:nvPr/>
          </p:nvSpPr>
          <p:spPr>
            <a:xfrm>
              <a:off x="3392" y="1266"/>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grpSp>
      <p:sp>
        <p:nvSpPr>
          <p:cNvPr id="57405" name="Line 61"/>
          <p:cNvSpPr/>
          <p:nvPr/>
        </p:nvSpPr>
        <p:spPr>
          <a:xfrm>
            <a:off x="5459413" y="5540375"/>
            <a:ext cx="1289050" cy="0"/>
          </a:xfrm>
          <a:prstGeom prst="line">
            <a:avLst/>
          </a:prstGeom>
          <a:ln w="38100" cap="flat" cmpd="sng">
            <a:solidFill>
              <a:srgbClr val="FF3300"/>
            </a:solidFill>
            <a:prstDash val="solid"/>
            <a:headEnd type="none" w="med" len="med"/>
            <a:tailEnd type="none" w="med" len="lg"/>
          </a:ln>
        </p:spPr>
      </p:sp>
      <p:grpSp>
        <p:nvGrpSpPr>
          <p:cNvPr id="5" name="Group 62"/>
          <p:cNvGrpSpPr/>
          <p:nvPr/>
        </p:nvGrpSpPr>
        <p:grpSpPr>
          <a:xfrm>
            <a:off x="4970463" y="4752975"/>
            <a:ext cx="1833562" cy="1771650"/>
            <a:chOff x="613" y="940"/>
            <a:chExt cx="1155" cy="1116"/>
          </a:xfrm>
        </p:grpSpPr>
        <p:sp>
          <p:nvSpPr>
            <p:cNvPr id="547902" name="Text Box 63"/>
            <p:cNvSpPr txBox="1"/>
            <p:nvPr/>
          </p:nvSpPr>
          <p:spPr>
            <a:xfrm flipH="1">
              <a:off x="613" y="940"/>
              <a:ext cx="522" cy="327"/>
            </a:xfrm>
            <a:prstGeom prst="rect">
              <a:avLst/>
            </a:prstGeom>
            <a:noFill/>
            <a:ln w="25400">
              <a:noFill/>
            </a:ln>
          </p:spPr>
          <p:txBody>
            <a:bodyPr>
              <a:spAutoFit/>
            </a:bodyPr>
            <a:p>
              <a:pPr>
                <a:spcBef>
                  <a:spcPct val="50000"/>
                </a:spcBef>
              </a:pP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I</a:t>
              </a:r>
              <a:endParaRPr lang="en-US" altLang="zh-CN" sz="2800" b="1" baseline="-25000" dirty="0">
                <a:solidFill>
                  <a:schemeClr val="accent2"/>
                </a:solidFill>
                <a:latin typeface="Times New Roman" panose="02020603050405020304" pitchFamily="18" charset="0"/>
              </a:endParaRPr>
            </a:p>
          </p:txBody>
        </p:sp>
        <p:sp>
          <p:nvSpPr>
            <p:cNvPr id="547903" name="Text Box 64"/>
            <p:cNvSpPr txBox="1"/>
            <p:nvPr/>
          </p:nvSpPr>
          <p:spPr>
            <a:xfrm>
              <a:off x="680" y="1768"/>
              <a:ext cx="258" cy="288"/>
            </a:xfrm>
            <a:prstGeom prst="rect">
              <a:avLst/>
            </a:prstGeom>
            <a:noFill/>
            <a:ln w="25400">
              <a:noFill/>
            </a:ln>
          </p:spPr>
          <p:txBody>
            <a:bodyPr>
              <a:spAutoFit/>
            </a:bodyPr>
            <a:p>
              <a:pPr>
                <a:spcBef>
                  <a:spcPct val="50000"/>
                </a:spcBef>
              </a:pPr>
              <a:r>
                <a:rPr lang="en-US" altLang="zh-CN" b="1" dirty="0">
                  <a:solidFill>
                    <a:schemeClr val="bg2"/>
                  </a:solidFill>
                  <a:latin typeface="Times New Roman" panose="02020603050405020304" pitchFamily="18" charset="0"/>
                </a:rPr>
                <a:t>0</a:t>
              </a:r>
              <a:endParaRPr lang="en-US" altLang="zh-CN" b="1" dirty="0">
                <a:solidFill>
                  <a:schemeClr val="bg2"/>
                </a:solidFill>
                <a:latin typeface="Times New Roman" panose="02020603050405020304" pitchFamily="18" charset="0"/>
              </a:endParaRPr>
            </a:p>
          </p:txBody>
        </p:sp>
        <p:sp>
          <p:nvSpPr>
            <p:cNvPr id="547904" name="Line 65"/>
            <p:cNvSpPr/>
            <p:nvPr/>
          </p:nvSpPr>
          <p:spPr>
            <a:xfrm flipV="1">
              <a:off x="900" y="1164"/>
              <a:ext cx="0" cy="708"/>
            </a:xfrm>
            <a:prstGeom prst="line">
              <a:avLst/>
            </a:prstGeom>
            <a:ln w="25400" cap="flat" cmpd="sng">
              <a:solidFill>
                <a:schemeClr val="tx1"/>
              </a:solidFill>
              <a:prstDash val="solid"/>
              <a:headEnd type="none" w="med" len="med"/>
              <a:tailEnd type="stealth" w="med" len="lg"/>
            </a:ln>
          </p:spPr>
        </p:sp>
        <p:sp>
          <p:nvSpPr>
            <p:cNvPr id="547905" name="Line 66"/>
            <p:cNvSpPr/>
            <p:nvPr/>
          </p:nvSpPr>
          <p:spPr>
            <a:xfrm>
              <a:off x="897" y="1864"/>
              <a:ext cx="871" cy="0"/>
            </a:xfrm>
            <a:prstGeom prst="line">
              <a:avLst/>
            </a:prstGeom>
            <a:ln w="25400" cap="flat" cmpd="sng">
              <a:solidFill>
                <a:schemeClr val="tx1"/>
              </a:solidFill>
              <a:prstDash val="solid"/>
              <a:headEnd type="none" w="med" len="med"/>
              <a:tailEnd type="stealth" w="med" len="lg"/>
            </a:ln>
          </p:spPr>
        </p:sp>
      </p:grpSp>
      <p:graphicFrame>
        <p:nvGraphicFramePr>
          <p:cNvPr id="547906" name="Object 67"/>
          <p:cNvGraphicFramePr/>
          <p:nvPr/>
        </p:nvGraphicFramePr>
        <p:xfrm>
          <a:off x="5118100" y="5403850"/>
          <a:ext cx="271463" cy="258763"/>
        </p:xfrm>
        <a:graphic>
          <a:graphicData uri="http://schemas.openxmlformats.org/presentationml/2006/ole">
            <mc:AlternateContent xmlns:mc="http://schemas.openxmlformats.org/markup-compatibility/2006">
              <mc:Choice xmlns:v="urn:schemas-microsoft-com:vml" Requires="v">
                <p:oleObj spid="_x0000_s4551" name="" r:id="rId8" imgW="330200" imgH="330200" progId="Equation.3">
                  <p:embed/>
                </p:oleObj>
              </mc:Choice>
              <mc:Fallback>
                <p:oleObj name="" r:id="rId8" imgW="330200" imgH="330200" progId="Equation.3">
                  <p:embed/>
                  <p:pic>
                    <p:nvPicPr>
                      <p:cNvPr id="0" name="图片 4550"/>
                      <p:cNvPicPr/>
                      <p:nvPr/>
                    </p:nvPicPr>
                    <p:blipFill>
                      <a:blip r:embed="rId9">
                        <a:clrChange>
                          <a:clrFrom>
                            <a:srgbClr val="000000"/>
                          </a:clrFrom>
                          <a:clrTo>
                            <a:srgbClr val="FF0066"/>
                          </a:clrTo>
                        </a:clrChange>
                      </a:blip>
                      <a:stretch>
                        <a:fillRect/>
                      </a:stretch>
                    </p:blipFill>
                    <p:spPr>
                      <a:xfrm>
                        <a:off x="5118100" y="5403850"/>
                        <a:ext cx="271463" cy="258763"/>
                      </a:xfrm>
                      <a:prstGeom prst="rect">
                        <a:avLst/>
                      </a:prstGeom>
                      <a:noFill/>
                      <a:ln w="38100">
                        <a:noFill/>
                        <a:miter/>
                      </a:ln>
                    </p:spPr>
                  </p:pic>
                </p:oleObj>
              </mc:Fallback>
            </mc:AlternateContent>
          </a:graphicData>
        </a:graphic>
      </p:graphicFrame>
      <p:sp>
        <p:nvSpPr>
          <p:cNvPr id="57412" name="Freeform 68"/>
          <p:cNvSpPr/>
          <p:nvPr/>
        </p:nvSpPr>
        <p:spPr>
          <a:xfrm>
            <a:off x="7394575" y="5289550"/>
            <a:ext cx="373063" cy="728663"/>
          </a:xfrm>
          <a:custGeom>
            <a:avLst/>
            <a:gdLst>
              <a:gd name="txL" fmla="*/ 0 w 8"/>
              <a:gd name="txT" fmla="*/ 0 h 24"/>
              <a:gd name="txR" fmla="*/ 8 w 8"/>
              <a:gd name="txB" fmla="*/ 24 h 24"/>
            </a:gdLst>
            <a:ahLst/>
            <a:cxnLst>
              <a:cxn ang="0">
                <a:pos x="8" y="0"/>
              </a:cxn>
              <a:cxn ang="0">
                <a:pos x="0" y="24"/>
              </a:cxn>
            </a:cxnLst>
            <a:rect l="txL" t="txT" r="txR" b="txB"/>
            <a:pathLst>
              <a:path w="8" h="24">
                <a:moveTo>
                  <a:pt x="8" y="0"/>
                </a:moveTo>
                <a:cubicBezTo>
                  <a:pt x="4" y="0"/>
                  <a:pt x="0" y="11"/>
                  <a:pt x="0" y="24"/>
                </a:cubicBezTo>
              </a:path>
            </a:pathLst>
          </a:custGeom>
          <a:noFill/>
          <a:ln w="38100" cap="flat" cmpd="sng">
            <a:solidFill>
              <a:srgbClr val="FF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nvGrpSpPr>
          <p:cNvPr id="6" name="Group 69"/>
          <p:cNvGrpSpPr/>
          <p:nvPr/>
        </p:nvGrpSpPr>
        <p:grpSpPr>
          <a:xfrm>
            <a:off x="6948488" y="4651375"/>
            <a:ext cx="1879600" cy="1593850"/>
            <a:chOff x="618" y="2008"/>
            <a:chExt cx="1184" cy="1004"/>
          </a:xfrm>
        </p:grpSpPr>
        <p:sp>
          <p:nvSpPr>
            <p:cNvPr id="547909" name="Line 70"/>
            <p:cNvSpPr/>
            <p:nvPr/>
          </p:nvSpPr>
          <p:spPr>
            <a:xfrm>
              <a:off x="897" y="2464"/>
              <a:ext cx="871" cy="0"/>
            </a:xfrm>
            <a:prstGeom prst="line">
              <a:avLst/>
            </a:prstGeom>
            <a:ln w="25400" cap="flat" cmpd="sng">
              <a:solidFill>
                <a:schemeClr val="tx1"/>
              </a:solidFill>
              <a:prstDash val="solid"/>
              <a:headEnd type="none" w="med" len="med"/>
              <a:tailEnd type="stealth" w="med" len="lg"/>
            </a:ln>
          </p:spPr>
        </p:sp>
        <p:sp>
          <p:nvSpPr>
            <p:cNvPr id="547910" name="Text Box 71"/>
            <p:cNvSpPr txBox="1"/>
            <p:nvPr/>
          </p:nvSpPr>
          <p:spPr>
            <a:xfrm>
              <a:off x="618" y="2008"/>
              <a:ext cx="481" cy="327"/>
            </a:xfrm>
            <a:prstGeom prst="rect">
              <a:avLst/>
            </a:prstGeom>
            <a:noFill/>
            <a:ln w="25400">
              <a:noFill/>
            </a:ln>
          </p:spPr>
          <p:txBody>
            <a:bodyPr>
              <a:spAutoFit/>
            </a:bodyPr>
            <a:p>
              <a:pPr>
                <a:spcBef>
                  <a:spcPct val="50000"/>
                </a:spcBef>
              </a:pP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o</a:t>
              </a:r>
              <a:endParaRPr lang="en-US" altLang="zh-CN" sz="2800" b="1" baseline="-25000" dirty="0">
                <a:solidFill>
                  <a:schemeClr val="accent2"/>
                </a:solidFill>
                <a:latin typeface="Times New Roman" panose="02020603050405020304" pitchFamily="18" charset="0"/>
              </a:endParaRPr>
            </a:p>
          </p:txBody>
        </p:sp>
        <p:sp>
          <p:nvSpPr>
            <p:cNvPr id="547911" name="Text Box 72"/>
            <p:cNvSpPr txBox="1"/>
            <p:nvPr/>
          </p:nvSpPr>
          <p:spPr>
            <a:xfrm>
              <a:off x="671" y="2356"/>
              <a:ext cx="350" cy="288"/>
            </a:xfrm>
            <a:prstGeom prst="rect">
              <a:avLst/>
            </a:prstGeom>
            <a:noFill/>
            <a:ln w="25400">
              <a:noFill/>
            </a:ln>
          </p:spPr>
          <p:txBody>
            <a:bodyPr>
              <a:spAutoFit/>
            </a:bodyPr>
            <a:p>
              <a:pPr>
                <a:spcBef>
                  <a:spcPct val="50000"/>
                </a:spcBef>
              </a:pPr>
              <a:r>
                <a:rPr lang="en-US" altLang="zh-CN" b="1" dirty="0">
                  <a:latin typeface="Times New Roman" panose="02020603050405020304" pitchFamily="18" charset="0"/>
                </a:rPr>
                <a:t>0</a:t>
              </a:r>
              <a:endParaRPr lang="en-US" altLang="zh-CN" b="1" dirty="0">
                <a:solidFill>
                  <a:schemeClr val="bg2"/>
                </a:solidFill>
                <a:latin typeface="Times New Roman" panose="02020603050405020304" pitchFamily="18" charset="0"/>
              </a:endParaRPr>
            </a:p>
          </p:txBody>
        </p:sp>
        <p:sp>
          <p:nvSpPr>
            <p:cNvPr id="547912" name="Text Box 73"/>
            <p:cNvSpPr txBox="1"/>
            <p:nvPr/>
          </p:nvSpPr>
          <p:spPr>
            <a:xfrm>
              <a:off x="1628" y="2466"/>
              <a:ext cx="174" cy="327"/>
            </a:xfrm>
            <a:prstGeom prst="rect">
              <a:avLst/>
            </a:prstGeom>
            <a:noFill/>
            <a:ln w="25400">
              <a:noFill/>
            </a:ln>
          </p:spPr>
          <p:txBody>
            <a:bodyPr>
              <a:spAutoFit/>
            </a:bodyPr>
            <a:p>
              <a:pPr>
                <a:spcBef>
                  <a:spcPct val="50000"/>
                </a:spcBef>
              </a:pPr>
              <a:r>
                <a:rPr lang="en-US" altLang="zh-CN" sz="2800" b="1" i="1" dirty="0">
                  <a:latin typeface="Times New Roman" panose="02020603050405020304" pitchFamily="18" charset="0"/>
                </a:rPr>
                <a:t>t</a:t>
              </a:r>
              <a:endParaRPr lang="en-US" altLang="zh-CN" sz="2800" b="1" i="1" dirty="0">
                <a:solidFill>
                  <a:schemeClr val="bg2"/>
                </a:solidFill>
                <a:latin typeface="Times New Roman" panose="02020603050405020304" pitchFamily="18" charset="0"/>
              </a:endParaRPr>
            </a:p>
          </p:txBody>
        </p:sp>
        <p:sp>
          <p:nvSpPr>
            <p:cNvPr id="547913" name="Line 74"/>
            <p:cNvSpPr/>
            <p:nvPr/>
          </p:nvSpPr>
          <p:spPr>
            <a:xfrm flipV="1">
              <a:off x="900" y="2100"/>
              <a:ext cx="0" cy="912"/>
            </a:xfrm>
            <a:prstGeom prst="line">
              <a:avLst/>
            </a:prstGeom>
            <a:ln w="25400" cap="flat" cmpd="sng">
              <a:solidFill>
                <a:schemeClr val="tx1"/>
              </a:solidFill>
              <a:prstDash val="solid"/>
              <a:headEnd type="none" w="med" len="med"/>
              <a:tailEnd type="stealth" w="med" len="lg"/>
            </a:ln>
          </p:spPr>
        </p:sp>
      </p:grpSp>
      <p:sp>
        <p:nvSpPr>
          <p:cNvPr id="57419" name="Text Box 75"/>
          <p:cNvSpPr txBox="1"/>
          <p:nvPr/>
        </p:nvSpPr>
        <p:spPr>
          <a:xfrm>
            <a:off x="5292725" y="3573463"/>
            <a:ext cx="3382963" cy="946150"/>
          </a:xfrm>
          <a:prstGeom prst="rect">
            <a:avLst/>
          </a:prstGeom>
          <a:noFill/>
          <a:ln w="9525">
            <a:noFill/>
          </a:ln>
        </p:spPr>
        <p:txBody>
          <a:bodyPr>
            <a:spAutoFit/>
          </a:bodyPr>
          <a:p>
            <a:pPr>
              <a:spcBef>
                <a:spcPct val="50000"/>
              </a:spcBef>
            </a:pPr>
            <a:r>
              <a:rPr lang="zh-CN" altLang="en-US" sz="2800" b="1" dirty="0">
                <a:solidFill>
                  <a:srgbClr val="663300"/>
                </a:solidFill>
                <a:latin typeface="Times New Roman" panose="02020603050405020304" pitchFamily="18" charset="0"/>
              </a:rPr>
              <a:t>当</a:t>
            </a: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I</a:t>
            </a:r>
            <a:r>
              <a:rPr lang="zh-CN" altLang="en-US" sz="2800" b="1" dirty="0">
                <a:solidFill>
                  <a:srgbClr val="663300"/>
                </a:solidFill>
                <a:latin typeface="Times New Roman" panose="02020603050405020304" pitchFamily="18" charset="0"/>
              </a:rPr>
              <a:t>为阶跃电压时，  </a:t>
            </a: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o</a:t>
            </a:r>
            <a:r>
              <a:rPr lang="zh-CN" altLang="en-US" sz="2800" b="1" dirty="0">
                <a:solidFill>
                  <a:srgbClr val="663300"/>
                </a:solidFill>
                <a:latin typeface="Times New Roman" panose="02020603050405020304" pitchFamily="18" charset="0"/>
              </a:rPr>
              <a:t>为尖脉冲电压。 </a:t>
            </a:r>
            <a:endParaRPr lang="zh-CN" altLang="en-US" sz="2800" b="1" dirty="0">
              <a:solidFill>
                <a:srgbClr val="663300"/>
              </a:solidFill>
              <a:latin typeface="Times New Roman" panose="02020603050405020304" pitchFamily="18" charset="0"/>
            </a:endParaRPr>
          </a:p>
        </p:txBody>
      </p:sp>
      <p:sp>
        <p:nvSpPr>
          <p:cNvPr id="7" name="页脚占位符 4"/>
          <p:cNvSpPr txBox="1">
            <a:spLocks noGrp="1"/>
          </p:cNvSpPr>
          <p:nvPr>
            <p:custDataLst>
              <p:tags r:id="rId10"/>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346"/>
                                        </p:tgtEl>
                                        <p:attrNameLst>
                                          <p:attrName>style.visibility</p:attrName>
                                        </p:attrNameLst>
                                      </p:cBhvr>
                                      <p:to>
                                        <p:strVal val="visible"/>
                                      </p:to>
                                    </p:set>
                                    <p:animEffect transition="in" filter="wipe(left)">
                                      <p:cBhvr>
                                        <p:cTn id="7" dur="2000"/>
                                        <p:tgtEl>
                                          <p:spTgt spid="573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47843"/>
                                        </p:tgtEl>
                                        <p:attrNameLst>
                                          <p:attrName>style.visibility</p:attrName>
                                        </p:attrNameLst>
                                      </p:cBhvr>
                                      <p:to>
                                        <p:strVal val="visible"/>
                                      </p:to>
                                    </p:set>
                                    <p:animEffect transition="in" filter="wipe(up)">
                                      <p:cBhvr>
                                        <p:cTn id="12" dur="5000"/>
                                        <p:tgtEl>
                                          <p:spTgt spid="5478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ou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7405"/>
                                        </p:tgtEl>
                                        <p:attrNameLst>
                                          <p:attrName>style.visibility</p:attrName>
                                        </p:attrNameLst>
                                      </p:cBhvr>
                                      <p:to>
                                        <p:strVal val="visible"/>
                                      </p:to>
                                    </p:set>
                                    <p:animEffect transition="in" filter="wipe(left)">
                                      <p:cBhvr>
                                        <p:cTn id="27" dur="500"/>
                                        <p:tgtEl>
                                          <p:spTgt spid="57405"/>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547906"/>
                                        </p:tgtEl>
                                        <p:attrNameLst>
                                          <p:attrName>style.visibility</p:attrName>
                                        </p:attrNameLst>
                                      </p:cBhvr>
                                      <p:to>
                                        <p:strVal val="visible"/>
                                      </p:to>
                                    </p:set>
                                    <p:animEffect transition="in" filter="wipe(left)">
                                      <p:cBhvr>
                                        <p:cTn id="31" dur="500"/>
                                        <p:tgtEl>
                                          <p:spTgt spid="547906"/>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32"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box(out)">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57412"/>
                                        </p:tgtEl>
                                        <p:attrNameLst>
                                          <p:attrName>style.visibility</p:attrName>
                                        </p:attrNameLst>
                                      </p:cBhvr>
                                      <p:to>
                                        <p:strVal val="visible"/>
                                      </p:to>
                                    </p:set>
                                    <p:animEffect transition="in" filter="wipe(down)">
                                      <p:cBhvr>
                                        <p:cTn id="41" dur="500"/>
                                        <p:tgtEl>
                                          <p:spTgt spid="57412"/>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57419"/>
                                        </p:tgtEl>
                                        <p:attrNameLst>
                                          <p:attrName>style.visibility</p:attrName>
                                        </p:attrNameLst>
                                      </p:cBhvr>
                                      <p:to>
                                        <p:strVal val="visible"/>
                                      </p:to>
                                    </p:set>
                                    <p:animEffect transition="in" filter="dissolve">
                                      <p:cBhvr>
                                        <p:cTn id="46" dur="500"/>
                                        <p:tgtEl>
                                          <p:spTgt spid="57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bldLvl="0" animBg="1"/>
      <p:bldP spid="57412" grpId="0" bldLvl="0" animBg="1"/>
      <p:bldP spid="57419"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2"/>
          <p:cNvSpPr>
            <a:spLocks noChangeArrowheads="1"/>
          </p:cNvSpPr>
          <p:nvPr/>
        </p:nvSpPr>
        <p:spPr bwMode="auto">
          <a:xfrm>
            <a:off x="323850" y="461645"/>
            <a:ext cx="7553325" cy="645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三、</a:t>
            </a: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集成运放的非线性应用</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62467" name="Text Box 3"/>
          <p:cNvSpPr txBox="1"/>
          <p:nvPr/>
        </p:nvSpPr>
        <p:spPr>
          <a:xfrm>
            <a:off x="361950" y="2289175"/>
            <a:ext cx="8439150" cy="255588"/>
          </a:xfrm>
          <a:prstGeom prst="rect">
            <a:avLst/>
          </a:prstGeom>
          <a:noFill/>
          <a:ln w="25400">
            <a:noFill/>
          </a:ln>
        </p:spPr>
        <p:txBody>
          <a:bodyPr lIns="0" tIns="0" rIns="0" bIns="0" anchor="ctr" anchorCtr="0">
            <a:spAutoFit/>
          </a:bodyPr>
          <a:p>
            <a:pPr>
              <a:lnSpc>
                <a:spcPct val="60000"/>
              </a:lnSpc>
              <a:spcBef>
                <a:spcPct val="50000"/>
              </a:spcBef>
            </a:pPr>
            <a:r>
              <a:rPr lang="en-US" altLang="zh-CN" sz="2800" b="1" dirty="0">
                <a:solidFill>
                  <a:schemeClr val="accent2"/>
                </a:solidFill>
                <a:latin typeface="Times New Roman" panose="02020603050405020304" pitchFamily="18" charset="0"/>
              </a:rPr>
              <a:t>        </a:t>
            </a:r>
            <a:endParaRPr lang="en-US" altLang="zh-CN" sz="2800" b="1" dirty="0">
              <a:latin typeface="Times New Roman" panose="02020603050405020304" pitchFamily="18" charset="0"/>
            </a:endParaRPr>
          </a:p>
        </p:txBody>
      </p:sp>
      <p:sp>
        <p:nvSpPr>
          <p:cNvPr id="62468" name="Text Box 4"/>
          <p:cNvSpPr txBox="1">
            <a:spLocks noChangeArrowheads="1"/>
          </p:cNvSpPr>
          <p:nvPr/>
        </p:nvSpPr>
        <p:spPr bwMode="auto">
          <a:xfrm>
            <a:off x="422275" y="1422400"/>
            <a:ext cx="8359775" cy="946150"/>
          </a:xfrm>
          <a:prstGeom prst="rect">
            <a:avLst/>
          </a:prstGeom>
          <a:noFill/>
          <a:ln w="9525">
            <a:noFill/>
            <a:miter lim="800000"/>
          </a:ln>
          <a:effectLst/>
        </p:spPr>
        <p:txBody>
          <a:bodyPr>
            <a:spAutoFit/>
          </a:bodyPr>
          <a:lstStyle/>
          <a:p>
            <a:pPr marR="0" defTabSz="914400">
              <a:buClrTx/>
              <a:buSzTx/>
              <a:buFontTx/>
              <a:buNone/>
              <a:defRPr/>
            </a:pPr>
            <a:r>
              <a:rPr kumimoji="1" lang="en-US" altLang="zh-CN"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当运放工作于</a:t>
            </a:r>
            <a:r>
              <a:rPr kumimoji="1" lang="zh-CN" altLang="en-US" sz="28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开环</a:t>
            </a:r>
            <a:r>
              <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或</a:t>
            </a:r>
            <a:r>
              <a:rPr kumimoji="1" lang="zh-CN" altLang="en-US" sz="28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正反馈</a:t>
            </a:r>
            <a:r>
              <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的工作状态时，运放工作在</a:t>
            </a:r>
            <a:r>
              <a:rPr kumimoji="1" lang="zh-CN" altLang="en-US" sz="28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非线性</a:t>
            </a:r>
            <a:r>
              <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区。</a:t>
            </a:r>
            <a:endPar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endParaRPr>
          </a:p>
        </p:txBody>
      </p:sp>
      <p:sp>
        <p:nvSpPr>
          <p:cNvPr id="62469" name="Rectangle 5"/>
          <p:cNvSpPr/>
          <p:nvPr/>
        </p:nvSpPr>
        <p:spPr>
          <a:xfrm>
            <a:off x="388938" y="2528888"/>
            <a:ext cx="8202612" cy="946150"/>
          </a:xfrm>
          <a:prstGeom prst="rect">
            <a:avLst/>
          </a:prstGeom>
          <a:noFill/>
          <a:ln w="9525">
            <a:noFill/>
          </a:ln>
        </p:spPr>
        <p:txBody>
          <a:bodyPr>
            <a:spAutoFit/>
          </a:bodyPr>
          <a:p>
            <a:pPr>
              <a:spcBef>
                <a:spcPct val="50000"/>
              </a:spcBef>
            </a:pP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运放的非线性特性在自动控制系统和数字技术中有广泛应用。</a:t>
            </a:r>
            <a:endParaRPr lang="zh-CN" altLang="en-US" sz="2800" b="1" dirty="0">
              <a:solidFill>
                <a:schemeClr val="accent2"/>
              </a:solidFill>
              <a:latin typeface="Times New Roman" panose="02020603050405020304" pitchFamily="18" charset="0"/>
            </a:endParaRPr>
          </a:p>
        </p:txBody>
      </p:sp>
      <p:grpSp>
        <p:nvGrpSpPr>
          <p:cNvPr id="2" name="Group 6"/>
          <p:cNvGrpSpPr/>
          <p:nvPr/>
        </p:nvGrpSpPr>
        <p:grpSpPr>
          <a:xfrm>
            <a:off x="2076450" y="2387600"/>
            <a:ext cx="800100" cy="95250"/>
            <a:chOff x="2388" y="828"/>
            <a:chExt cx="504" cy="60"/>
          </a:xfrm>
        </p:grpSpPr>
        <p:sp>
          <p:nvSpPr>
            <p:cNvPr id="548871" name="Oval 7"/>
            <p:cNvSpPr/>
            <p:nvPr/>
          </p:nvSpPr>
          <p:spPr>
            <a:xfrm>
              <a:off x="2388" y="828"/>
              <a:ext cx="48" cy="60"/>
            </a:xfrm>
            <a:prstGeom prst="ellipse">
              <a:avLst/>
            </a:prstGeom>
            <a:solidFill>
              <a:srgbClr val="FF0066"/>
            </a:solidFill>
            <a:ln w="25400" cap="flat" cmpd="sng">
              <a:solidFill>
                <a:schemeClr val="tx2"/>
              </a:solidFill>
              <a:prstDash val="solid"/>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48872" name="Oval 8"/>
            <p:cNvSpPr/>
            <p:nvPr/>
          </p:nvSpPr>
          <p:spPr>
            <a:xfrm>
              <a:off x="2616" y="828"/>
              <a:ext cx="48" cy="60"/>
            </a:xfrm>
            <a:prstGeom prst="ellipse">
              <a:avLst/>
            </a:prstGeom>
            <a:solidFill>
              <a:srgbClr val="FF0066"/>
            </a:solidFill>
            <a:ln w="25400" cap="flat" cmpd="sng">
              <a:solidFill>
                <a:schemeClr val="tx2"/>
              </a:solidFill>
              <a:prstDash val="solid"/>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48873" name="Oval 9"/>
            <p:cNvSpPr/>
            <p:nvPr/>
          </p:nvSpPr>
          <p:spPr>
            <a:xfrm>
              <a:off x="2844" y="828"/>
              <a:ext cx="48" cy="60"/>
            </a:xfrm>
            <a:prstGeom prst="ellipse">
              <a:avLst/>
            </a:prstGeom>
            <a:solidFill>
              <a:srgbClr val="FF0066"/>
            </a:solidFill>
            <a:ln w="25400" cap="flat" cmpd="sng">
              <a:solidFill>
                <a:schemeClr val="tx2"/>
              </a:solidFill>
              <a:prstDash val="solid"/>
              <a:headEnd type="none" w="med" len="med"/>
              <a:tailEnd type="none" w="med" len="lg"/>
            </a:ln>
          </p:spPr>
          <p:txBody>
            <a:bodyPr wrap="none" anchor="ctr" anchorCtr="0"/>
            <a:p>
              <a:endParaRPr lang="zh-CN" altLang="en-US" dirty="0">
                <a:latin typeface="Times New Roman" panose="02020603050405020304" pitchFamily="18" charset="0"/>
              </a:endParaRPr>
            </a:p>
          </p:txBody>
        </p:sp>
      </p:grpSp>
      <p:sp>
        <p:nvSpPr>
          <p:cNvPr id="62474" name="Rectangle 10"/>
          <p:cNvSpPr/>
          <p:nvPr/>
        </p:nvSpPr>
        <p:spPr>
          <a:xfrm>
            <a:off x="323850" y="3587750"/>
            <a:ext cx="3429000" cy="519113"/>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1.</a:t>
            </a:r>
            <a:r>
              <a:rPr lang="en-US" altLang="zh-CN" sz="2800" b="1" dirty="0">
                <a:solidFill>
                  <a:srgbClr val="0033CC"/>
                </a:solidFill>
                <a:latin typeface="Times New Roman" panose="02020603050405020304" pitchFamily="18" charset="0"/>
              </a:rPr>
              <a:t> </a:t>
            </a:r>
            <a:r>
              <a:rPr lang="zh-CN" altLang="en-US" sz="2800" b="1" dirty="0">
                <a:solidFill>
                  <a:srgbClr val="336600"/>
                </a:solidFill>
                <a:latin typeface="Times New Roman" panose="02020603050405020304" pitchFamily="18" charset="0"/>
              </a:rPr>
              <a:t>电压比较器</a:t>
            </a:r>
            <a:endParaRPr lang="zh-CN" altLang="en-US" sz="2800" b="1" dirty="0">
              <a:solidFill>
                <a:srgbClr val="336600"/>
              </a:solidFill>
              <a:latin typeface="Times New Roman" panose="02020603050405020304" pitchFamily="18" charset="0"/>
            </a:endParaRPr>
          </a:p>
        </p:txBody>
      </p:sp>
      <p:sp>
        <p:nvSpPr>
          <p:cNvPr id="62475" name="Rectangle 11"/>
          <p:cNvSpPr/>
          <p:nvPr/>
        </p:nvSpPr>
        <p:spPr>
          <a:xfrm>
            <a:off x="381000" y="4175125"/>
            <a:ext cx="8134350" cy="1630363"/>
          </a:xfrm>
          <a:prstGeom prst="rect">
            <a:avLst/>
          </a:prstGeom>
          <a:noFill/>
          <a:ln w="9525">
            <a:noFill/>
          </a:ln>
        </p:spPr>
        <p:txBody>
          <a:bodyPr>
            <a:spAutoFit/>
          </a:bodyPr>
          <a:p>
            <a:pPr>
              <a:lnSpc>
                <a:spcPct val="120000"/>
              </a:lnSpc>
            </a:pP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电压比较器的功能是将输入的模拟信号与一个参考电压进行比较，当两者相等时产生跃变，由此判别输入信号的大小和极性。</a:t>
            </a:r>
            <a:endParaRPr lang="zh-CN" altLang="en-US" sz="2800" b="1" dirty="0">
              <a:solidFill>
                <a:schemeClr val="accent2"/>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62468">
                                            <p:txEl>
                                              <p:charRg st="4294967295" end="4294967295"/>
                                            </p:txEl>
                                          </p:spTgt>
                                        </p:tgtEl>
                                        <p:attrNameLst>
                                          <p:attrName>style.visibility</p:attrName>
                                        </p:attrNameLst>
                                      </p:cBhvr>
                                      <p:to>
                                        <p:strVal val="visible"/>
                                      </p:to>
                                    </p:set>
                                    <p:animEffect transition="in" filter="wipe(left)">
                                      <p:cBhvr>
                                        <p:cTn id="7" dur="300"/>
                                        <p:tgtEl>
                                          <p:spTgt spid="62468">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2468">
                                            <p:txEl>
                                              <p:charRg st="0" end="38"/>
                                            </p:txEl>
                                          </p:spTgt>
                                        </p:tgtEl>
                                        <p:attrNameLst>
                                          <p:attrName>style.visibility</p:attrName>
                                        </p:attrNameLst>
                                      </p:cBhvr>
                                      <p:to>
                                        <p:strVal val="visible"/>
                                      </p:to>
                                    </p:set>
                                    <p:animEffect transition="in" filter="wipe(left)">
                                      <p:cBhvr>
                                        <p:cTn id="12" dur="300"/>
                                        <p:tgtEl>
                                          <p:spTgt spid="62468">
                                            <p:txEl>
                                              <p:charRg st="0" end="3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2469">
                                            <p:txEl>
                                              <p:charRg st="0" end="36"/>
                                            </p:txEl>
                                          </p:spTgt>
                                        </p:tgtEl>
                                        <p:attrNameLst>
                                          <p:attrName>style.visibility</p:attrName>
                                        </p:attrNameLst>
                                      </p:cBhvr>
                                      <p:to>
                                        <p:strVal val="visible"/>
                                      </p:to>
                                    </p:set>
                                    <p:animEffect transition="in" filter="wipe(left)">
                                      <p:cBhvr>
                                        <p:cTn id="22" dur="300"/>
                                        <p:tgtEl>
                                          <p:spTgt spid="62469">
                                            <p:txEl>
                                              <p:charRg st="0" end="3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2474">
                                            <p:txEl>
                                              <p:charRg st="0" end="9"/>
                                            </p:txEl>
                                          </p:spTgt>
                                        </p:tgtEl>
                                        <p:attrNameLst>
                                          <p:attrName>style.visibility</p:attrName>
                                        </p:attrNameLst>
                                      </p:cBhvr>
                                      <p:to>
                                        <p:strVal val="visible"/>
                                      </p:to>
                                    </p:set>
                                    <p:animEffect transition="in" filter="wipe(left)">
                                      <p:cBhvr>
                                        <p:cTn id="27" dur="500"/>
                                        <p:tgtEl>
                                          <p:spTgt spid="62474">
                                            <p:txEl>
                                              <p:charRg st="0"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2475">
                                            <p:txEl>
                                              <p:charRg st="0" end="63"/>
                                            </p:txEl>
                                          </p:spTgt>
                                        </p:tgtEl>
                                        <p:attrNameLst>
                                          <p:attrName>style.visibility</p:attrName>
                                        </p:attrNameLst>
                                      </p:cBhvr>
                                      <p:to>
                                        <p:strVal val="visible"/>
                                      </p:to>
                                    </p:set>
                                    <p:animEffect transition="in" filter="wipe(left)">
                                      <p:cBhvr>
                                        <p:cTn id="32" dur="300"/>
                                        <p:tgtEl>
                                          <p:spTgt spid="62475">
                                            <p:txEl>
                                              <p:charRg st="0" end="6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iterate type="lt">
                                    <p:tmPct val="100000"/>
                                  </p:iterate>
                                  <p:childTnLst>
                                    <p:set>
                                      <p:cBhvr>
                                        <p:cTn id="36" dur="1" fill="hold">
                                          <p:stCondLst>
                                            <p:cond delay="0"/>
                                          </p:stCondLst>
                                        </p:cTn>
                                        <p:tgtEl>
                                          <p:spTgt spid="62467"/>
                                        </p:tgtEl>
                                        <p:attrNameLst>
                                          <p:attrName>style.visibility</p:attrName>
                                        </p:attrNameLst>
                                      </p:cBhvr>
                                      <p:to>
                                        <p:strVal val="visible"/>
                                      </p:to>
                                    </p:set>
                                    <p:animEffect transition="in" filter="dissolve">
                                      <p:cBhvr>
                                        <p:cTn id="37" dur="75"/>
                                        <p:tgtEl>
                                          <p:spTgt spid="62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p:bldP spid="62468" grpId="0" build="p"/>
      <p:bldP spid="62469" grpId="0" build="p"/>
      <p:bldP spid="62474" grpId="0" build="p"/>
      <p:bldP spid="62475"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1069975" y="1130300"/>
            <a:ext cx="3663950" cy="2217738"/>
            <a:chOff x="2810" y="960"/>
            <a:chExt cx="2308" cy="1397"/>
          </a:xfrm>
        </p:grpSpPr>
        <p:sp>
          <p:nvSpPr>
            <p:cNvPr id="549891" name="Text Box 3"/>
            <p:cNvSpPr txBox="1"/>
            <p:nvPr/>
          </p:nvSpPr>
          <p:spPr>
            <a:xfrm>
              <a:off x="3554" y="1048"/>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9892" name="Text Box 4"/>
            <p:cNvSpPr txBox="1"/>
            <p:nvPr/>
          </p:nvSpPr>
          <p:spPr>
            <a:xfrm>
              <a:off x="3590" y="1720"/>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2</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49893" name="Text Box 5"/>
            <p:cNvSpPr txBox="1"/>
            <p:nvPr/>
          </p:nvSpPr>
          <p:spPr>
            <a:xfrm>
              <a:off x="2834" y="1497"/>
              <a:ext cx="376" cy="327"/>
            </a:xfrm>
            <a:prstGeom prst="rect">
              <a:avLst/>
            </a:prstGeom>
            <a:noFill/>
            <a:ln w="25400">
              <a:noFill/>
            </a:ln>
          </p:spPr>
          <p:txBody>
            <a:bodyPr>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i</a:t>
              </a:r>
              <a:endParaRPr lang="en-US" altLang="zh-CN" sz="2800" b="1" dirty="0">
                <a:solidFill>
                  <a:srgbClr val="FF0066"/>
                </a:solidFill>
                <a:latin typeface="Times New Roman" panose="02020603050405020304" pitchFamily="18" charset="0"/>
              </a:endParaRPr>
            </a:p>
          </p:txBody>
        </p:sp>
        <p:sp>
          <p:nvSpPr>
            <p:cNvPr id="549894" name="Line 6"/>
            <p:cNvSpPr/>
            <p:nvPr/>
          </p:nvSpPr>
          <p:spPr>
            <a:xfrm>
              <a:off x="4776" y="2261"/>
              <a:ext cx="215" cy="0"/>
            </a:xfrm>
            <a:prstGeom prst="line">
              <a:avLst/>
            </a:prstGeom>
            <a:ln w="38100" cap="flat" cmpd="sng">
              <a:solidFill>
                <a:srgbClr val="000000"/>
              </a:solidFill>
              <a:prstDash val="solid"/>
              <a:headEnd type="none" w="med" len="med"/>
              <a:tailEnd type="none" w="med" len="med"/>
            </a:ln>
          </p:spPr>
        </p:sp>
        <p:sp>
          <p:nvSpPr>
            <p:cNvPr id="549895" name="Text Box 7"/>
            <p:cNvSpPr txBox="1"/>
            <p:nvPr/>
          </p:nvSpPr>
          <p:spPr>
            <a:xfrm>
              <a:off x="4718" y="1410"/>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9896" name="Text Box 8"/>
            <p:cNvSpPr txBox="1"/>
            <p:nvPr/>
          </p:nvSpPr>
          <p:spPr>
            <a:xfrm>
              <a:off x="4742" y="1794"/>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9897" name="Line 9"/>
            <p:cNvSpPr/>
            <p:nvPr/>
          </p:nvSpPr>
          <p:spPr>
            <a:xfrm>
              <a:off x="4884" y="2124"/>
              <a:ext cx="0" cy="132"/>
            </a:xfrm>
            <a:prstGeom prst="line">
              <a:avLst/>
            </a:prstGeom>
            <a:ln w="25400" cap="flat" cmpd="sng">
              <a:solidFill>
                <a:schemeClr val="tx1"/>
              </a:solidFill>
              <a:prstDash val="solid"/>
              <a:headEnd type="none" w="med" len="med"/>
              <a:tailEnd type="none" w="med" len="lg"/>
            </a:ln>
          </p:spPr>
        </p:sp>
        <p:sp>
          <p:nvSpPr>
            <p:cNvPr id="549898" name="Line 10"/>
            <p:cNvSpPr/>
            <p:nvPr/>
          </p:nvSpPr>
          <p:spPr>
            <a:xfrm>
              <a:off x="4065" y="960"/>
              <a:ext cx="0" cy="0"/>
            </a:xfrm>
            <a:prstGeom prst="line">
              <a:avLst/>
            </a:prstGeom>
            <a:ln w="9525" cap="flat" cmpd="sng">
              <a:solidFill>
                <a:schemeClr val="tx1"/>
              </a:solidFill>
              <a:prstDash val="solid"/>
              <a:headEnd type="none" w="med" len="med"/>
              <a:tailEnd type="none" w="med" len="med"/>
            </a:ln>
          </p:spPr>
        </p:sp>
        <p:graphicFrame>
          <p:nvGraphicFramePr>
            <p:cNvPr id="549899" name="Object 11"/>
            <p:cNvGraphicFramePr/>
            <p:nvPr/>
          </p:nvGraphicFramePr>
          <p:xfrm>
            <a:off x="4249" y="1287"/>
            <a:ext cx="91" cy="179"/>
          </p:xfrm>
          <a:graphic>
            <a:graphicData uri="http://schemas.openxmlformats.org/presentationml/2006/ole">
              <mc:AlternateContent xmlns:mc="http://schemas.openxmlformats.org/markup-compatibility/2006">
                <mc:Choice xmlns:v="urn:schemas-microsoft-com:vml" Requires="v">
                  <p:oleObj spid="_x0000_s4552" name="" r:id="rId1" imgW="190500" imgH="419100" progId="Equation.3">
                    <p:embed/>
                  </p:oleObj>
                </mc:Choice>
                <mc:Fallback>
                  <p:oleObj name="" r:id="rId1" imgW="190500" imgH="419100" progId="Equation.3">
                    <p:embed/>
                    <p:pic>
                      <p:nvPicPr>
                        <p:cNvPr id="0" name="图片 4551"/>
                        <p:cNvPicPr/>
                        <p:nvPr/>
                      </p:nvPicPr>
                      <p:blipFill>
                        <a:blip r:embed="rId2"/>
                        <a:stretch>
                          <a:fillRect/>
                        </a:stretch>
                      </p:blipFill>
                      <p:spPr>
                        <a:xfrm>
                          <a:off x="4249" y="1287"/>
                          <a:ext cx="91" cy="179"/>
                        </a:xfrm>
                        <a:prstGeom prst="rect">
                          <a:avLst/>
                        </a:prstGeom>
                        <a:noFill/>
                        <a:ln w="38100">
                          <a:noFill/>
                          <a:miter/>
                        </a:ln>
                      </p:spPr>
                    </p:pic>
                  </p:oleObj>
                </mc:Fallback>
              </mc:AlternateContent>
            </a:graphicData>
          </a:graphic>
        </p:graphicFrame>
        <p:sp>
          <p:nvSpPr>
            <p:cNvPr id="549900" name="Line 12"/>
            <p:cNvSpPr/>
            <p:nvPr/>
          </p:nvSpPr>
          <p:spPr>
            <a:xfrm>
              <a:off x="3028" y="1381"/>
              <a:ext cx="967" cy="0"/>
            </a:xfrm>
            <a:prstGeom prst="line">
              <a:avLst/>
            </a:prstGeom>
            <a:ln w="25400" cap="flat" cmpd="sng">
              <a:solidFill>
                <a:schemeClr val="tx2"/>
              </a:solidFill>
              <a:prstDash val="solid"/>
              <a:headEnd type="none" w="med" len="med"/>
              <a:tailEnd type="none" w="med" len="lg"/>
            </a:ln>
          </p:spPr>
        </p:sp>
        <p:sp>
          <p:nvSpPr>
            <p:cNvPr id="549901" name="Line 13"/>
            <p:cNvSpPr/>
            <p:nvPr/>
          </p:nvSpPr>
          <p:spPr>
            <a:xfrm>
              <a:off x="3311" y="1703"/>
              <a:ext cx="654" cy="0"/>
            </a:xfrm>
            <a:prstGeom prst="line">
              <a:avLst/>
            </a:prstGeom>
            <a:ln w="25400" cap="flat" cmpd="sng">
              <a:solidFill>
                <a:schemeClr val="tx2"/>
              </a:solidFill>
              <a:prstDash val="solid"/>
              <a:headEnd type="none" w="med" len="med"/>
              <a:tailEnd type="none" w="med" len="lg"/>
            </a:ln>
          </p:spPr>
        </p:sp>
        <p:sp>
          <p:nvSpPr>
            <p:cNvPr id="549902" name="Line 14"/>
            <p:cNvSpPr/>
            <p:nvPr/>
          </p:nvSpPr>
          <p:spPr>
            <a:xfrm>
              <a:off x="4533" y="1501"/>
              <a:ext cx="349" cy="0"/>
            </a:xfrm>
            <a:prstGeom prst="line">
              <a:avLst/>
            </a:prstGeom>
            <a:ln w="25400" cap="flat" cmpd="sng">
              <a:solidFill>
                <a:schemeClr val="tx2"/>
              </a:solidFill>
              <a:prstDash val="solid"/>
              <a:headEnd type="none" w="med" len="med"/>
              <a:tailEnd type="none" w="med" len="lg"/>
            </a:ln>
          </p:spPr>
        </p:sp>
        <p:sp>
          <p:nvSpPr>
            <p:cNvPr id="549903" name="Oval 15"/>
            <p:cNvSpPr/>
            <p:nvPr/>
          </p:nvSpPr>
          <p:spPr>
            <a:xfrm>
              <a:off x="4835" y="1464"/>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9904" name="Rectangle 16"/>
            <p:cNvSpPr/>
            <p:nvPr/>
          </p:nvSpPr>
          <p:spPr>
            <a:xfrm>
              <a:off x="3974" y="1148"/>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9905" name="Text Box 17"/>
            <p:cNvSpPr txBox="1"/>
            <p:nvPr/>
          </p:nvSpPr>
          <p:spPr>
            <a:xfrm>
              <a:off x="4323" y="138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9906" name="AutoShape 18"/>
            <p:cNvSpPr/>
            <p:nvPr/>
          </p:nvSpPr>
          <p:spPr>
            <a:xfrm rot="-5400000">
              <a:off x="4104" y="1269"/>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49907" name="Group 19"/>
            <p:cNvGrpSpPr/>
            <p:nvPr/>
          </p:nvGrpSpPr>
          <p:grpSpPr>
            <a:xfrm>
              <a:off x="4230" y="1278"/>
              <a:ext cx="184" cy="66"/>
              <a:chOff x="2928" y="2112"/>
              <a:chExt cx="384" cy="240"/>
            </a:xfrm>
          </p:grpSpPr>
          <p:sp>
            <p:nvSpPr>
              <p:cNvPr id="549908" name="Oval 20"/>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49909" name="Oval 21"/>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49910" name="Text Box 22"/>
            <p:cNvSpPr txBox="1"/>
            <p:nvPr/>
          </p:nvSpPr>
          <p:spPr>
            <a:xfrm>
              <a:off x="4002" y="1323"/>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9911" name="Text Box 23"/>
            <p:cNvSpPr txBox="1"/>
            <p:nvPr/>
          </p:nvSpPr>
          <p:spPr>
            <a:xfrm>
              <a:off x="4002" y="1585"/>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9912" name="Object 24"/>
            <p:cNvGraphicFramePr/>
            <p:nvPr/>
          </p:nvGraphicFramePr>
          <p:xfrm>
            <a:off x="4249" y="1287"/>
            <a:ext cx="91" cy="179"/>
          </p:xfrm>
          <a:graphic>
            <a:graphicData uri="http://schemas.openxmlformats.org/presentationml/2006/ole">
              <mc:AlternateContent xmlns:mc="http://schemas.openxmlformats.org/markup-compatibility/2006">
                <mc:Choice xmlns:v="urn:schemas-microsoft-com:vml" Requires="v">
                  <p:oleObj spid="_x0000_s4553" name="" r:id="rId3" imgW="190500" imgH="419100" progId="Equation.3">
                    <p:embed/>
                  </p:oleObj>
                </mc:Choice>
                <mc:Fallback>
                  <p:oleObj name="" r:id="rId3" imgW="190500" imgH="419100" progId="Equation.3">
                    <p:embed/>
                    <p:pic>
                      <p:nvPicPr>
                        <p:cNvPr id="0" name="图片 4552"/>
                        <p:cNvPicPr/>
                        <p:nvPr/>
                      </p:nvPicPr>
                      <p:blipFill>
                        <a:blip r:embed="rId2"/>
                        <a:stretch>
                          <a:fillRect/>
                        </a:stretch>
                      </p:blipFill>
                      <p:spPr>
                        <a:xfrm>
                          <a:off x="4249" y="1287"/>
                          <a:ext cx="91" cy="179"/>
                        </a:xfrm>
                        <a:prstGeom prst="rect">
                          <a:avLst/>
                        </a:prstGeom>
                        <a:noFill/>
                        <a:ln w="38100">
                          <a:noFill/>
                          <a:miter/>
                        </a:ln>
                      </p:spPr>
                    </p:pic>
                  </p:oleObj>
                </mc:Fallback>
              </mc:AlternateContent>
            </a:graphicData>
          </a:graphic>
        </p:graphicFrame>
        <p:sp>
          <p:nvSpPr>
            <p:cNvPr id="549913" name="Rectangle 25"/>
            <p:cNvSpPr/>
            <p:nvPr/>
          </p:nvSpPr>
          <p:spPr>
            <a:xfrm>
              <a:off x="3974" y="1148"/>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49914" name="Text Box 26"/>
            <p:cNvSpPr txBox="1"/>
            <p:nvPr/>
          </p:nvSpPr>
          <p:spPr>
            <a:xfrm>
              <a:off x="4283" y="1359"/>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49915" name="AutoShape 27"/>
            <p:cNvSpPr/>
            <p:nvPr/>
          </p:nvSpPr>
          <p:spPr>
            <a:xfrm rot="-5400000">
              <a:off x="4123" y="1215"/>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49916" name="Text Box 28"/>
            <p:cNvSpPr txBox="1"/>
            <p:nvPr/>
          </p:nvSpPr>
          <p:spPr>
            <a:xfrm>
              <a:off x="3973" y="1207"/>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49917" name="Text Box 29"/>
            <p:cNvSpPr txBox="1"/>
            <p:nvPr/>
          </p:nvSpPr>
          <p:spPr>
            <a:xfrm>
              <a:off x="3973" y="1516"/>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49918" name="Object 30"/>
            <p:cNvGraphicFramePr/>
            <p:nvPr/>
          </p:nvGraphicFramePr>
          <p:xfrm>
            <a:off x="4248" y="1203"/>
            <a:ext cx="153" cy="98"/>
          </p:xfrm>
          <a:graphic>
            <a:graphicData uri="http://schemas.openxmlformats.org/presentationml/2006/ole">
              <mc:AlternateContent xmlns:mc="http://schemas.openxmlformats.org/markup-compatibility/2006">
                <mc:Choice xmlns:v="urn:schemas-microsoft-com:vml" Requires="v">
                  <p:oleObj spid="_x0000_s4596" name="" r:id="rId4" imgW="317500" imgH="228600" progId="Equation.3">
                    <p:embed/>
                  </p:oleObj>
                </mc:Choice>
                <mc:Fallback>
                  <p:oleObj name="" r:id="rId4" imgW="317500" imgH="228600" progId="Equation.3">
                    <p:embed/>
                    <p:pic>
                      <p:nvPicPr>
                        <p:cNvPr id="0" name="图片 4595"/>
                        <p:cNvPicPr/>
                        <p:nvPr/>
                      </p:nvPicPr>
                      <p:blipFill>
                        <a:blip r:embed="rId5"/>
                        <a:stretch>
                          <a:fillRect/>
                        </a:stretch>
                      </p:blipFill>
                      <p:spPr>
                        <a:xfrm>
                          <a:off x="4248" y="1203"/>
                          <a:ext cx="153" cy="98"/>
                        </a:xfrm>
                        <a:prstGeom prst="rect">
                          <a:avLst/>
                        </a:prstGeom>
                        <a:noFill/>
                        <a:ln w="38100">
                          <a:noFill/>
                          <a:miter/>
                        </a:ln>
                      </p:spPr>
                    </p:pic>
                  </p:oleObj>
                </mc:Fallback>
              </mc:AlternateContent>
            </a:graphicData>
          </a:graphic>
        </p:graphicFrame>
        <p:sp>
          <p:nvSpPr>
            <p:cNvPr id="549919" name="Rectangle 31"/>
            <p:cNvSpPr/>
            <p:nvPr/>
          </p:nvSpPr>
          <p:spPr>
            <a:xfrm>
              <a:off x="4801" y="1566"/>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49920" name="Rectangle 32"/>
            <p:cNvSpPr/>
            <p:nvPr/>
          </p:nvSpPr>
          <p:spPr>
            <a:xfrm>
              <a:off x="3552" y="1674"/>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9921" name="Oval 33"/>
            <p:cNvSpPr/>
            <p:nvPr/>
          </p:nvSpPr>
          <p:spPr>
            <a:xfrm>
              <a:off x="4859" y="2076"/>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9922" name="Rectangle 34"/>
            <p:cNvSpPr/>
            <p:nvPr/>
          </p:nvSpPr>
          <p:spPr>
            <a:xfrm>
              <a:off x="3552" y="1350"/>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9923" name="Oval 35"/>
            <p:cNvSpPr/>
            <p:nvPr/>
          </p:nvSpPr>
          <p:spPr>
            <a:xfrm>
              <a:off x="3287" y="166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9924" name="Oval 36"/>
            <p:cNvSpPr/>
            <p:nvPr/>
          </p:nvSpPr>
          <p:spPr>
            <a:xfrm>
              <a:off x="2963" y="1356"/>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9925" name="Line 37"/>
            <p:cNvSpPr/>
            <p:nvPr/>
          </p:nvSpPr>
          <p:spPr>
            <a:xfrm>
              <a:off x="3228" y="2357"/>
              <a:ext cx="215" cy="0"/>
            </a:xfrm>
            <a:prstGeom prst="line">
              <a:avLst/>
            </a:prstGeom>
            <a:ln w="38100" cap="flat" cmpd="sng">
              <a:solidFill>
                <a:srgbClr val="000000"/>
              </a:solidFill>
              <a:prstDash val="solid"/>
              <a:headEnd type="none" w="med" len="med"/>
              <a:tailEnd type="none" w="med" len="med"/>
            </a:ln>
          </p:spPr>
        </p:sp>
        <p:sp>
          <p:nvSpPr>
            <p:cNvPr id="549926" name="Line 38"/>
            <p:cNvSpPr/>
            <p:nvPr/>
          </p:nvSpPr>
          <p:spPr>
            <a:xfrm>
              <a:off x="3336" y="2220"/>
              <a:ext cx="0" cy="132"/>
            </a:xfrm>
            <a:prstGeom prst="line">
              <a:avLst/>
            </a:prstGeom>
            <a:ln w="25400" cap="flat" cmpd="sng">
              <a:solidFill>
                <a:schemeClr val="tx1"/>
              </a:solidFill>
              <a:prstDash val="solid"/>
              <a:headEnd type="none" w="med" len="med"/>
              <a:tailEnd type="none" w="med" len="lg"/>
            </a:ln>
          </p:spPr>
        </p:sp>
        <p:sp>
          <p:nvSpPr>
            <p:cNvPr id="549927" name="Oval 39"/>
            <p:cNvSpPr/>
            <p:nvPr/>
          </p:nvSpPr>
          <p:spPr>
            <a:xfrm>
              <a:off x="3311" y="217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9928" name="Line 40"/>
            <p:cNvSpPr/>
            <p:nvPr/>
          </p:nvSpPr>
          <p:spPr>
            <a:xfrm>
              <a:off x="2868" y="2201"/>
              <a:ext cx="215" cy="0"/>
            </a:xfrm>
            <a:prstGeom prst="line">
              <a:avLst/>
            </a:prstGeom>
            <a:ln w="38100" cap="flat" cmpd="sng">
              <a:solidFill>
                <a:srgbClr val="000000"/>
              </a:solidFill>
              <a:prstDash val="solid"/>
              <a:headEnd type="none" w="med" len="med"/>
              <a:tailEnd type="none" w="med" len="med"/>
            </a:ln>
          </p:spPr>
        </p:sp>
        <p:sp>
          <p:nvSpPr>
            <p:cNvPr id="549929" name="Line 41"/>
            <p:cNvSpPr/>
            <p:nvPr/>
          </p:nvSpPr>
          <p:spPr>
            <a:xfrm>
              <a:off x="2976" y="2064"/>
              <a:ext cx="0" cy="132"/>
            </a:xfrm>
            <a:prstGeom prst="line">
              <a:avLst/>
            </a:prstGeom>
            <a:ln w="25400" cap="flat" cmpd="sng">
              <a:solidFill>
                <a:schemeClr val="tx1"/>
              </a:solidFill>
              <a:prstDash val="solid"/>
              <a:headEnd type="none" w="med" len="med"/>
              <a:tailEnd type="none" w="med" len="lg"/>
            </a:ln>
          </p:spPr>
        </p:sp>
        <p:sp>
          <p:nvSpPr>
            <p:cNvPr id="549930" name="Oval 42"/>
            <p:cNvSpPr/>
            <p:nvPr/>
          </p:nvSpPr>
          <p:spPr>
            <a:xfrm>
              <a:off x="2951" y="2016"/>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49931" name="Text Box 43"/>
            <p:cNvSpPr txBox="1"/>
            <p:nvPr/>
          </p:nvSpPr>
          <p:spPr>
            <a:xfrm>
              <a:off x="2810" y="1305"/>
              <a:ext cx="244"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9932" name="Text Box 44"/>
            <p:cNvSpPr txBox="1"/>
            <p:nvPr/>
          </p:nvSpPr>
          <p:spPr>
            <a:xfrm>
              <a:off x="2834" y="1737"/>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9933" name="Text Box 45"/>
            <p:cNvSpPr txBox="1"/>
            <p:nvPr/>
          </p:nvSpPr>
          <p:spPr>
            <a:xfrm>
              <a:off x="3122" y="1817"/>
              <a:ext cx="510" cy="288"/>
            </a:xfrm>
            <a:prstGeom prst="rect">
              <a:avLst/>
            </a:prstGeom>
            <a:noFill/>
            <a:ln w="25400">
              <a:noFill/>
            </a:ln>
          </p:spPr>
          <p:txBody>
            <a:bodyPr wrap="none">
              <a:spAutoFit/>
            </a:bodyPr>
            <a:p>
              <a:pPr>
                <a:spcBef>
                  <a:spcPct val="50000"/>
                </a:spcBef>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REF</a:t>
              </a:r>
              <a:endParaRPr lang="en-US" altLang="zh-CN" sz="2800" b="1" dirty="0">
                <a:solidFill>
                  <a:srgbClr val="FF0066"/>
                </a:solidFill>
                <a:latin typeface="Times New Roman" panose="02020603050405020304" pitchFamily="18" charset="0"/>
              </a:endParaRPr>
            </a:p>
          </p:txBody>
        </p:sp>
        <p:sp>
          <p:nvSpPr>
            <p:cNvPr id="549934" name="Text Box 46"/>
            <p:cNvSpPr txBox="1"/>
            <p:nvPr/>
          </p:nvSpPr>
          <p:spPr>
            <a:xfrm>
              <a:off x="3206" y="1605"/>
              <a:ext cx="244"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49935" name="Text Box 47"/>
            <p:cNvSpPr txBox="1"/>
            <p:nvPr/>
          </p:nvSpPr>
          <p:spPr>
            <a:xfrm>
              <a:off x="3218" y="1929"/>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grpSp>
      <p:sp>
        <p:nvSpPr>
          <p:cNvPr id="549936" name="Rectangle 48"/>
          <p:cNvSpPr/>
          <p:nvPr/>
        </p:nvSpPr>
        <p:spPr>
          <a:xfrm>
            <a:off x="304800" y="523875"/>
            <a:ext cx="3429000" cy="519113"/>
          </a:xfrm>
          <a:prstGeom prst="rect">
            <a:avLst/>
          </a:prstGeom>
          <a:noFill/>
          <a:ln w="9525">
            <a:noFill/>
          </a:ln>
        </p:spPr>
        <p:txBody>
          <a:bodyPr>
            <a:spAutoFit/>
          </a:bodyPr>
          <a:p>
            <a:r>
              <a:rPr lang="en-US" altLang="zh-CN" sz="2800" b="1" dirty="0">
                <a:solidFill>
                  <a:schemeClr val="bg1"/>
                </a:solidFill>
                <a:latin typeface="Times New Roman" panose="02020603050405020304" pitchFamily="18" charset="0"/>
              </a:rPr>
              <a:t>1. </a:t>
            </a:r>
            <a:r>
              <a:rPr lang="zh-CN" altLang="en-US" sz="2800" b="1" dirty="0">
                <a:solidFill>
                  <a:schemeClr val="bg1"/>
                </a:solidFill>
                <a:latin typeface="Times New Roman" panose="02020603050405020304" pitchFamily="18" charset="0"/>
              </a:rPr>
              <a:t>电压比较器</a:t>
            </a:r>
            <a:endParaRPr lang="zh-CN" altLang="en-US" sz="2800" b="1" dirty="0">
              <a:solidFill>
                <a:schemeClr val="bg1"/>
              </a:solidFill>
              <a:latin typeface="Times New Roman" panose="02020603050405020304" pitchFamily="18" charset="0"/>
            </a:endParaRPr>
          </a:p>
        </p:txBody>
      </p:sp>
      <p:sp>
        <p:nvSpPr>
          <p:cNvPr id="63537" name="Rectangle 49"/>
          <p:cNvSpPr>
            <a:spLocks noChangeArrowheads="1"/>
          </p:cNvSpPr>
          <p:nvPr/>
        </p:nvSpPr>
        <p:spPr bwMode="auto">
          <a:xfrm>
            <a:off x="900113" y="3443288"/>
            <a:ext cx="2906713"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1"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u</a:t>
            </a:r>
            <a:r>
              <a:rPr kumimoji="1" lang="en-US" altLang="zh-CN" sz="2800" b="1" i="0" u="none" strike="noStrike" kern="1200" cap="none" spc="0" normalizeH="0" baseline="-2500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i </a:t>
            </a:r>
            <a:r>
              <a:rPr kumimoji="1" lang="en-US" altLang="zh-CN" sz="28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输入电压</a:t>
            </a:r>
            <a:endParaRPr kumimoji="1" lang="zh-CN" altLang="en-US" sz="28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63538" name="Rectangle 50"/>
          <p:cNvSpPr>
            <a:spLocks noChangeArrowheads="1"/>
          </p:cNvSpPr>
          <p:nvPr/>
        </p:nvSpPr>
        <p:spPr bwMode="auto">
          <a:xfrm>
            <a:off x="642938" y="3975100"/>
            <a:ext cx="337820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400" b="1" i="1"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U</a:t>
            </a:r>
            <a:r>
              <a:rPr kumimoji="1" lang="en-US" altLang="zh-CN" sz="2400" b="1" i="0" u="none" strike="noStrike" kern="1200" cap="none" spc="0" normalizeH="0" baseline="-2500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REF</a:t>
            </a:r>
            <a:r>
              <a:rPr kumimoji="1" lang="en-US" altLang="zh-CN"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参考电压</a:t>
            </a:r>
            <a:endParaRPr kumimoji="1" lang="zh-CN" altLang="en-US" sz="2400" b="1" i="0" u="none" strike="noStrike" kern="1200" cap="none" spc="0" normalizeH="0" baseline="-2500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63539" name="Text Box 51"/>
          <p:cNvSpPr txBox="1"/>
          <p:nvPr/>
        </p:nvSpPr>
        <p:spPr>
          <a:xfrm>
            <a:off x="528638" y="4538663"/>
            <a:ext cx="5021262" cy="519112"/>
          </a:xfrm>
          <a:prstGeom prst="rect">
            <a:avLst/>
          </a:prstGeom>
          <a:noFill/>
          <a:ln w="9525">
            <a:noFill/>
          </a:ln>
        </p:spPr>
        <p:txBody>
          <a:bodyPr>
            <a:spAutoFit/>
          </a:bodyPr>
          <a:p>
            <a:pPr>
              <a:spcBef>
                <a:spcPct val="50000"/>
              </a:spcBef>
            </a:pPr>
            <a:r>
              <a:rPr lang="zh-CN" altLang="en-US" sz="2800" b="1" dirty="0">
                <a:solidFill>
                  <a:srgbClr val="0033CC"/>
                </a:solidFill>
                <a:latin typeface="Times New Roman" panose="02020603050405020304" pitchFamily="18" charset="0"/>
              </a:rPr>
              <a:t>当</a:t>
            </a: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i</a:t>
            </a:r>
            <a:r>
              <a:rPr lang="en-US" altLang="zh-CN" sz="2800" b="1" i="1" dirty="0">
                <a:solidFill>
                  <a:srgbClr val="0033CC"/>
                </a:solidFill>
                <a:latin typeface="Times New Roman" panose="02020603050405020304" pitchFamily="18" charset="0"/>
              </a:rPr>
              <a:t> &gt;U</a:t>
            </a:r>
            <a:r>
              <a:rPr lang="en-US" altLang="zh-CN" sz="2800" b="1" baseline="-25000" dirty="0">
                <a:solidFill>
                  <a:srgbClr val="0033CC"/>
                </a:solidFill>
                <a:latin typeface="Times New Roman" panose="02020603050405020304" pitchFamily="18" charset="0"/>
              </a:rPr>
              <a:t>REF</a:t>
            </a:r>
            <a:r>
              <a:rPr lang="zh-CN" altLang="en-US" sz="2800" b="1" dirty="0">
                <a:solidFill>
                  <a:srgbClr val="0033CC"/>
                </a:solidFill>
                <a:latin typeface="Times New Roman" panose="02020603050405020304" pitchFamily="18" charset="0"/>
              </a:rPr>
              <a:t>时</a:t>
            </a:r>
            <a:r>
              <a:rPr lang="zh-CN" altLang="en-US" sz="2800" b="1" i="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O</a:t>
            </a:r>
            <a:r>
              <a:rPr lang="en-US" altLang="zh-CN" sz="2800" b="1" i="1" dirty="0">
                <a:solidFill>
                  <a:srgbClr val="0033CC"/>
                </a:solidFill>
                <a:latin typeface="Times New Roman" panose="02020603050405020304" pitchFamily="18" charset="0"/>
              </a:rPr>
              <a:t> = – U</a:t>
            </a:r>
            <a:r>
              <a:rPr lang="en-US" altLang="zh-CN" sz="2800" b="1" baseline="-25000" dirty="0">
                <a:solidFill>
                  <a:srgbClr val="0033CC"/>
                </a:solidFill>
                <a:latin typeface="Times New Roman" panose="02020603050405020304" pitchFamily="18" charset="0"/>
              </a:rPr>
              <a:t>OM</a:t>
            </a:r>
            <a:endParaRPr lang="en-US" altLang="zh-CN" sz="2800" b="1" baseline="-25000" dirty="0">
              <a:solidFill>
                <a:srgbClr val="0033CC"/>
              </a:solidFill>
              <a:latin typeface="Times New Roman" panose="02020603050405020304" pitchFamily="18" charset="0"/>
            </a:endParaRPr>
          </a:p>
        </p:txBody>
      </p:sp>
      <p:sp>
        <p:nvSpPr>
          <p:cNvPr id="63540" name="Text Box 52"/>
          <p:cNvSpPr txBox="1"/>
          <p:nvPr/>
        </p:nvSpPr>
        <p:spPr>
          <a:xfrm>
            <a:off x="647700" y="5718175"/>
            <a:ext cx="5207000" cy="519113"/>
          </a:xfrm>
          <a:prstGeom prst="rect">
            <a:avLst/>
          </a:prstGeom>
          <a:noFill/>
          <a:ln w="9525">
            <a:noFill/>
          </a:ln>
        </p:spPr>
        <p:txBody>
          <a:bodyPr>
            <a:spAutoFit/>
          </a:bodyPr>
          <a:p>
            <a:pPr>
              <a:spcBef>
                <a:spcPct val="50000"/>
              </a:spcBef>
            </a:pP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i</a:t>
            </a:r>
            <a:r>
              <a:rPr lang="en-US" altLang="zh-CN" sz="2800" b="1" i="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sym typeface="Symbol" panose="05050102010706020507" pitchFamily="18" charset="2"/>
              </a:rPr>
              <a:t>  </a:t>
            </a: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REF</a:t>
            </a:r>
            <a:r>
              <a:rPr lang="zh-CN" altLang="en-US" sz="2800" b="1" dirty="0">
                <a:solidFill>
                  <a:srgbClr val="0033CC"/>
                </a:solidFill>
                <a:latin typeface="Times New Roman" panose="02020603050405020304" pitchFamily="18" charset="0"/>
              </a:rPr>
              <a:t>时</a:t>
            </a:r>
            <a:r>
              <a:rPr lang="zh-CN" altLang="en-US" sz="2800" b="1" i="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o</a:t>
            </a:r>
            <a:r>
              <a:rPr lang="en-US" altLang="zh-CN" sz="2800" b="1" i="1" dirty="0">
                <a:solidFill>
                  <a:srgbClr val="0033CC"/>
                </a:solidFill>
                <a:latin typeface="Times New Roman" panose="02020603050405020304" pitchFamily="18" charset="0"/>
              </a:rPr>
              <a:t> = +U</a:t>
            </a:r>
            <a:r>
              <a:rPr lang="en-US" altLang="zh-CN" sz="2800" b="1" baseline="-25000" dirty="0">
                <a:solidFill>
                  <a:srgbClr val="0033CC"/>
                </a:solidFill>
                <a:latin typeface="Times New Roman" panose="02020603050405020304" pitchFamily="18" charset="0"/>
              </a:rPr>
              <a:t>OM</a:t>
            </a:r>
            <a:endParaRPr lang="en-US" altLang="zh-CN" sz="2800" b="1" baseline="-25000" dirty="0">
              <a:solidFill>
                <a:srgbClr val="0033CC"/>
              </a:solidFill>
              <a:latin typeface="Times New Roman" panose="02020603050405020304" pitchFamily="18" charset="0"/>
            </a:endParaRPr>
          </a:p>
        </p:txBody>
      </p:sp>
      <p:sp>
        <p:nvSpPr>
          <p:cNvPr id="63541" name="Text Box 53"/>
          <p:cNvSpPr txBox="1"/>
          <p:nvPr/>
        </p:nvSpPr>
        <p:spPr>
          <a:xfrm>
            <a:off x="666750" y="5153025"/>
            <a:ext cx="4659313" cy="519113"/>
          </a:xfrm>
          <a:prstGeom prst="rect">
            <a:avLst/>
          </a:prstGeom>
          <a:noFill/>
          <a:ln w="9525">
            <a:noFill/>
          </a:ln>
        </p:spPr>
        <p:txBody>
          <a:bodyPr>
            <a:spAutoFit/>
          </a:bodyPr>
          <a:p>
            <a:pPr>
              <a:spcBef>
                <a:spcPct val="50000"/>
              </a:spcBef>
            </a:pP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i</a:t>
            </a:r>
            <a:r>
              <a:rPr lang="en-US" altLang="zh-CN" sz="2800" b="1" i="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sym typeface="Symbol" panose="05050102010706020507" pitchFamily="18" charset="2"/>
              </a:rPr>
              <a:t>= </a:t>
            </a: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REF</a:t>
            </a:r>
            <a:r>
              <a:rPr lang="zh-CN" altLang="en-US" sz="2800" b="1" dirty="0">
                <a:solidFill>
                  <a:srgbClr val="0033CC"/>
                </a:solidFill>
                <a:latin typeface="Times New Roman" panose="02020603050405020304" pitchFamily="18" charset="0"/>
              </a:rPr>
              <a:t>时</a:t>
            </a:r>
            <a:r>
              <a:rPr lang="zh-CN" altLang="en-US" sz="2800" b="1" i="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O</a:t>
            </a:r>
            <a:r>
              <a:rPr lang="en-US" altLang="zh-CN" sz="2800" b="1" i="1"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发生跃变</a:t>
            </a:r>
            <a:endParaRPr lang="zh-CN" altLang="en-US" sz="2800" b="1" i="1" dirty="0">
              <a:solidFill>
                <a:srgbClr val="0033CC"/>
              </a:solidFill>
              <a:latin typeface="Times New Roman" panose="02020603050405020304" pitchFamily="18" charset="0"/>
            </a:endParaRPr>
          </a:p>
        </p:txBody>
      </p:sp>
      <p:grpSp>
        <p:nvGrpSpPr>
          <p:cNvPr id="4" name="Group 54"/>
          <p:cNvGrpSpPr/>
          <p:nvPr/>
        </p:nvGrpSpPr>
        <p:grpSpPr>
          <a:xfrm>
            <a:off x="5429250" y="1042988"/>
            <a:ext cx="2608263" cy="2373312"/>
            <a:chOff x="1752" y="2693"/>
            <a:chExt cx="1643" cy="1495"/>
          </a:xfrm>
        </p:grpSpPr>
        <p:sp>
          <p:nvSpPr>
            <p:cNvPr id="549943" name="Text Box 55"/>
            <p:cNvSpPr txBox="1"/>
            <p:nvPr/>
          </p:nvSpPr>
          <p:spPr>
            <a:xfrm>
              <a:off x="2136" y="2693"/>
              <a:ext cx="317" cy="327"/>
            </a:xfrm>
            <a:prstGeom prst="rect">
              <a:avLst/>
            </a:prstGeom>
            <a:noFill/>
            <a:ln w="9525">
              <a:noFill/>
            </a:ln>
          </p:spPr>
          <p:txBody>
            <a:bodyPr wrap="none">
              <a:spAutoFit/>
            </a:bodyPr>
            <a:p>
              <a:pPr>
                <a:spcBef>
                  <a:spcPct val="50000"/>
                </a:spcBef>
              </a:pPr>
              <a:r>
                <a:rPr lang="en-US" altLang="zh-CN" sz="2800" b="1" i="1" dirty="0">
                  <a:solidFill>
                    <a:srgbClr val="660033"/>
                  </a:solidFill>
                  <a:latin typeface="Times New Roman" panose="02020603050405020304" pitchFamily="18" charset="0"/>
                  <a:ea typeface="黑体" panose="02010609060101010101" pitchFamily="2" charset="-122"/>
                </a:rPr>
                <a:t>u</a:t>
              </a:r>
              <a:r>
                <a:rPr lang="en-US" altLang="zh-CN" sz="2800" b="1" baseline="-25000" dirty="0">
                  <a:solidFill>
                    <a:srgbClr val="660033"/>
                  </a:solidFill>
                  <a:latin typeface="Times New Roman" panose="02020603050405020304" pitchFamily="18" charset="0"/>
                  <a:ea typeface="黑体" panose="02010609060101010101" pitchFamily="2" charset="-122"/>
                </a:rPr>
                <a:t>o</a:t>
              </a:r>
              <a:endParaRPr lang="en-US" altLang="zh-CN" sz="2800" i="1" dirty="0">
                <a:solidFill>
                  <a:srgbClr val="FF33CC"/>
                </a:solidFill>
                <a:latin typeface="Times New Roman" panose="02020603050405020304" pitchFamily="18" charset="0"/>
                <a:ea typeface="黑体" panose="02010609060101010101" pitchFamily="2" charset="-122"/>
              </a:endParaRPr>
            </a:p>
          </p:txBody>
        </p:sp>
        <p:grpSp>
          <p:nvGrpSpPr>
            <p:cNvPr id="549944" name="Group 56"/>
            <p:cNvGrpSpPr/>
            <p:nvPr/>
          </p:nvGrpSpPr>
          <p:grpSpPr>
            <a:xfrm>
              <a:off x="1752" y="2857"/>
              <a:ext cx="1440" cy="1331"/>
              <a:chOff x="3240" y="2070"/>
              <a:chExt cx="1644" cy="1751"/>
            </a:xfrm>
          </p:grpSpPr>
          <p:sp>
            <p:nvSpPr>
              <p:cNvPr id="549945" name="Line 57"/>
              <p:cNvSpPr/>
              <p:nvPr/>
            </p:nvSpPr>
            <p:spPr>
              <a:xfrm rot="5400000" flipH="1" flipV="1">
                <a:off x="3132" y="2945"/>
                <a:ext cx="1751" cy="0"/>
              </a:xfrm>
              <a:prstGeom prst="line">
                <a:avLst/>
              </a:prstGeom>
              <a:ln w="25400" cap="flat" cmpd="sng">
                <a:solidFill>
                  <a:schemeClr val="tx1"/>
                </a:solidFill>
                <a:prstDash val="solid"/>
                <a:headEnd type="none" w="med" len="med"/>
                <a:tailEnd type="stealth" w="med" len="lg"/>
              </a:ln>
            </p:spPr>
          </p:sp>
          <p:sp>
            <p:nvSpPr>
              <p:cNvPr id="549946" name="Line 58"/>
              <p:cNvSpPr/>
              <p:nvPr/>
            </p:nvSpPr>
            <p:spPr>
              <a:xfrm>
                <a:off x="3240" y="2988"/>
                <a:ext cx="1644" cy="0"/>
              </a:xfrm>
              <a:prstGeom prst="line">
                <a:avLst/>
              </a:prstGeom>
              <a:ln w="25400" cap="flat" cmpd="sng">
                <a:solidFill>
                  <a:schemeClr val="tx1"/>
                </a:solidFill>
                <a:prstDash val="solid"/>
                <a:headEnd type="none" w="med" len="med"/>
                <a:tailEnd type="stealth" w="med" len="lg"/>
              </a:ln>
            </p:spPr>
          </p:sp>
        </p:grpSp>
        <p:graphicFrame>
          <p:nvGraphicFramePr>
            <p:cNvPr id="549947" name="Object 59"/>
            <p:cNvGraphicFramePr/>
            <p:nvPr/>
          </p:nvGraphicFramePr>
          <p:xfrm>
            <a:off x="3204" y="3498"/>
            <a:ext cx="191" cy="276"/>
          </p:xfrm>
          <a:graphic>
            <a:graphicData uri="http://schemas.openxmlformats.org/presentationml/2006/ole">
              <mc:AlternateContent xmlns:mc="http://schemas.openxmlformats.org/markup-compatibility/2006">
                <mc:Choice xmlns:v="urn:schemas-microsoft-com:vml" Requires="v">
                  <p:oleObj spid="_x0000_s4597" name="" r:id="rId6" imgW="304800" imgH="418465" progId="Equation.3">
                    <p:embed/>
                  </p:oleObj>
                </mc:Choice>
                <mc:Fallback>
                  <p:oleObj name="" r:id="rId6" imgW="304800" imgH="418465" progId="Equation.3">
                    <p:embed/>
                    <p:pic>
                      <p:nvPicPr>
                        <p:cNvPr id="0" name="图片 4596"/>
                        <p:cNvPicPr/>
                        <p:nvPr/>
                      </p:nvPicPr>
                      <p:blipFill>
                        <a:blip r:embed="rId7"/>
                        <a:stretch>
                          <a:fillRect/>
                        </a:stretch>
                      </p:blipFill>
                      <p:spPr>
                        <a:xfrm>
                          <a:off x="3204" y="3498"/>
                          <a:ext cx="191" cy="276"/>
                        </a:xfrm>
                        <a:prstGeom prst="rect">
                          <a:avLst/>
                        </a:prstGeom>
                        <a:noFill/>
                        <a:ln w="38100">
                          <a:noFill/>
                          <a:miter/>
                        </a:ln>
                      </p:spPr>
                    </p:pic>
                  </p:oleObj>
                </mc:Fallback>
              </mc:AlternateContent>
            </a:graphicData>
          </a:graphic>
        </p:graphicFrame>
        <p:sp>
          <p:nvSpPr>
            <p:cNvPr id="549948" name="Text Box 60"/>
            <p:cNvSpPr txBox="1"/>
            <p:nvPr/>
          </p:nvSpPr>
          <p:spPr>
            <a:xfrm>
              <a:off x="2183" y="3515"/>
              <a:ext cx="228" cy="327"/>
            </a:xfrm>
            <a:prstGeom prst="rect">
              <a:avLst/>
            </a:prstGeom>
            <a:noFill/>
            <a:ln w="9525">
              <a:noFill/>
            </a:ln>
          </p:spPr>
          <p:txBody>
            <a:bodyPr wrap="none" anchor="ctr" anchorCtr="0">
              <a:spAutoFit/>
            </a:bodyPr>
            <a:p>
              <a:pPr algn="ctr">
                <a:spcBef>
                  <a:spcPct val="50000"/>
                </a:spcBef>
              </a:pPr>
              <a:r>
                <a:rPr lang="en-US" altLang="zh-CN" sz="2800" b="1" dirty="0">
                  <a:latin typeface="Times New Roman" panose="02020603050405020304" pitchFamily="18" charset="0"/>
                </a:rPr>
                <a:t>o</a:t>
              </a:r>
              <a:endParaRPr lang="en-US" altLang="zh-CN" sz="2800" b="1" dirty="0">
                <a:latin typeface="Times New Roman" panose="02020603050405020304" pitchFamily="18" charset="0"/>
              </a:endParaRPr>
            </a:p>
          </p:txBody>
        </p:sp>
      </p:grpSp>
      <p:sp>
        <p:nvSpPr>
          <p:cNvPr id="63549" name="Text Box 61"/>
          <p:cNvSpPr txBox="1">
            <a:spLocks noChangeArrowheads="1"/>
          </p:cNvSpPr>
          <p:nvPr/>
        </p:nvSpPr>
        <p:spPr bwMode="auto">
          <a:xfrm>
            <a:off x="5356225" y="1677988"/>
            <a:ext cx="755650" cy="457200"/>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OM</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63550" name="Text Box 62"/>
          <p:cNvSpPr txBox="1">
            <a:spLocks noChangeArrowheads="1"/>
          </p:cNvSpPr>
          <p:nvPr/>
        </p:nvSpPr>
        <p:spPr bwMode="auto">
          <a:xfrm>
            <a:off x="5451475" y="2806700"/>
            <a:ext cx="908050" cy="457200"/>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OM</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63551" name="Line 63"/>
          <p:cNvSpPr/>
          <p:nvPr/>
        </p:nvSpPr>
        <p:spPr>
          <a:xfrm>
            <a:off x="6800850" y="3027363"/>
            <a:ext cx="857250" cy="0"/>
          </a:xfrm>
          <a:prstGeom prst="line">
            <a:avLst/>
          </a:prstGeom>
          <a:ln w="38100" cap="flat" cmpd="sng">
            <a:solidFill>
              <a:srgbClr val="FF3300"/>
            </a:solidFill>
            <a:prstDash val="solid"/>
            <a:headEnd type="none" w="med" len="med"/>
            <a:tailEnd type="none" w="med" len="lg"/>
          </a:ln>
        </p:spPr>
      </p:sp>
      <p:sp>
        <p:nvSpPr>
          <p:cNvPr id="63552" name="Line 64"/>
          <p:cNvSpPr/>
          <p:nvPr/>
        </p:nvSpPr>
        <p:spPr>
          <a:xfrm>
            <a:off x="6800850" y="2417763"/>
            <a:ext cx="0" cy="628650"/>
          </a:xfrm>
          <a:prstGeom prst="line">
            <a:avLst/>
          </a:prstGeom>
          <a:ln w="38100" cap="flat" cmpd="sng">
            <a:solidFill>
              <a:srgbClr val="FF3300"/>
            </a:solidFill>
            <a:prstDash val="solid"/>
            <a:headEnd type="none" w="med" len="med"/>
            <a:tailEnd type="none" w="med" len="lg"/>
          </a:ln>
        </p:spPr>
      </p:sp>
      <p:sp>
        <p:nvSpPr>
          <p:cNvPr id="63553" name="Line 65"/>
          <p:cNvSpPr/>
          <p:nvPr/>
        </p:nvSpPr>
        <p:spPr>
          <a:xfrm>
            <a:off x="6800850" y="1770063"/>
            <a:ext cx="0" cy="628650"/>
          </a:xfrm>
          <a:prstGeom prst="line">
            <a:avLst/>
          </a:prstGeom>
          <a:ln w="38100" cap="flat" cmpd="sng">
            <a:solidFill>
              <a:srgbClr val="FF3300"/>
            </a:solidFill>
            <a:prstDash val="solid"/>
            <a:headEnd type="none" w="med" len="med"/>
            <a:tailEnd type="none" w="med" len="lg"/>
          </a:ln>
        </p:spPr>
      </p:sp>
      <p:sp>
        <p:nvSpPr>
          <p:cNvPr id="63554" name="Line 66"/>
          <p:cNvSpPr/>
          <p:nvPr/>
        </p:nvSpPr>
        <p:spPr>
          <a:xfrm>
            <a:off x="5962650" y="1770063"/>
            <a:ext cx="857250" cy="0"/>
          </a:xfrm>
          <a:prstGeom prst="line">
            <a:avLst/>
          </a:prstGeom>
          <a:ln w="38100" cap="flat" cmpd="sng">
            <a:solidFill>
              <a:srgbClr val="FF3300"/>
            </a:solidFill>
            <a:prstDash val="solid"/>
            <a:headEnd type="none" w="med" len="med"/>
            <a:tailEnd type="none" w="med" len="lg"/>
          </a:ln>
        </p:spPr>
      </p:sp>
      <p:sp>
        <p:nvSpPr>
          <p:cNvPr id="63555" name="Text Box 67"/>
          <p:cNvSpPr txBox="1"/>
          <p:nvPr/>
        </p:nvSpPr>
        <p:spPr>
          <a:xfrm>
            <a:off x="6708775" y="1863725"/>
            <a:ext cx="846138" cy="519113"/>
          </a:xfrm>
          <a:prstGeom prst="rect">
            <a:avLst/>
          </a:prstGeom>
          <a:noFill/>
          <a:ln w="25400">
            <a:noFill/>
          </a:ln>
        </p:spPr>
        <p:txBody>
          <a:bodyPr wrap="none">
            <a:spAutoFit/>
          </a:bodyPr>
          <a:p>
            <a:pPr>
              <a:spcBef>
                <a:spcPct val="50000"/>
              </a:spcBef>
            </a:pPr>
            <a:r>
              <a:rPr lang="en-US" altLang="zh-CN" sz="2800" b="1" i="1" dirty="0">
                <a:solidFill>
                  <a:schemeClr val="accent2"/>
                </a:solidFill>
                <a:latin typeface="Times New Roman" panose="02020603050405020304" pitchFamily="18" charset="0"/>
              </a:rPr>
              <a:t>U</a:t>
            </a:r>
            <a:r>
              <a:rPr lang="en-US" altLang="zh-CN" b="1" baseline="-25000" dirty="0">
                <a:solidFill>
                  <a:schemeClr val="accent2"/>
                </a:solidFill>
                <a:latin typeface="Times New Roman" panose="02020603050405020304" pitchFamily="18" charset="0"/>
              </a:rPr>
              <a:t>REF</a:t>
            </a:r>
            <a:endParaRPr lang="en-US" altLang="zh-CN" sz="2800" b="1" baseline="-25000" dirty="0">
              <a:solidFill>
                <a:schemeClr val="accent2"/>
              </a:solidFill>
              <a:latin typeface="Times New Roman" panose="02020603050405020304" pitchFamily="18" charset="0"/>
            </a:endParaRPr>
          </a:p>
        </p:txBody>
      </p:sp>
      <p:sp>
        <p:nvSpPr>
          <p:cNvPr id="63556" name="Rectangle 68"/>
          <p:cNvSpPr/>
          <p:nvPr/>
        </p:nvSpPr>
        <p:spPr>
          <a:xfrm>
            <a:off x="5448300" y="3511550"/>
            <a:ext cx="3243263" cy="519113"/>
          </a:xfrm>
          <a:prstGeom prst="rect">
            <a:avLst/>
          </a:prstGeom>
          <a:noFill/>
          <a:ln w="9525">
            <a:noFill/>
          </a:ln>
        </p:spPr>
        <p:txBody>
          <a:bodyPr>
            <a:spAutoFit/>
          </a:bodyPr>
          <a:p>
            <a:r>
              <a:rPr lang="zh-CN" altLang="en-US" sz="2800" b="1" dirty="0">
                <a:solidFill>
                  <a:schemeClr val="tx2"/>
                </a:solidFill>
                <a:latin typeface="Times New Roman" panose="02020603050405020304" pitchFamily="18" charset="0"/>
              </a:rPr>
              <a:t>电压传输特性</a:t>
            </a:r>
            <a:endParaRPr lang="zh-CN" altLang="en-US" sz="2800" b="1" dirty="0">
              <a:solidFill>
                <a:schemeClr val="tx2"/>
              </a:solidFill>
              <a:latin typeface="Times New Roman" panose="02020603050405020304" pitchFamily="18" charset="0"/>
            </a:endParaRPr>
          </a:p>
        </p:txBody>
      </p:sp>
      <p:sp>
        <p:nvSpPr>
          <p:cNvPr id="63557" name="Rectangle 69"/>
          <p:cNvSpPr/>
          <p:nvPr/>
        </p:nvSpPr>
        <p:spPr>
          <a:xfrm>
            <a:off x="5192713" y="4719638"/>
            <a:ext cx="3457575" cy="955675"/>
          </a:xfrm>
          <a:prstGeom prst="rect">
            <a:avLst/>
          </a:prstGeom>
          <a:solidFill>
            <a:srgbClr val="FFFFCC"/>
          </a:solidFill>
          <a:ln w="9525" cap="flat" cmpd="sng">
            <a:solidFill>
              <a:srgbClr val="663300"/>
            </a:solidFill>
            <a:prstDash val="solid"/>
            <a:miter/>
            <a:headEnd type="none" w="med" len="med"/>
            <a:tailEnd type="none" w="med" len="med"/>
          </a:ln>
        </p:spPr>
        <p:txBody>
          <a:bodyPr wrap="none">
            <a:spAutoFit/>
          </a:bodyPr>
          <a:p>
            <a:r>
              <a:rPr lang="zh-CN" altLang="en-US" sz="2800" b="1" dirty="0">
                <a:solidFill>
                  <a:srgbClr val="663300"/>
                </a:solidFill>
                <a:latin typeface="Times New Roman" panose="02020603050405020304" pitchFamily="18" charset="0"/>
              </a:rPr>
              <a:t>当参考电压</a:t>
            </a:r>
            <a:r>
              <a:rPr lang="en-US" altLang="zh-CN" sz="2800" b="1" i="1" dirty="0">
                <a:solidFill>
                  <a:srgbClr val="663300"/>
                </a:solidFill>
                <a:latin typeface="Times New Roman" panose="02020603050405020304" pitchFamily="18" charset="0"/>
              </a:rPr>
              <a:t>U</a:t>
            </a:r>
            <a:r>
              <a:rPr lang="en-US" altLang="zh-CN" sz="2800" b="1" baseline="-25000" dirty="0">
                <a:solidFill>
                  <a:srgbClr val="663300"/>
                </a:solidFill>
                <a:latin typeface="Times New Roman" panose="02020603050405020304" pitchFamily="18" charset="0"/>
              </a:rPr>
              <a:t>REF</a:t>
            </a:r>
            <a:r>
              <a:rPr lang="en-US" altLang="zh-CN" sz="2800" b="1" dirty="0">
                <a:solidFill>
                  <a:srgbClr val="663300"/>
                </a:solidFill>
                <a:latin typeface="Times New Roman" panose="02020603050405020304" pitchFamily="18" charset="0"/>
              </a:rPr>
              <a:t>=0</a:t>
            </a:r>
            <a:r>
              <a:rPr lang="zh-CN" altLang="en-US" sz="2800" b="1" dirty="0">
                <a:solidFill>
                  <a:srgbClr val="663300"/>
                </a:solidFill>
                <a:latin typeface="Times New Roman" panose="02020603050405020304" pitchFamily="18" charset="0"/>
              </a:rPr>
              <a:t>时</a:t>
            </a:r>
            <a:endParaRPr lang="zh-CN" altLang="en-US" sz="2800" b="1" dirty="0">
              <a:solidFill>
                <a:srgbClr val="663300"/>
              </a:solidFill>
              <a:latin typeface="Times New Roman" panose="02020603050405020304" pitchFamily="18" charset="0"/>
            </a:endParaRPr>
          </a:p>
          <a:p>
            <a:r>
              <a:rPr lang="zh-CN" altLang="en-US" sz="2800" b="1" dirty="0">
                <a:solidFill>
                  <a:srgbClr val="663300"/>
                </a:solidFill>
                <a:latin typeface="Times New Roman" panose="02020603050405020304" pitchFamily="18" charset="0"/>
              </a:rPr>
              <a:t>，称为过零比较器。</a:t>
            </a:r>
            <a:endParaRPr lang="zh-CN" altLang="en-US" sz="2800" b="1" dirty="0">
              <a:solidFill>
                <a:srgbClr val="663300"/>
              </a:solidFill>
              <a:latin typeface="Times New Roman" panose="02020603050405020304" pitchFamily="18" charset="0"/>
            </a:endParaRPr>
          </a:p>
        </p:txBody>
      </p:sp>
      <p:sp>
        <p:nvSpPr>
          <p:cNvPr id="63558" name="Oval 70"/>
          <p:cNvSpPr/>
          <p:nvPr/>
        </p:nvSpPr>
        <p:spPr>
          <a:xfrm>
            <a:off x="6762750" y="2368550"/>
            <a:ext cx="50800" cy="69850"/>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7" name="页脚占位符 4"/>
          <p:cNvSpPr txBox="1">
            <a:spLocks noGrp="1"/>
          </p:cNvSpPr>
          <p:nvPr>
            <p:custDataLst>
              <p:tags r:id="rId8"/>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3537">
                                            <p:txEl>
                                              <p:charRg st="4294967295" end="4294967295"/>
                                            </p:txEl>
                                          </p:spTgt>
                                        </p:tgtEl>
                                        <p:attrNameLst>
                                          <p:attrName>style.visibility</p:attrName>
                                        </p:attrNameLst>
                                      </p:cBhvr>
                                      <p:to>
                                        <p:strVal val="visible"/>
                                      </p:to>
                                    </p:set>
                                    <p:animEffect transition="in" filter="wipe(left)">
                                      <p:cBhvr>
                                        <p:cTn id="12" dur="500"/>
                                        <p:tgtEl>
                                          <p:spTgt spid="63537">
                                            <p:txEl>
                                              <p:char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3537">
                                            <p:txEl>
                                              <p:charRg st="0" end="10"/>
                                            </p:txEl>
                                          </p:spTgt>
                                        </p:tgtEl>
                                        <p:attrNameLst>
                                          <p:attrName>style.visibility</p:attrName>
                                        </p:attrNameLst>
                                      </p:cBhvr>
                                      <p:to>
                                        <p:strVal val="visible"/>
                                      </p:to>
                                    </p:set>
                                    <p:animEffect transition="in" filter="wipe(left)">
                                      <p:cBhvr>
                                        <p:cTn id="17" dur="500"/>
                                        <p:tgtEl>
                                          <p:spTgt spid="63537">
                                            <p:txEl>
                                              <p:charRg st="0" end="1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3538">
                                            <p:txEl>
                                              <p:charRg st="4294967295" end="4294967295"/>
                                            </p:txEl>
                                          </p:spTgt>
                                        </p:tgtEl>
                                        <p:attrNameLst>
                                          <p:attrName>style.visibility</p:attrName>
                                        </p:attrNameLst>
                                      </p:cBhvr>
                                      <p:to>
                                        <p:strVal val="visible"/>
                                      </p:to>
                                    </p:set>
                                    <p:animEffect transition="in" filter="wipe(left)">
                                      <p:cBhvr>
                                        <p:cTn id="22" dur="500"/>
                                        <p:tgtEl>
                                          <p:spTgt spid="63538">
                                            <p:txEl>
                                              <p:charRg st="4294967295" end="429496729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3538">
                                            <p:txEl>
                                              <p:charRg st="0" end="11"/>
                                            </p:txEl>
                                          </p:spTgt>
                                        </p:tgtEl>
                                        <p:attrNameLst>
                                          <p:attrName>style.visibility</p:attrName>
                                        </p:attrNameLst>
                                      </p:cBhvr>
                                      <p:to>
                                        <p:strVal val="visible"/>
                                      </p:to>
                                    </p:set>
                                    <p:animEffect transition="in" filter="wipe(left)">
                                      <p:cBhvr>
                                        <p:cTn id="27" dur="500"/>
                                        <p:tgtEl>
                                          <p:spTgt spid="63538">
                                            <p:txEl>
                                              <p:charRg st="0" end="1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63539"/>
                                        </p:tgtEl>
                                        <p:attrNameLst>
                                          <p:attrName>style.visibility</p:attrName>
                                        </p:attrNameLst>
                                      </p:cBhvr>
                                      <p:to>
                                        <p:strVal val="visible"/>
                                      </p:to>
                                    </p:set>
                                    <p:animEffect transition="in" filter="dissolve">
                                      <p:cBhvr>
                                        <p:cTn id="32" dur="500"/>
                                        <p:tgtEl>
                                          <p:spTgt spid="63539"/>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63541"/>
                                        </p:tgtEl>
                                        <p:attrNameLst>
                                          <p:attrName>style.visibility</p:attrName>
                                        </p:attrNameLst>
                                      </p:cBhvr>
                                      <p:to>
                                        <p:strVal val="visible"/>
                                      </p:to>
                                    </p:set>
                                    <p:animEffect transition="in" filter="dissolve">
                                      <p:cBhvr>
                                        <p:cTn id="37" dur="500"/>
                                        <p:tgtEl>
                                          <p:spTgt spid="63541"/>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63540"/>
                                        </p:tgtEl>
                                        <p:attrNameLst>
                                          <p:attrName>style.visibility</p:attrName>
                                        </p:attrNameLst>
                                      </p:cBhvr>
                                      <p:to>
                                        <p:strVal val="visible"/>
                                      </p:to>
                                    </p:set>
                                    <p:animEffect transition="in" filter="dissolve">
                                      <p:cBhvr>
                                        <p:cTn id="42" dur="500"/>
                                        <p:tgtEl>
                                          <p:spTgt spid="63540"/>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dissolve">
                                      <p:cBhvr>
                                        <p:cTn id="47" dur="5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3558"/>
                                        </p:tgtEl>
                                        <p:attrNameLst>
                                          <p:attrName>style.visibility</p:attrName>
                                        </p:attrNameLst>
                                      </p:cBhvr>
                                      <p:to>
                                        <p:strVal val="visible"/>
                                      </p:to>
                                    </p:set>
                                    <p:animEffect transition="in" filter="wipe(left)">
                                      <p:cBhvr>
                                        <p:cTn id="52" dur="500"/>
                                        <p:tgtEl>
                                          <p:spTgt spid="63558"/>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63555"/>
                                        </p:tgtEl>
                                        <p:attrNameLst>
                                          <p:attrName>style.visibility</p:attrName>
                                        </p:attrNameLst>
                                      </p:cBhvr>
                                      <p:to>
                                        <p:strVal val="visible"/>
                                      </p:to>
                                    </p:set>
                                    <p:animEffect transition="in" filter="dissolve">
                                      <p:cBhvr>
                                        <p:cTn id="57" dur="500"/>
                                        <p:tgtEl>
                                          <p:spTgt spid="6355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3551"/>
                                        </p:tgtEl>
                                        <p:attrNameLst>
                                          <p:attrName>style.visibility</p:attrName>
                                        </p:attrNameLst>
                                      </p:cBhvr>
                                      <p:to>
                                        <p:strVal val="visible"/>
                                      </p:to>
                                    </p:set>
                                    <p:animEffect transition="in" filter="wipe(left)">
                                      <p:cBhvr>
                                        <p:cTn id="62" dur="500"/>
                                        <p:tgtEl>
                                          <p:spTgt spid="63551"/>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63550"/>
                                        </p:tgtEl>
                                        <p:attrNameLst>
                                          <p:attrName>style.visibility</p:attrName>
                                        </p:attrNameLst>
                                      </p:cBhvr>
                                      <p:to>
                                        <p:strVal val="visible"/>
                                      </p:to>
                                    </p:set>
                                    <p:animEffect transition="in" filter="dissolve">
                                      <p:cBhvr>
                                        <p:cTn id="67" dur="500"/>
                                        <p:tgtEl>
                                          <p:spTgt spid="6355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63552"/>
                                        </p:tgtEl>
                                        <p:attrNameLst>
                                          <p:attrName>style.visibility</p:attrName>
                                        </p:attrNameLst>
                                      </p:cBhvr>
                                      <p:to>
                                        <p:strVal val="visible"/>
                                      </p:to>
                                    </p:set>
                                    <p:animEffect transition="in" filter="wipe(down)">
                                      <p:cBhvr>
                                        <p:cTn id="72" dur="500"/>
                                        <p:tgtEl>
                                          <p:spTgt spid="63552"/>
                                        </p:tgtEl>
                                      </p:cBhvr>
                                    </p:animEffect>
                                  </p:childTnLst>
                                </p:cTn>
                              </p:par>
                            </p:childTnLst>
                          </p:cTn>
                        </p:par>
                        <p:par>
                          <p:cTn id="73" fill="hold">
                            <p:stCondLst>
                              <p:cond delay="500"/>
                            </p:stCondLst>
                            <p:childTnLst>
                              <p:par>
                                <p:cTn id="74" presetID="22" presetClass="entr" presetSubtype="4" fill="hold" nodeType="afterEffect">
                                  <p:stCondLst>
                                    <p:cond delay="0"/>
                                  </p:stCondLst>
                                  <p:childTnLst>
                                    <p:set>
                                      <p:cBhvr>
                                        <p:cTn id="75" dur="1" fill="hold">
                                          <p:stCondLst>
                                            <p:cond delay="0"/>
                                          </p:stCondLst>
                                        </p:cTn>
                                        <p:tgtEl>
                                          <p:spTgt spid="63553"/>
                                        </p:tgtEl>
                                        <p:attrNameLst>
                                          <p:attrName>style.visibility</p:attrName>
                                        </p:attrNameLst>
                                      </p:cBhvr>
                                      <p:to>
                                        <p:strVal val="visible"/>
                                      </p:to>
                                    </p:set>
                                    <p:animEffect transition="in" filter="wipe(down)">
                                      <p:cBhvr>
                                        <p:cTn id="76" dur="500"/>
                                        <p:tgtEl>
                                          <p:spTgt spid="63553"/>
                                        </p:tgtEl>
                                      </p:cBhvr>
                                    </p:animEffect>
                                  </p:childTnLst>
                                </p:cTn>
                              </p:par>
                            </p:childTnLst>
                          </p:cTn>
                        </p:par>
                      </p:childTnLst>
                    </p:cTn>
                  </p:par>
                  <p:par>
                    <p:cTn id="77" fill="hold">
                      <p:stCondLst>
                        <p:cond delay="indefinite"/>
                      </p:stCondLst>
                      <p:childTnLst>
                        <p:par>
                          <p:cTn id="78" fill="hold">
                            <p:stCondLst>
                              <p:cond delay="0"/>
                            </p:stCondLst>
                            <p:childTnLst>
                              <p:par>
                                <p:cTn id="79" presetID="9" presetClass="entr" presetSubtype="0" fill="hold" grpId="0" nodeType="clickEffect">
                                  <p:stCondLst>
                                    <p:cond delay="0"/>
                                  </p:stCondLst>
                                  <p:childTnLst>
                                    <p:set>
                                      <p:cBhvr>
                                        <p:cTn id="80" dur="1" fill="hold">
                                          <p:stCondLst>
                                            <p:cond delay="0"/>
                                          </p:stCondLst>
                                        </p:cTn>
                                        <p:tgtEl>
                                          <p:spTgt spid="63549"/>
                                        </p:tgtEl>
                                        <p:attrNameLst>
                                          <p:attrName>style.visibility</p:attrName>
                                        </p:attrNameLst>
                                      </p:cBhvr>
                                      <p:to>
                                        <p:strVal val="visible"/>
                                      </p:to>
                                    </p:set>
                                    <p:animEffect transition="in" filter="dissolve">
                                      <p:cBhvr>
                                        <p:cTn id="81" dur="500"/>
                                        <p:tgtEl>
                                          <p:spTgt spid="63549"/>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2" fill="hold" nodeType="clickEffect">
                                  <p:stCondLst>
                                    <p:cond delay="0"/>
                                  </p:stCondLst>
                                  <p:childTnLst>
                                    <p:set>
                                      <p:cBhvr>
                                        <p:cTn id="85" dur="1" fill="hold">
                                          <p:stCondLst>
                                            <p:cond delay="0"/>
                                          </p:stCondLst>
                                        </p:cTn>
                                        <p:tgtEl>
                                          <p:spTgt spid="63554"/>
                                        </p:tgtEl>
                                        <p:attrNameLst>
                                          <p:attrName>style.visibility</p:attrName>
                                        </p:attrNameLst>
                                      </p:cBhvr>
                                      <p:to>
                                        <p:strVal val="visible"/>
                                      </p:to>
                                    </p:set>
                                    <p:animEffect transition="in" filter="wipe(right)">
                                      <p:cBhvr>
                                        <p:cTn id="86" dur="500"/>
                                        <p:tgtEl>
                                          <p:spTgt spid="63554"/>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63556">
                                            <p:txEl>
                                              <p:charRg st="0" end="7"/>
                                            </p:txEl>
                                          </p:spTgt>
                                        </p:tgtEl>
                                        <p:attrNameLst>
                                          <p:attrName>style.visibility</p:attrName>
                                        </p:attrNameLst>
                                      </p:cBhvr>
                                      <p:to>
                                        <p:strVal val="visible"/>
                                      </p:to>
                                    </p:set>
                                    <p:animEffect transition="in" filter="wipe(left)">
                                      <p:cBhvr>
                                        <p:cTn id="91" dur="500"/>
                                        <p:tgtEl>
                                          <p:spTgt spid="63556">
                                            <p:txEl>
                                              <p:charRg st="0" end="7"/>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iterate type="wd">
                                    <p:tmPct val="100000"/>
                                  </p:iterate>
                                  <p:childTnLst>
                                    <p:set>
                                      <p:cBhvr>
                                        <p:cTn id="95" dur="1" fill="hold">
                                          <p:stCondLst>
                                            <p:cond delay="0"/>
                                          </p:stCondLst>
                                        </p:cTn>
                                        <p:tgtEl>
                                          <p:spTgt spid="63557"/>
                                        </p:tgtEl>
                                        <p:attrNameLst>
                                          <p:attrName>style.visibility</p:attrName>
                                        </p:attrNameLst>
                                      </p:cBhvr>
                                      <p:to>
                                        <p:strVal val="visible"/>
                                      </p:to>
                                    </p:set>
                                    <p:animEffect transition="in" filter="wipe(left)">
                                      <p:cBhvr>
                                        <p:cTn id="96" dur="300"/>
                                        <p:tgtEl>
                                          <p:spTgt spid="6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37" grpId="0" build="p"/>
      <p:bldP spid="63538" grpId="0" build="p"/>
      <p:bldP spid="63539" grpId="0"/>
      <p:bldP spid="63540" grpId="0"/>
      <p:bldP spid="63541" grpId="0"/>
      <p:bldP spid="63549" grpId="0" bldLvl="0" animBg="1"/>
      <p:bldP spid="63550" grpId="0" bldLvl="0" animBg="1"/>
      <p:bldP spid="63555" grpId="0"/>
      <p:bldP spid="63556" grpId="0" build="p"/>
      <p:bldP spid="63557" grpId="0" bldLvl="0" animBg="1"/>
      <p:bldP spid="63558" grpId="0" bldLvl="0" animBg="1"/>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4514" name="Text Box 2"/>
          <p:cNvSpPr txBox="1"/>
          <p:nvPr/>
        </p:nvSpPr>
        <p:spPr>
          <a:xfrm>
            <a:off x="479425" y="2933700"/>
            <a:ext cx="6057900" cy="433388"/>
          </a:xfrm>
          <a:prstGeom prst="rect">
            <a:avLst/>
          </a:prstGeom>
          <a:noFill/>
          <a:ln w="25400">
            <a:noFill/>
          </a:ln>
        </p:spPr>
        <p:txBody>
          <a:bodyPr>
            <a:spAutoFit/>
          </a:bodyPr>
          <a:p>
            <a:pPr>
              <a:lnSpc>
                <a:spcPct val="80000"/>
              </a:lnSpc>
              <a:spcBef>
                <a:spcPct val="50000"/>
              </a:spcBef>
            </a:pPr>
            <a:r>
              <a:rPr lang="zh-CN" altLang="en-US" sz="2800" b="1" dirty="0">
                <a:solidFill>
                  <a:srgbClr val="0033CC"/>
                </a:solidFill>
                <a:latin typeface="Times New Roman" panose="02020603050405020304" pitchFamily="18" charset="0"/>
              </a:rPr>
              <a:t>若</a:t>
            </a: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i</a:t>
            </a:r>
            <a:r>
              <a:rPr lang="zh-CN" altLang="en-US" sz="2800" b="1" dirty="0">
                <a:solidFill>
                  <a:srgbClr val="0033CC"/>
                </a:solidFill>
                <a:latin typeface="Times New Roman" panose="02020603050405020304" pitchFamily="18" charset="0"/>
              </a:rPr>
              <a:t>为正弦波，画出</a:t>
            </a: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o</a:t>
            </a:r>
            <a:r>
              <a:rPr lang="zh-CN" altLang="en-US" sz="2800" b="1" dirty="0">
                <a:solidFill>
                  <a:srgbClr val="0033CC"/>
                </a:solidFill>
                <a:latin typeface="Times New Roman" panose="02020603050405020304" pitchFamily="18" charset="0"/>
              </a:rPr>
              <a:t>的波形。</a:t>
            </a:r>
            <a:endParaRPr lang="zh-CN" altLang="en-US" sz="2800" b="1" dirty="0">
              <a:solidFill>
                <a:srgbClr val="0033CC"/>
              </a:solidFill>
              <a:latin typeface="Times New Roman" panose="02020603050405020304" pitchFamily="18" charset="0"/>
            </a:endParaRPr>
          </a:p>
        </p:txBody>
      </p:sp>
      <p:grpSp>
        <p:nvGrpSpPr>
          <p:cNvPr id="2" name="Group 3"/>
          <p:cNvGrpSpPr/>
          <p:nvPr/>
        </p:nvGrpSpPr>
        <p:grpSpPr>
          <a:xfrm>
            <a:off x="1606550" y="3594100"/>
            <a:ext cx="2476500" cy="1103313"/>
            <a:chOff x="3576" y="2194"/>
            <a:chExt cx="1560" cy="695"/>
          </a:xfrm>
        </p:grpSpPr>
        <p:sp>
          <p:nvSpPr>
            <p:cNvPr id="550916" name="Freeform 4"/>
            <p:cNvSpPr/>
            <p:nvPr/>
          </p:nvSpPr>
          <p:spPr>
            <a:xfrm>
              <a:off x="3576" y="2203"/>
              <a:ext cx="528" cy="329"/>
            </a:xfrm>
            <a:custGeom>
              <a:avLst/>
              <a:gdLst>
                <a:gd name="txL" fmla="*/ 0 w 528"/>
                <a:gd name="txT" fmla="*/ 0 h 509"/>
                <a:gd name="txR" fmla="*/ 528 w 528"/>
                <a:gd name="txB" fmla="*/ 509 h 509"/>
              </a:gdLst>
              <a:ahLst/>
              <a:cxnLst>
                <a:cxn ang="0">
                  <a:pos x="0" y="509"/>
                </a:cxn>
                <a:cxn ang="0">
                  <a:pos x="273" y="0"/>
                </a:cxn>
                <a:cxn ang="0">
                  <a:pos x="528" y="509"/>
                </a:cxn>
              </a:cxnLst>
              <a:rect l="txL" t="txT" r="txR" b="txB"/>
              <a:pathLst>
                <a:path w="528" h="509">
                  <a:moveTo>
                    <a:pt x="0" y="509"/>
                  </a:moveTo>
                  <a:cubicBezTo>
                    <a:pt x="45" y="424"/>
                    <a:pt x="185" y="0"/>
                    <a:pt x="273" y="0"/>
                  </a:cubicBezTo>
                  <a:cubicBezTo>
                    <a:pt x="361" y="0"/>
                    <a:pt x="475" y="403"/>
                    <a:pt x="528" y="509"/>
                  </a:cubicBezTo>
                </a:path>
              </a:pathLst>
            </a:custGeom>
            <a:noFill/>
            <a:ln w="38100" cap="flat" cmpd="sng">
              <a:solidFill>
                <a:srgbClr val="FF0066"/>
              </a:solidFill>
              <a:prstDash val="solid"/>
              <a:round/>
              <a:headEnd type="none" w="med" len="med"/>
              <a:tailEnd type="none" w="med" len="med"/>
            </a:ln>
          </p:spPr>
          <p:txBody>
            <a:bodyPr lIns="0" tIns="0" rIns="0" bIns="0" anchor="ctr" anchorCtr="0">
              <a:spAutoFit/>
            </a:bodyPr>
            <a:p>
              <a:endParaRPr lang="zh-CN" altLang="en-US" dirty="0">
                <a:latin typeface="Times New Roman" panose="02020603050405020304" pitchFamily="18" charset="0"/>
              </a:endParaRPr>
            </a:p>
          </p:txBody>
        </p:sp>
        <p:sp>
          <p:nvSpPr>
            <p:cNvPr id="550917" name="Freeform 5"/>
            <p:cNvSpPr/>
            <p:nvPr/>
          </p:nvSpPr>
          <p:spPr>
            <a:xfrm>
              <a:off x="4104" y="2532"/>
              <a:ext cx="528" cy="357"/>
            </a:xfrm>
            <a:custGeom>
              <a:avLst/>
              <a:gdLst>
                <a:gd name="txL" fmla="*/ 0 w 528"/>
                <a:gd name="txT" fmla="*/ 0 h 537"/>
                <a:gd name="txR" fmla="*/ 528 w 528"/>
                <a:gd name="txB" fmla="*/ 537 h 537"/>
              </a:gdLst>
              <a:ahLst/>
              <a:cxnLst>
                <a:cxn ang="0">
                  <a:pos x="0" y="0"/>
                </a:cxn>
                <a:cxn ang="0">
                  <a:pos x="273" y="537"/>
                </a:cxn>
                <a:cxn ang="0">
                  <a:pos x="528" y="0"/>
                </a:cxn>
              </a:cxnLst>
              <a:rect l="txL" t="txT" r="txR" b="txB"/>
              <a:pathLst>
                <a:path w="528" h="537">
                  <a:moveTo>
                    <a:pt x="0" y="0"/>
                  </a:moveTo>
                  <a:cubicBezTo>
                    <a:pt x="45" y="89"/>
                    <a:pt x="185" y="537"/>
                    <a:pt x="273" y="537"/>
                  </a:cubicBezTo>
                  <a:cubicBezTo>
                    <a:pt x="361" y="537"/>
                    <a:pt x="475" y="112"/>
                    <a:pt x="528" y="0"/>
                  </a:cubicBezTo>
                </a:path>
              </a:pathLst>
            </a:custGeom>
            <a:noFill/>
            <a:ln w="38100" cap="flat" cmpd="sng">
              <a:solidFill>
                <a:srgbClr val="FF0066"/>
              </a:solidFill>
              <a:prstDash val="solid"/>
              <a:round/>
              <a:headEnd type="none" w="med" len="med"/>
              <a:tailEnd type="none" w="med" len="med"/>
            </a:ln>
          </p:spPr>
          <p:txBody>
            <a:bodyPr lIns="0" tIns="0" rIns="0" bIns="0" anchor="ctr" anchorCtr="0">
              <a:spAutoFit/>
            </a:bodyPr>
            <a:p>
              <a:endParaRPr lang="zh-CN" altLang="en-US" dirty="0">
                <a:latin typeface="Times New Roman" panose="02020603050405020304" pitchFamily="18" charset="0"/>
              </a:endParaRPr>
            </a:p>
          </p:txBody>
        </p:sp>
        <p:sp>
          <p:nvSpPr>
            <p:cNvPr id="550918" name="Freeform 6"/>
            <p:cNvSpPr/>
            <p:nvPr/>
          </p:nvSpPr>
          <p:spPr>
            <a:xfrm>
              <a:off x="4632" y="2194"/>
              <a:ext cx="504" cy="338"/>
            </a:xfrm>
            <a:custGeom>
              <a:avLst/>
              <a:gdLst>
                <a:gd name="txL" fmla="*/ 0 w 528"/>
                <a:gd name="txT" fmla="*/ 0 h 518"/>
                <a:gd name="txR" fmla="*/ 528 w 528"/>
                <a:gd name="txB" fmla="*/ 518 h 518"/>
              </a:gdLst>
              <a:ahLst/>
              <a:cxnLst>
                <a:cxn ang="0">
                  <a:pos x="0" y="518"/>
                </a:cxn>
                <a:cxn ang="0">
                  <a:pos x="263" y="0"/>
                </a:cxn>
                <a:cxn ang="0">
                  <a:pos x="528" y="518"/>
                </a:cxn>
              </a:cxnLst>
              <a:rect l="txL" t="txT" r="txR" b="txB"/>
              <a:pathLst>
                <a:path w="528" h="518">
                  <a:moveTo>
                    <a:pt x="0" y="518"/>
                  </a:moveTo>
                  <a:cubicBezTo>
                    <a:pt x="44" y="432"/>
                    <a:pt x="175" y="0"/>
                    <a:pt x="263" y="0"/>
                  </a:cubicBezTo>
                  <a:cubicBezTo>
                    <a:pt x="351" y="0"/>
                    <a:pt x="473" y="410"/>
                    <a:pt x="528" y="518"/>
                  </a:cubicBezTo>
                </a:path>
              </a:pathLst>
            </a:custGeom>
            <a:noFill/>
            <a:ln w="38100" cap="flat" cmpd="sng">
              <a:solidFill>
                <a:srgbClr val="FF0066"/>
              </a:solidFill>
              <a:prstDash val="solid"/>
              <a:round/>
              <a:headEnd type="none" w="med" len="med"/>
              <a:tailEnd type="none" w="med" len="med"/>
            </a:ln>
          </p:spPr>
          <p:txBody>
            <a:bodyPr lIns="0" tIns="0" rIns="0" bIns="0" anchor="ctr" anchorCtr="0">
              <a:spAutoFit/>
            </a:bodyPr>
            <a:p>
              <a:endParaRPr lang="zh-CN" altLang="en-US" dirty="0">
                <a:latin typeface="Times New Roman" panose="02020603050405020304" pitchFamily="18" charset="0"/>
              </a:endParaRPr>
            </a:p>
          </p:txBody>
        </p:sp>
      </p:grpSp>
      <p:grpSp>
        <p:nvGrpSpPr>
          <p:cNvPr id="3" name="Group 7"/>
          <p:cNvGrpSpPr/>
          <p:nvPr/>
        </p:nvGrpSpPr>
        <p:grpSpPr>
          <a:xfrm>
            <a:off x="2435225" y="4111625"/>
            <a:ext cx="1657350" cy="1752600"/>
            <a:chOff x="3936" y="1536"/>
            <a:chExt cx="1056" cy="1680"/>
          </a:xfrm>
        </p:grpSpPr>
        <p:sp>
          <p:nvSpPr>
            <p:cNvPr id="550920" name="Line 8"/>
            <p:cNvSpPr/>
            <p:nvPr/>
          </p:nvSpPr>
          <p:spPr>
            <a:xfrm>
              <a:off x="3936" y="1536"/>
              <a:ext cx="0" cy="1680"/>
            </a:xfrm>
            <a:prstGeom prst="line">
              <a:avLst/>
            </a:prstGeom>
            <a:ln w="19050" cap="flat" cmpd="sng">
              <a:solidFill>
                <a:schemeClr val="tx1"/>
              </a:solidFill>
              <a:prstDash val="dash"/>
              <a:headEnd type="none" w="med" len="med"/>
              <a:tailEnd type="none" w="med" len="med"/>
            </a:ln>
          </p:spPr>
        </p:sp>
        <p:sp>
          <p:nvSpPr>
            <p:cNvPr id="550921" name="Line 9"/>
            <p:cNvSpPr/>
            <p:nvPr/>
          </p:nvSpPr>
          <p:spPr>
            <a:xfrm>
              <a:off x="4464" y="1536"/>
              <a:ext cx="0" cy="1680"/>
            </a:xfrm>
            <a:prstGeom prst="line">
              <a:avLst/>
            </a:prstGeom>
            <a:ln w="19050" cap="flat" cmpd="sng">
              <a:solidFill>
                <a:schemeClr val="tx1"/>
              </a:solidFill>
              <a:prstDash val="dash"/>
              <a:headEnd type="none" w="med" len="med"/>
              <a:tailEnd type="none" w="med" len="med"/>
            </a:ln>
          </p:spPr>
        </p:sp>
        <p:sp>
          <p:nvSpPr>
            <p:cNvPr id="550922" name="Line 10"/>
            <p:cNvSpPr/>
            <p:nvPr/>
          </p:nvSpPr>
          <p:spPr>
            <a:xfrm>
              <a:off x="4992" y="1536"/>
              <a:ext cx="0" cy="1680"/>
            </a:xfrm>
            <a:prstGeom prst="line">
              <a:avLst/>
            </a:prstGeom>
            <a:ln w="19050" cap="flat" cmpd="sng">
              <a:solidFill>
                <a:schemeClr val="tx1"/>
              </a:solidFill>
              <a:prstDash val="dash"/>
              <a:headEnd type="none" w="med" len="med"/>
              <a:tailEnd type="none" w="med" len="med"/>
            </a:ln>
          </p:spPr>
        </p:sp>
      </p:grpSp>
      <p:sp>
        <p:nvSpPr>
          <p:cNvPr id="64523" name="Line 11"/>
          <p:cNvSpPr/>
          <p:nvPr/>
        </p:nvSpPr>
        <p:spPr>
          <a:xfrm rot="5400000" flipH="1" flipV="1">
            <a:off x="974725" y="5329238"/>
            <a:ext cx="1296988" cy="0"/>
          </a:xfrm>
          <a:prstGeom prst="line">
            <a:avLst/>
          </a:prstGeom>
          <a:ln w="25400" cap="flat" cmpd="sng">
            <a:solidFill>
              <a:schemeClr val="tx1"/>
            </a:solidFill>
            <a:prstDash val="solid"/>
            <a:headEnd type="none" w="med" len="med"/>
            <a:tailEnd type="stealth" w="med" len="lg"/>
          </a:ln>
        </p:spPr>
      </p:sp>
      <p:grpSp>
        <p:nvGrpSpPr>
          <p:cNvPr id="4" name="Group 12"/>
          <p:cNvGrpSpPr/>
          <p:nvPr/>
        </p:nvGrpSpPr>
        <p:grpSpPr>
          <a:xfrm>
            <a:off x="1100138" y="4454525"/>
            <a:ext cx="3648075" cy="1243013"/>
            <a:chOff x="3276" y="2741"/>
            <a:chExt cx="2267" cy="989"/>
          </a:xfrm>
        </p:grpSpPr>
        <p:sp>
          <p:nvSpPr>
            <p:cNvPr id="550925" name="Text Box 13"/>
            <p:cNvSpPr txBox="1"/>
            <p:nvPr/>
          </p:nvSpPr>
          <p:spPr>
            <a:xfrm>
              <a:off x="3276" y="2741"/>
              <a:ext cx="312" cy="413"/>
            </a:xfrm>
            <a:prstGeom prst="rect">
              <a:avLst/>
            </a:prstGeom>
            <a:noFill/>
            <a:ln w="9525">
              <a:noFill/>
            </a:ln>
          </p:spPr>
          <p:txBody>
            <a:bodyPr wrap="none">
              <a:spAutoFit/>
            </a:bodyPr>
            <a:p>
              <a:pPr>
                <a:spcBef>
                  <a:spcPct val="50000"/>
                </a:spcBef>
              </a:pPr>
              <a:r>
                <a:rPr lang="en-US" altLang="zh-CN" sz="2800" b="1" i="1" dirty="0">
                  <a:solidFill>
                    <a:srgbClr val="660033"/>
                  </a:solidFill>
                  <a:latin typeface="Times New Roman" panose="02020603050405020304" pitchFamily="18" charset="0"/>
                  <a:ea typeface="黑体" panose="02010609060101010101" pitchFamily="2" charset="-122"/>
                </a:rPr>
                <a:t>u</a:t>
              </a:r>
              <a:r>
                <a:rPr lang="en-US" altLang="zh-CN" sz="2800" b="1" baseline="-25000" dirty="0">
                  <a:solidFill>
                    <a:srgbClr val="660033"/>
                  </a:solidFill>
                  <a:latin typeface="Times New Roman" panose="02020603050405020304" pitchFamily="18" charset="0"/>
                  <a:ea typeface="黑体" panose="02010609060101010101" pitchFamily="2" charset="-122"/>
                </a:rPr>
                <a:t>o</a:t>
              </a:r>
              <a:endParaRPr lang="en-US" altLang="zh-CN" sz="2800" i="1" dirty="0">
                <a:solidFill>
                  <a:srgbClr val="FF33CC"/>
                </a:solidFill>
                <a:latin typeface="Times New Roman" panose="02020603050405020304" pitchFamily="18" charset="0"/>
                <a:ea typeface="黑体" panose="02010609060101010101" pitchFamily="2" charset="-122"/>
              </a:endParaRPr>
            </a:p>
          </p:txBody>
        </p:sp>
        <p:sp>
          <p:nvSpPr>
            <p:cNvPr id="550926" name="Line 14"/>
            <p:cNvSpPr/>
            <p:nvPr/>
          </p:nvSpPr>
          <p:spPr>
            <a:xfrm>
              <a:off x="3372" y="3435"/>
              <a:ext cx="1968" cy="0"/>
            </a:xfrm>
            <a:prstGeom prst="line">
              <a:avLst/>
            </a:prstGeom>
            <a:ln w="25400" cap="flat" cmpd="sng">
              <a:solidFill>
                <a:schemeClr val="tx1"/>
              </a:solidFill>
              <a:prstDash val="solid"/>
              <a:headEnd type="none" w="med" len="med"/>
              <a:tailEnd type="stealth" w="med" len="lg"/>
            </a:ln>
          </p:spPr>
        </p:sp>
        <p:sp>
          <p:nvSpPr>
            <p:cNvPr id="550927" name="Text Box 15"/>
            <p:cNvSpPr txBox="1"/>
            <p:nvPr/>
          </p:nvSpPr>
          <p:spPr>
            <a:xfrm>
              <a:off x="3371" y="3317"/>
              <a:ext cx="227" cy="413"/>
            </a:xfrm>
            <a:prstGeom prst="rect">
              <a:avLst/>
            </a:prstGeom>
            <a:noFill/>
            <a:ln w="9525">
              <a:noFill/>
            </a:ln>
          </p:spPr>
          <p:txBody>
            <a:bodyPr wrap="none" anchor="ctr" anchorCtr="0">
              <a:spAutoFit/>
            </a:bodyPr>
            <a:p>
              <a:pPr algn="ctr">
                <a:spcBef>
                  <a:spcPct val="50000"/>
                </a:spcBef>
              </a:pPr>
              <a:r>
                <a:rPr lang="en-US" altLang="zh-CN" sz="2800" b="1" dirty="0">
                  <a:latin typeface="Times New Roman" panose="02020603050405020304" pitchFamily="18" charset="0"/>
                </a:rPr>
                <a:t>o</a:t>
              </a:r>
              <a:endParaRPr lang="en-US" altLang="zh-CN" sz="2800" b="1" dirty="0">
                <a:latin typeface="Times New Roman" panose="02020603050405020304" pitchFamily="18" charset="0"/>
              </a:endParaRPr>
            </a:p>
          </p:txBody>
        </p:sp>
        <p:sp>
          <p:nvSpPr>
            <p:cNvPr id="550928" name="Text Box 16"/>
            <p:cNvSpPr txBox="1"/>
            <p:nvPr/>
          </p:nvSpPr>
          <p:spPr>
            <a:xfrm>
              <a:off x="5366" y="3281"/>
              <a:ext cx="177" cy="413"/>
            </a:xfrm>
            <a:prstGeom prst="rect">
              <a:avLst/>
            </a:prstGeom>
            <a:noFill/>
            <a:ln w="25400">
              <a:noFill/>
            </a:ln>
          </p:spPr>
          <p:txBody>
            <a:bodyPr wrap="none">
              <a:spAutoFit/>
            </a:bodyPr>
            <a:p>
              <a:pPr>
                <a:spcBef>
                  <a:spcPct val="50000"/>
                </a:spcBef>
              </a:pPr>
              <a:r>
                <a:rPr lang="en-US" altLang="zh-CN" sz="2800" b="1" i="1" dirty="0">
                  <a:solidFill>
                    <a:schemeClr val="bg2"/>
                  </a:solidFill>
                  <a:latin typeface="Times New Roman" panose="02020603050405020304" pitchFamily="18" charset="0"/>
                </a:rPr>
                <a:t>t</a:t>
              </a:r>
              <a:endParaRPr lang="en-US" altLang="zh-CN" sz="2800" b="1" i="1" dirty="0">
                <a:solidFill>
                  <a:schemeClr val="bg2"/>
                </a:solidFill>
                <a:latin typeface="Times New Roman" panose="02020603050405020304" pitchFamily="18" charset="0"/>
              </a:endParaRPr>
            </a:p>
          </p:txBody>
        </p:sp>
      </p:grpSp>
      <p:sp>
        <p:nvSpPr>
          <p:cNvPr id="64529" name="Line 17"/>
          <p:cNvSpPr/>
          <p:nvPr/>
        </p:nvSpPr>
        <p:spPr>
          <a:xfrm flipV="1">
            <a:off x="1612900" y="5857875"/>
            <a:ext cx="839788" cy="0"/>
          </a:xfrm>
          <a:prstGeom prst="line">
            <a:avLst/>
          </a:prstGeom>
          <a:ln w="38100" cap="flat" cmpd="sng">
            <a:solidFill>
              <a:schemeClr val="accent2"/>
            </a:solidFill>
            <a:prstDash val="solid"/>
            <a:headEnd type="none" w="med" len="med"/>
            <a:tailEnd type="none" w="med" len="med"/>
          </a:ln>
        </p:spPr>
      </p:sp>
      <p:sp>
        <p:nvSpPr>
          <p:cNvPr id="64530" name="Line 18"/>
          <p:cNvSpPr/>
          <p:nvPr/>
        </p:nvSpPr>
        <p:spPr>
          <a:xfrm>
            <a:off x="2433638" y="4892675"/>
            <a:ext cx="0" cy="979488"/>
          </a:xfrm>
          <a:prstGeom prst="line">
            <a:avLst/>
          </a:prstGeom>
          <a:ln w="38100" cap="flat" cmpd="sng">
            <a:solidFill>
              <a:schemeClr val="accent2"/>
            </a:solidFill>
            <a:prstDash val="solid"/>
            <a:headEnd type="none" w="med" len="med"/>
            <a:tailEnd type="none" w="med" len="med"/>
          </a:ln>
        </p:spPr>
      </p:sp>
      <p:sp>
        <p:nvSpPr>
          <p:cNvPr id="64531" name="Line 19"/>
          <p:cNvSpPr/>
          <p:nvPr/>
        </p:nvSpPr>
        <p:spPr>
          <a:xfrm>
            <a:off x="3263900" y="4868863"/>
            <a:ext cx="0" cy="1027112"/>
          </a:xfrm>
          <a:prstGeom prst="line">
            <a:avLst/>
          </a:prstGeom>
          <a:ln w="38100" cap="flat" cmpd="sng">
            <a:solidFill>
              <a:schemeClr val="accent2"/>
            </a:solidFill>
            <a:prstDash val="solid"/>
            <a:headEnd type="none" w="med" len="med"/>
            <a:tailEnd type="none" w="med" len="med"/>
          </a:ln>
        </p:spPr>
      </p:sp>
      <p:sp>
        <p:nvSpPr>
          <p:cNvPr id="64532" name="Line 20"/>
          <p:cNvSpPr/>
          <p:nvPr/>
        </p:nvSpPr>
        <p:spPr>
          <a:xfrm>
            <a:off x="4075113" y="4906963"/>
            <a:ext cx="0" cy="965200"/>
          </a:xfrm>
          <a:prstGeom prst="line">
            <a:avLst/>
          </a:prstGeom>
          <a:ln w="38100" cap="flat" cmpd="sng">
            <a:solidFill>
              <a:schemeClr val="accent2"/>
            </a:solidFill>
            <a:prstDash val="solid"/>
            <a:headEnd type="none" w="med" len="med"/>
            <a:tailEnd type="none" w="med" len="med"/>
          </a:ln>
        </p:spPr>
      </p:sp>
      <p:sp>
        <p:nvSpPr>
          <p:cNvPr id="64533" name="Line 21"/>
          <p:cNvSpPr/>
          <p:nvPr/>
        </p:nvSpPr>
        <p:spPr>
          <a:xfrm flipV="1">
            <a:off x="4075113" y="4897438"/>
            <a:ext cx="176212" cy="9525"/>
          </a:xfrm>
          <a:prstGeom prst="line">
            <a:avLst/>
          </a:prstGeom>
          <a:ln w="38100" cap="flat" cmpd="sng">
            <a:solidFill>
              <a:schemeClr val="accent2"/>
            </a:solidFill>
            <a:prstDash val="solid"/>
            <a:headEnd type="none" w="med" len="med"/>
            <a:tailEnd type="none" w="med" len="med"/>
          </a:ln>
        </p:spPr>
      </p:sp>
      <p:sp>
        <p:nvSpPr>
          <p:cNvPr id="64534" name="Line 22"/>
          <p:cNvSpPr/>
          <p:nvPr/>
        </p:nvSpPr>
        <p:spPr>
          <a:xfrm flipH="1">
            <a:off x="1641475" y="4892675"/>
            <a:ext cx="849313" cy="0"/>
          </a:xfrm>
          <a:prstGeom prst="line">
            <a:avLst/>
          </a:prstGeom>
          <a:ln w="19050" cap="flat" cmpd="sng">
            <a:solidFill>
              <a:schemeClr val="tx1"/>
            </a:solidFill>
            <a:prstDash val="dash"/>
            <a:headEnd type="none" w="med" len="med"/>
            <a:tailEnd type="none" w="med" len="med"/>
          </a:ln>
        </p:spPr>
      </p:sp>
      <p:sp>
        <p:nvSpPr>
          <p:cNvPr id="64535" name="Line 23"/>
          <p:cNvSpPr/>
          <p:nvPr/>
        </p:nvSpPr>
        <p:spPr>
          <a:xfrm>
            <a:off x="2413000" y="4876800"/>
            <a:ext cx="869950" cy="0"/>
          </a:xfrm>
          <a:prstGeom prst="line">
            <a:avLst/>
          </a:prstGeom>
          <a:ln w="38100" cap="flat" cmpd="sng">
            <a:solidFill>
              <a:schemeClr val="accent2"/>
            </a:solidFill>
            <a:prstDash val="solid"/>
            <a:headEnd type="none" w="med" len="med"/>
            <a:tailEnd type="none" w="med" len="med"/>
          </a:ln>
        </p:spPr>
      </p:sp>
      <p:sp>
        <p:nvSpPr>
          <p:cNvPr id="64536" name="Text Box 24"/>
          <p:cNvSpPr txBox="1">
            <a:spLocks noChangeArrowheads="1"/>
          </p:cNvSpPr>
          <p:nvPr/>
        </p:nvSpPr>
        <p:spPr bwMode="auto">
          <a:xfrm>
            <a:off x="582613" y="4676775"/>
            <a:ext cx="755650" cy="457200"/>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OM</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64537" name="Text Box 25"/>
          <p:cNvSpPr txBox="1">
            <a:spLocks noChangeArrowheads="1"/>
          </p:cNvSpPr>
          <p:nvPr/>
        </p:nvSpPr>
        <p:spPr bwMode="auto">
          <a:xfrm>
            <a:off x="466725" y="5586413"/>
            <a:ext cx="908050" cy="457200"/>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OM</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64538" name="Line 26"/>
          <p:cNvSpPr/>
          <p:nvPr/>
        </p:nvSpPr>
        <p:spPr>
          <a:xfrm>
            <a:off x="3273425" y="5872163"/>
            <a:ext cx="811213" cy="0"/>
          </a:xfrm>
          <a:prstGeom prst="line">
            <a:avLst/>
          </a:prstGeom>
          <a:ln w="38100" cap="flat" cmpd="sng">
            <a:solidFill>
              <a:schemeClr val="accent2"/>
            </a:solidFill>
            <a:prstDash val="solid"/>
            <a:headEnd type="none" w="med" len="med"/>
            <a:tailEnd type="none" w="med" len="med"/>
          </a:ln>
        </p:spPr>
      </p:sp>
      <p:grpSp>
        <p:nvGrpSpPr>
          <p:cNvPr id="550939" name="Group 27"/>
          <p:cNvGrpSpPr/>
          <p:nvPr/>
        </p:nvGrpSpPr>
        <p:grpSpPr>
          <a:xfrm>
            <a:off x="866775" y="415925"/>
            <a:ext cx="6910388" cy="2373313"/>
            <a:chOff x="506" y="168"/>
            <a:chExt cx="4353" cy="1495"/>
          </a:xfrm>
        </p:grpSpPr>
        <p:grpSp>
          <p:nvGrpSpPr>
            <p:cNvPr id="550940" name="Group 28"/>
            <p:cNvGrpSpPr/>
            <p:nvPr/>
          </p:nvGrpSpPr>
          <p:grpSpPr>
            <a:xfrm>
              <a:off x="506" y="240"/>
              <a:ext cx="2308" cy="1397"/>
              <a:chOff x="2810" y="960"/>
              <a:chExt cx="2308" cy="1397"/>
            </a:xfrm>
          </p:grpSpPr>
          <p:sp>
            <p:nvSpPr>
              <p:cNvPr id="550941" name="Text Box 29"/>
              <p:cNvSpPr txBox="1"/>
              <p:nvPr/>
            </p:nvSpPr>
            <p:spPr>
              <a:xfrm>
                <a:off x="3554" y="1048"/>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50942" name="Text Box 30"/>
              <p:cNvSpPr txBox="1"/>
              <p:nvPr/>
            </p:nvSpPr>
            <p:spPr>
              <a:xfrm>
                <a:off x="3590" y="1720"/>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2</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50943" name="Text Box 31"/>
              <p:cNvSpPr txBox="1"/>
              <p:nvPr/>
            </p:nvSpPr>
            <p:spPr>
              <a:xfrm>
                <a:off x="2834" y="1497"/>
                <a:ext cx="376" cy="327"/>
              </a:xfrm>
              <a:prstGeom prst="rect">
                <a:avLst/>
              </a:prstGeom>
              <a:noFill/>
              <a:ln w="25400">
                <a:noFill/>
              </a:ln>
            </p:spPr>
            <p:txBody>
              <a:bodyPr>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i</a:t>
                </a:r>
                <a:endParaRPr lang="en-US" altLang="zh-CN" sz="2800" b="1" dirty="0">
                  <a:solidFill>
                    <a:srgbClr val="FF0066"/>
                  </a:solidFill>
                  <a:latin typeface="Times New Roman" panose="02020603050405020304" pitchFamily="18" charset="0"/>
                </a:endParaRPr>
              </a:p>
            </p:txBody>
          </p:sp>
          <p:sp>
            <p:nvSpPr>
              <p:cNvPr id="550944" name="Line 32"/>
              <p:cNvSpPr/>
              <p:nvPr/>
            </p:nvSpPr>
            <p:spPr>
              <a:xfrm>
                <a:off x="4776" y="2261"/>
                <a:ext cx="215" cy="0"/>
              </a:xfrm>
              <a:prstGeom prst="line">
                <a:avLst/>
              </a:prstGeom>
              <a:ln w="38100" cap="flat" cmpd="sng">
                <a:solidFill>
                  <a:srgbClr val="000000"/>
                </a:solidFill>
                <a:prstDash val="solid"/>
                <a:headEnd type="none" w="med" len="med"/>
                <a:tailEnd type="none" w="med" len="med"/>
              </a:ln>
            </p:spPr>
          </p:sp>
          <p:sp>
            <p:nvSpPr>
              <p:cNvPr id="550945" name="Text Box 33"/>
              <p:cNvSpPr txBox="1"/>
              <p:nvPr/>
            </p:nvSpPr>
            <p:spPr>
              <a:xfrm>
                <a:off x="4718" y="1410"/>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0946" name="Text Box 34"/>
              <p:cNvSpPr txBox="1"/>
              <p:nvPr/>
            </p:nvSpPr>
            <p:spPr>
              <a:xfrm>
                <a:off x="4742" y="1794"/>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0947" name="Line 35"/>
              <p:cNvSpPr/>
              <p:nvPr/>
            </p:nvSpPr>
            <p:spPr>
              <a:xfrm>
                <a:off x="4884" y="2124"/>
                <a:ext cx="0" cy="132"/>
              </a:xfrm>
              <a:prstGeom prst="line">
                <a:avLst/>
              </a:prstGeom>
              <a:ln w="25400" cap="flat" cmpd="sng">
                <a:solidFill>
                  <a:schemeClr val="tx1"/>
                </a:solidFill>
                <a:prstDash val="solid"/>
                <a:headEnd type="none" w="med" len="med"/>
                <a:tailEnd type="none" w="med" len="lg"/>
              </a:ln>
            </p:spPr>
          </p:sp>
          <p:sp>
            <p:nvSpPr>
              <p:cNvPr id="550948" name="Line 36"/>
              <p:cNvSpPr/>
              <p:nvPr/>
            </p:nvSpPr>
            <p:spPr>
              <a:xfrm>
                <a:off x="4065" y="960"/>
                <a:ext cx="0" cy="0"/>
              </a:xfrm>
              <a:prstGeom prst="line">
                <a:avLst/>
              </a:prstGeom>
              <a:ln w="9525" cap="flat" cmpd="sng">
                <a:solidFill>
                  <a:schemeClr val="tx1"/>
                </a:solidFill>
                <a:prstDash val="solid"/>
                <a:headEnd type="none" w="med" len="med"/>
                <a:tailEnd type="none" w="med" len="med"/>
              </a:ln>
            </p:spPr>
          </p:sp>
          <p:graphicFrame>
            <p:nvGraphicFramePr>
              <p:cNvPr id="550949" name="Object 37"/>
              <p:cNvGraphicFramePr/>
              <p:nvPr/>
            </p:nvGraphicFramePr>
            <p:xfrm>
              <a:off x="4249" y="1287"/>
              <a:ext cx="91" cy="179"/>
            </p:xfrm>
            <a:graphic>
              <a:graphicData uri="http://schemas.openxmlformats.org/presentationml/2006/ole">
                <mc:AlternateContent xmlns:mc="http://schemas.openxmlformats.org/markup-compatibility/2006">
                  <mc:Choice xmlns:v="urn:schemas-microsoft-com:vml" Requires="v">
                    <p:oleObj spid="_x0000_s4598" name="" r:id="rId1" imgW="190500" imgH="419100" progId="Equation.3">
                      <p:embed/>
                    </p:oleObj>
                  </mc:Choice>
                  <mc:Fallback>
                    <p:oleObj name="" r:id="rId1" imgW="190500" imgH="419100" progId="Equation.3">
                      <p:embed/>
                      <p:pic>
                        <p:nvPicPr>
                          <p:cNvPr id="0" name="图片 4597"/>
                          <p:cNvPicPr/>
                          <p:nvPr/>
                        </p:nvPicPr>
                        <p:blipFill>
                          <a:blip r:embed="rId2"/>
                          <a:stretch>
                            <a:fillRect/>
                          </a:stretch>
                        </p:blipFill>
                        <p:spPr>
                          <a:xfrm>
                            <a:off x="4249" y="1287"/>
                            <a:ext cx="91" cy="179"/>
                          </a:xfrm>
                          <a:prstGeom prst="rect">
                            <a:avLst/>
                          </a:prstGeom>
                          <a:noFill/>
                          <a:ln w="38100">
                            <a:noFill/>
                            <a:miter/>
                          </a:ln>
                        </p:spPr>
                      </p:pic>
                    </p:oleObj>
                  </mc:Fallback>
                </mc:AlternateContent>
              </a:graphicData>
            </a:graphic>
          </p:graphicFrame>
          <p:sp>
            <p:nvSpPr>
              <p:cNvPr id="550950" name="Line 38"/>
              <p:cNvSpPr/>
              <p:nvPr/>
            </p:nvSpPr>
            <p:spPr>
              <a:xfrm>
                <a:off x="3028" y="1381"/>
                <a:ext cx="967" cy="0"/>
              </a:xfrm>
              <a:prstGeom prst="line">
                <a:avLst/>
              </a:prstGeom>
              <a:ln w="25400" cap="flat" cmpd="sng">
                <a:solidFill>
                  <a:schemeClr val="tx2"/>
                </a:solidFill>
                <a:prstDash val="solid"/>
                <a:headEnd type="none" w="med" len="med"/>
                <a:tailEnd type="none" w="med" len="lg"/>
              </a:ln>
            </p:spPr>
          </p:sp>
          <p:sp>
            <p:nvSpPr>
              <p:cNvPr id="550951" name="Line 39"/>
              <p:cNvSpPr/>
              <p:nvPr/>
            </p:nvSpPr>
            <p:spPr>
              <a:xfrm>
                <a:off x="3311" y="1703"/>
                <a:ext cx="654" cy="0"/>
              </a:xfrm>
              <a:prstGeom prst="line">
                <a:avLst/>
              </a:prstGeom>
              <a:ln w="25400" cap="flat" cmpd="sng">
                <a:solidFill>
                  <a:schemeClr val="tx2"/>
                </a:solidFill>
                <a:prstDash val="solid"/>
                <a:headEnd type="none" w="med" len="med"/>
                <a:tailEnd type="none" w="med" len="lg"/>
              </a:ln>
            </p:spPr>
          </p:sp>
          <p:sp>
            <p:nvSpPr>
              <p:cNvPr id="550952" name="Line 40"/>
              <p:cNvSpPr/>
              <p:nvPr/>
            </p:nvSpPr>
            <p:spPr>
              <a:xfrm>
                <a:off x="4533" y="1501"/>
                <a:ext cx="349" cy="0"/>
              </a:xfrm>
              <a:prstGeom prst="line">
                <a:avLst/>
              </a:prstGeom>
              <a:ln w="25400" cap="flat" cmpd="sng">
                <a:solidFill>
                  <a:schemeClr val="tx2"/>
                </a:solidFill>
                <a:prstDash val="solid"/>
                <a:headEnd type="none" w="med" len="med"/>
                <a:tailEnd type="none" w="med" len="lg"/>
              </a:ln>
            </p:spPr>
          </p:sp>
          <p:sp>
            <p:nvSpPr>
              <p:cNvPr id="550953" name="Oval 41"/>
              <p:cNvSpPr/>
              <p:nvPr/>
            </p:nvSpPr>
            <p:spPr>
              <a:xfrm>
                <a:off x="4835" y="1464"/>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0954" name="Rectangle 42"/>
              <p:cNvSpPr/>
              <p:nvPr/>
            </p:nvSpPr>
            <p:spPr>
              <a:xfrm>
                <a:off x="3974" y="1148"/>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50955" name="Text Box 43"/>
              <p:cNvSpPr txBox="1"/>
              <p:nvPr/>
            </p:nvSpPr>
            <p:spPr>
              <a:xfrm>
                <a:off x="4323" y="138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50956" name="AutoShape 44"/>
              <p:cNvSpPr/>
              <p:nvPr/>
            </p:nvSpPr>
            <p:spPr>
              <a:xfrm rot="-5400000">
                <a:off x="4104" y="1269"/>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50957" name="Group 45"/>
              <p:cNvGrpSpPr/>
              <p:nvPr/>
            </p:nvGrpSpPr>
            <p:grpSpPr>
              <a:xfrm>
                <a:off x="4230" y="1278"/>
                <a:ext cx="184" cy="66"/>
                <a:chOff x="2928" y="2112"/>
                <a:chExt cx="384" cy="240"/>
              </a:xfrm>
            </p:grpSpPr>
            <p:sp>
              <p:nvSpPr>
                <p:cNvPr id="550958" name="Oval 46"/>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50959" name="Oval 47"/>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50960" name="Text Box 48"/>
              <p:cNvSpPr txBox="1"/>
              <p:nvPr/>
            </p:nvSpPr>
            <p:spPr>
              <a:xfrm>
                <a:off x="4002" y="1323"/>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50961" name="Text Box 49"/>
              <p:cNvSpPr txBox="1"/>
              <p:nvPr/>
            </p:nvSpPr>
            <p:spPr>
              <a:xfrm>
                <a:off x="4002" y="1585"/>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50962" name="Object 50"/>
              <p:cNvGraphicFramePr/>
              <p:nvPr/>
            </p:nvGraphicFramePr>
            <p:xfrm>
              <a:off x="4249" y="1287"/>
              <a:ext cx="91" cy="179"/>
            </p:xfrm>
            <a:graphic>
              <a:graphicData uri="http://schemas.openxmlformats.org/presentationml/2006/ole">
                <mc:AlternateContent xmlns:mc="http://schemas.openxmlformats.org/markup-compatibility/2006">
                  <mc:Choice xmlns:v="urn:schemas-microsoft-com:vml" Requires="v">
                    <p:oleObj spid="_x0000_s4599" name="" r:id="rId3" imgW="190500" imgH="419100" progId="Equation.3">
                      <p:embed/>
                    </p:oleObj>
                  </mc:Choice>
                  <mc:Fallback>
                    <p:oleObj name="" r:id="rId3" imgW="190500" imgH="419100" progId="Equation.3">
                      <p:embed/>
                      <p:pic>
                        <p:nvPicPr>
                          <p:cNvPr id="0" name="图片 4598"/>
                          <p:cNvPicPr/>
                          <p:nvPr/>
                        </p:nvPicPr>
                        <p:blipFill>
                          <a:blip r:embed="rId2"/>
                          <a:stretch>
                            <a:fillRect/>
                          </a:stretch>
                        </p:blipFill>
                        <p:spPr>
                          <a:xfrm>
                            <a:off x="4249" y="1287"/>
                            <a:ext cx="91" cy="179"/>
                          </a:xfrm>
                          <a:prstGeom prst="rect">
                            <a:avLst/>
                          </a:prstGeom>
                          <a:noFill/>
                          <a:ln w="38100">
                            <a:noFill/>
                            <a:miter/>
                          </a:ln>
                        </p:spPr>
                      </p:pic>
                    </p:oleObj>
                  </mc:Fallback>
                </mc:AlternateContent>
              </a:graphicData>
            </a:graphic>
          </p:graphicFrame>
          <p:sp>
            <p:nvSpPr>
              <p:cNvPr id="550963" name="Rectangle 51"/>
              <p:cNvSpPr/>
              <p:nvPr/>
            </p:nvSpPr>
            <p:spPr>
              <a:xfrm>
                <a:off x="3974" y="1148"/>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50964" name="Text Box 52"/>
              <p:cNvSpPr txBox="1"/>
              <p:nvPr/>
            </p:nvSpPr>
            <p:spPr>
              <a:xfrm>
                <a:off x="4283" y="1359"/>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50965" name="AutoShape 53"/>
              <p:cNvSpPr/>
              <p:nvPr/>
            </p:nvSpPr>
            <p:spPr>
              <a:xfrm rot="-5400000">
                <a:off x="4123" y="1215"/>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50966" name="Text Box 54"/>
              <p:cNvSpPr txBox="1"/>
              <p:nvPr/>
            </p:nvSpPr>
            <p:spPr>
              <a:xfrm>
                <a:off x="3973" y="1207"/>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50967" name="Text Box 55"/>
              <p:cNvSpPr txBox="1"/>
              <p:nvPr/>
            </p:nvSpPr>
            <p:spPr>
              <a:xfrm>
                <a:off x="3973" y="1516"/>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50968" name="Object 56"/>
              <p:cNvGraphicFramePr/>
              <p:nvPr/>
            </p:nvGraphicFramePr>
            <p:xfrm>
              <a:off x="4248" y="1203"/>
              <a:ext cx="153" cy="98"/>
            </p:xfrm>
            <a:graphic>
              <a:graphicData uri="http://schemas.openxmlformats.org/presentationml/2006/ole">
                <mc:AlternateContent xmlns:mc="http://schemas.openxmlformats.org/markup-compatibility/2006">
                  <mc:Choice xmlns:v="urn:schemas-microsoft-com:vml" Requires="v">
                    <p:oleObj spid="_x0000_s4600" name="" r:id="rId4" imgW="317500" imgH="228600" progId="Equation.3">
                      <p:embed/>
                    </p:oleObj>
                  </mc:Choice>
                  <mc:Fallback>
                    <p:oleObj name="" r:id="rId4" imgW="317500" imgH="228600" progId="Equation.3">
                      <p:embed/>
                      <p:pic>
                        <p:nvPicPr>
                          <p:cNvPr id="0" name="图片 4599"/>
                          <p:cNvPicPr/>
                          <p:nvPr/>
                        </p:nvPicPr>
                        <p:blipFill>
                          <a:blip r:embed="rId5"/>
                          <a:stretch>
                            <a:fillRect/>
                          </a:stretch>
                        </p:blipFill>
                        <p:spPr>
                          <a:xfrm>
                            <a:off x="4248" y="1203"/>
                            <a:ext cx="153" cy="98"/>
                          </a:xfrm>
                          <a:prstGeom prst="rect">
                            <a:avLst/>
                          </a:prstGeom>
                          <a:noFill/>
                          <a:ln w="38100">
                            <a:noFill/>
                            <a:miter/>
                          </a:ln>
                        </p:spPr>
                      </p:pic>
                    </p:oleObj>
                  </mc:Fallback>
                </mc:AlternateContent>
              </a:graphicData>
            </a:graphic>
          </p:graphicFrame>
          <p:sp>
            <p:nvSpPr>
              <p:cNvPr id="550969" name="Rectangle 57"/>
              <p:cNvSpPr/>
              <p:nvPr/>
            </p:nvSpPr>
            <p:spPr>
              <a:xfrm>
                <a:off x="4801" y="1566"/>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50970" name="Rectangle 58"/>
              <p:cNvSpPr/>
              <p:nvPr/>
            </p:nvSpPr>
            <p:spPr>
              <a:xfrm>
                <a:off x="3552" y="1674"/>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0971" name="Oval 59"/>
              <p:cNvSpPr/>
              <p:nvPr/>
            </p:nvSpPr>
            <p:spPr>
              <a:xfrm>
                <a:off x="4859" y="2076"/>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0972" name="Rectangle 60"/>
              <p:cNvSpPr/>
              <p:nvPr/>
            </p:nvSpPr>
            <p:spPr>
              <a:xfrm>
                <a:off x="3552" y="1350"/>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0973" name="Oval 61"/>
              <p:cNvSpPr/>
              <p:nvPr/>
            </p:nvSpPr>
            <p:spPr>
              <a:xfrm>
                <a:off x="3287" y="166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0974" name="Oval 62"/>
              <p:cNvSpPr/>
              <p:nvPr/>
            </p:nvSpPr>
            <p:spPr>
              <a:xfrm>
                <a:off x="2963" y="1356"/>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0975" name="Line 63"/>
              <p:cNvSpPr/>
              <p:nvPr/>
            </p:nvSpPr>
            <p:spPr>
              <a:xfrm>
                <a:off x="3228" y="2357"/>
                <a:ext cx="215" cy="0"/>
              </a:xfrm>
              <a:prstGeom prst="line">
                <a:avLst/>
              </a:prstGeom>
              <a:ln w="38100" cap="flat" cmpd="sng">
                <a:solidFill>
                  <a:srgbClr val="000000"/>
                </a:solidFill>
                <a:prstDash val="solid"/>
                <a:headEnd type="none" w="med" len="med"/>
                <a:tailEnd type="none" w="med" len="med"/>
              </a:ln>
            </p:spPr>
          </p:sp>
          <p:sp>
            <p:nvSpPr>
              <p:cNvPr id="550976" name="Line 64"/>
              <p:cNvSpPr/>
              <p:nvPr/>
            </p:nvSpPr>
            <p:spPr>
              <a:xfrm>
                <a:off x="3336" y="2220"/>
                <a:ext cx="0" cy="132"/>
              </a:xfrm>
              <a:prstGeom prst="line">
                <a:avLst/>
              </a:prstGeom>
              <a:ln w="25400" cap="flat" cmpd="sng">
                <a:solidFill>
                  <a:schemeClr val="tx1"/>
                </a:solidFill>
                <a:prstDash val="solid"/>
                <a:headEnd type="none" w="med" len="med"/>
                <a:tailEnd type="none" w="med" len="lg"/>
              </a:ln>
            </p:spPr>
          </p:sp>
          <p:sp>
            <p:nvSpPr>
              <p:cNvPr id="550977" name="Oval 65"/>
              <p:cNvSpPr/>
              <p:nvPr/>
            </p:nvSpPr>
            <p:spPr>
              <a:xfrm>
                <a:off x="3311" y="217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0978" name="Line 66"/>
              <p:cNvSpPr/>
              <p:nvPr/>
            </p:nvSpPr>
            <p:spPr>
              <a:xfrm>
                <a:off x="2868" y="2201"/>
                <a:ext cx="215" cy="0"/>
              </a:xfrm>
              <a:prstGeom prst="line">
                <a:avLst/>
              </a:prstGeom>
              <a:ln w="38100" cap="flat" cmpd="sng">
                <a:solidFill>
                  <a:srgbClr val="000000"/>
                </a:solidFill>
                <a:prstDash val="solid"/>
                <a:headEnd type="none" w="med" len="med"/>
                <a:tailEnd type="none" w="med" len="med"/>
              </a:ln>
            </p:spPr>
          </p:sp>
          <p:sp>
            <p:nvSpPr>
              <p:cNvPr id="550979" name="Line 67"/>
              <p:cNvSpPr/>
              <p:nvPr/>
            </p:nvSpPr>
            <p:spPr>
              <a:xfrm>
                <a:off x="2976" y="2064"/>
                <a:ext cx="0" cy="132"/>
              </a:xfrm>
              <a:prstGeom prst="line">
                <a:avLst/>
              </a:prstGeom>
              <a:ln w="25400" cap="flat" cmpd="sng">
                <a:solidFill>
                  <a:schemeClr val="tx1"/>
                </a:solidFill>
                <a:prstDash val="solid"/>
                <a:headEnd type="none" w="med" len="med"/>
                <a:tailEnd type="none" w="med" len="lg"/>
              </a:ln>
            </p:spPr>
          </p:sp>
          <p:sp>
            <p:nvSpPr>
              <p:cNvPr id="550980" name="Oval 68"/>
              <p:cNvSpPr/>
              <p:nvPr/>
            </p:nvSpPr>
            <p:spPr>
              <a:xfrm>
                <a:off x="2951" y="2016"/>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0981" name="Text Box 69"/>
              <p:cNvSpPr txBox="1"/>
              <p:nvPr/>
            </p:nvSpPr>
            <p:spPr>
              <a:xfrm>
                <a:off x="2810" y="1305"/>
                <a:ext cx="244"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0982" name="Text Box 70"/>
              <p:cNvSpPr txBox="1"/>
              <p:nvPr/>
            </p:nvSpPr>
            <p:spPr>
              <a:xfrm>
                <a:off x="2834" y="1737"/>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0983" name="Text Box 71"/>
              <p:cNvSpPr txBox="1"/>
              <p:nvPr/>
            </p:nvSpPr>
            <p:spPr>
              <a:xfrm>
                <a:off x="3122" y="1817"/>
                <a:ext cx="510" cy="288"/>
              </a:xfrm>
              <a:prstGeom prst="rect">
                <a:avLst/>
              </a:prstGeom>
              <a:noFill/>
              <a:ln w="25400">
                <a:noFill/>
              </a:ln>
            </p:spPr>
            <p:txBody>
              <a:bodyPr wrap="none">
                <a:spAutoFit/>
              </a:bodyPr>
              <a:p>
                <a:pPr>
                  <a:spcBef>
                    <a:spcPct val="50000"/>
                  </a:spcBef>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REF</a:t>
                </a:r>
                <a:endParaRPr lang="en-US" altLang="zh-CN" sz="2800" b="1" dirty="0">
                  <a:solidFill>
                    <a:srgbClr val="FF0066"/>
                  </a:solidFill>
                  <a:latin typeface="Times New Roman" panose="02020603050405020304" pitchFamily="18" charset="0"/>
                </a:endParaRPr>
              </a:p>
            </p:txBody>
          </p:sp>
          <p:sp>
            <p:nvSpPr>
              <p:cNvPr id="550984" name="Text Box 72"/>
              <p:cNvSpPr txBox="1"/>
              <p:nvPr/>
            </p:nvSpPr>
            <p:spPr>
              <a:xfrm>
                <a:off x="3206" y="1605"/>
                <a:ext cx="244"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0985" name="Text Box 73"/>
              <p:cNvSpPr txBox="1"/>
              <p:nvPr/>
            </p:nvSpPr>
            <p:spPr>
              <a:xfrm>
                <a:off x="3218" y="1929"/>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grpSp>
        <p:grpSp>
          <p:nvGrpSpPr>
            <p:cNvPr id="550986" name="Group 74"/>
            <p:cNvGrpSpPr/>
            <p:nvPr/>
          </p:nvGrpSpPr>
          <p:grpSpPr>
            <a:xfrm>
              <a:off x="3170" y="168"/>
              <a:ext cx="1689" cy="1495"/>
              <a:chOff x="3374" y="497"/>
              <a:chExt cx="1689" cy="1495"/>
            </a:xfrm>
          </p:grpSpPr>
          <p:grpSp>
            <p:nvGrpSpPr>
              <p:cNvPr id="550987" name="Group 75"/>
              <p:cNvGrpSpPr/>
              <p:nvPr/>
            </p:nvGrpSpPr>
            <p:grpSpPr>
              <a:xfrm>
                <a:off x="3420" y="497"/>
                <a:ext cx="1643" cy="1495"/>
                <a:chOff x="1752" y="2693"/>
                <a:chExt cx="1643" cy="1495"/>
              </a:xfrm>
            </p:grpSpPr>
            <p:sp>
              <p:nvSpPr>
                <p:cNvPr id="550988" name="Text Box 76"/>
                <p:cNvSpPr txBox="1"/>
                <p:nvPr/>
              </p:nvSpPr>
              <p:spPr>
                <a:xfrm>
                  <a:off x="2136" y="2693"/>
                  <a:ext cx="317" cy="327"/>
                </a:xfrm>
                <a:prstGeom prst="rect">
                  <a:avLst/>
                </a:prstGeom>
                <a:noFill/>
                <a:ln w="9525">
                  <a:noFill/>
                </a:ln>
              </p:spPr>
              <p:txBody>
                <a:bodyPr wrap="none">
                  <a:spAutoFit/>
                </a:bodyPr>
                <a:p>
                  <a:pPr>
                    <a:spcBef>
                      <a:spcPct val="50000"/>
                    </a:spcBef>
                  </a:pPr>
                  <a:r>
                    <a:rPr lang="en-US" altLang="zh-CN" sz="2800" b="1" i="1" dirty="0">
                      <a:solidFill>
                        <a:srgbClr val="660033"/>
                      </a:solidFill>
                      <a:latin typeface="Times New Roman" panose="02020603050405020304" pitchFamily="18" charset="0"/>
                      <a:ea typeface="黑体" panose="02010609060101010101" pitchFamily="2" charset="-122"/>
                    </a:rPr>
                    <a:t>u</a:t>
                  </a:r>
                  <a:r>
                    <a:rPr lang="en-US" altLang="zh-CN" sz="2800" b="1" baseline="-25000" dirty="0">
                      <a:solidFill>
                        <a:srgbClr val="660033"/>
                      </a:solidFill>
                      <a:latin typeface="Times New Roman" panose="02020603050405020304" pitchFamily="18" charset="0"/>
                      <a:ea typeface="黑体" panose="02010609060101010101" pitchFamily="2" charset="-122"/>
                    </a:rPr>
                    <a:t>o</a:t>
                  </a:r>
                  <a:endParaRPr lang="en-US" altLang="zh-CN" sz="2800" i="1" dirty="0">
                    <a:solidFill>
                      <a:srgbClr val="FF33CC"/>
                    </a:solidFill>
                    <a:latin typeface="Times New Roman" panose="02020603050405020304" pitchFamily="18" charset="0"/>
                    <a:ea typeface="黑体" panose="02010609060101010101" pitchFamily="2" charset="-122"/>
                  </a:endParaRPr>
                </a:p>
              </p:txBody>
            </p:sp>
            <p:grpSp>
              <p:nvGrpSpPr>
                <p:cNvPr id="550989" name="Group 77"/>
                <p:cNvGrpSpPr/>
                <p:nvPr/>
              </p:nvGrpSpPr>
              <p:grpSpPr>
                <a:xfrm>
                  <a:off x="1752" y="2857"/>
                  <a:ext cx="1440" cy="1331"/>
                  <a:chOff x="3240" y="2070"/>
                  <a:chExt cx="1644" cy="1751"/>
                </a:xfrm>
              </p:grpSpPr>
              <p:sp>
                <p:nvSpPr>
                  <p:cNvPr id="550990" name="Line 78"/>
                  <p:cNvSpPr/>
                  <p:nvPr/>
                </p:nvSpPr>
                <p:spPr>
                  <a:xfrm rot="5400000" flipH="1" flipV="1">
                    <a:off x="3132" y="2945"/>
                    <a:ext cx="1751" cy="0"/>
                  </a:xfrm>
                  <a:prstGeom prst="line">
                    <a:avLst/>
                  </a:prstGeom>
                  <a:ln w="25400" cap="flat" cmpd="sng">
                    <a:solidFill>
                      <a:schemeClr val="tx1"/>
                    </a:solidFill>
                    <a:prstDash val="solid"/>
                    <a:headEnd type="none" w="med" len="med"/>
                    <a:tailEnd type="stealth" w="med" len="lg"/>
                  </a:ln>
                </p:spPr>
              </p:sp>
              <p:sp>
                <p:nvSpPr>
                  <p:cNvPr id="550991" name="Line 79"/>
                  <p:cNvSpPr/>
                  <p:nvPr/>
                </p:nvSpPr>
                <p:spPr>
                  <a:xfrm>
                    <a:off x="3240" y="2988"/>
                    <a:ext cx="1644" cy="0"/>
                  </a:xfrm>
                  <a:prstGeom prst="line">
                    <a:avLst/>
                  </a:prstGeom>
                  <a:ln w="25400" cap="flat" cmpd="sng">
                    <a:solidFill>
                      <a:schemeClr val="tx1"/>
                    </a:solidFill>
                    <a:prstDash val="solid"/>
                    <a:headEnd type="none" w="med" len="med"/>
                    <a:tailEnd type="stealth" w="med" len="lg"/>
                  </a:ln>
                </p:spPr>
              </p:sp>
            </p:grpSp>
            <p:graphicFrame>
              <p:nvGraphicFramePr>
                <p:cNvPr id="550992" name="Object 80"/>
                <p:cNvGraphicFramePr/>
                <p:nvPr/>
              </p:nvGraphicFramePr>
              <p:xfrm>
                <a:off x="3204" y="3498"/>
                <a:ext cx="191" cy="276"/>
              </p:xfrm>
              <a:graphic>
                <a:graphicData uri="http://schemas.openxmlformats.org/presentationml/2006/ole">
                  <mc:AlternateContent xmlns:mc="http://schemas.openxmlformats.org/markup-compatibility/2006">
                    <mc:Choice xmlns:v="urn:schemas-microsoft-com:vml" Requires="v">
                      <p:oleObj spid="_x0000_s4601" name="" r:id="rId6" imgW="304800" imgH="418465" progId="Equation.3">
                        <p:embed/>
                      </p:oleObj>
                    </mc:Choice>
                    <mc:Fallback>
                      <p:oleObj name="" r:id="rId6" imgW="304800" imgH="418465" progId="Equation.3">
                        <p:embed/>
                        <p:pic>
                          <p:nvPicPr>
                            <p:cNvPr id="0" name="图片 4600"/>
                            <p:cNvPicPr/>
                            <p:nvPr/>
                          </p:nvPicPr>
                          <p:blipFill>
                            <a:blip r:embed="rId7"/>
                            <a:stretch>
                              <a:fillRect/>
                            </a:stretch>
                          </p:blipFill>
                          <p:spPr>
                            <a:xfrm>
                              <a:off x="3204" y="3498"/>
                              <a:ext cx="191" cy="276"/>
                            </a:xfrm>
                            <a:prstGeom prst="rect">
                              <a:avLst/>
                            </a:prstGeom>
                            <a:noFill/>
                            <a:ln w="38100">
                              <a:noFill/>
                              <a:miter/>
                            </a:ln>
                          </p:spPr>
                        </p:pic>
                      </p:oleObj>
                    </mc:Fallback>
                  </mc:AlternateContent>
                </a:graphicData>
              </a:graphic>
            </p:graphicFrame>
            <p:sp>
              <p:nvSpPr>
                <p:cNvPr id="550993" name="Text Box 81"/>
                <p:cNvSpPr txBox="1"/>
                <p:nvPr/>
              </p:nvSpPr>
              <p:spPr>
                <a:xfrm>
                  <a:off x="2183" y="3515"/>
                  <a:ext cx="228" cy="327"/>
                </a:xfrm>
                <a:prstGeom prst="rect">
                  <a:avLst/>
                </a:prstGeom>
                <a:noFill/>
                <a:ln w="9525">
                  <a:noFill/>
                </a:ln>
              </p:spPr>
              <p:txBody>
                <a:bodyPr wrap="none" anchor="ctr" anchorCtr="0">
                  <a:spAutoFit/>
                </a:bodyPr>
                <a:p>
                  <a:pPr algn="ctr">
                    <a:spcBef>
                      <a:spcPct val="50000"/>
                    </a:spcBef>
                  </a:pPr>
                  <a:r>
                    <a:rPr lang="en-US" altLang="zh-CN" sz="2800" b="1" dirty="0">
                      <a:latin typeface="Times New Roman" panose="02020603050405020304" pitchFamily="18" charset="0"/>
                    </a:rPr>
                    <a:t>o</a:t>
                  </a:r>
                  <a:endParaRPr lang="en-US" altLang="zh-CN" sz="2800" b="1" dirty="0">
                    <a:latin typeface="Times New Roman" panose="02020603050405020304" pitchFamily="18" charset="0"/>
                  </a:endParaRPr>
                </a:p>
              </p:txBody>
            </p:sp>
          </p:grpSp>
          <p:sp>
            <p:nvSpPr>
              <p:cNvPr id="64594" name="Text Box 82"/>
              <p:cNvSpPr txBox="1">
                <a:spLocks noChangeArrowheads="1"/>
              </p:cNvSpPr>
              <p:nvPr/>
            </p:nvSpPr>
            <p:spPr bwMode="auto">
              <a:xfrm>
                <a:off x="3374" y="897"/>
                <a:ext cx="476" cy="288"/>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OM</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64595" name="Text Box 83"/>
              <p:cNvSpPr txBox="1">
                <a:spLocks noChangeArrowheads="1"/>
              </p:cNvSpPr>
              <p:nvPr/>
            </p:nvSpPr>
            <p:spPr bwMode="auto">
              <a:xfrm>
                <a:off x="3434" y="1608"/>
                <a:ext cx="572" cy="288"/>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OM</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550996" name="Line 84"/>
              <p:cNvSpPr/>
              <p:nvPr/>
            </p:nvSpPr>
            <p:spPr>
              <a:xfrm>
                <a:off x="4284" y="1747"/>
                <a:ext cx="540" cy="0"/>
              </a:xfrm>
              <a:prstGeom prst="line">
                <a:avLst/>
              </a:prstGeom>
              <a:ln w="38100" cap="flat" cmpd="sng">
                <a:solidFill>
                  <a:srgbClr val="FF3300"/>
                </a:solidFill>
                <a:prstDash val="solid"/>
                <a:headEnd type="none" w="med" len="med"/>
                <a:tailEnd type="none" w="med" len="lg"/>
              </a:ln>
            </p:spPr>
          </p:sp>
          <p:sp>
            <p:nvSpPr>
              <p:cNvPr id="550997" name="Line 85"/>
              <p:cNvSpPr/>
              <p:nvPr/>
            </p:nvSpPr>
            <p:spPr>
              <a:xfrm>
                <a:off x="4284" y="1363"/>
                <a:ext cx="0" cy="396"/>
              </a:xfrm>
              <a:prstGeom prst="line">
                <a:avLst/>
              </a:prstGeom>
              <a:ln w="38100" cap="flat" cmpd="sng">
                <a:solidFill>
                  <a:srgbClr val="FF3300"/>
                </a:solidFill>
                <a:prstDash val="solid"/>
                <a:headEnd type="none" w="med" len="med"/>
                <a:tailEnd type="none" w="med" len="lg"/>
              </a:ln>
            </p:spPr>
          </p:sp>
          <p:sp>
            <p:nvSpPr>
              <p:cNvPr id="550998" name="Line 86"/>
              <p:cNvSpPr/>
              <p:nvPr/>
            </p:nvSpPr>
            <p:spPr>
              <a:xfrm>
                <a:off x="4284" y="955"/>
                <a:ext cx="0" cy="396"/>
              </a:xfrm>
              <a:prstGeom prst="line">
                <a:avLst/>
              </a:prstGeom>
              <a:ln w="38100" cap="flat" cmpd="sng">
                <a:solidFill>
                  <a:srgbClr val="FF3300"/>
                </a:solidFill>
                <a:prstDash val="solid"/>
                <a:headEnd type="none" w="med" len="med"/>
                <a:tailEnd type="none" w="med" len="lg"/>
              </a:ln>
            </p:spPr>
          </p:sp>
          <p:sp>
            <p:nvSpPr>
              <p:cNvPr id="550999" name="Line 87"/>
              <p:cNvSpPr/>
              <p:nvPr/>
            </p:nvSpPr>
            <p:spPr>
              <a:xfrm>
                <a:off x="3756" y="955"/>
                <a:ext cx="540" cy="0"/>
              </a:xfrm>
              <a:prstGeom prst="line">
                <a:avLst/>
              </a:prstGeom>
              <a:ln w="38100" cap="flat" cmpd="sng">
                <a:solidFill>
                  <a:srgbClr val="FF3300"/>
                </a:solidFill>
                <a:prstDash val="solid"/>
                <a:headEnd type="none" w="med" len="med"/>
                <a:tailEnd type="none" w="med" len="lg"/>
              </a:ln>
            </p:spPr>
          </p:sp>
          <p:sp>
            <p:nvSpPr>
              <p:cNvPr id="551000" name="Text Box 88"/>
              <p:cNvSpPr txBox="1"/>
              <p:nvPr/>
            </p:nvSpPr>
            <p:spPr>
              <a:xfrm>
                <a:off x="4226" y="1014"/>
                <a:ext cx="533" cy="327"/>
              </a:xfrm>
              <a:prstGeom prst="rect">
                <a:avLst/>
              </a:prstGeom>
              <a:noFill/>
              <a:ln w="25400">
                <a:noFill/>
              </a:ln>
            </p:spPr>
            <p:txBody>
              <a:bodyPr wrap="none">
                <a:spAutoFit/>
              </a:bodyPr>
              <a:p>
                <a:pPr>
                  <a:spcBef>
                    <a:spcPct val="50000"/>
                  </a:spcBef>
                </a:pPr>
                <a:r>
                  <a:rPr lang="en-US" altLang="zh-CN" sz="2800" b="1" i="1" dirty="0">
                    <a:solidFill>
                      <a:schemeClr val="accent2"/>
                    </a:solidFill>
                    <a:latin typeface="Times New Roman" panose="02020603050405020304" pitchFamily="18" charset="0"/>
                  </a:rPr>
                  <a:t>U</a:t>
                </a:r>
                <a:r>
                  <a:rPr lang="en-US" altLang="zh-CN" b="1" baseline="-25000" dirty="0">
                    <a:solidFill>
                      <a:schemeClr val="accent2"/>
                    </a:solidFill>
                    <a:latin typeface="Times New Roman" panose="02020603050405020304" pitchFamily="18" charset="0"/>
                  </a:rPr>
                  <a:t>REF</a:t>
                </a:r>
                <a:endParaRPr lang="en-US" altLang="zh-CN" sz="2800" b="1" baseline="-25000" dirty="0">
                  <a:solidFill>
                    <a:schemeClr val="accent2"/>
                  </a:solidFill>
                  <a:latin typeface="Times New Roman" panose="02020603050405020304" pitchFamily="18" charset="0"/>
                </a:endParaRPr>
              </a:p>
            </p:txBody>
          </p:sp>
          <p:sp>
            <p:nvSpPr>
              <p:cNvPr id="551001" name="Oval 89"/>
              <p:cNvSpPr/>
              <p:nvPr/>
            </p:nvSpPr>
            <p:spPr>
              <a:xfrm>
                <a:off x="4260" y="1332"/>
                <a:ext cx="32" cy="44"/>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grpSp>
        <p:nvGrpSpPr>
          <p:cNvPr id="11" name="Group 90"/>
          <p:cNvGrpSpPr/>
          <p:nvPr/>
        </p:nvGrpSpPr>
        <p:grpSpPr>
          <a:xfrm>
            <a:off x="1168400" y="3282950"/>
            <a:ext cx="3486150" cy="1285875"/>
            <a:chOff x="3300" y="1998"/>
            <a:chExt cx="2196" cy="810"/>
          </a:xfrm>
        </p:grpSpPr>
        <p:sp>
          <p:nvSpPr>
            <p:cNvPr id="551003" name="Line 91"/>
            <p:cNvSpPr/>
            <p:nvPr/>
          </p:nvSpPr>
          <p:spPr>
            <a:xfrm rot="5400000" flipH="1" flipV="1">
              <a:off x="3241" y="2460"/>
              <a:ext cx="695" cy="0"/>
            </a:xfrm>
            <a:prstGeom prst="line">
              <a:avLst/>
            </a:prstGeom>
            <a:ln w="25400" cap="flat" cmpd="sng">
              <a:solidFill>
                <a:schemeClr val="tx1"/>
              </a:solidFill>
              <a:prstDash val="solid"/>
              <a:headEnd type="none" w="med" len="med"/>
              <a:tailEnd type="stealth" w="med" len="lg"/>
            </a:ln>
          </p:spPr>
        </p:sp>
        <p:grpSp>
          <p:nvGrpSpPr>
            <p:cNvPr id="551004" name="Group 92"/>
            <p:cNvGrpSpPr/>
            <p:nvPr/>
          </p:nvGrpSpPr>
          <p:grpSpPr>
            <a:xfrm>
              <a:off x="3300" y="1998"/>
              <a:ext cx="2196" cy="776"/>
              <a:chOff x="3300" y="1998"/>
              <a:chExt cx="2196" cy="776"/>
            </a:xfrm>
          </p:grpSpPr>
          <p:sp>
            <p:nvSpPr>
              <p:cNvPr id="551005" name="Line 93"/>
              <p:cNvSpPr/>
              <p:nvPr/>
            </p:nvSpPr>
            <p:spPr>
              <a:xfrm>
                <a:off x="3348" y="2523"/>
                <a:ext cx="1968" cy="0"/>
              </a:xfrm>
              <a:prstGeom prst="line">
                <a:avLst/>
              </a:prstGeom>
              <a:ln w="25400" cap="flat" cmpd="sng">
                <a:solidFill>
                  <a:schemeClr val="tx1"/>
                </a:solidFill>
                <a:prstDash val="solid"/>
                <a:headEnd type="none" w="med" len="med"/>
                <a:tailEnd type="stealth" w="med" len="lg"/>
              </a:ln>
            </p:spPr>
          </p:sp>
          <p:sp>
            <p:nvSpPr>
              <p:cNvPr id="551006" name="Text Box 94"/>
              <p:cNvSpPr txBox="1"/>
              <p:nvPr/>
            </p:nvSpPr>
            <p:spPr>
              <a:xfrm>
                <a:off x="3335" y="2447"/>
                <a:ext cx="228" cy="327"/>
              </a:xfrm>
              <a:prstGeom prst="rect">
                <a:avLst/>
              </a:prstGeom>
              <a:noFill/>
              <a:ln w="9525">
                <a:noFill/>
              </a:ln>
            </p:spPr>
            <p:txBody>
              <a:bodyPr wrap="none" anchor="ctr" anchorCtr="0">
                <a:spAutoFit/>
              </a:bodyPr>
              <a:p>
                <a:pPr algn="ctr">
                  <a:spcBef>
                    <a:spcPct val="50000"/>
                  </a:spcBef>
                </a:pPr>
                <a:r>
                  <a:rPr lang="en-US" altLang="zh-CN" sz="2800" b="1" dirty="0">
                    <a:latin typeface="Times New Roman" panose="02020603050405020304" pitchFamily="18" charset="0"/>
                  </a:rPr>
                  <a:t>o</a:t>
                </a:r>
                <a:endParaRPr lang="en-US" altLang="zh-CN" sz="2800" b="1" dirty="0">
                  <a:latin typeface="Times New Roman" panose="02020603050405020304" pitchFamily="18" charset="0"/>
                </a:endParaRPr>
              </a:p>
            </p:txBody>
          </p:sp>
          <p:graphicFrame>
            <p:nvGraphicFramePr>
              <p:cNvPr id="551007" name="Object 95"/>
              <p:cNvGraphicFramePr/>
              <p:nvPr/>
            </p:nvGraphicFramePr>
            <p:xfrm>
              <a:off x="3300" y="1998"/>
              <a:ext cx="191" cy="276"/>
            </p:xfrm>
            <a:graphic>
              <a:graphicData uri="http://schemas.openxmlformats.org/presentationml/2006/ole">
                <mc:AlternateContent xmlns:mc="http://schemas.openxmlformats.org/markup-compatibility/2006">
                  <mc:Choice xmlns:v="urn:schemas-microsoft-com:vml" Requires="v">
                    <p:oleObj spid="_x0000_s4603" name="" r:id="rId8" imgW="304800" imgH="418465" progId="Equation.3">
                      <p:embed/>
                    </p:oleObj>
                  </mc:Choice>
                  <mc:Fallback>
                    <p:oleObj name="" r:id="rId8" imgW="304800" imgH="418465" progId="Equation.3">
                      <p:embed/>
                      <p:pic>
                        <p:nvPicPr>
                          <p:cNvPr id="0" name="图片 4602"/>
                          <p:cNvPicPr/>
                          <p:nvPr/>
                        </p:nvPicPr>
                        <p:blipFill>
                          <a:blip r:embed="rId7"/>
                          <a:stretch>
                            <a:fillRect/>
                          </a:stretch>
                        </p:blipFill>
                        <p:spPr>
                          <a:xfrm>
                            <a:off x="3300" y="1998"/>
                            <a:ext cx="191" cy="276"/>
                          </a:xfrm>
                          <a:prstGeom prst="rect">
                            <a:avLst/>
                          </a:prstGeom>
                          <a:noFill/>
                          <a:ln w="38100">
                            <a:noFill/>
                            <a:miter/>
                          </a:ln>
                        </p:spPr>
                      </p:pic>
                    </p:oleObj>
                  </mc:Fallback>
                </mc:AlternateContent>
              </a:graphicData>
            </a:graphic>
          </p:graphicFrame>
          <p:sp>
            <p:nvSpPr>
              <p:cNvPr id="551008" name="Text Box 96"/>
              <p:cNvSpPr txBox="1"/>
              <p:nvPr/>
            </p:nvSpPr>
            <p:spPr>
              <a:xfrm>
                <a:off x="5318" y="2406"/>
                <a:ext cx="178" cy="327"/>
              </a:xfrm>
              <a:prstGeom prst="rect">
                <a:avLst/>
              </a:prstGeom>
              <a:noFill/>
              <a:ln w="25400">
                <a:noFill/>
              </a:ln>
            </p:spPr>
            <p:txBody>
              <a:bodyPr wrap="none">
                <a:spAutoFit/>
              </a:bodyPr>
              <a:p>
                <a:pPr>
                  <a:spcBef>
                    <a:spcPct val="50000"/>
                  </a:spcBef>
                </a:pPr>
                <a:r>
                  <a:rPr lang="en-US" altLang="zh-CN" sz="2800" b="1" i="1" dirty="0">
                    <a:solidFill>
                      <a:schemeClr val="bg2"/>
                    </a:solidFill>
                    <a:latin typeface="Times New Roman" panose="02020603050405020304" pitchFamily="18" charset="0"/>
                  </a:rPr>
                  <a:t>t</a:t>
                </a:r>
                <a:endParaRPr lang="en-US" altLang="zh-CN" sz="2800" b="1" i="1" dirty="0">
                  <a:solidFill>
                    <a:schemeClr val="bg2"/>
                  </a:solidFill>
                  <a:latin typeface="Times New Roman" panose="02020603050405020304" pitchFamily="18" charset="0"/>
                </a:endParaRPr>
              </a:p>
            </p:txBody>
          </p:sp>
        </p:grpSp>
      </p:grpSp>
      <p:sp>
        <p:nvSpPr>
          <p:cNvPr id="64609" name="Rectangle 97"/>
          <p:cNvSpPr>
            <a:spLocks noChangeArrowheads="1"/>
          </p:cNvSpPr>
          <p:nvPr/>
        </p:nvSpPr>
        <p:spPr bwMode="auto">
          <a:xfrm>
            <a:off x="2117725" y="5967413"/>
            <a:ext cx="1298575"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1"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U</a:t>
            </a:r>
            <a:r>
              <a:rPr kumimoji="1" lang="en-US" altLang="zh-CN" sz="2400" b="1" i="0" u="none" strike="noStrike" kern="1200" cap="none" spc="0" normalizeH="0" baseline="-2500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REF </a:t>
            </a:r>
            <a:r>
              <a:rPr kumimoji="1" lang="en-US" altLang="zh-CN" sz="24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0</a:t>
            </a:r>
            <a:endParaRPr kumimoji="1" lang="en-US" altLang="zh-CN" sz="24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64610" name="Rectangle 98"/>
          <p:cNvSpPr>
            <a:spLocks noChangeArrowheads="1"/>
          </p:cNvSpPr>
          <p:nvPr/>
        </p:nvSpPr>
        <p:spPr bwMode="auto">
          <a:xfrm>
            <a:off x="6118225" y="6005513"/>
            <a:ext cx="1519238"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1"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U</a:t>
            </a:r>
            <a:r>
              <a:rPr kumimoji="1" lang="en-US" altLang="zh-CN" sz="2400" b="1" i="0" u="none" strike="noStrike" kern="1200" cap="none" spc="0" normalizeH="0" baseline="-2500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REF </a:t>
            </a:r>
            <a:r>
              <a:rPr kumimoji="1" lang="en-US" altLang="zh-CN" sz="24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1V</a:t>
            </a:r>
            <a:endParaRPr kumimoji="1" lang="en-US" altLang="zh-CN" sz="24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pSp>
        <p:nvGrpSpPr>
          <p:cNvPr id="13" name="Group 99"/>
          <p:cNvGrpSpPr/>
          <p:nvPr/>
        </p:nvGrpSpPr>
        <p:grpSpPr>
          <a:xfrm>
            <a:off x="5187950" y="3282950"/>
            <a:ext cx="3486150" cy="1414463"/>
            <a:chOff x="3240" y="2022"/>
            <a:chExt cx="2196" cy="891"/>
          </a:xfrm>
        </p:grpSpPr>
        <p:grpSp>
          <p:nvGrpSpPr>
            <p:cNvPr id="551012" name="Group 100"/>
            <p:cNvGrpSpPr/>
            <p:nvPr/>
          </p:nvGrpSpPr>
          <p:grpSpPr>
            <a:xfrm>
              <a:off x="3516" y="2218"/>
              <a:ext cx="1560" cy="695"/>
              <a:chOff x="3576" y="2194"/>
              <a:chExt cx="1560" cy="695"/>
            </a:xfrm>
          </p:grpSpPr>
          <p:sp>
            <p:nvSpPr>
              <p:cNvPr id="551013" name="Freeform 101"/>
              <p:cNvSpPr/>
              <p:nvPr/>
            </p:nvSpPr>
            <p:spPr>
              <a:xfrm>
                <a:off x="3576" y="2203"/>
                <a:ext cx="528" cy="329"/>
              </a:xfrm>
              <a:custGeom>
                <a:avLst/>
                <a:gdLst>
                  <a:gd name="txL" fmla="*/ 0 w 528"/>
                  <a:gd name="txT" fmla="*/ 0 h 509"/>
                  <a:gd name="txR" fmla="*/ 528 w 528"/>
                  <a:gd name="txB" fmla="*/ 509 h 509"/>
                </a:gdLst>
                <a:ahLst/>
                <a:cxnLst>
                  <a:cxn ang="0">
                    <a:pos x="0" y="509"/>
                  </a:cxn>
                  <a:cxn ang="0">
                    <a:pos x="273" y="0"/>
                  </a:cxn>
                  <a:cxn ang="0">
                    <a:pos x="528" y="509"/>
                  </a:cxn>
                </a:cxnLst>
                <a:rect l="txL" t="txT" r="txR" b="txB"/>
                <a:pathLst>
                  <a:path w="528" h="509">
                    <a:moveTo>
                      <a:pt x="0" y="509"/>
                    </a:moveTo>
                    <a:cubicBezTo>
                      <a:pt x="45" y="424"/>
                      <a:pt x="185" y="0"/>
                      <a:pt x="273" y="0"/>
                    </a:cubicBezTo>
                    <a:cubicBezTo>
                      <a:pt x="361" y="0"/>
                      <a:pt x="475" y="403"/>
                      <a:pt x="528" y="509"/>
                    </a:cubicBezTo>
                  </a:path>
                </a:pathLst>
              </a:custGeom>
              <a:noFill/>
              <a:ln w="38100" cap="flat" cmpd="sng">
                <a:solidFill>
                  <a:srgbClr val="FF0066"/>
                </a:solidFill>
                <a:prstDash val="solid"/>
                <a:round/>
                <a:headEnd type="none" w="med" len="med"/>
                <a:tailEnd type="none" w="med" len="med"/>
              </a:ln>
            </p:spPr>
            <p:txBody>
              <a:bodyPr lIns="0" tIns="0" rIns="0" bIns="0" anchor="ctr" anchorCtr="0">
                <a:spAutoFit/>
              </a:bodyPr>
              <a:p>
                <a:endParaRPr lang="zh-CN" altLang="en-US" dirty="0">
                  <a:latin typeface="Times New Roman" panose="02020603050405020304" pitchFamily="18" charset="0"/>
                </a:endParaRPr>
              </a:p>
            </p:txBody>
          </p:sp>
          <p:sp>
            <p:nvSpPr>
              <p:cNvPr id="551014" name="Freeform 102"/>
              <p:cNvSpPr/>
              <p:nvPr/>
            </p:nvSpPr>
            <p:spPr>
              <a:xfrm>
                <a:off x="4104" y="2532"/>
                <a:ext cx="528" cy="357"/>
              </a:xfrm>
              <a:custGeom>
                <a:avLst/>
                <a:gdLst>
                  <a:gd name="txL" fmla="*/ 0 w 528"/>
                  <a:gd name="txT" fmla="*/ 0 h 537"/>
                  <a:gd name="txR" fmla="*/ 528 w 528"/>
                  <a:gd name="txB" fmla="*/ 537 h 537"/>
                </a:gdLst>
                <a:ahLst/>
                <a:cxnLst>
                  <a:cxn ang="0">
                    <a:pos x="0" y="0"/>
                  </a:cxn>
                  <a:cxn ang="0">
                    <a:pos x="273" y="537"/>
                  </a:cxn>
                  <a:cxn ang="0">
                    <a:pos x="528" y="0"/>
                  </a:cxn>
                </a:cxnLst>
                <a:rect l="txL" t="txT" r="txR" b="txB"/>
                <a:pathLst>
                  <a:path w="528" h="537">
                    <a:moveTo>
                      <a:pt x="0" y="0"/>
                    </a:moveTo>
                    <a:cubicBezTo>
                      <a:pt x="45" y="89"/>
                      <a:pt x="185" y="537"/>
                      <a:pt x="273" y="537"/>
                    </a:cubicBezTo>
                    <a:cubicBezTo>
                      <a:pt x="361" y="537"/>
                      <a:pt x="475" y="112"/>
                      <a:pt x="528" y="0"/>
                    </a:cubicBezTo>
                  </a:path>
                </a:pathLst>
              </a:custGeom>
              <a:noFill/>
              <a:ln w="38100" cap="flat" cmpd="sng">
                <a:solidFill>
                  <a:srgbClr val="FF0066"/>
                </a:solidFill>
                <a:prstDash val="solid"/>
                <a:round/>
                <a:headEnd type="none" w="med" len="med"/>
                <a:tailEnd type="none" w="med" len="med"/>
              </a:ln>
            </p:spPr>
            <p:txBody>
              <a:bodyPr lIns="0" tIns="0" rIns="0" bIns="0" anchor="ctr" anchorCtr="0">
                <a:spAutoFit/>
              </a:bodyPr>
              <a:p>
                <a:endParaRPr lang="zh-CN" altLang="en-US" dirty="0">
                  <a:latin typeface="Times New Roman" panose="02020603050405020304" pitchFamily="18" charset="0"/>
                </a:endParaRPr>
              </a:p>
            </p:txBody>
          </p:sp>
          <p:sp>
            <p:nvSpPr>
              <p:cNvPr id="551015" name="Freeform 103"/>
              <p:cNvSpPr/>
              <p:nvPr/>
            </p:nvSpPr>
            <p:spPr>
              <a:xfrm>
                <a:off x="4632" y="2194"/>
                <a:ext cx="504" cy="338"/>
              </a:xfrm>
              <a:custGeom>
                <a:avLst/>
                <a:gdLst>
                  <a:gd name="txL" fmla="*/ 0 w 528"/>
                  <a:gd name="txT" fmla="*/ 0 h 518"/>
                  <a:gd name="txR" fmla="*/ 528 w 528"/>
                  <a:gd name="txB" fmla="*/ 518 h 518"/>
                </a:gdLst>
                <a:ahLst/>
                <a:cxnLst>
                  <a:cxn ang="0">
                    <a:pos x="0" y="518"/>
                  </a:cxn>
                  <a:cxn ang="0">
                    <a:pos x="263" y="0"/>
                  </a:cxn>
                  <a:cxn ang="0">
                    <a:pos x="528" y="518"/>
                  </a:cxn>
                </a:cxnLst>
                <a:rect l="txL" t="txT" r="txR" b="txB"/>
                <a:pathLst>
                  <a:path w="528" h="518">
                    <a:moveTo>
                      <a:pt x="0" y="518"/>
                    </a:moveTo>
                    <a:cubicBezTo>
                      <a:pt x="44" y="432"/>
                      <a:pt x="175" y="0"/>
                      <a:pt x="263" y="0"/>
                    </a:cubicBezTo>
                    <a:cubicBezTo>
                      <a:pt x="351" y="0"/>
                      <a:pt x="473" y="410"/>
                      <a:pt x="528" y="518"/>
                    </a:cubicBezTo>
                  </a:path>
                </a:pathLst>
              </a:custGeom>
              <a:noFill/>
              <a:ln w="38100" cap="flat" cmpd="sng">
                <a:solidFill>
                  <a:srgbClr val="FF0066"/>
                </a:solidFill>
                <a:prstDash val="solid"/>
                <a:round/>
                <a:headEnd type="none" w="med" len="med"/>
                <a:tailEnd type="none" w="med" len="med"/>
              </a:ln>
            </p:spPr>
            <p:txBody>
              <a:bodyPr lIns="0" tIns="0" rIns="0" bIns="0" anchor="ctr" anchorCtr="0">
                <a:spAutoFit/>
              </a:bodyPr>
              <a:p>
                <a:endParaRPr lang="zh-CN" altLang="en-US" dirty="0">
                  <a:latin typeface="Times New Roman" panose="02020603050405020304" pitchFamily="18" charset="0"/>
                </a:endParaRPr>
              </a:p>
            </p:txBody>
          </p:sp>
        </p:grpSp>
        <p:grpSp>
          <p:nvGrpSpPr>
            <p:cNvPr id="551016" name="Group 104"/>
            <p:cNvGrpSpPr/>
            <p:nvPr/>
          </p:nvGrpSpPr>
          <p:grpSpPr>
            <a:xfrm>
              <a:off x="3240" y="2022"/>
              <a:ext cx="2196" cy="810"/>
              <a:chOff x="3300" y="1998"/>
              <a:chExt cx="2196" cy="810"/>
            </a:xfrm>
          </p:grpSpPr>
          <p:sp>
            <p:nvSpPr>
              <p:cNvPr id="551017" name="Line 105"/>
              <p:cNvSpPr/>
              <p:nvPr/>
            </p:nvSpPr>
            <p:spPr>
              <a:xfrm rot="5400000" flipH="1" flipV="1">
                <a:off x="3241" y="2460"/>
                <a:ext cx="695" cy="0"/>
              </a:xfrm>
              <a:prstGeom prst="line">
                <a:avLst/>
              </a:prstGeom>
              <a:ln w="25400" cap="flat" cmpd="sng">
                <a:solidFill>
                  <a:schemeClr val="tx1"/>
                </a:solidFill>
                <a:prstDash val="solid"/>
                <a:headEnd type="none" w="med" len="med"/>
                <a:tailEnd type="stealth" w="med" len="lg"/>
              </a:ln>
            </p:spPr>
          </p:sp>
          <p:grpSp>
            <p:nvGrpSpPr>
              <p:cNvPr id="551018" name="Group 106"/>
              <p:cNvGrpSpPr/>
              <p:nvPr/>
            </p:nvGrpSpPr>
            <p:grpSpPr>
              <a:xfrm>
                <a:off x="3300" y="1998"/>
                <a:ext cx="2196" cy="776"/>
                <a:chOff x="3300" y="1998"/>
                <a:chExt cx="2196" cy="776"/>
              </a:xfrm>
            </p:grpSpPr>
            <p:sp>
              <p:nvSpPr>
                <p:cNvPr id="551019" name="Line 107"/>
                <p:cNvSpPr/>
                <p:nvPr/>
              </p:nvSpPr>
              <p:spPr>
                <a:xfrm>
                  <a:off x="3348" y="2523"/>
                  <a:ext cx="1968" cy="0"/>
                </a:xfrm>
                <a:prstGeom prst="line">
                  <a:avLst/>
                </a:prstGeom>
                <a:ln w="25400" cap="flat" cmpd="sng">
                  <a:solidFill>
                    <a:schemeClr val="tx1"/>
                  </a:solidFill>
                  <a:prstDash val="solid"/>
                  <a:headEnd type="none" w="med" len="med"/>
                  <a:tailEnd type="stealth" w="med" len="lg"/>
                </a:ln>
              </p:spPr>
            </p:sp>
            <p:sp>
              <p:nvSpPr>
                <p:cNvPr id="551020" name="Text Box 108"/>
                <p:cNvSpPr txBox="1"/>
                <p:nvPr/>
              </p:nvSpPr>
              <p:spPr>
                <a:xfrm>
                  <a:off x="3335" y="2447"/>
                  <a:ext cx="228" cy="327"/>
                </a:xfrm>
                <a:prstGeom prst="rect">
                  <a:avLst/>
                </a:prstGeom>
                <a:noFill/>
                <a:ln w="9525">
                  <a:noFill/>
                </a:ln>
              </p:spPr>
              <p:txBody>
                <a:bodyPr wrap="none" anchor="ctr" anchorCtr="0">
                  <a:spAutoFit/>
                </a:bodyPr>
                <a:p>
                  <a:pPr algn="ctr">
                    <a:spcBef>
                      <a:spcPct val="50000"/>
                    </a:spcBef>
                  </a:pPr>
                  <a:r>
                    <a:rPr lang="en-US" altLang="zh-CN" sz="2800" b="1" dirty="0">
                      <a:latin typeface="Times New Roman" panose="02020603050405020304" pitchFamily="18" charset="0"/>
                    </a:rPr>
                    <a:t>o</a:t>
                  </a:r>
                  <a:endParaRPr lang="en-US" altLang="zh-CN" sz="2800" b="1" dirty="0">
                    <a:latin typeface="Times New Roman" panose="02020603050405020304" pitchFamily="18" charset="0"/>
                  </a:endParaRPr>
                </a:p>
              </p:txBody>
            </p:sp>
            <p:graphicFrame>
              <p:nvGraphicFramePr>
                <p:cNvPr id="551021" name="Object 109"/>
                <p:cNvGraphicFramePr/>
                <p:nvPr/>
              </p:nvGraphicFramePr>
              <p:xfrm>
                <a:off x="3300" y="1998"/>
                <a:ext cx="191" cy="276"/>
              </p:xfrm>
              <a:graphic>
                <a:graphicData uri="http://schemas.openxmlformats.org/presentationml/2006/ole">
                  <mc:AlternateContent xmlns:mc="http://schemas.openxmlformats.org/markup-compatibility/2006">
                    <mc:Choice xmlns:v="urn:schemas-microsoft-com:vml" Requires="v">
                      <p:oleObj spid="_x0000_s4602" name="" r:id="rId9" imgW="304800" imgH="418465" progId="Equation.3">
                        <p:embed/>
                      </p:oleObj>
                    </mc:Choice>
                    <mc:Fallback>
                      <p:oleObj name="" r:id="rId9" imgW="304800" imgH="418465" progId="Equation.3">
                        <p:embed/>
                        <p:pic>
                          <p:nvPicPr>
                            <p:cNvPr id="0" name="图片 4601"/>
                            <p:cNvPicPr/>
                            <p:nvPr/>
                          </p:nvPicPr>
                          <p:blipFill>
                            <a:blip r:embed="rId7"/>
                            <a:stretch>
                              <a:fillRect/>
                            </a:stretch>
                          </p:blipFill>
                          <p:spPr>
                            <a:xfrm>
                              <a:off x="3300" y="1998"/>
                              <a:ext cx="191" cy="276"/>
                            </a:xfrm>
                            <a:prstGeom prst="rect">
                              <a:avLst/>
                            </a:prstGeom>
                            <a:noFill/>
                            <a:ln w="38100">
                              <a:noFill/>
                              <a:miter/>
                            </a:ln>
                          </p:spPr>
                        </p:pic>
                      </p:oleObj>
                    </mc:Fallback>
                  </mc:AlternateContent>
                </a:graphicData>
              </a:graphic>
            </p:graphicFrame>
            <p:sp>
              <p:nvSpPr>
                <p:cNvPr id="551022" name="Text Box 110"/>
                <p:cNvSpPr txBox="1"/>
                <p:nvPr/>
              </p:nvSpPr>
              <p:spPr>
                <a:xfrm>
                  <a:off x="5318" y="2406"/>
                  <a:ext cx="178" cy="327"/>
                </a:xfrm>
                <a:prstGeom prst="rect">
                  <a:avLst/>
                </a:prstGeom>
                <a:noFill/>
                <a:ln w="25400">
                  <a:noFill/>
                </a:ln>
              </p:spPr>
              <p:txBody>
                <a:bodyPr wrap="none">
                  <a:spAutoFit/>
                </a:bodyPr>
                <a:p>
                  <a:pPr>
                    <a:spcBef>
                      <a:spcPct val="50000"/>
                    </a:spcBef>
                  </a:pPr>
                  <a:r>
                    <a:rPr lang="en-US" altLang="zh-CN" sz="2800" b="1" i="1" dirty="0">
                      <a:solidFill>
                        <a:schemeClr val="bg2"/>
                      </a:solidFill>
                      <a:latin typeface="Times New Roman" panose="02020603050405020304" pitchFamily="18" charset="0"/>
                    </a:rPr>
                    <a:t>t</a:t>
                  </a:r>
                  <a:endParaRPr lang="en-US" altLang="zh-CN" sz="2800" b="1" i="1" dirty="0">
                    <a:solidFill>
                      <a:schemeClr val="bg2"/>
                    </a:solidFill>
                    <a:latin typeface="Times New Roman" panose="02020603050405020304" pitchFamily="18" charset="0"/>
                  </a:endParaRPr>
                </a:p>
              </p:txBody>
            </p:sp>
          </p:grpSp>
        </p:grpSp>
      </p:grpSp>
      <p:grpSp>
        <p:nvGrpSpPr>
          <p:cNvPr id="17" name="Group 111"/>
          <p:cNvGrpSpPr/>
          <p:nvPr/>
        </p:nvGrpSpPr>
        <p:grpSpPr>
          <a:xfrm>
            <a:off x="5043488" y="3711575"/>
            <a:ext cx="3105150" cy="457200"/>
            <a:chOff x="3137" y="2244"/>
            <a:chExt cx="1956" cy="288"/>
          </a:xfrm>
        </p:grpSpPr>
        <p:sp>
          <p:nvSpPr>
            <p:cNvPr id="551024" name="Line 112"/>
            <p:cNvSpPr/>
            <p:nvPr/>
          </p:nvSpPr>
          <p:spPr>
            <a:xfrm flipH="1" flipV="1">
              <a:off x="3514" y="2376"/>
              <a:ext cx="1579" cy="12"/>
            </a:xfrm>
            <a:prstGeom prst="line">
              <a:avLst/>
            </a:prstGeom>
            <a:ln w="19050" cap="flat" cmpd="sng">
              <a:solidFill>
                <a:schemeClr val="tx1"/>
              </a:solidFill>
              <a:prstDash val="dash"/>
              <a:headEnd type="none" w="med" len="med"/>
              <a:tailEnd type="none" w="med" len="med"/>
            </a:ln>
          </p:spPr>
        </p:sp>
        <p:sp>
          <p:nvSpPr>
            <p:cNvPr id="64625" name="Rectangle 113"/>
            <p:cNvSpPr>
              <a:spLocks noChangeArrowheads="1"/>
            </p:cNvSpPr>
            <p:nvPr/>
          </p:nvSpPr>
          <p:spPr bwMode="auto">
            <a:xfrm>
              <a:off x="3137" y="2244"/>
              <a:ext cx="351" cy="288"/>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4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1V</a:t>
              </a:r>
              <a:endParaRPr kumimoji="1" lang="en-US" altLang="zh-CN" sz="24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pSp>
      <p:grpSp>
        <p:nvGrpSpPr>
          <p:cNvPr id="18" name="Group 114"/>
          <p:cNvGrpSpPr/>
          <p:nvPr/>
        </p:nvGrpSpPr>
        <p:grpSpPr>
          <a:xfrm>
            <a:off x="5788025" y="3940175"/>
            <a:ext cx="2209800" cy="1771650"/>
            <a:chOff x="3606" y="2388"/>
            <a:chExt cx="1392" cy="1116"/>
          </a:xfrm>
        </p:grpSpPr>
        <p:sp>
          <p:nvSpPr>
            <p:cNvPr id="551027" name="Line 115"/>
            <p:cNvSpPr/>
            <p:nvPr/>
          </p:nvSpPr>
          <p:spPr>
            <a:xfrm>
              <a:off x="3606" y="2388"/>
              <a:ext cx="0" cy="1104"/>
            </a:xfrm>
            <a:prstGeom prst="line">
              <a:avLst/>
            </a:prstGeom>
            <a:ln w="19050" cap="flat" cmpd="sng">
              <a:solidFill>
                <a:schemeClr val="tx1"/>
              </a:solidFill>
              <a:prstDash val="dash"/>
              <a:headEnd type="none" w="med" len="med"/>
              <a:tailEnd type="none" w="med" len="med"/>
            </a:ln>
          </p:spPr>
        </p:sp>
        <p:sp>
          <p:nvSpPr>
            <p:cNvPr id="551028" name="Line 116"/>
            <p:cNvSpPr/>
            <p:nvPr/>
          </p:nvSpPr>
          <p:spPr>
            <a:xfrm>
              <a:off x="3960" y="2400"/>
              <a:ext cx="0" cy="1104"/>
            </a:xfrm>
            <a:prstGeom prst="line">
              <a:avLst/>
            </a:prstGeom>
            <a:ln w="19050" cap="flat" cmpd="sng">
              <a:solidFill>
                <a:schemeClr val="tx1"/>
              </a:solidFill>
              <a:prstDash val="dash"/>
              <a:headEnd type="none" w="med" len="med"/>
              <a:tailEnd type="none" w="med" len="med"/>
            </a:ln>
          </p:spPr>
        </p:sp>
        <p:sp>
          <p:nvSpPr>
            <p:cNvPr id="551029" name="Line 117"/>
            <p:cNvSpPr/>
            <p:nvPr/>
          </p:nvSpPr>
          <p:spPr>
            <a:xfrm>
              <a:off x="4650" y="2388"/>
              <a:ext cx="0" cy="1104"/>
            </a:xfrm>
            <a:prstGeom prst="line">
              <a:avLst/>
            </a:prstGeom>
            <a:ln w="19050" cap="flat" cmpd="sng">
              <a:solidFill>
                <a:schemeClr val="tx1"/>
              </a:solidFill>
              <a:prstDash val="dash"/>
              <a:headEnd type="none" w="med" len="med"/>
              <a:tailEnd type="none" w="med" len="med"/>
            </a:ln>
          </p:spPr>
        </p:sp>
        <p:sp>
          <p:nvSpPr>
            <p:cNvPr id="551030" name="Line 118"/>
            <p:cNvSpPr/>
            <p:nvPr/>
          </p:nvSpPr>
          <p:spPr>
            <a:xfrm>
              <a:off x="4998" y="2388"/>
              <a:ext cx="0" cy="1104"/>
            </a:xfrm>
            <a:prstGeom prst="line">
              <a:avLst/>
            </a:prstGeom>
            <a:ln w="19050" cap="flat" cmpd="sng">
              <a:solidFill>
                <a:schemeClr val="tx1"/>
              </a:solidFill>
              <a:prstDash val="dash"/>
              <a:headEnd type="none" w="med" len="med"/>
              <a:tailEnd type="none" w="med" len="med"/>
            </a:ln>
          </p:spPr>
        </p:sp>
      </p:grpSp>
      <p:grpSp>
        <p:nvGrpSpPr>
          <p:cNvPr id="19" name="Group 119"/>
          <p:cNvGrpSpPr/>
          <p:nvPr/>
        </p:nvGrpSpPr>
        <p:grpSpPr>
          <a:xfrm>
            <a:off x="5100638" y="4473575"/>
            <a:ext cx="3648075" cy="1466850"/>
            <a:chOff x="3173" y="2724"/>
            <a:chExt cx="2298" cy="924"/>
          </a:xfrm>
        </p:grpSpPr>
        <p:grpSp>
          <p:nvGrpSpPr>
            <p:cNvPr id="551032" name="Group 120"/>
            <p:cNvGrpSpPr/>
            <p:nvPr/>
          </p:nvGrpSpPr>
          <p:grpSpPr>
            <a:xfrm>
              <a:off x="3173" y="2724"/>
              <a:ext cx="2298" cy="783"/>
              <a:chOff x="3276" y="2741"/>
              <a:chExt cx="2267" cy="989"/>
            </a:xfrm>
          </p:grpSpPr>
          <p:sp>
            <p:nvSpPr>
              <p:cNvPr id="551033" name="Text Box 121"/>
              <p:cNvSpPr txBox="1"/>
              <p:nvPr/>
            </p:nvSpPr>
            <p:spPr>
              <a:xfrm>
                <a:off x="3276" y="2741"/>
                <a:ext cx="312" cy="413"/>
              </a:xfrm>
              <a:prstGeom prst="rect">
                <a:avLst/>
              </a:prstGeom>
              <a:noFill/>
              <a:ln w="9525">
                <a:noFill/>
              </a:ln>
            </p:spPr>
            <p:txBody>
              <a:bodyPr wrap="none">
                <a:spAutoFit/>
              </a:bodyPr>
              <a:p>
                <a:pPr>
                  <a:spcBef>
                    <a:spcPct val="50000"/>
                  </a:spcBef>
                </a:pPr>
                <a:r>
                  <a:rPr lang="en-US" altLang="zh-CN" sz="2800" b="1" i="1" dirty="0">
                    <a:solidFill>
                      <a:srgbClr val="660033"/>
                    </a:solidFill>
                    <a:latin typeface="Times New Roman" panose="02020603050405020304" pitchFamily="18" charset="0"/>
                    <a:ea typeface="黑体" panose="02010609060101010101" pitchFamily="2" charset="-122"/>
                  </a:rPr>
                  <a:t>u</a:t>
                </a:r>
                <a:r>
                  <a:rPr lang="en-US" altLang="zh-CN" sz="2800" b="1" baseline="-25000" dirty="0">
                    <a:solidFill>
                      <a:srgbClr val="660033"/>
                    </a:solidFill>
                    <a:latin typeface="Times New Roman" panose="02020603050405020304" pitchFamily="18" charset="0"/>
                    <a:ea typeface="黑体" panose="02010609060101010101" pitchFamily="2" charset="-122"/>
                  </a:rPr>
                  <a:t>o</a:t>
                </a:r>
                <a:endParaRPr lang="en-US" altLang="zh-CN" sz="2800" i="1" dirty="0">
                  <a:solidFill>
                    <a:srgbClr val="FF33CC"/>
                  </a:solidFill>
                  <a:latin typeface="Times New Roman" panose="02020603050405020304" pitchFamily="18" charset="0"/>
                  <a:ea typeface="黑体" panose="02010609060101010101" pitchFamily="2" charset="-122"/>
                </a:endParaRPr>
              </a:p>
            </p:txBody>
          </p:sp>
          <p:sp>
            <p:nvSpPr>
              <p:cNvPr id="551034" name="Line 122"/>
              <p:cNvSpPr/>
              <p:nvPr/>
            </p:nvSpPr>
            <p:spPr>
              <a:xfrm>
                <a:off x="3372" y="3435"/>
                <a:ext cx="1968" cy="0"/>
              </a:xfrm>
              <a:prstGeom prst="line">
                <a:avLst/>
              </a:prstGeom>
              <a:ln w="25400" cap="flat" cmpd="sng">
                <a:solidFill>
                  <a:schemeClr val="tx1"/>
                </a:solidFill>
                <a:prstDash val="solid"/>
                <a:headEnd type="none" w="med" len="med"/>
                <a:tailEnd type="stealth" w="med" len="lg"/>
              </a:ln>
            </p:spPr>
          </p:sp>
          <p:sp>
            <p:nvSpPr>
              <p:cNvPr id="551035" name="Text Box 123"/>
              <p:cNvSpPr txBox="1"/>
              <p:nvPr/>
            </p:nvSpPr>
            <p:spPr>
              <a:xfrm>
                <a:off x="3371" y="3317"/>
                <a:ext cx="227" cy="413"/>
              </a:xfrm>
              <a:prstGeom prst="rect">
                <a:avLst/>
              </a:prstGeom>
              <a:noFill/>
              <a:ln w="9525">
                <a:noFill/>
              </a:ln>
            </p:spPr>
            <p:txBody>
              <a:bodyPr wrap="none" anchor="ctr" anchorCtr="0">
                <a:spAutoFit/>
              </a:bodyPr>
              <a:p>
                <a:pPr algn="ctr">
                  <a:spcBef>
                    <a:spcPct val="50000"/>
                  </a:spcBef>
                </a:pPr>
                <a:r>
                  <a:rPr lang="en-US" altLang="zh-CN" sz="2800" b="1" dirty="0">
                    <a:latin typeface="Times New Roman" panose="02020603050405020304" pitchFamily="18" charset="0"/>
                  </a:rPr>
                  <a:t>o</a:t>
                </a:r>
                <a:endParaRPr lang="en-US" altLang="zh-CN" sz="2800" b="1" dirty="0">
                  <a:latin typeface="Times New Roman" panose="02020603050405020304" pitchFamily="18" charset="0"/>
                </a:endParaRPr>
              </a:p>
            </p:txBody>
          </p:sp>
          <p:sp>
            <p:nvSpPr>
              <p:cNvPr id="551036" name="Text Box 124"/>
              <p:cNvSpPr txBox="1"/>
              <p:nvPr/>
            </p:nvSpPr>
            <p:spPr>
              <a:xfrm>
                <a:off x="5366" y="3281"/>
                <a:ext cx="177" cy="413"/>
              </a:xfrm>
              <a:prstGeom prst="rect">
                <a:avLst/>
              </a:prstGeom>
              <a:noFill/>
              <a:ln w="25400">
                <a:noFill/>
              </a:ln>
            </p:spPr>
            <p:txBody>
              <a:bodyPr wrap="none">
                <a:spAutoFit/>
              </a:bodyPr>
              <a:p>
                <a:pPr>
                  <a:spcBef>
                    <a:spcPct val="50000"/>
                  </a:spcBef>
                </a:pPr>
                <a:r>
                  <a:rPr lang="en-US" altLang="zh-CN" sz="2800" b="1" i="1" dirty="0">
                    <a:solidFill>
                      <a:schemeClr val="bg2"/>
                    </a:solidFill>
                    <a:latin typeface="Times New Roman" panose="02020603050405020304" pitchFamily="18" charset="0"/>
                  </a:rPr>
                  <a:t>t</a:t>
                </a:r>
                <a:endParaRPr lang="en-US" altLang="zh-CN" sz="2800" b="1" i="1" dirty="0">
                  <a:solidFill>
                    <a:schemeClr val="bg2"/>
                  </a:solidFill>
                  <a:latin typeface="Times New Roman" panose="02020603050405020304" pitchFamily="18" charset="0"/>
                </a:endParaRPr>
              </a:p>
            </p:txBody>
          </p:sp>
        </p:grpSp>
        <p:sp>
          <p:nvSpPr>
            <p:cNvPr id="551037" name="Line 125"/>
            <p:cNvSpPr/>
            <p:nvPr/>
          </p:nvSpPr>
          <p:spPr>
            <a:xfrm rot="5400000" flipH="1" flipV="1">
              <a:off x="3106" y="3239"/>
              <a:ext cx="817" cy="0"/>
            </a:xfrm>
            <a:prstGeom prst="line">
              <a:avLst/>
            </a:prstGeom>
            <a:ln w="25400" cap="flat" cmpd="sng">
              <a:solidFill>
                <a:schemeClr val="tx1"/>
              </a:solidFill>
              <a:prstDash val="solid"/>
              <a:headEnd type="none" w="med" len="med"/>
              <a:tailEnd type="stealth" w="med" len="lg"/>
            </a:ln>
          </p:spPr>
        </p:sp>
      </p:grpSp>
      <p:grpSp>
        <p:nvGrpSpPr>
          <p:cNvPr id="21" name="Group 126"/>
          <p:cNvGrpSpPr/>
          <p:nvPr/>
        </p:nvGrpSpPr>
        <p:grpSpPr>
          <a:xfrm>
            <a:off x="5670550" y="4876800"/>
            <a:ext cx="2489200" cy="1014413"/>
            <a:chOff x="3532" y="2978"/>
            <a:chExt cx="1568" cy="639"/>
          </a:xfrm>
        </p:grpSpPr>
        <p:sp>
          <p:nvSpPr>
            <p:cNvPr id="551039" name="Line 127"/>
            <p:cNvSpPr/>
            <p:nvPr/>
          </p:nvSpPr>
          <p:spPr>
            <a:xfrm>
              <a:off x="3605" y="2988"/>
              <a:ext cx="0" cy="617"/>
            </a:xfrm>
            <a:prstGeom prst="line">
              <a:avLst/>
            </a:prstGeom>
            <a:ln w="38100" cap="flat" cmpd="sng">
              <a:solidFill>
                <a:schemeClr val="accent2"/>
              </a:solidFill>
              <a:prstDash val="solid"/>
              <a:headEnd type="none" w="med" len="med"/>
              <a:tailEnd type="none" w="med" len="med"/>
            </a:ln>
          </p:spPr>
        </p:sp>
        <p:sp>
          <p:nvSpPr>
            <p:cNvPr id="551040" name="Line 128"/>
            <p:cNvSpPr/>
            <p:nvPr/>
          </p:nvSpPr>
          <p:spPr>
            <a:xfrm>
              <a:off x="3965" y="2988"/>
              <a:ext cx="0" cy="617"/>
            </a:xfrm>
            <a:prstGeom prst="line">
              <a:avLst/>
            </a:prstGeom>
            <a:ln w="38100" cap="flat" cmpd="sng">
              <a:solidFill>
                <a:schemeClr val="accent2"/>
              </a:solidFill>
              <a:prstDash val="solid"/>
              <a:headEnd type="none" w="med" len="med"/>
              <a:tailEnd type="none" w="med" len="med"/>
            </a:ln>
          </p:spPr>
        </p:sp>
        <p:sp>
          <p:nvSpPr>
            <p:cNvPr id="551041" name="Line 129"/>
            <p:cNvSpPr/>
            <p:nvPr/>
          </p:nvSpPr>
          <p:spPr>
            <a:xfrm>
              <a:off x="4649" y="3012"/>
              <a:ext cx="0" cy="605"/>
            </a:xfrm>
            <a:prstGeom prst="line">
              <a:avLst/>
            </a:prstGeom>
            <a:ln w="38100" cap="flat" cmpd="sng">
              <a:solidFill>
                <a:schemeClr val="accent2"/>
              </a:solidFill>
              <a:prstDash val="solid"/>
              <a:headEnd type="none" w="med" len="med"/>
              <a:tailEnd type="none" w="med" len="med"/>
            </a:ln>
          </p:spPr>
        </p:sp>
        <p:sp>
          <p:nvSpPr>
            <p:cNvPr id="551042" name="Line 130"/>
            <p:cNvSpPr/>
            <p:nvPr/>
          </p:nvSpPr>
          <p:spPr>
            <a:xfrm>
              <a:off x="4997" y="2988"/>
              <a:ext cx="0" cy="617"/>
            </a:xfrm>
            <a:prstGeom prst="line">
              <a:avLst/>
            </a:prstGeom>
            <a:ln w="38100" cap="flat" cmpd="sng">
              <a:solidFill>
                <a:schemeClr val="accent2"/>
              </a:solidFill>
              <a:prstDash val="solid"/>
              <a:headEnd type="none" w="med" len="med"/>
              <a:tailEnd type="none" w="med" len="med"/>
            </a:ln>
          </p:spPr>
        </p:sp>
        <p:sp>
          <p:nvSpPr>
            <p:cNvPr id="551043" name="Line 131"/>
            <p:cNvSpPr/>
            <p:nvPr/>
          </p:nvSpPr>
          <p:spPr>
            <a:xfrm>
              <a:off x="3532" y="2978"/>
              <a:ext cx="68" cy="12"/>
            </a:xfrm>
            <a:prstGeom prst="line">
              <a:avLst/>
            </a:prstGeom>
            <a:ln w="38100" cap="flat" cmpd="sng">
              <a:solidFill>
                <a:schemeClr val="accent2"/>
              </a:solidFill>
              <a:prstDash val="solid"/>
              <a:headEnd type="none" w="med" len="med"/>
              <a:tailEnd type="none" w="med" len="med"/>
            </a:ln>
          </p:spPr>
        </p:sp>
        <p:sp>
          <p:nvSpPr>
            <p:cNvPr id="551044" name="Line 132"/>
            <p:cNvSpPr/>
            <p:nvPr/>
          </p:nvSpPr>
          <p:spPr>
            <a:xfrm>
              <a:off x="3616" y="3578"/>
              <a:ext cx="344" cy="12"/>
            </a:xfrm>
            <a:prstGeom prst="line">
              <a:avLst/>
            </a:prstGeom>
            <a:ln w="38100" cap="flat" cmpd="sng">
              <a:solidFill>
                <a:schemeClr val="accent2"/>
              </a:solidFill>
              <a:prstDash val="solid"/>
              <a:headEnd type="none" w="med" len="med"/>
              <a:tailEnd type="none" w="med" len="med"/>
            </a:ln>
          </p:spPr>
        </p:sp>
        <p:sp>
          <p:nvSpPr>
            <p:cNvPr id="551045" name="Line 133"/>
            <p:cNvSpPr/>
            <p:nvPr/>
          </p:nvSpPr>
          <p:spPr>
            <a:xfrm>
              <a:off x="3964" y="3002"/>
              <a:ext cx="692" cy="0"/>
            </a:xfrm>
            <a:prstGeom prst="line">
              <a:avLst/>
            </a:prstGeom>
            <a:ln w="38100" cap="flat" cmpd="sng">
              <a:solidFill>
                <a:schemeClr val="accent2"/>
              </a:solidFill>
              <a:prstDash val="solid"/>
              <a:headEnd type="none" w="med" len="med"/>
              <a:tailEnd type="none" w="med" len="med"/>
            </a:ln>
          </p:spPr>
        </p:sp>
        <p:sp>
          <p:nvSpPr>
            <p:cNvPr id="551046" name="Line 134"/>
            <p:cNvSpPr/>
            <p:nvPr/>
          </p:nvSpPr>
          <p:spPr>
            <a:xfrm>
              <a:off x="4636" y="3590"/>
              <a:ext cx="356" cy="12"/>
            </a:xfrm>
            <a:prstGeom prst="line">
              <a:avLst/>
            </a:prstGeom>
            <a:ln w="38100" cap="flat" cmpd="sng">
              <a:solidFill>
                <a:schemeClr val="accent2"/>
              </a:solidFill>
              <a:prstDash val="solid"/>
              <a:headEnd type="none" w="med" len="med"/>
              <a:tailEnd type="none" w="med" len="med"/>
            </a:ln>
          </p:spPr>
        </p:sp>
        <p:sp>
          <p:nvSpPr>
            <p:cNvPr id="551047" name="Line 135"/>
            <p:cNvSpPr/>
            <p:nvPr/>
          </p:nvSpPr>
          <p:spPr>
            <a:xfrm>
              <a:off x="4996" y="3002"/>
              <a:ext cx="104" cy="0"/>
            </a:xfrm>
            <a:prstGeom prst="line">
              <a:avLst/>
            </a:prstGeom>
            <a:ln w="38100" cap="flat" cmpd="sng">
              <a:solidFill>
                <a:schemeClr val="accent2"/>
              </a:solidFill>
              <a:prstDash val="solid"/>
              <a:headEnd type="none" w="med" len="med"/>
              <a:tailEnd type="none" w="med" len="med"/>
            </a:ln>
          </p:spPr>
        </p:sp>
      </p:grpSp>
      <p:sp>
        <p:nvSpPr>
          <p:cNvPr id="64648" name="Text Box 136"/>
          <p:cNvSpPr txBox="1">
            <a:spLocks noChangeArrowheads="1"/>
          </p:cNvSpPr>
          <p:nvPr/>
        </p:nvSpPr>
        <p:spPr bwMode="auto">
          <a:xfrm>
            <a:off x="4849813" y="4791075"/>
            <a:ext cx="755650" cy="457200"/>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OM</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64649" name="Text Box 137"/>
          <p:cNvSpPr txBox="1">
            <a:spLocks noChangeArrowheads="1"/>
          </p:cNvSpPr>
          <p:nvPr/>
        </p:nvSpPr>
        <p:spPr bwMode="auto">
          <a:xfrm>
            <a:off x="4772025" y="5548313"/>
            <a:ext cx="908050" cy="457200"/>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OM</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10"/>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wipe(left)">
                                      <p:cBhvr>
                                        <p:cTn id="7" dur="500"/>
                                        <p:tgtEl>
                                          <p:spTgt spid="645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4609">
                                            <p:txEl>
                                              <p:charRg st="4294967295" end="4294967295"/>
                                            </p:txEl>
                                          </p:spTgt>
                                        </p:tgtEl>
                                        <p:attrNameLst>
                                          <p:attrName>style.visibility</p:attrName>
                                        </p:attrNameLst>
                                      </p:cBhvr>
                                      <p:to>
                                        <p:strVal val="visible"/>
                                      </p:to>
                                    </p:set>
                                    <p:animEffect transition="in" filter="wipe(left)">
                                      <p:cBhvr>
                                        <p:cTn id="22" dur="500"/>
                                        <p:tgtEl>
                                          <p:spTgt spid="64609">
                                            <p:txEl>
                                              <p:charRg st="4294967295" end="429496729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4609">
                                            <p:txEl>
                                              <p:charRg st="0" end="9"/>
                                            </p:txEl>
                                          </p:spTgt>
                                        </p:tgtEl>
                                        <p:attrNameLst>
                                          <p:attrName>style.visibility</p:attrName>
                                        </p:attrNameLst>
                                      </p:cBhvr>
                                      <p:to>
                                        <p:strVal val="visible"/>
                                      </p:to>
                                    </p:set>
                                    <p:animEffect transition="in" filter="wipe(left)">
                                      <p:cBhvr>
                                        <p:cTn id="27" dur="500"/>
                                        <p:tgtEl>
                                          <p:spTgt spid="64609">
                                            <p:txEl>
                                              <p:charRg st="0" end="9"/>
                                            </p:txEl>
                                          </p:spTgt>
                                        </p:tgtEl>
                                      </p:cBhvr>
                                    </p:animEffect>
                                  </p:childTnLst>
                                </p:cTn>
                              </p:par>
                            </p:childTnLst>
                          </p:cTn>
                        </p:par>
                        <p:par>
                          <p:cTn id="28" fill="hold">
                            <p:stCondLst>
                              <p:cond delay="500"/>
                            </p:stCondLst>
                            <p:childTnLst>
                              <p:par>
                                <p:cTn id="29" presetID="22" presetClass="entr" presetSubtype="1" fill="hold" nodeType="afterEffect">
                                  <p:stCondLst>
                                    <p:cond delay="200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7" presetClass="entr" presetSubtype="8"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ppt_x</p:attrName>
                                        </p:attrNameLst>
                                      </p:cBhvr>
                                      <p:tavLst>
                                        <p:tav tm="0">
                                          <p:val>
                                            <p:strVal val="#ppt_x-#ppt_w/2"/>
                                          </p:val>
                                        </p:tav>
                                        <p:tav tm="100000">
                                          <p:val>
                                            <p:strVal val="#ppt_x"/>
                                          </p:val>
                                        </p:tav>
                                      </p:tavLst>
                                    </p:anim>
                                    <p:anim calcmode="lin" valueType="num">
                                      <p:cBhvr>
                                        <p:cTn id="37" dur="500" fill="hold"/>
                                        <p:tgtEl>
                                          <p:spTgt spid="4"/>
                                        </p:tgtEl>
                                        <p:attrNameLst>
                                          <p:attrName>ppt_y</p:attrName>
                                        </p:attrNameLst>
                                      </p:cBhvr>
                                      <p:tavLst>
                                        <p:tav tm="0">
                                          <p:val>
                                            <p:strVal val="#ppt_y"/>
                                          </p:val>
                                        </p:tav>
                                        <p:tav tm="100000">
                                          <p:val>
                                            <p:strVal val="#ppt_y"/>
                                          </p:val>
                                        </p:tav>
                                      </p:tavLst>
                                    </p:anim>
                                    <p:anim calcmode="lin" valueType="num">
                                      <p:cBhvr>
                                        <p:cTn id="38" dur="500" fill="hold"/>
                                        <p:tgtEl>
                                          <p:spTgt spid="4"/>
                                        </p:tgtEl>
                                        <p:attrNameLst>
                                          <p:attrName>ppt_w</p:attrName>
                                        </p:attrNameLst>
                                      </p:cBhvr>
                                      <p:tavLst>
                                        <p:tav tm="0">
                                          <p:val>
                                            <p:fltVal val="0.000000"/>
                                          </p:val>
                                        </p:tav>
                                        <p:tav tm="100000">
                                          <p:val>
                                            <p:strVal val="#ppt_w"/>
                                          </p:val>
                                        </p:tav>
                                      </p:tavLst>
                                    </p:anim>
                                    <p:anim calcmode="lin" valueType="num">
                                      <p:cBhvr>
                                        <p:cTn id="39" dur="500" fill="hold"/>
                                        <p:tgtEl>
                                          <p:spTgt spid="4"/>
                                        </p:tgtEl>
                                        <p:attrNameLst>
                                          <p:attrName>ppt_h</p:attrName>
                                        </p:attrNameLst>
                                      </p:cBhvr>
                                      <p:tavLst>
                                        <p:tav tm="0">
                                          <p:val>
                                            <p:strVal val="#ppt_h"/>
                                          </p:val>
                                        </p:tav>
                                        <p:tav tm="100000">
                                          <p:val>
                                            <p:strVal val="#ppt_h"/>
                                          </p:val>
                                        </p:tav>
                                      </p:tavLst>
                                    </p:anim>
                                  </p:childTnLst>
                                </p:cTn>
                              </p:par>
                            </p:childTnLst>
                          </p:cTn>
                        </p:par>
                        <p:par>
                          <p:cTn id="40" fill="hold">
                            <p:stCondLst>
                              <p:cond delay="500"/>
                            </p:stCondLst>
                            <p:childTnLst>
                              <p:par>
                                <p:cTn id="41" presetID="1" presetClass="entr" presetSubtype="0" fill="hold" nodeType="afterEffect">
                                  <p:stCondLst>
                                    <p:cond delay="0"/>
                                  </p:stCondLst>
                                  <p:childTnLst>
                                    <p:set>
                                      <p:cBhvr>
                                        <p:cTn id="42" dur="1" fill="hold">
                                          <p:stCondLst>
                                            <p:cond delay="499"/>
                                          </p:stCondLst>
                                        </p:cTn>
                                        <p:tgtEl>
                                          <p:spTgt spid="645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4537"/>
                                        </p:tgtEl>
                                        <p:attrNameLst>
                                          <p:attrName>style.visibility</p:attrName>
                                        </p:attrNameLst>
                                      </p:cBhvr>
                                      <p:to>
                                        <p:strVal val="visible"/>
                                      </p:to>
                                    </p:set>
                                    <p:animEffect transition="in" filter="wipe(left)">
                                      <p:cBhvr>
                                        <p:cTn id="47" dur="500"/>
                                        <p:tgtEl>
                                          <p:spTgt spid="64537"/>
                                        </p:tgtEl>
                                      </p:cBhvr>
                                    </p:animEffect>
                                  </p:childTnLst>
                                </p:cTn>
                              </p:par>
                            </p:childTnLst>
                          </p:cTn>
                        </p:par>
                        <p:par>
                          <p:cTn id="48" fill="hold">
                            <p:stCondLst>
                              <p:cond delay="500"/>
                            </p:stCondLst>
                            <p:childTnLst>
                              <p:par>
                                <p:cTn id="49" presetID="22" presetClass="entr" presetSubtype="8" fill="hold" nodeType="afterEffect">
                                  <p:stCondLst>
                                    <p:cond delay="0"/>
                                  </p:stCondLst>
                                  <p:childTnLst>
                                    <p:set>
                                      <p:cBhvr>
                                        <p:cTn id="50" dur="1" fill="hold">
                                          <p:stCondLst>
                                            <p:cond delay="0"/>
                                          </p:stCondLst>
                                        </p:cTn>
                                        <p:tgtEl>
                                          <p:spTgt spid="64529"/>
                                        </p:tgtEl>
                                        <p:attrNameLst>
                                          <p:attrName>style.visibility</p:attrName>
                                        </p:attrNameLst>
                                      </p:cBhvr>
                                      <p:to>
                                        <p:strVal val="visible"/>
                                      </p:to>
                                    </p:set>
                                    <p:animEffect transition="in" filter="wipe(left)">
                                      <p:cBhvr>
                                        <p:cTn id="51" dur="500"/>
                                        <p:tgtEl>
                                          <p:spTgt spid="64529"/>
                                        </p:tgtEl>
                                      </p:cBhvr>
                                    </p:animEffect>
                                  </p:childTnLst>
                                </p:cTn>
                              </p:par>
                            </p:childTnLst>
                          </p:cTn>
                        </p:par>
                        <p:par>
                          <p:cTn id="52" fill="hold">
                            <p:stCondLst>
                              <p:cond delay="1000"/>
                            </p:stCondLst>
                            <p:childTnLst>
                              <p:par>
                                <p:cTn id="53" presetID="22" presetClass="entr" presetSubtype="4" fill="hold" nodeType="afterEffect">
                                  <p:stCondLst>
                                    <p:cond delay="0"/>
                                  </p:stCondLst>
                                  <p:childTnLst>
                                    <p:set>
                                      <p:cBhvr>
                                        <p:cTn id="54" dur="1" fill="hold">
                                          <p:stCondLst>
                                            <p:cond delay="0"/>
                                          </p:stCondLst>
                                        </p:cTn>
                                        <p:tgtEl>
                                          <p:spTgt spid="64530"/>
                                        </p:tgtEl>
                                        <p:attrNameLst>
                                          <p:attrName>style.visibility</p:attrName>
                                        </p:attrNameLst>
                                      </p:cBhvr>
                                      <p:to>
                                        <p:strVal val="visible"/>
                                      </p:to>
                                    </p:set>
                                    <p:animEffect transition="in" filter="wipe(down)">
                                      <p:cBhvr>
                                        <p:cTn id="55" dur="500"/>
                                        <p:tgtEl>
                                          <p:spTgt spid="64530"/>
                                        </p:tgtEl>
                                      </p:cBhvr>
                                    </p:animEffect>
                                  </p:childTnLst>
                                </p:cTn>
                              </p:par>
                            </p:childTnLst>
                          </p:cTn>
                        </p:par>
                        <p:par>
                          <p:cTn id="56" fill="hold">
                            <p:stCondLst>
                              <p:cond delay="1500"/>
                            </p:stCondLst>
                            <p:childTnLst>
                              <p:par>
                                <p:cTn id="57" presetID="22" presetClass="entr" presetSubtype="2" fill="hold" nodeType="afterEffect">
                                  <p:stCondLst>
                                    <p:cond delay="1000"/>
                                  </p:stCondLst>
                                  <p:childTnLst>
                                    <p:set>
                                      <p:cBhvr>
                                        <p:cTn id="58" dur="1" fill="hold">
                                          <p:stCondLst>
                                            <p:cond delay="0"/>
                                          </p:stCondLst>
                                        </p:cTn>
                                        <p:tgtEl>
                                          <p:spTgt spid="64534"/>
                                        </p:tgtEl>
                                        <p:attrNameLst>
                                          <p:attrName>style.visibility</p:attrName>
                                        </p:attrNameLst>
                                      </p:cBhvr>
                                      <p:to>
                                        <p:strVal val="visible"/>
                                      </p:to>
                                    </p:set>
                                    <p:animEffect transition="in" filter="wipe(right)">
                                      <p:cBhvr>
                                        <p:cTn id="59" dur="500"/>
                                        <p:tgtEl>
                                          <p:spTgt spid="64534"/>
                                        </p:tgtEl>
                                      </p:cBhvr>
                                    </p:animEffect>
                                  </p:childTnLst>
                                </p:cTn>
                              </p:par>
                            </p:childTnLst>
                          </p:cTn>
                        </p:par>
                        <p:par>
                          <p:cTn id="60" fill="hold">
                            <p:stCondLst>
                              <p:cond delay="3000"/>
                            </p:stCondLst>
                            <p:childTnLst>
                              <p:par>
                                <p:cTn id="61" presetID="22" presetClass="entr" presetSubtype="8" fill="hold" grpId="0" nodeType="afterEffect">
                                  <p:stCondLst>
                                    <p:cond delay="0"/>
                                  </p:stCondLst>
                                  <p:childTnLst>
                                    <p:set>
                                      <p:cBhvr>
                                        <p:cTn id="62" dur="1" fill="hold">
                                          <p:stCondLst>
                                            <p:cond delay="0"/>
                                          </p:stCondLst>
                                        </p:cTn>
                                        <p:tgtEl>
                                          <p:spTgt spid="64536"/>
                                        </p:tgtEl>
                                        <p:attrNameLst>
                                          <p:attrName>style.visibility</p:attrName>
                                        </p:attrNameLst>
                                      </p:cBhvr>
                                      <p:to>
                                        <p:strVal val="visible"/>
                                      </p:to>
                                    </p:set>
                                    <p:animEffect transition="in" filter="wipe(left)">
                                      <p:cBhvr>
                                        <p:cTn id="63" dur="500"/>
                                        <p:tgtEl>
                                          <p:spTgt spid="64536"/>
                                        </p:tgtEl>
                                      </p:cBhvr>
                                    </p:animEffect>
                                  </p:childTnLst>
                                </p:cTn>
                              </p:par>
                            </p:childTnLst>
                          </p:cTn>
                        </p:par>
                        <p:par>
                          <p:cTn id="64" fill="hold">
                            <p:stCondLst>
                              <p:cond delay="3500"/>
                            </p:stCondLst>
                            <p:childTnLst>
                              <p:par>
                                <p:cTn id="65" presetID="22" presetClass="entr" presetSubtype="8" fill="hold" nodeType="afterEffect">
                                  <p:stCondLst>
                                    <p:cond delay="0"/>
                                  </p:stCondLst>
                                  <p:childTnLst>
                                    <p:set>
                                      <p:cBhvr>
                                        <p:cTn id="66" dur="1" fill="hold">
                                          <p:stCondLst>
                                            <p:cond delay="0"/>
                                          </p:stCondLst>
                                        </p:cTn>
                                        <p:tgtEl>
                                          <p:spTgt spid="64535"/>
                                        </p:tgtEl>
                                        <p:attrNameLst>
                                          <p:attrName>style.visibility</p:attrName>
                                        </p:attrNameLst>
                                      </p:cBhvr>
                                      <p:to>
                                        <p:strVal val="visible"/>
                                      </p:to>
                                    </p:set>
                                    <p:animEffect transition="in" filter="wipe(left)">
                                      <p:cBhvr>
                                        <p:cTn id="67" dur="500"/>
                                        <p:tgtEl>
                                          <p:spTgt spid="64535"/>
                                        </p:tgtEl>
                                      </p:cBhvr>
                                    </p:animEffect>
                                  </p:childTnLst>
                                </p:cTn>
                              </p:par>
                            </p:childTnLst>
                          </p:cTn>
                        </p:par>
                        <p:par>
                          <p:cTn id="68" fill="hold">
                            <p:stCondLst>
                              <p:cond delay="4000"/>
                            </p:stCondLst>
                            <p:childTnLst>
                              <p:par>
                                <p:cTn id="69" presetID="22" presetClass="entr" presetSubtype="1" fill="hold" nodeType="afterEffect">
                                  <p:stCondLst>
                                    <p:cond delay="0"/>
                                  </p:stCondLst>
                                  <p:childTnLst>
                                    <p:set>
                                      <p:cBhvr>
                                        <p:cTn id="70" dur="1" fill="hold">
                                          <p:stCondLst>
                                            <p:cond delay="0"/>
                                          </p:stCondLst>
                                        </p:cTn>
                                        <p:tgtEl>
                                          <p:spTgt spid="64531"/>
                                        </p:tgtEl>
                                        <p:attrNameLst>
                                          <p:attrName>style.visibility</p:attrName>
                                        </p:attrNameLst>
                                      </p:cBhvr>
                                      <p:to>
                                        <p:strVal val="visible"/>
                                      </p:to>
                                    </p:set>
                                    <p:animEffect transition="in" filter="wipe(up)">
                                      <p:cBhvr>
                                        <p:cTn id="71" dur="500"/>
                                        <p:tgtEl>
                                          <p:spTgt spid="64531"/>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64538"/>
                                        </p:tgtEl>
                                        <p:attrNameLst>
                                          <p:attrName>style.visibility</p:attrName>
                                        </p:attrNameLst>
                                      </p:cBhvr>
                                      <p:to>
                                        <p:strVal val="visible"/>
                                      </p:to>
                                    </p:set>
                                    <p:animEffect transition="in" filter="wipe(left)">
                                      <p:cBhvr>
                                        <p:cTn id="75" dur="500"/>
                                        <p:tgtEl>
                                          <p:spTgt spid="64538"/>
                                        </p:tgtEl>
                                      </p:cBhvr>
                                    </p:animEffect>
                                  </p:childTnLst>
                                </p:cTn>
                              </p:par>
                            </p:childTnLst>
                          </p:cTn>
                        </p:par>
                        <p:par>
                          <p:cTn id="76" fill="hold">
                            <p:stCondLst>
                              <p:cond delay="5000"/>
                            </p:stCondLst>
                            <p:childTnLst>
                              <p:par>
                                <p:cTn id="77" presetID="22" presetClass="entr" presetSubtype="4" fill="hold" nodeType="afterEffect">
                                  <p:stCondLst>
                                    <p:cond delay="0"/>
                                  </p:stCondLst>
                                  <p:childTnLst>
                                    <p:set>
                                      <p:cBhvr>
                                        <p:cTn id="78" dur="1" fill="hold">
                                          <p:stCondLst>
                                            <p:cond delay="0"/>
                                          </p:stCondLst>
                                        </p:cTn>
                                        <p:tgtEl>
                                          <p:spTgt spid="64532"/>
                                        </p:tgtEl>
                                        <p:attrNameLst>
                                          <p:attrName>style.visibility</p:attrName>
                                        </p:attrNameLst>
                                      </p:cBhvr>
                                      <p:to>
                                        <p:strVal val="visible"/>
                                      </p:to>
                                    </p:set>
                                    <p:animEffect transition="in" filter="wipe(down)">
                                      <p:cBhvr>
                                        <p:cTn id="79" dur="500"/>
                                        <p:tgtEl>
                                          <p:spTgt spid="64532"/>
                                        </p:tgtEl>
                                      </p:cBhvr>
                                    </p:animEffect>
                                  </p:childTnLst>
                                </p:cTn>
                              </p:par>
                            </p:childTnLst>
                          </p:cTn>
                        </p:par>
                        <p:par>
                          <p:cTn id="80" fill="hold">
                            <p:stCondLst>
                              <p:cond delay="5500"/>
                            </p:stCondLst>
                            <p:childTnLst>
                              <p:par>
                                <p:cTn id="81" presetID="22" presetClass="entr" presetSubtype="8" fill="hold" nodeType="afterEffect">
                                  <p:stCondLst>
                                    <p:cond delay="0"/>
                                  </p:stCondLst>
                                  <p:childTnLst>
                                    <p:set>
                                      <p:cBhvr>
                                        <p:cTn id="82" dur="1" fill="hold">
                                          <p:stCondLst>
                                            <p:cond delay="0"/>
                                          </p:stCondLst>
                                        </p:cTn>
                                        <p:tgtEl>
                                          <p:spTgt spid="64533"/>
                                        </p:tgtEl>
                                        <p:attrNameLst>
                                          <p:attrName>style.visibility</p:attrName>
                                        </p:attrNameLst>
                                      </p:cBhvr>
                                      <p:to>
                                        <p:strVal val="visible"/>
                                      </p:to>
                                    </p:set>
                                    <p:animEffect transition="in" filter="wipe(left)">
                                      <p:cBhvr>
                                        <p:cTn id="83" dur="500"/>
                                        <p:tgtEl>
                                          <p:spTgt spid="6453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64610">
                                            <p:txEl>
                                              <p:charRg st="4294967295" end="4294967295"/>
                                            </p:txEl>
                                          </p:spTgt>
                                        </p:tgtEl>
                                        <p:attrNameLst>
                                          <p:attrName>style.visibility</p:attrName>
                                        </p:attrNameLst>
                                      </p:cBhvr>
                                      <p:to>
                                        <p:strVal val="visible"/>
                                      </p:to>
                                    </p:set>
                                    <p:animEffect transition="in" filter="wipe(left)">
                                      <p:cBhvr>
                                        <p:cTn id="88" dur="500"/>
                                        <p:tgtEl>
                                          <p:spTgt spid="64610">
                                            <p:txEl>
                                              <p:charRg st="4294967295" end="4294967295"/>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64610">
                                            <p:txEl>
                                              <p:charRg st="0" end="10"/>
                                            </p:txEl>
                                          </p:spTgt>
                                        </p:tgtEl>
                                        <p:attrNameLst>
                                          <p:attrName>style.visibility</p:attrName>
                                        </p:attrNameLst>
                                      </p:cBhvr>
                                      <p:to>
                                        <p:strVal val="visible"/>
                                      </p:to>
                                    </p:set>
                                    <p:animEffect transition="in" filter="wipe(left)">
                                      <p:cBhvr>
                                        <p:cTn id="93" dur="500"/>
                                        <p:tgtEl>
                                          <p:spTgt spid="64610">
                                            <p:txEl>
                                              <p:charRg st="0" end="10"/>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13"/>
                                        </p:tgtEl>
                                        <p:attrNameLst>
                                          <p:attrName>style.visibility</p:attrName>
                                        </p:attrNameLst>
                                      </p:cBhvr>
                                      <p:to>
                                        <p:strVal val="visible"/>
                                      </p:to>
                                    </p:set>
                                    <p:animEffect transition="in" filter="wipe(left)">
                                      <p:cBhvr>
                                        <p:cTn id="98" dur="500"/>
                                        <p:tgtEl>
                                          <p:spTgt spid="13"/>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ipe(left)">
                                      <p:cBhvr>
                                        <p:cTn id="103" dur="500"/>
                                        <p:tgtEl>
                                          <p:spTgt spid="17"/>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1" fill="hold" nodeType="click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wipe(up)">
                                      <p:cBhvr>
                                        <p:cTn id="108" dur="500"/>
                                        <p:tgtEl>
                                          <p:spTgt spid="18"/>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19"/>
                                        </p:tgtEl>
                                        <p:attrNameLst>
                                          <p:attrName>style.visibility</p:attrName>
                                        </p:attrNameLst>
                                      </p:cBhvr>
                                      <p:to>
                                        <p:strVal val="visible"/>
                                      </p:to>
                                    </p:set>
                                    <p:animEffect transition="in" filter="wipe(left)">
                                      <p:cBhvr>
                                        <p:cTn id="113" dur="500"/>
                                        <p:tgtEl>
                                          <p:spTgt spid="19"/>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21"/>
                                        </p:tgtEl>
                                        <p:attrNameLst>
                                          <p:attrName>style.visibility</p:attrName>
                                        </p:attrNameLst>
                                      </p:cBhvr>
                                      <p:to>
                                        <p:strVal val="visible"/>
                                      </p:to>
                                    </p:set>
                                    <p:animEffect transition="in" filter="wipe(left)">
                                      <p:cBhvr>
                                        <p:cTn id="118" dur="500"/>
                                        <p:tgtEl>
                                          <p:spTgt spid="21"/>
                                        </p:tgtEl>
                                      </p:cBhvr>
                                    </p:animEffect>
                                  </p:childTnLst>
                                </p:cTn>
                              </p:par>
                            </p:childTnLst>
                          </p:cTn>
                        </p:par>
                        <p:par>
                          <p:cTn id="119" fill="hold">
                            <p:stCondLst>
                              <p:cond delay="500"/>
                            </p:stCondLst>
                            <p:childTnLst>
                              <p:par>
                                <p:cTn id="120" presetID="22" presetClass="entr" presetSubtype="8" fill="hold" grpId="0" nodeType="afterEffect">
                                  <p:stCondLst>
                                    <p:cond delay="0"/>
                                  </p:stCondLst>
                                  <p:childTnLst>
                                    <p:set>
                                      <p:cBhvr>
                                        <p:cTn id="121" dur="1" fill="hold">
                                          <p:stCondLst>
                                            <p:cond delay="0"/>
                                          </p:stCondLst>
                                        </p:cTn>
                                        <p:tgtEl>
                                          <p:spTgt spid="64648"/>
                                        </p:tgtEl>
                                        <p:attrNameLst>
                                          <p:attrName>style.visibility</p:attrName>
                                        </p:attrNameLst>
                                      </p:cBhvr>
                                      <p:to>
                                        <p:strVal val="visible"/>
                                      </p:to>
                                    </p:set>
                                    <p:animEffect transition="in" filter="wipe(left)">
                                      <p:cBhvr>
                                        <p:cTn id="122" dur="500"/>
                                        <p:tgtEl>
                                          <p:spTgt spid="64648"/>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64649"/>
                                        </p:tgtEl>
                                        <p:attrNameLst>
                                          <p:attrName>style.visibility</p:attrName>
                                        </p:attrNameLst>
                                      </p:cBhvr>
                                      <p:to>
                                        <p:strVal val="visible"/>
                                      </p:to>
                                    </p:set>
                                    <p:animEffect transition="in" filter="wipe(left)">
                                      <p:cBhvr>
                                        <p:cTn id="127" dur="500"/>
                                        <p:tgtEl>
                                          <p:spTgt spid="64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P spid="64536" grpId="0" bldLvl="0" animBg="1"/>
      <p:bldP spid="64537" grpId="0" bldLvl="0" animBg="1"/>
      <p:bldP spid="64609" grpId="0" build="p"/>
      <p:bldP spid="64610" grpId="0" build="p"/>
      <p:bldP spid="64648" grpId="0" bldLvl="0" animBg="1"/>
      <p:bldP spid="64649" grpId="0" bldLvl="0" animBg="1"/>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5538" name="Text Box 2"/>
          <p:cNvSpPr txBox="1"/>
          <p:nvPr/>
        </p:nvSpPr>
        <p:spPr>
          <a:xfrm>
            <a:off x="476250" y="765175"/>
            <a:ext cx="8083550" cy="1117600"/>
          </a:xfrm>
          <a:prstGeom prst="rect">
            <a:avLst/>
          </a:prstGeom>
          <a:noFill/>
          <a:ln w="9525">
            <a:noFill/>
          </a:ln>
        </p:spPr>
        <p:txBody>
          <a:bodyPr>
            <a:spAutoFit/>
          </a:bodyPr>
          <a:p>
            <a:pPr>
              <a:lnSpc>
                <a:spcPct val="120000"/>
              </a:lnSpc>
              <a:spcBef>
                <a:spcPct val="50000"/>
              </a:spcBef>
            </a:pPr>
            <a:r>
              <a:rPr lang="en-US" altLang="zh-CN" sz="2800" b="1" dirty="0">
                <a:solidFill>
                  <a:schemeClr val="tx2"/>
                </a:solidFill>
                <a:latin typeface="Times New Roman" panose="02020603050405020304" pitchFamily="18" charset="0"/>
              </a:rPr>
              <a:t>        </a:t>
            </a:r>
            <a:r>
              <a:rPr lang="zh-CN" altLang="en-US" sz="2800" b="1" dirty="0">
                <a:solidFill>
                  <a:schemeClr val="tx2"/>
                </a:solidFill>
                <a:latin typeface="Times New Roman" panose="02020603050405020304" pitchFamily="18" charset="0"/>
              </a:rPr>
              <a:t>在输出端与反相输入端接一个双向稳压管 ，即可把输出电压限制在某一特定值。</a:t>
            </a:r>
            <a:endParaRPr lang="zh-CN" altLang="en-US" sz="2800" b="1" dirty="0">
              <a:solidFill>
                <a:schemeClr val="tx2"/>
              </a:solidFill>
              <a:latin typeface="Times New Roman" panose="02020603050405020304" pitchFamily="18" charset="0"/>
            </a:endParaRPr>
          </a:p>
        </p:txBody>
      </p:sp>
      <p:sp>
        <p:nvSpPr>
          <p:cNvPr id="65539" name="Text Box 3"/>
          <p:cNvSpPr txBox="1">
            <a:spLocks noChangeArrowheads="1"/>
          </p:cNvSpPr>
          <p:nvPr/>
        </p:nvSpPr>
        <p:spPr bwMode="auto">
          <a:xfrm>
            <a:off x="1677988" y="4697413"/>
            <a:ext cx="3479800" cy="519113"/>
          </a:xfrm>
          <a:prstGeom prst="rect">
            <a:avLst/>
          </a:prstGeom>
          <a:noFill/>
          <a:ln w="25400">
            <a:noFill/>
            <a:miter lim="800000"/>
            <a:tailEnd type="none" w="sm" len="lg"/>
          </a:ln>
          <a:effectLst/>
        </p:spPr>
        <p:txBody>
          <a:bodyPr anchor="ctr">
            <a:spAutoFit/>
          </a:bodyPr>
          <a:lstStyle/>
          <a:p>
            <a:pPr marR="0" algn="ctr" defTabSz="914400" eaLnBrk="0" hangingPunct="0">
              <a:buClrTx/>
              <a:buSzTx/>
              <a:buFontTx/>
              <a:buNone/>
              <a:defRPr/>
            </a:pPr>
            <a:r>
              <a:rPr kumimoji="1" lang="zh-CN" altLang="en-US" sz="2800" b="1" kern="1200" cap="none" spc="0" normalizeH="0" baseline="0" noProof="0" smtClean="0">
                <a:solidFill>
                  <a:srgbClr val="0033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限幅电压比较器</a:t>
            </a:r>
            <a:endParaRPr kumimoji="1" lang="zh-CN" altLang="en-US" sz="2800" b="1" kern="1200" cap="none" spc="0" normalizeH="0" baseline="0" noProof="0" smtClean="0">
              <a:solidFill>
                <a:srgbClr val="0033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nvGrpSpPr>
          <p:cNvPr id="2" name="Group 4"/>
          <p:cNvGrpSpPr/>
          <p:nvPr/>
        </p:nvGrpSpPr>
        <p:grpSpPr>
          <a:xfrm>
            <a:off x="5629275" y="2227263"/>
            <a:ext cx="2608263" cy="2457450"/>
            <a:chOff x="3546" y="1293"/>
            <a:chExt cx="1643" cy="1548"/>
          </a:xfrm>
        </p:grpSpPr>
        <p:sp>
          <p:nvSpPr>
            <p:cNvPr id="551941" name="Text Box 5"/>
            <p:cNvSpPr txBox="1"/>
            <p:nvPr/>
          </p:nvSpPr>
          <p:spPr>
            <a:xfrm>
              <a:off x="4185" y="1636"/>
              <a:ext cx="116" cy="365"/>
            </a:xfrm>
            <a:prstGeom prst="rect">
              <a:avLst/>
            </a:prstGeom>
            <a:noFill/>
            <a:ln w="9525">
              <a:noFill/>
            </a:ln>
          </p:spPr>
          <p:txBody>
            <a:bodyPr wrap="none">
              <a:spAutoFit/>
            </a:bodyPr>
            <a:p>
              <a:pPr algn="ctr">
                <a:spcBef>
                  <a:spcPct val="50000"/>
                </a:spcBef>
              </a:pPr>
              <a:endParaRPr lang="zh-CN" altLang="zh-CN" sz="3200" i="1" dirty="0">
                <a:solidFill>
                  <a:srgbClr val="FF33CC"/>
                </a:solidFill>
                <a:latin typeface="Times New Roman" panose="02020603050405020304" pitchFamily="18" charset="0"/>
              </a:endParaRPr>
            </a:p>
          </p:txBody>
        </p:sp>
        <p:sp>
          <p:nvSpPr>
            <p:cNvPr id="551942" name="Line 6"/>
            <p:cNvSpPr/>
            <p:nvPr/>
          </p:nvSpPr>
          <p:spPr>
            <a:xfrm>
              <a:off x="3700" y="1831"/>
              <a:ext cx="540" cy="0"/>
            </a:xfrm>
            <a:prstGeom prst="line">
              <a:avLst/>
            </a:prstGeom>
            <a:ln w="38100" cap="flat" cmpd="sng">
              <a:solidFill>
                <a:srgbClr val="0033CC"/>
              </a:solidFill>
              <a:prstDash val="solid"/>
              <a:headEnd type="none" w="med" len="med"/>
              <a:tailEnd type="none" w="med" len="lg"/>
            </a:ln>
          </p:spPr>
        </p:sp>
        <p:sp>
          <p:nvSpPr>
            <p:cNvPr id="551943" name="Line 7"/>
            <p:cNvSpPr/>
            <p:nvPr/>
          </p:nvSpPr>
          <p:spPr>
            <a:xfrm>
              <a:off x="4230" y="2616"/>
              <a:ext cx="540" cy="0"/>
            </a:xfrm>
            <a:prstGeom prst="line">
              <a:avLst/>
            </a:prstGeom>
            <a:ln w="38100" cap="flat" cmpd="sng">
              <a:solidFill>
                <a:srgbClr val="0033CC"/>
              </a:solidFill>
              <a:prstDash val="solid"/>
              <a:headEnd type="none" w="med" len="med"/>
              <a:tailEnd type="none" w="med" len="lg"/>
            </a:ln>
          </p:spPr>
        </p:sp>
        <p:sp>
          <p:nvSpPr>
            <p:cNvPr id="65544" name="Text Box 8"/>
            <p:cNvSpPr txBox="1">
              <a:spLocks noChangeArrowheads="1"/>
            </p:cNvSpPr>
            <p:nvPr/>
          </p:nvSpPr>
          <p:spPr bwMode="auto">
            <a:xfrm>
              <a:off x="4302" y="1692"/>
              <a:ext cx="340" cy="288"/>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Z</a:t>
              </a:r>
              <a:endParaRPr kumimoji="1" lang="en-US" altLang="zh-CN"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65545" name="Text Box 9"/>
            <p:cNvSpPr txBox="1">
              <a:spLocks noChangeArrowheads="1"/>
            </p:cNvSpPr>
            <p:nvPr/>
          </p:nvSpPr>
          <p:spPr bwMode="auto">
            <a:xfrm>
              <a:off x="3774" y="2448"/>
              <a:ext cx="436" cy="288"/>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Z</a:t>
              </a:r>
              <a:endParaRPr kumimoji="1" lang="en-US" altLang="zh-CN"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551946" name="Text Box 10"/>
            <p:cNvSpPr txBox="1"/>
            <p:nvPr/>
          </p:nvSpPr>
          <p:spPr>
            <a:xfrm>
              <a:off x="3882" y="1296"/>
              <a:ext cx="317" cy="327"/>
            </a:xfrm>
            <a:prstGeom prst="rect">
              <a:avLst/>
            </a:prstGeom>
            <a:noFill/>
            <a:ln w="9525">
              <a:noFill/>
            </a:ln>
          </p:spPr>
          <p:txBody>
            <a:bodyPr wrap="none">
              <a:spAutoFit/>
            </a:bodyPr>
            <a:p>
              <a:pPr>
                <a:spcBef>
                  <a:spcPct val="50000"/>
                </a:spcBef>
              </a:pPr>
              <a:r>
                <a:rPr lang="en-US" altLang="zh-CN" sz="2800" b="1" i="1" dirty="0">
                  <a:solidFill>
                    <a:srgbClr val="660033"/>
                  </a:solidFill>
                  <a:latin typeface="Times New Roman" panose="02020603050405020304" pitchFamily="18" charset="0"/>
                  <a:ea typeface="黑体" panose="02010609060101010101" pitchFamily="2" charset="-122"/>
                </a:rPr>
                <a:t>u</a:t>
              </a:r>
              <a:r>
                <a:rPr lang="en-US" altLang="zh-CN" sz="2800" b="1" baseline="-25000" dirty="0">
                  <a:solidFill>
                    <a:srgbClr val="660033"/>
                  </a:solidFill>
                  <a:latin typeface="Times New Roman" panose="02020603050405020304" pitchFamily="18" charset="0"/>
                  <a:ea typeface="黑体" panose="02010609060101010101" pitchFamily="2" charset="-122"/>
                </a:rPr>
                <a:t>o</a:t>
              </a:r>
              <a:endParaRPr lang="en-US" altLang="zh-CN" sz="2800" i="1" dirty="0">
                <a:solidFill>
                  <a:srgbClr val="FF33CC"/>
                </a:solidFill>
                <a:latin typeface="Times New Roman" panose="02020603050405020304" pitchFamily="18" charset="0"/>
                <a:ea typeface="黑体" panose="02010609060101010101" pitchFamily="2" charset="-122"/>
              </a:endParaRPr>
            </a:p>
          </p:txBody>
        </p:sp>
        <p:sp>
          <p:nvSpPr>
            <p:cNvPr id="551947" name="Line 11"/>
            <p:cNvSpPr/>
            <p:nvPr/>
          </p:nvSpPr>
          <p:spPr>
            <a:xfrm>
              <a:off x="3546" y="2232"/>
              <a:ext cx="1440" cy="0"/>
            </a:xfrm>
            <a:prstGeom prst="line">
              <a:avLst/>
            </a:prstGeom>
            <a:ln w="25400" cap="flat" cmpd="sng">
              <a:solidFill>
                <a:schemeClr val="tx1"/>
              </a:solidFill>
              <a:prstDash val="solid"/>
              <a:headEnd type="none" w="med" len="med"/>
              <a:tailEnd type="stealth" w="med" len="lg"/>
            </a:ln>
          </p:spPr>
        </p:sp>
        <p:graphicFrame>
          <p:nvGraphicFramePr>
            <p:cNvPr id="551948" name="Object 12"/>
            <p:cNvGraphicFramePr/>
            <p:nvPr/>
          </p:nvGraphicFramePr>
          <p:xfrm>
            <a:off x="4998" y="2175"/>
            <a:ext cx="191" cy="276"/>
          </p:xfrm>
          <a:graphic>
            <a:graphicData uri="http://schemas.openxmlformats.org/presentationml/2006/ole">
              <mc:AlternateContent xmlns:mc="http://schemas.openxmlformats.org/markup-compatibility/2006">
                <mc:Choice xmlns:v="urn:schemas-microsoft-com:vml" Requires="v">
                  <p:oleObj spid="_x0000_s4604" name="" r:id="rId1" imgW="304800" imgH="418465" progId="Equation.3">
                    <p:embed/>
                  </p:oleObj>
                </mc:Choice>
                <mc:Fallback>
                  <p:oleObj name="" r:id="rId1" imgW="304800" imgH="418465" progId="Equation.3">
                    <p:embed/>
                    <p:pic>
                      <p:nvPicPr>
                        <p:cNvPr id="0" name="图片 4603"/>
                        <p:cNvPicPr/>
                        <p:nvPr/>
                      </p:nvPicPr>
                      <p:blipFill>
                        <a:blip r:embed="rId2"/>
                        <a:stretch>
                          <a:fillRect/>
                        </a:stretch>
                      </p:blipFill>
                      <p:spPr>
                        <a:xfrm>
                          <a:off x="4998" y="2175"/>
                          <a:ext cx="191" cy="276"/>
                        </a:xfrm>
                        <a:prstGeom prst="rect">
                          <a:avLst/>
                        </a:prstGeom>
                        <a:noFill/>
                        <a:ln w="38100">
                          <a:noFill/>
                          <a:miter/>
                        </a:ln>
                      </p:spPr>
                    </p:pic>
                  </p:oleObj>
                </mc:Fallback>
              </mc:AlternateContent>
            </a:graphicData>
          </a:graphic>
        </p:graphicFrame>
        <p:sp>
          <p:nvSpPr>
            <p:cNvPr id="551949" name="Text Box 13"/>
            <p:cNvSpPr txBox="1"/>
            <p:nvPr/>
          </p:nvSpPr>
          <p:spPr>
            <a:xfrm>
              <a:off x="3977" y="2192"/>
              <a:ext cx="228" cy="327"/>
            </a:xfrm>
            <a:prstGeom prst="rect">
              <a:avLst/>
            </a:prstGeom>
            <a:noFill/>
            <a:ln w="9525">
              <a:noFill/>
            </a:ln>
          </p:spPr>
          <p:txBody>
            <a:bodyPr wrap="none" anchor="ctr" anchorCtr="0">
              <a:spAutoFit/>
            </a:bodyPr>
            <a:p>
              <a:pPr algn="ctr">
                <a:spcBef>
                  <a:spcPct val="50000"/>
                </a:spcBef>
              </a:pPr>
              <a:r>
                <a:rPr lang="en-US" altLang="zh-CN" sz="2800" b="1" dirty="0">
                  <a:latin typeface="Times New Roman" panose="02020603050405020304" pitchFamily="18" charset="0"/>
                </a:rPr>
                <a:t>o</a:t>
              </a:r>
              <a:endParaRPr lang="en-US" altLang="zh-CN" sz="2800" b="1" dirty="0">
                <a:latin typeface="Times New Roman" panose="02020603050405020304" pitchFamily="18" charset="0"/>
              </a:endParaRPr>
            </a:p>
          </p:txBody>
        </p:sp>
        <p:sp>
          <p:nvSpPr>
            <p:cNvPr id="551950" name="Line 14"/>
            <p:cNvSpPr/>
            <p:nvPr/>
          </p:nvSpPr>
          <p:spPr>
            <a:xfrm flipV="1">
              <a:off x="4232" y="1293"/>
              <a:ext cx="0" cy="1548"/>
            </a:xfrm>
            <a:prstGeom prst="line">
              <a:avLst/>
            </a:prstGeom>
            <a:ln w="25400" cap="flat" cmpd="sng">
              <a:solidFill>
                <a:schemeClr val="tx1"/>
              </a:solidFill>
              <a:prstDash val="solid"/>
              <a:headEnd type="none" w="med" len="med"/>
              <a:tailEnd type="stealth" w="sm" len="lg"/>
            </a:ln>
          </p:spPr>
        </p:sp>
        <p:sp>
          <p:nvSpPr>
            <p:cNvPr id="551951" name="Line 15"/>
            <p:cNvSpPr/>
            <p:nvPr/>
          </p:nvSpPr>
          <p:spPr>
            <a:xfrm flipH="1">
              <a:off x="4232" y="1821"/>
              <a:ext cx="0" cy="804"/>
            </a:xfrm>
            <a:prstGeom prst="line">
              <a:avLst/>
            </a:prstGeom>
            <a:ln w="38100" cap="flat" cmpd="sng">
              <a:solidFill>
                <a:srgbClr val="0033CC"/>
              </a:solidFill>
              <a:prstDash val="solid"/>
              <a:headEnd type="none" w="med" len="med"/>
              <a:tailEnd type="none" w="sm" len="lg"/>
            </a:ln>
          </p:spPr>
        </p:sp>
      </p:grpSp>
      <p:grpSp>
        <p:nvGrpSpPr>
          <p:cNvPr id="3" name="Group 16"/>
          <p:cNvGrpSpPr/>
          <p:nvPr/>
        </p:nvGrpSpPr>
        <p:grpSpPr>
          <a:xfrm>
            <a:off x="1031875" y="2054225"/>
            <a:ext cx="3663950" cy="2395538"/>
            <a:chOff x="638" y="968"/>
            <a:chExt cx="2308" cy="1509"/>
          </a:xfrm>
        </p:grpSpPr>
        <p:sp>
          <p:nvSpPr>
            <p:cNvPr id="551953" name="Text Box 17"/>
            <p:cNvSpPr txBox="1"/>
            <p:nvPr/>
          </p:nvSpPr>
          <p:spPr>
            <a:xfrm>
              <a:off x="1382" y="1264"/>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51954" name="Text Box 18"/>
            <p:cNvSpPr txBox="1"/>
            <p:nvPr/>
          </p:nvSpPr>
          <p:spPr>
            <a:xfrm>
              <a:off x="1418" y="1936"/>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2</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51955" name="Text Box 19"/>
            <p:cNvSpPr txBox="1"/>
            <p:nvPr/>
          </p:nvSpPr>
          <p:spPr>
            <a:xfrm>
              <a:off x="662" y="1713"/>
              <a:ext cx="376" cy="327"/>
            </a:xfrm>
            <a:prstGeom prst="rect">
              <a:avLst/>
            </a:prstGeom>
            <a:noFill/>
            <a:ln w="25400">
              <a:noFill/>
            </a:ln>
          </p:spPr>
          <p:txBody>
            <a:bodyPr>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i</a:t>
              </a:r>
              <a:endParaRPr lang="en-US" altLang="zh-CN" sz="2800" b="1" dirty="0">
                <a:solidFill>
                  <a:srgbClr val="FF0066"/>
                </a:solidFill>
                <a:latin typeface="Times New Roman" panose="02020603050405020304" pitchFamily="18" charset="0"/>
              </a:endParaRPr>
            </a:p>
          </p:txBody>
        </p:sp>
        <p:sp>
          <p:nvSpPr>
            <p:cNvPr id="551956" name="Line 20"/>
            <p:cNvSpPr/>
            <p:nvPr/>
          </p:nvSpPr>
          <p:spPr>
            <a:xfrm>
              <a:off x="2604" y="2477"/>
              <a:ext cx="215" cy="0"/>
            </a:xfrm>
            <a:prstGeom prst="line">
              <a:avLst/>
            </a:prstGeom>
            <a:ln w="38100" cap="flat" cmpd="sng">
              <a:solidFill>
                <a:srgbClr val="000000"/>
              </a:solidFill>
              <a:prstDash val="solid"/>
              <a:headEnd type="none" w="med" len="med"/>
              <a:tailEnd type="none" w="med" len="med"/>
            </a:ln>
          </p:spPr>
        </p:sp>
        <p:sp>
          <p:nvSpPr>
            <p:cNvPr id="551957" name="Text Box 21"/>
            <p:cNvSpPr txBox="1"/>
            <p:nvPr/>
          </p:nvSpPr>
          <p:spPr>
            <a:xfrm>
              <a:off x="2546" y="1626"/>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1958" name="Text Box 22"/>
            <p:cNvSpPr txBox="1"/>
            <p:nvPr/>
          </p:nvSpPr>
          <p:spPr>
            <a:xfrm>
              <a:off x="2570" y="2010"/>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1959" name="Line 23"/>
            <p:cNvSpPr/>
            <p:nvPr/>
          </p:nvSpPr>
          <p:spPr>
            <a:xfrm>
              <a:off x="2712" y="2340"/>
              <a:ext cx="0" cy="132"/>
            </a:xfrm>
            <a:prstGeom prst="line">
              <a:avLst/>
            </a:prstGeom>
            <a:ln w="25400" cap="flat" cmpd="sng">
              <a:solidFill>
                <a:schemeClr val="tx1"/>
              </a:solidFill>
              <a:prstDash val="solid"/>
              <a:headEnd type="none" w="med" len="med"/>
              <a:tailEnd type="none" w="med" len="lg"/>
            </a:ln>
          </p:spPr>
        </p:sp>
        <p:sp>
          <p:nvSpPr>
            <p:cNvPr id="551960" name="Line 24"/>
            <p:cNvSpPr/>
            <p:nvPr/>
          </p:nvSpPr>
          <p:spPr>
            <a:xfrm>
              <a:off x="1893" y="1176"/>
              <a:ext cx="0" cy="0"/>
            </a:xfrm>
            <a:prstGeom prst="line">
              <a:avLst/>
            </a:prstGeom>
            <a:ln w="9525" cap="flat" cmpd="sng">
              <a:solidFill>
                <a:schemeClr val="tx1"/>
              </a:solidFill>
              <a:prstDash val="solid"/>
              <a:headEnd type="none" w="med" len="med"/>
              <a:tailEnd type="none" w="med" len="med"/>
            </a:ln>
          </p:spPr>
        </p:sp>
        <p:graphicFrame>
          <p:nvGraphicFramePr>
            <p:cNvPr id="551961" name="Object 25"/>
            <p:cNvGraphicFramePr/>
            <p:nvPr/>
          </p:nvGraphicFramePr>
          <p:xfrm>
            <a:off x="2077" y="1503"/>
            <a:ext cx="91" cy="179"/>
          </p:xfrm>
          <a:graphic>
            <a:graphicData uri="http://schemas.openxmlformats.org/presentationml/2006/ole">
              <mc:AlternateContent xmlns:mc="http://schemas.openxmlformats.org/markup-compatibility/2006">
                <mc:Choice xmlns:v="urn:schemas-microsoft-com:vml" Requires="v">
                  <p:oleObj spid="_x0000_s4606" name="" r:id="rId3" imgW="190500" imgH="419100" progId="Equation.3">
                    <p:embed/>
                  </p:oleObj>
                </mc:Choice>
                <mc:Fallback>
                  <p:oleObj name="" r:id="rId3" imgW="190500" imgH="419100" progId="Equation.3">
                    <p:embed/>
                    <p:pic>
                      <p:nvPicPr>
                        <p:cNvPr id="0" name="图片 4605"/>
                        <p:cNvPicPr/>
                        <p:nvPr/>
                      </p:nvPicPr>
                      <p:blipFill>
                        <a:blip r:embed="rId4"/>
                        <a:stretch>
                          <a:fillRect/>
                        </a:stretch>
                      </p:blipFill>
                      <p:spPr>
                        <a:xfrm>
                          <a:off x="2077" y="1503"/>
                          <a:ext cx="91" cy="179"/>
                        </a:xfrm>
                        <a:prstGeom prst="rect">
                          <a:avLst/>
                        </a:prstGeom>
                        <a:noFill/>
                        <a:ln w="38100">
                          <a:noFill/>
                          <a:miter/>
                        </a:ln>
                      </p:spPr>
                    </p:pic>
                  </p:oleObj>
                </mc:Fallback>
              </mc:AlternateContent>
            </a:graphicData>
          </a:graphic>
        </p:graphicFrame>
        <p:sp>
          <p:nvSpPr>
            <p:cNvPr id="551962" name="Line 26"/>
            <p:cNvSpPr/>
            <p:nvPr/>
          </p:nvSpPr>
          <p:spPr>
            <a:xfrm>
              <a:off x="856" y="1597"/>
              <a:ext cx="967" cy="0"/>
            </a:xfrm>
            <a:prstGeom prst="line">
              <a:avLst/>
            </a:prstGeom>
            <a:ln w="25400" cap="flat" cmpd="sng">
              <a:solidFill>
                <a:schemeClr val="tx2"/>
              </a:solidFill>
              <a:prstDash val="solid"/>
              <a:headEnd type="none" w="med" len="med"/>
              <a:tailEnd type="none" w="med" len="lg"/>
            </a:ln>
          </p:spPr>
        </p:sp>
        <p:sp>
          <p:nvSpPr>
            <p:cNvPr id="551963" name="Line 27"/>
            <p:cNvSpPr/>
            <p:nvPr/>
          </p:nvSpPr>
          <p:spPr>
            <a:xfrm>
              <a:off x="1211" y="1919"/>
              <a:ext cx="582" cy="0"/>
            </a:xfrm>
            <a:prstGeom prst="line">
              <a:avLst/>
            </a:prstGeom>
            <a:ln w="25400" cap="flat" cmpd="sng">
              <a:solidFill>
                <a:schemeClr val="tx2"/>
              </a:solidFill>
              <a:prstDash val="solid"/>
              <a:headEnd type="none" w="med" len="med"/>
              <a:tailEnd type="none" w="med" len="lg"/>
            </a:ln>
          </p:spPr>
        </p:sp>
        <p:sp>
          <p:nvSpPr>
            <p:cNvPr id="551964" name="Line 28"/>
            <p:cNvSpPr/>
            <p:nvPr/>
          </p:nvSpPr>
          <p:spPr>
            <a:xfrm>
              <a:off x="2361" y="1717"/>
              <a:ext cx="349" cy="0"/>
            </a:xfrm>
            <a:prstGeom prst="line">
              <a:avLst/>
            </a:prstGeom>
            <a:ln w="25400" cap="flat" cmpd="sng">
              <a:solidFill>
                <a:schemeClr val="tx2"/>
              </a:solidFill>
              <a:prstDash val="solid"/>
              <a:headEnd type="none" w="med" len="med"/>
              <a:tailEnd type="none" w="med" len="lg"/>
            </a:ln>
          </p:spPr>
        </p:sp>
        <p:sp>
          <p:nvSpPr>
            <p:cNvPr id="551965" name="Oval 29"/>
            <p:cNvSpPr/>
            <p:nvPr/>
          </p:nvSpPr>
          <p:spPr>
            <a:xfrm>
              <a:off x="2663" y="1680"/>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1966" name="Rectangle 30"/>
            <p:cNvSpPr/>
            <p:nvPr/>
          </p:nvSpPr>
          <p:spPr>
            <a:xfrm>
              <a:off x="1802" y="1364"/>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51967" name="Text Box 31"/>
            <p:cNvSpPr txBox="1"/>
            <p:nvPr/>
          </p:nvSpPr>
          <p:spPr>
            <a:xfrm>
              <a:off x="2151" y="159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51968" name="AutoShape 32"/>
            <p:cNvSpPr/>
            <p:nvPr/>
          </p:nvSpPr>
          <p:spPr>
            <a:xfrm rot="-5400000">
              <a:off x="1932" y="1485"/>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51969" name="Group 33"/>
            <p:cNvGrpSpPr/>
            <p:nvPr/>
          </p:nvGrpSpPr>
          <p:grpSpPr>
            <a:xfrm>
              <a:off x="2058" y="1494"/>
              <a:ext cx="184" cy="66"/>
              <a:chOff x="2928" y="2112"/>
              <a:chExt cx="384" cy="240"/>
            </a:xfrm>
          </p:grpSpPr>
          <p:sp>
            <p:nvSpPr>
              <p:cNvPr id="551970" name="Oval 34"/>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51971" name="Oval 35"/>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51972" name="Text Box 36"/>
            <p:cNvSpPr txBox="1"/>
            <p:nvPr/>
          </p:nvSpPr>
          <p:spPr>
            <a:xfrm>
              <a:off x="1830" y="1539"/>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51973" name="Text Box 37"/>
            <p:cNvSpPr txBox="1"/>
            <p:nvPr/>
          </p:nvSpPr>
          <p:spPr>
            <a:xfrm>
              <a:off x="1830" y="1801"/>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51974" name="Object 38"/>
            <p:cNvGraphicFramePr/>
            <p:nvPr/>
          </p:nvGraphicFramePr>
          <p:xfrm>
            <a:off x="2077" y="1503"/>
            <a:ext cx="91" cy="179"/>
          </p:xfrm>
          <a:graphic>
            <a:graphicData uri="http://schemas.openxmlformats.org/presentationml/2006/ole">
              <mc:AlternateContent xmlns:mc="http://schemas.openxmlformats.org/markup-compatibility/2006">
                <mc:Choice xmlns:v="urn:schemas-microsoft-com:vml" Requires="v">
                  <p:oleObj spid="_x0000_s4605" name="" r:id="rId5" imgW="190500" imgH="419100" progId="Equation.3">
                    <p:embed/>
                  </p:oleObj>
                </mc:Choice>
                <mc:Fallback>
                  <p:oleObj name="" r:id="rId5" imgW="190500" imgH="419100" progId="Equation.3">
                    <p:embed/>
                    <p:pic>
                      <p:nvPicPr>
                        <p:cNvPr id="0" name="图片 4604"/>
                        <p:cNvPicPr/>
                        <p:nvPr/>
                      </p:nvPicPr>
                      <p:blipFill>
                        <a:blip r:embed="rId4"/>
                        <a:stretch>
                          <a:fillRect/>
                        </a:stretch>
                      </p:blipFill>
                      <p:spPr>
                        <a:xfrm>
                          <a:off x="2077" y="1503"/>
                          <a:ext cx="91" cy="179"/>
                        </a:xfrm>
                        <a:prstGeom prst="rect">
                          <a:avLst/>
                        </a:prstGeom>
                        <a:noFill/>
                        <a:ln w="38100">
                          <a:noFill/>
                          <a:miter/>
                        </a:ln>
                      </p:spPr>
                    </p:pic>
                  </p:oleObj>
                </mc:Fallback>
              </mc:AlternateContent>
            </a:graphicData>
          </a:graphic>
        </p:graphicFrame>
        <p:sp>
          <p:nvSpPr>
            <p:cNvPr id="551975" name="Rectangle 39"/>
            <p:cNvSpPr/>
            <p:nvPr/>
          </p:nvSpPr>
          <p:spPr>
            <a:xfrm>
              <a:off x="1802" y="1364"/>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51976" name="Text Box 40"/>
            <p:cNvSpPr txBox="1"/>
            <p:nvPr/>
          </p:nvSpPr>
          <p:spPr>
            <a:xfrm>
              <a:off x="2111" y="1575"/>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51977" name="AutoShape 41"/>
            <p:cNvSpPr/>
            <p:nvPr/>
          </p:nvSpPr>
          <p:spPr>
            <a:xfrm rot="-5400000">
              <a:off x="1951" y="1431"/>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51978" name="Text Box 42"/>
            <p:cNvSpPr txBox="1"/>
            <p:nvPr/>
          </p:nvSpPr>
          <p:spPr>
            <a:xfrm>
              <a:off x="1801" y="1423"/>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51979" name="Text Box 43"/>
            <p:cNvSpPr txBox="1"/>
            <p:nvPr/>
          </p:nvSpPr>
          <p:spPr>
            <a:xfrm>
              <a:off x="1801" y="1732"/>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51980" name="Object 44"/>
            <p:cNvGraphicFramePr/>
            <p:nvPr/>
          </p:nvGraphicFramePr>
          <p:xfrm>
            <a:off x="2076" y="1419"/>
            <a:ext cx="153" cy="98"/>
          </p:xfrm>
          <a:graphic>
            <a:graphicData uri="http://schemas.openxmlformats.org/presentationml/2006/ole">
              <mc:AlternateContent xmlns:mc="http://schemas.openxmlformats.org/markup-compatibility/2006">
                <mc:Choice xmlns:v="urn:schemas-microsoft-com:vml" Requires="v">
                  <p:oleObj spid="_x0000_s4607" name="" r:id="rId6" imgW="317500" imgH="228600" progId="Equation.3">
                    <p:embed/>
                  </p:oleObj>
                </mc:Choice>
                <mc:Fallback>
                  <p:oleObj name="" r:id="rId6" imgW="317500" imgH="228600" progId="Equation.3">
                    <p:embed/>
                    <p:pic>
                      <p:nvPicPr>
                        <p:cNvPr id="0" name="图片 4606"/>
                        <p:cNvPicPr/>
                        <p:nvPr/>
                      </p:nvPicPr>
                      <p:blipFill>
                        <a:blip r:embed="rId7"/>
                        <a:stretch>
                          <a:fillRect/>
                        </a:stretch>
                      </p:blipFill>
                      <p:spPr>
                        <a:xfrm>
                          <a:off x="2076" y="1419"/>
                          <a:ext cx="153" cy="98"/>
                        </a:xfrm>
                        <a:prstGeom prst="rect">
                          <a:avLst/>
                        </a:prstGeom>
                        <a:noFill/>
                        <a:ln w="38100">
                          <a:noFill/>
                          <a:miter/>
                        </a:ln>
                      </p:spPr>
                    </p:pic>
                  </p:oleObj>
                </mc:Fallback>
              </mc:AlternateContent>
            </a:graphicData>
          </a:graphic>
        </p:graphicFrame>
        <p:sp>
          <p:nvSpPr>
            <p:cNvPr id="551981" name="Rectangle 45"/>
            <p:cNvSpPr/>
            <p:nvPr/>
          </p:nvSpPr>
          <p:spPr>
            <a:xfrm>
              <a:off x="2629" y="1782"/>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51982" name="Rectangle 46"/>
            <p:cNvSpPr/>
            <p:nvPr/>
          </p:nvSpPr>
          <p:spPr>
            <a:xfrm>
              <a:off x="1380" y="1890"/>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1983" name="Oval 47"/>
            <p:cNvSpPr/>
            <p:nvPr/>
          </p:nvSpPr>
          <p:spPr>
            <a:xfrm>
              <a:off x="2687" y="229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1984" name="Rectangle 48"/>
            <p:cNvSpPr/>
            <p:nvPr/>
          </p:nvSpPr>
          <p:spPr>
            <a:xfrm>
              <a:off x="1380" y="1566"/>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1985" name="Oval 49"/>
            <p:cNvSpPr/>
            <p:nvPr/>
          </p:nvSpPr>
          <p:spPr>
            <a:xfrm>
              <a:off x="791" y="157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1986" name="Line 50"/>
            <p:cNvSpPr/>
            <p:nvPr/>
          </p:nvSpPr>
          <p:spPr>
            <a:xfrm>
              <a:off x="1104" y="2405"/>
              <a:ext cx="215" cy="0"/>
            </a:xfrm>
            <a:prstGeom prst="line">
              <a:avLst/>
            </a:prstGeom>
            <a:ln w="38100" cap="flat" cmpd="sng">
              <a:solidFill>
                <a:srgbClr val="000000"/>
              </a:solidFill>
              <a:prstDash val="solid"/>
              <a:headEnd type="none" w="med" len="med"/>
              <a:tailEnd type="none" w="med" len="med"/>
            </a:ln>
          </p:spPr>
        </p:sp>
        <p:sp>
          <p:nvSpPr>
            <p:cNvPr id="551987" name="Line 51"/>
            <p:cNvSpPr/>
            <p:nvPr/>
          </p:nvSpPr>
          <p:spPr>
            <a:xfrm>
              <a:off x="1212" y="1920"/>
              <a:ext cx="0" cy="480"/>
            </a:xfrm>
            <a:prstGeom prst="line">
              <a:avLst/>
            </a:prstGeom>
            <a:ln w="25400" cap="flat" cmpd="sng">
              <a:solidFill>
                <a:schemeClr val="tx1"/>
              </a:solidFill>
              <a:prstDash val="solid"/>
              <a:headEnd type="none" w="med" len="med"/>
              <a:tailEnd type="none" w="med" len="lg"/>
            </a:ln>
          </p:spPr>
        </p:sp>
        <p:sp>
          <p:nvSpPr>
            <p:cNvPr id="551988" name="Line 52"/>
            <p:cNvSpPr/>
            <p:nvPr/>
          </p:nvSpPr>
          <p:spPr>
            <a:xfrm>
              <a:off x="696" y="2417"/>
              <a:ext cx="215" cy="0"/>
            </a:xfrm>
            <a:prstGeom prst="line">
              <a:avLst/>
            </a:prstGeom>
            <a:ln w="38100" cap="flat" cmpd="sng">
              <a:solidFill>
                <a:srgbClr val="000000"/>
              </a:solidFill>
              <a:prstDash val="solid"/>
              <a:headEnd type="none" w="med" len="med"/>
              <a:tailEnd type="none" w="med" len="med"/>
            </a:ln>
          </p:spPr>
        </p:sp>
        <p:sp>
          <p:nvSpPr>
            <p:cNvPr id="551989" name="Line 53"/>
            <p:cNvSpPr/>
            <p:nvPr/>
          </p:nvSpPr>
          <p:spPr>
            <a:xfrm>
              <a:off x="804" y="2280"/>
              <a:ext cx="0" cy="132"/>
            </a:xfrm>
            <a:prstGeom prst="line">
              <a:avLst/>
            </a:prstGeom>
            <a:ln w="25400" cap="flat" cmpd="sng">
              <a:solidFill>
                <a:schemeClr val="tx1"/>
              </a:solidFill>
              <a:prstDash val="solid"/>
              <a:headEnd type="none" w="med" len="med"/>
              <a:tailEnd type="none" w="med" len="lg"/>
            </a:ln>
          </p:spPr>
        </p:sp>
        <p:sp>
          <p:nvSpPr>
            <p:cNvPr id="551990" name="Oval 54"/>
            <p:cNvSpPr/>
            <p:nvPr/>
          </p:nvSpPr>
          <p:spPr>
            <a:xfrm>
              <a:off x="779" y="223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1991" name="Text Box 55"/>
            <p:cNvSpPr txBox="1"/>
            <p:nvPr/>
          </p:nvSpPr>
          <p:spPr>
            <a:xfrm>
              <a:off x="638" y="1521"/>
              <a:ext cx="244"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1992" name="Text Box 56"/>
            <p:cNvSpPr txBox="1"/>
            <p:nvPr/>
          </p:nvSpPr>
          <p:spPr>
            <a:xfrm>
              <a:off x="662" y="1953"/>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1993" name="Text Box 57"/>
            <p:cNvSpPr txBox="1"/>
            <p:nvPr/>
          </p:nvSpPr>
          <p:spPr>
            <a:xfrm>
              <a:off x="2214" y="1101"/>
              <a:ext cx="504" cy="288"/>
            </a:xfrm>
            <a:prstGeom prst="rect">
              <a:avLst/>
            </a:prstGeom>
            <a:noFill/>
            <a:ln w="25400">
              <a:noFill/>
            </a:ln>
          </p:spPr>
          <p:txBody>
            <a:bodyPr>
              <a:spAutoFit/>
            </a:bodyPr>
            <a:p>
              <a:pPr>
                <a:spcBef>
                  <a:spcPct val="50000"/>
                </a:spcBef>
              </a:pPr>
              <a:r>
                <a:rPr lang="en-US" altLang="zh-CN" b="1" dirty="0">
                  <a:solidFill>
                    <a:schemeClr val="accent2"/>
                  </a:solidFill>
                  <a:latin typeface="Times New Roman" panose="02020603050405020304" pitchFamily="18" charset="0"/>
                </a:rPr>
                <a:t>D</a:t>
              </a:r>
              <a:r>
                <a:rPr lang="en-US" altLang="zh-CN" b="1" baseline="-25000" dirty="0">
                  <a:solidFill>
                    <a:schemeClr val="accent2"/>
                  </a:solidFill>
                  <a:latin typeface="Times New Roman" panose="02020603050405020304" pitchFamily="18" charset="0"/>
                </a:rPr>
                <a:t>Z</a:t>
              </a:r>
              <a:endParaRPr lang="en-US" altLang="zh-CN" sz="2800" b="1" dirty="0">
                <a:solidFill>
                  <a:schemeClr val="bg2"/>
                </a:solidFill>
                <a:latin typeface="Times New Roman" panose="02020603050405020304" pitchFamily="18" charset="0"/>
              </a:endParaRPr>
            </a:p>
          </p:txBody>
        </p:sp>
        <p:grpSp>
          <p:nvGrpSpPr>
            <p:cNvPr id="551994" name="Group 58"/>
            <p:cNvGrpSpPr/>
            <p:nvPr/>
          </p:nvGrpSpPr>
          <p:grpSpPr>
            <a:xfrm>
              <a:off x="1958" y="968"/>
              <a:ext cx="279" cy="240"/>
              <a:chOff x="3314" y="1364"/>
              <a:chExt cx="279" cy="240"/>
            </a:xfrm>
          </p:grpSpPr>
          <p:sp>
            <p:nvSpPr>
              <p:cNvPr id="551995" name="AutoShape 59"/>
              <p:cNvSpPr/>
              <p:nvPr/>
            </p:nvSpPr>
            <p:spPr>
              <a:xfrm rot="-5400000">
                <a:off x="3296" y="1421"/>
                <a:ext cx="168" cy="132"/>
              </a:xfrm>
              <a:prstGeom prst="flowChartMerge">
                <a:avLst/>
              </a:prstGeom>
              <a:solidFill>
                <a:srgbClr val="FFFFFF"/>
              </a:solidFill>
              <a:ln w="38100" cap="flat" cmpd="sng">
                <a:solidFill>
                  <a:schemeClr val="tx1"/>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51996" name="Group 60"/>
              <p:cNvGrpSpPr/>
              <p:nvPr/>
            </p:nvGrpSpPr>
            <p:grpSpPr>
              <a:xfrm rot="10800000">
                <a:off x="3443" y="1364"/>
                <a:ext cx="150" cy="240"/>
                <a:chOff x="3150" y="2112"/>
                <a:chExt cx="150" cy="240"/>
              </a:xfrm>
            </p:grpSpPr>
            <p:sp>
              <p:nvSpPr>
                <p:cNvPr id="551997" name="AutoShape 61"/>
                <p:cNvSpPr/>
                <p:nvPr/>
              </p:nvSpPr>
              <p:spPr>
                <a:xfrm rot="-5400000">
                  <a:off x="3132" y="2160"/>
                  <a:ext cx="168" cy="132"/>
                </a:xfrm>
                <a:prstGeom prst="flowChartMerge">
                  <a:avLst/>
                </a:prstGeom>
                <a:solidFill>
                  <a:srgbClr val="FFFFFF"/>
                </a:solidFill>
                <a:ln w="38100" cap="flat" cmpd="sng">
                  <a:solidFill>
                    <a:schemeClr val="tx1"/>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51998" name="Line 62"/>
                <p:cNvSpPr/>
                <p:nvPr/>
              </p:nvSpPr>
              <p:spPr>
                <a:xfrm>
                  <a:off x="3300" y="2112"/>
                  <a:ext cx="0" cy="240"/>
                </a:xfrm>
                <a:prstGeom prst="line">
                  <a:avLst/>
                </a:prstGeom>
                <a:ln w="38100" cap="flat" cmpd="sng">
                  <a:solidFill>
                    <a:schemeClr val="tx1"/>
                  </a:solidFill>
                  <a:prstDash val="solid"/>
                  <a:headEnd type="none" w="med" len="med"/>
                  <a:tailEnd type="none" w="med" len="lg"/>
                </a:ln>
              </p:spPr>
            </p:sp>
          </p:grpSp>
          <p:sp>
            <p:nvSpPr>
              <p:cNvPr id="551999" name="Line 63"/>
              <p:cNvSpPr/>
              <p:nvPr/>
            </p:nvSpPr>
            <p:spPr>
              <a:xfrm>
                <a:off x="3434" y="1373"/>
                <a:ext cx="78" cy="0"/>
              </a:xfrm>
              <a:prstGeom prst="line">
                <a:avLst/>
              </a:prstGeom>
              <a:ln w="38100" cap="flat" cmpd="sng">
                <a:solidFill>
                  <a:schemeClr val="tx1"/>
                </a:solidFill>
                <a:prstDash val="solid"/>
                <a:headEnd type="none" w="med" len="med"/>
                <a:tailEnd type="none" w="med" len="lg"/>
              </a:ln>
            </p:spPr>
          </p:sp>
          <p:sp>
            <p:nvSpPr>
              <p:cNvPr id="552000" name="Line 64"/>
              <p:cNvSpPr/>
              <p:nvPr/>
            </p:nvSpPr>
            <p:spPr>
              <a:xfrm>
                <a:off x="3369" y="1594"/>
                <a:ext cx="84" cy="1"/>
              </a:xfrm>
              <a:prstGeom prst="line">
                <a:avLst/>
              </a:prstGeom>
              <a:ln w="38100" cap="flat" cmpd="sng">
                <a:solidFill>
                  <a:schemeClr val="tx1"/>
                </a:solidFill>
                <a:prstDash val="solid"/>
                <a:headEnd type="none" w="med" len="med"/>
                <a:tailEnd type="none" w="med" len="lg"/>
              </a:ln>
            </p:spPr>
          </p:sp>
        </p:grpSp>
        <p:sp>
          <p:nvSpPr>
            <p:cNvPr id="552001" name="Line 65"/>
            <p:cNvSpPr/>
            <p:nvPr/>
          </p:nvSpPr>
          <p:spPr>
            <a:xfrm rot="5400000" flipV="1">
              <a:off x="2124" y="699"/>
              <a:ext cx="6" cy="798"/>
            </a:xfrm>
            <a:prstGeom prst="line">
              <a:avLst/>
            </a:prstGeom>
            <a:ln w="28575" cap="flat" cmpd="sng">
              <a:solidFill>
                <a:schemeClr val="tx2"/>
              </a:solidFill>
              <a:prstDash val="solid"/>
              <a:headEnd type="none" w="med" len="med"/>
              <a:tailEnd type="none" w="med" len="lg"/>
            </a:ln>
          </p:spPr>
        </p:sp>
        <p:sp>
          <p:nvSpPr>
            <p:cNvPr id="552002" name="Line 66"/>
            <p:cNvSpPr/>
            <p:nvPr/>
          </p:nvSpPr>
          <p:spPr>
            <a:xfrm rot="10800000">
              <a:off x="2526" y="1095"/>
              <a:ext cx="0" cy="618"/>
            </a:xfrm>
            <a:prstGeom prst="line">
              <a:avLst/>
            </a:prstGeom>
            <a:ln w="25400" cap="flat" cmpd="sng">
              <a:solidFill>
                <a:schemeClr val="tx2"/>
              </a:solidFill>
              <a:prstDash val="solid"/>
              <a:headEnd type="none" w="med" len="med"/>
              <a:tailEnd type="none" w="med" len="lg"/>
            </a:ln>
          </p:spPr>
        </p:sp>
        <p:sp>
          <p:nvSpPr>
            <p:cNvPr id="552003" name="Line 67"/>
            <p:cNvSpPr/>
            <p:nvPr/>
          </p:nvSpPr>
          <p:spPr>
            <a:xfrm rot="10800000">
              <a:off x="1728" y="1095"/>
              <a:ext cx="0" cy="498"/>
            </a:xfrm>
            <a:prstGeom prst="line">
              <a:avLst/>
            </a:prstGeom>
            <a:ln w="25400" cap="flat" cmpd="sng">
              <a:solidFill>
                <a:schemeClr val="tx2"/>
              </a:solidFill>
              <a:prstDash val="solid"/>
              <a:headEnd type="none" w="med" len="med"/>
              <a:tailEnd type="none" w="med" len="lg"/>
            </a:ln>
          </p:spPr>
        </p:sp>
      </p:grpSp>
      <p:sp>
        <p:nvSpPr>
          <p:cNvPr id="65604" name="Rectangle 68"/>
          <p:cNvSpPr>
            <a:spLocks noChangeArrowheads="1"/>
          </p:cNvSpPr>
          <p:nvPr/>
        </p:nvSpPr>
        <p:spPr bwMode="auto">
          <a:xfrm>
            <a:off x="5581650" y="4879975"/>
            <a:ext cx="2843213"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电压传输特性</a:t>
            </a:r>
            <a:endPar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65605" name="Text Box 69"/>
          <p:cNvSpPr txBox="1"/>
          <p:nvPr/>
        </p:nvSpPr>
        <p:spPr>
          <a:xfrm>
            <a:off x="1042988" y="5297488"/>
            <a:ext cx="5021262" cy="519112"/>
          </a:xfrm>
          <a:prstGeom prst="rect">
            <a:avLst/>
          </a:prstGeom>
          <a:noFill/>
          <a:ln w="9525">
            <a:noFill/>
          </a:ln>
        </p:spPr>
        <p:txBody>
          <a:bodyPr>
            <a:spAutoFit/>
          </a:bodyPr>
          <a:p>
            <a:pPr>
              <a:spcBef>
                <a:spcPct val="50000"/>
              </a:spcBef>
            </a:pPr>
            <a:r>
              <a:rPr lang="zh-CN" altLang="en-US" sz="2800" b="1" dirty="0">
                <a:solidFill>
                  <a:schemeClr val="tx2"/>
                </a:solidFill>
                <a:latin typeface="Times New Roman" panose="02020603050405020304" pitchFamily="18" charset="0"/>
              </a:rPr>
              <a:t>当</a:t>
            </a:r>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i</a:t>
            </a:r>
            <a:r>
              <a:rPr lang="en-US" altLang="zh-CN" sz="2800" b="1" i="1" dirty="0">
                <a:solidFill>
                  <a:schemeClr val="tx2"/>
                </a:solidFill>
                <a:latin typeface="Times New Roman" panose="02020603050405020304" pitchFamily="18" charset="0"/>
              </a:rPr>
              <a:t> &gt; </a:t>
            </a:r>
            <a:r>
              <a:rPr lang="en-US" altLang="zh-CN" sz="2800" b="1" dirty="0">
                <a:solidFill>
                  <a:schemeClr val="tx2"/>
                </a:solidFill>
                <a:latin typeface="Times New Roman" panose="02020603050405020304" pitchFamily="18" charset="0"/>
              </a:rPr>
              <a:t>0</a:t>
            </a:r>
            <a:r>
              <a:rPr lang="zh-CN" altLang="en-US" sz="2800" b="1" dirty="0">
                <a:solidFill>
                  <a:schemeClr val="tx2"/>
                </a:solidFill>
                <a:latin typeface="Times New Roman" panose="02020603050405020304" pitchFamily="18" charset="0"/>
              </a:rPr>
              <a:t>时</a:t>
            </a:r>
            <a:r>
              <a:rPr lang="zh-CN" altLang="en-US" sz="2800" b="1" i="1" dirty="0">
                <a:solidFill>
                  <a:schemeClr val="tx2"/>
                </a:solidFill>
                <a:latin typeface="Times New Roman" panose="02020603050405020304" pitchFamily="18" charset="0"/>
              </a:rPr>
              <a:t>， </a:t>
            </a:r>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O</a:t>
            </a:r>
            <a:r>
              <a:rPr lang="en-US" altLang="zh-CN" sz="2800" b="1" i="1" dirty="0">
                <a:solidFill>
                  <a:schemeClr val="tx2"/>
                </a:solidFill>
                <a:latin typeface="Times New Roman" panose="02020603050405020304" pitchFamily="18" charset="0"/>
              </a:rPr>
              <a:t> = – U</a:t>
            </a:r>
            <a:r>
              <a:rPr lang="en-US" altLang="zh-CN" sz="2800" b="1" baseline="-25000" dirty="0">
                <a:solidFill>
                  <a:schemeClr val="tx2"/>
                </a:solidFill>
                <a:latin typeface="Times New Roman" panose="02020603050405020304" pitchFamily="18" charset="0"/>
              </a:rPr>
              <a:t>Z</a:t>
            </a:r>
            <a:endParaRPr lang="en-US" altLang="zh-CN" sz="2800" b="1" baseline="-25000" dirty="0">
              <a:solidFill>
                <a:schemeClr val="tx2"/>
              </a:solidFill>
              <a:latin typeface="Times New Roman" panose="02020603050405020304" pitchFamily="18" charset="0"/>
            </a:endParaRPr>
          </a:p>
        </p:txBody>
      </p:sp>
      <p:sp>
        <p:nvSpPr>
          <p:cNvPr id="65606" name="Text Box 70"/>
          <p:cNvSpPr txBox="1"/>
          <p:nvPr/>
        </p:nvSpPr>
        <p:spPr>
          <a:xfrm>
            <a:off x="1352550" y="5903913"/>
            <a:ext cx="5207000" cy="519112"/>
          </a:xfrm>
          <a:prstGeom prst="rect">
            <a:avLst/>
          </a:prstGeom>
          <a:noFill/>
          <a:ln w="9525">
            <a:noFill/>
          </a:ln>
        </p:spPr>
        <p:txBody>
          <a:bodyPr>
            <a:spAutoFit/>
          </a:bodyPr>
          <a:p>
            <a:pPr>
              <a:spcBef>
                <a:spcPct val="50000"/>
              </a:spcBef>
            </a:pPr>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i</a:t>
            </a:r>
            <a:r>
              <a:rPr lang="en-US" altLang="zh-CN" sz="2800" b="1" i="1" dirty="0">
                <a:solidFill>
                  <a:schemeClr val="tx2"/>
                </a:solidFill>
                <a:latin typeface="Times New Roman" panose="02020603050405020304" pitchFamily="18" charset="0"/>
              </a:rPr>
              <a:t> </a:t>
            </a:r>
            <a:r>
              <a:rPr lang="en-US" altLang="zh-CN" sz="2800" b="1" i="1" dirty="0">
                <a:solidFill>
                  <a:schemeClr val="tx2"/>
                </a:solidFill>
                <a:latin typeface="Times New Roman" panose="02020603050405020304" pitchFamily="18" charset="0"/>
                <a:sym typeface="Symbol" panose="05050102010706020507" pitchFamily="18" charset="2"/>
              </a:rPr>
              <a:t>  </a:t>
            </a:r>
            <a:r>
              <a:rPr lang="en-US" altLang="zh-CN" sz="2800" b="1" dirty="0">
                <a:solidFill>
                  <a:schemeClr val="tx2"/>
                </a:solidFill>
                <a:latin typeface="Times New Roman" panose="02020603050405020304" pitchFamily="18" charset="0"/>
                <a:sym typeface="Symbol" panose="05050102010706020507" pitchFamily="18" charset="2"/>
              </a:rPr>
              <a:t>0 </a:t>
            </a:r>
            <a:r>
              <a:rPr lang="zh-CN" altLang="en-US" sz="2800" b="1" dirty="0">
                <a:solidFill>
                  <a:schemeClr val="tx2"/>
                </a:solidFill>
                <a:latin typeface="Times New Roman" panose="02020603050405020304" pitchFamily="18" charset="0"/>
              </a:rPr>
              <a:t>时</a:t>
            </a:r>
            <a:r>
              <a:rPr lang="zh-CN" altLang="en-US" sz="2800" b="1" i="1" dirty="0">
                <a:solidFill>
                  <a:schemeClr val="tx2"/>
                </a:solidFill>
                <a:latin typeface="Times New Roman" panose="02020603050405020304" pitchFamily="18" charset="0"/>
              </a:rPr>
              <a:t>， </a:t>
            </a:r>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O</a:t>
            </a:r>
            <a:r>
              <a:rPr lang="en-US" altLang="zh-CN" sz="2800" b="1" i="1" dirty="0">
                <a:solidFill>
                  <a:schemeClr val="tx2"/>
                </a:solidFill>
                <a:latin typeface="Times New Roman" panose="02020603050405020304" pitchFamily="18" charset="0"/>
              </a:rPr>
              <a:t> = +U</a:t>
            </a:r>
            <a:r>
              <a:rPr lang="en-US" altLang="zh-CN" sz="2800" b="1" baseline="-25000" dirty="0">
                <a:solidFill>
                  <a:schemeClr val="tx2"/>
                </a:solidFill>
                <a:latin typeface="Times New Roman" panose="02020603050405020304" pitchFamily="18" charset="0"/>
              </a:rPr>
              <a:t>Z</a:t>
            </a:r>
            <a:endParaRPr lang="en-US" altLang="zh-CN" sz="2800" b="1" baseline="-25000" dirty="0">
              <a:solidFill>
                <a:schemeClr val="tx2"/>
              </a:solidFill>
              <a:latin typeface="Times New Roman" panose="02020603050405020304" pitchFamily="18" charset="0"/>
            </a:endParaRPr>
          </a:p>
        </p:txBody>
      </p:sp>
      <p:sp>
        <p:nvSpPr>
          <p:cNvPr id="7" name="页脚占位符 4"/>
          <p:cNvSpPr txBox="1">
            <a:spLocks noGrp="1"/>
          </p:cNvSpPr>
          <p:nvPr>
            <p:custDataLst>
              <p:tags r:id="rId8"/>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65538">
                                            <p:txEl>
                                              <p:charRg st="0" end="45"/>
                                            </p:txEl>
                                          </p:spTgt>
                                        </p:tgtEl>
                                        <p:attrNameLst>
                                          <p:attrName>style.visibility</p:attrName>
                                        </p:attrNameLst>
                                      </p:cBhvr>
                                      <p:to>
                                        <p:strVal val="visible"/>
                                      </p:to>
                                    </p:set>
                                    <p:animEffect transition="in" filter="wipe(left)">
                                      <p:cBhvr>
                                        <p:cTn id="7" dur="300"/>
                                        <p:tgtEl>
                                          <p:spTgt spid="65538">
                                            <p:txEl>
                                              <p:charRg st="0" end="4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5539"/>
                                        </p:tgtEl>
                                        <p:attrNameLst>
                                          <p:attrName>style.visibility</p:attrName>
                                        </p:attrNameLst>
                                      </p:cBhvr>
                                      <p:to>
                                        <p:strVal val="visible"/>
                                      </p:to>
                                    </p:set>
                                    <p:anim calcmode="lin" valueType="num">
                                      <p:cBhvr additive="base">
                                        <p:cTn id="17" dur="500" fill="hold"/>
                                        <p:tgtEl>
                                          <p:spTgt spid="65539"/>
                                        </p:tgtEl>
                                        <p:attrNameLst>
                                          <p:attrName>ppt_x</p:attrName>
                                        </p:attrNameLst>
                                      </p:cBhvr>
                                      <p:tavLst>
                                        <p:tav tm="0">
                                          <p:val>
                                            <p:strVal val="0-#ppt_w/2"/>
                                          </p:val>
                                        </p:tav>
                                        <p:tav tm="100000">
                                          <p:val>
                                            <p:strVal val="#ppt_x"/>
                                          </p:val>
                                        </p:tav>
                                      </p:tavLst>
                                    </p:anim>
                                    <p:anim calcmode="lin" valueType="num">
                                      <p:cBhvr additive="base">
                                        <p:cTn id="18" dur="500" fill="hold"/>
                                        <p:tgtEl>
                                          <p:spTgt spid="6553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5605">
                                            <p:txEl>
                                              <p:charRg st="0" end="20"/>
                                            </p:txEl>
                                          </p:spTgt>
                                        </p:tgtEl>
                                        <p:attrNameLst>
                                          <p:attrName>style.visibility</p:attrName>
                                        </p:attrNameLst>
                                      </p:cBhvr>
                                      <p:to>
                                        <p:strVal val="visible"/>
                                      </p:to>
                                    </p:set>
                                    <p:animEffect transition="in" filter="wipe(left)">
                                      <p:cBhvr>
                                        <p:cTn id="23" dur="500"/>
                                        <p:tgtEl>
                                          <p:spTgt spid="65605">
                                            <p:txEl>
                                              <p:charRg st="0" end="2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65606"/>
                                        </p:tgtEl>
                                        <p:attrNameLst>
                                          <p:attrName>style.visibility</p:attrName>
                                        </p:attrNameLst>
                                      </p:cBhvr>
                                      <p:to>
                                        <p:strVal val="visible"/>
                                      </p:to>
                                    </p:set>
                                    <p:animEffect transition="in" filter="dissolve">
                                      <p:cBhvr>
                                        <p:cTn id="28" dur="500"/>
                                        <p:tgtEl>
                                          <p:spTgt spid="6560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65604">
                                            <p:txEl>
                                              <p:charRg st="4294967295" end="4294967295"/>
                                            </p:txEl>
                                          </p:spTgt>
                                        </p:tgtEl>
                                        <p:attrNameLst>
                                          <p:attrName>style.visibility</p:attrName>
                                        </p:attrNameLst>
                                      </p:cBhvr>
                                      <p:to>
                                        <p:strVal val="visible"/>
                                      </p:to>
                                    </p:set>
                                    <p:animEffect transition="in" filter="wipe(left)">
                                      <p:cBhvr>
                                        <p:cTn id="33" dur="500"/>
                                        <p:tgtEl>
                                          <p:spTgt spid="65604">
                                            <p:txEl>
                                              <p:charRg st="4294967295" end="429496729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65604">
                                            <p:txEl>
                                              <p:charRg st="0" end="7"/>
                                            </p:txEl>
                                          </p:spTgt>
                                        </p:tgtEl>
                                        <p:attrNameLst>
                                          <p:attrName>style.visibility</p:attrName>
                                        </p:attrNameLst>
                                      </p:cBhvr>
                                      <p:to>
                                        <p:strVal val="visible"/>
                                      </p:to>
                                    </p:set>
                                    <p:animEffect transition="in" filter="wipe(left)">
                                      <p:cBhvr>
                                        <p:cTn id="38" dur="500"/>
                                        <p:tgtEl>
                                          <p:spTgt spid="65604">
                                            <p:txEl>
                                              <p:charRg st="0"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build="p"/>
      <p:bldP spid="65539" grpId="0" bldLvl="0" animBg="1"/>
      <p:bldP spid="65604" grpId="0" build="p"/>
      <p:bldP spid="65605" grpId="0" build="p"/>
      <p:bldP spid="65606"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62" name="Rectangle 2"/>
          <p:cNvSpPr/>
          <p:nvPr/>
        </p:nvSpPr>
        <p:spPr>
          <a:xfrm>
            <a:off x="304800" y="498793"/>
            <a:ext cx="2552700" cy="519112"/>
          </a:xfrm>
          <a:prstGeom prst="rect">
            <a:avLst/>
          </a:prstGeom>
          <a:noFill/>
          <a:ln w="9525">
            <a:noFill/>
          </a:ln>
        </p:spPr>
        <p:txBody>
          <a:bodyPr>
            <a:spAutoFit/>
          </a:bodyPr>
          <a:p>
            <a:r>
              <a:rPr lang="en-US" altLang="zh-CN" sz="2800" b="1" dirty="0">
                <a:solidFill>
                  <a:schemeClr val="bg1"/>
                </a:solidFill>
                <a:latin typeface="Times New Roman" panose="02020603050405020304" pitchFamily="18" charset="0"/>
              </a:rPr>
              <a:t>2. </a:t>
            </a:r>
            <a:r>
              <a:rPr lang="zh-CN" altLang="en-US" sz="2800" b="1" dirty="0">
                <a:solidFill>
                  <a:schemeClr val="bg1"/>
                </a:solidFill>
                <a:latin typeface="Times New Roman" panose="02020603050405020304" pitchFamily="18" charset="0"/>
              </a:rPr>
              <a:t>滞回比较器</a:t>
            </a:r>
            <a:endParaRPr lang="zh-CN" altLang="en-US" sz="2800" b="1" dirty="0">
              <a:solidFill>
                <a:schemeClr val="bg1"/>
              </a:solidFill>
              <a:latin typeface="Times New Roman" panose="02020603050405020304" pitchFamily="18" charset="0"/>
            </a:endParaRPr>
          </a:p>
        </p:txBody>
      </p:sp>
      <p:sp>
        <p:nvSpPr>
          <p:cNvPr id="66563" name="Rectangle 3"/>
          <p:cNvSpPr/>
          <p:nvPr/>
        </p:nvSpPr>
        <p:spPr>
          <a:xfrm>
            <a:off x="361950" y="1017588"/>
            <a:ext cx="8134350" cy="946150"/>
          </a:xfrm>
          <a:prstGeom prst="rect">
            <a:avLst/>
          </a:prstGeom>
          <a:noFill/>
          <a:ln w="9525">
            <a:noFill/>
          </a:ln>
        </p:spPr>
        <p:txBody>
          <a:bodyPr>
            <a:spAutoFit/>
          </a:bodyPr>
          <a:p>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滞回比较器是一种能判断出两种状态的开关电路，广泛应用于自动控制电路中。</a:t>
            </a:r>
            <a:endParaRPr lang="zh-CN" altLang="en-US" sz="2800" b="1" dirty="0">
              <a:solidFill>
                <a:schemeClr val="accent2"/>
              </a:solidFill>
              <a:latin typeface="Times New Roman" panose="02020603050405020304" pitchFamily="18" charset="0"/>
            </a:endParaRPr>
          </a:p>
        </p:txBody>
      </p:sp>
      <p:grpSp>
        <p:nvGrpSpPr>
          <p:cNvPr id="2" name="Group 4"/>
          <p:cNvGrpSpPr/>
          <p:nvPr/>
        </p:nvGrpSpPr>
        <p:grpSpPr>
          <a:xfrm>
            <a:off x="5467350" y="1744663"/>
            <a:ext cx="2608263" cy="2373312"/>
            <a:chOff x="1752" y="2693"/>
            <a:chExt cx="1643" cy="1495"/>
          </a:xfrm>
        </p:grpSpPr>
        <p:sp>
          <p:nvSpPr>
            <p:cNvPr id="552965" name="Text Box 5"/>
            <p:cNvSpPr txBox="1"/>
            <p:nvPr/>
          </p:nvSpPr>
          <p:spPr>
            <a:xfrm>
              <a:off x="2136" y="2693"/>
              <a:ext cx="317" cy="327"/>
            </a:xfrm>
            <a:prstGeom prst="rect">
              <a:avLst/>
            </a:prstGeom>
            <a:noFill/>
            <a:ln w="9525">
              <a:noFill/>
            </a:ln>
          </p:spPr>
          <p:txBody>
            <a:bodyPr wrap="none">
              <a:spAutoFit/>
            </a:bodyPr>
            <a:p>
              <a:pPr>
                <a:spcBef>
                  <a:spcPct val="50000"/>
                </a:spcBef>
              </a:pPr>
              <a:r>
                <a:rPr lang="en-US" altLang="zh-CN" sz="2800" b="1" i="1" dirty="0">
                  <a:solidFill>
                    <a:srgbClr val="660033"/>
                  </a:solidFill>
                  <a:latin typeface="Times New Roman" panose="02020603050405020304" pitchFamily="18" charset="0"/>
                  <a:ea typeface="黑体" panose="02010609060101010101" pitchFamily="2" charset="-122"/>
                </a:rPr>
                <a:t>u</a:t>
              </a:r>
              <a:r>
                <a:rPr lang="en-US" altLang="zh-CN" sz="2800" b="1" baseline="-25000" dirty="0">
                  <a:solidFill>
                    <a:srgbClr val="660033"/>
                  </a:solidFill>
                  <a:latin typeface="Times New Roman" panose="02020603050405020304" pitchFamily="18" charset="0"/>
                  <a:ea typeface="黑体" panose="02010609060101010101" pitchFamily="2" charset="-122"/>
                </a:rPr>
                <a:t>o</a:t>
              </a:r>
              <a:endParaRPr lang="en-US" altLang="zh-CN" sz="2800" i="1" dirty="0">
                <a:solidFill>
                  <a:srgbClr val="FF33CC"/>
                </a:solidFill>
                <a:latin typeface="Times New Roman" panose="02020603050405020304" pitchFamily="18" charset="0"/>
                <a:ea typeface="黑体" panose="02010609060101010101" pitchFamily="2" charset="-122"/>
              </a:endParaRPr>
            </a:p>
          </p:txBody>
        </p:sp>
        <p:grpSp>
          <p:nvGrpSpPr>
            <p:cNvPr id="552966" name="Group 6"/>
            <p:cNvGrpSpPr/>
            <p:nvPr/>
          </p:nvGrpSpPr>
          <p:grpSpPr>
            <a:xfrm>
              <a:off x="1752" y="2857"/>
              <a:ext cx="1440" cy="1331"/>
              <a:chOff x="3240" y="2070"/>
              <a:chExt cx="1644" cy="1751"/>
            </a:xfrm>
          </p:grpSpPr>
          <p:sp>
            <p:nvSpPr>
              <p:cNvPr id="552967" name="Line 7"/>
              <p:cNvSpPr/>
              <p:nvPr/>
            </p:nvSpPr>
            <p:spPr>
              <a:xfrm rot="5400000" flipH="1" flipV="1">
                <a:off x="3132" y="2945"/>
                <a:ext cx="1751" cy="0"/>
              </a:xfrm>
              <a:prstGeom prst="line">
                <a:avLst/>
              </a:prstGeom>
              <a:ln w="25400" cap="flat" cmpd="sng">
                <a:solidFill>
                  <a:schemeClr val="tx1"/>
                </a:solidFill>
                <a:prstDash val="solid"/>
                <a:headEnd type="none" w="med" len="med"/>
                <a:tailEnd type="stealth" w="med" len="lg"/>
              </a:ln>
            </p:spPr>
          </p:sp>
          <p:sp>
            <p:nvSpPr>
              <p:cNvPr id="552968" name="Line 8"/>
              <p:cNvSpPr/>
              <p:nvPr/>
            </p:nvSpPr>
            <p:spPr>
              <a:xfrm>
                <a:off x="3240" y="2988"/>
                <a:ext cx="1644" cy="0"/>
              </a:xfrm>
              <a:prstGeom prst="line">
                <a:avLst/>
              </a:prstGeom>
              <a:ln w="25400" cap="flat" cmpd="sng">
                <a:solidFill>
                  <a:schemeClr val="tx1"/>
                </a:solidFill>
                <a:prstDash val="solid"/>
                <a:headEnd type="none" w="med" len="med"/>
                <a:tailEnd type="stealth" w="med" len="lg"/>
              </a:ln>
            </p:spPr>
          </p:sp>
        </p:grpSp>
        <p:graphicFrame>
          <p:nvGraphicFramePr>
            <p:cNvPr id="552969" name="Object 9"/>
            <p:cNvGraphicFramePr/>
            <p:nvPr/>
          </p:nvGraphicFramePr>
          <p:xfrm>
            <a:off x="3204" y="3498"/>
            <a:ext cx="191" cy="276"/>
          </p:xfrm>
          <a:graphic>
            <a:graphicData uri="http://schemas.openxmlformats.org/presentationml/2006/ole">
              <mc:AlternateContent xmlns:mc="http://schemas.openxmlformats.org/markup-compatibility/2006">
                <mc:Choice xmlns:v="urn:schemas-microsoft-com:vml" Requires="v">
                  <p:oleObj spid="_x0000_s4608" name="" r:id="rId1" imgW="304800" imgH="418465" progId="Equation.3">
                    <p:embed/>
                  </p:oleObj>
                </mc:Choice>
                <mc:Fallback>
                  <p:oleObj name="" r:id="rId1" imgW="304800" imgH="418465" progId="Equation.3">
                    <p:embed/>
                    <p:pic>
                      <p:nvPicPr>
                        <p:cNvPr id="0" name="图片 4607"/>
                        <p:cNvPicPr/>
                        <p:nvPr/>
                      </p:nvPicPr>
                      <p:blipFill>
                        <a:blip r:embed="rId2"/>
                        <a:stretch>
                          <a:fillRect/>
                        </a:stretch>
                      </p:blipFill>
                      <p:spPr>
                        <a:xfrm>
                          <a:off x="3204" y="3498"/>
                          <a:ext cx="191" cy="276"/>
                        </a:xfrm>
                        <a:prstGeom prst="rect">
                          <a:avLst/>
                        </a:prstGeom>
                        <a:noFill/>
                        <a:ln w="38100">
                          <a:noFill/>
                          <a:miter/>
                        </a:ln>
                      </p:spPr>
                    </p:pic>
                  </p:oleObj>
                </mc:Fallback>
              </mc:AlternateContent>
            </a:graphicData>
          </a:graphic>
        </p:graphicFrame>
        <p:sp>
          <p:nvSpPr>
            <p:cNvPr id="552970" name="Text Box 10"/>
            <p:cNvSpPr txBox="1"/>
            <p:nvPr/>
          </p:nvSpPr>
          <p:spPr>
            <a:xfrm>
              <a:off x="2183" y="3515"/>
              <a:ext cx="228" cy="327"/>
            </a:xfrm>
            <a:prstGeom prst="rect">
              <a:avLst/>
            </a:prstGeom>
            <a:noFill/>
            <a:ln w="9525">
              <a:noFill/>
            </a:ln>
          </p:spPr>
          <p:txBody>
            <a:bodyPr wrap="none" anchor="ctr" anchorCtr="0">
              <a:spAutoFit/>
            </a:bodyPr>
            <a:p>
              <a:pPr algn="ctr">
                <a:spcBef>
                  <a:spcPct val="50000"/>
                </a:spcBef>
              </a:pPr>
              <a:r>
                <a:rPr lang="en-US" altLang="zh-CN" sz="2800" b="1" dirty="0">
                  <a:latin typeface="Times New Roman" panose="02020603050405020304" pitchFamily="18" charset="0"/>
                </a:rPr>
                <a:t>o</a:t>
              </a:r>
              <a:endParaRPr lang="en-US" altLang="zh-CN" sz="2800" b="1" dirty="0">
                <a:latin typeface="Times New Roman" panose="02020603050405020304" pitchFamily="18" charset="0"/>
              </a:endParaRPr>
            </a:p>
          </p:txBody>
        </p:sp>
      </p:grpSp>
      <p:sp>
        <p:nvSpPr>
          <p:cNvPr id="66571" name="Text Box 11"/>
          <p:cNvSpPr txBox="1">
            <a:spLocks noChangeArrowheads="1"/>
          </p:cNvSpPr>
          <p:nvPr/>
        </p:nvSpPr>
        <p:spPr bwMode="auto">
          <a:xfrm>
            <a:off x="6594475" y="1922463"/>
            <a:ext cx="755650" cy="457200"/>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OM</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66572" name="Text Box 12"/>
          <p:cNvSpPr txBox="1">
            <a:spLocks noChangeArrowheads="1"/>
          </p:cNvSpPr>
          <p:nvPr/>
        </p:nvSpPr>
        <p:spPr bwMode="auto">
          <a:xfrm>
            <a:off x="5565775" y="3698875"/>
            <a:ext cx="908050" cy="457200"/>
          </a:xfrm>
          <a:prstGeom prst="rect">
            <a:avLst/>
          </a:prstGeom>
          <a:noFill/>
          <a:ln w="25400">
            <a:noFill/>
            <a:miter lim="800000"/>
            <a:tailEnd type="none" w="med" len="lg"/>
          </a:ln>
          <a:effectLst/>
        </p:spPr>
        <p:txBody>
          <a:bodyPr wrap="none">
            <a:spAutoFit/>
          </a:bodyPr>
          <a:lstStyle/>
          <a:p>
            <a:pPr marR="0" defTabSz="914400">
              <a:spcBef>
                <a:spcPct val="50000"/>
              </a:spcBef>
              <a:buClrTx/>
              <a:buSzTx/>
              <a:buFontTx/>
              <a:buNone/>
              <a:defRPr/>
            </a:pPr>
            <a:r>
              <a:rPr kumimoji="1" lang="en-US" altLang="zh-CN"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OM</a:t>
            </a:r>
            <a:endParaRPr kumimoji="1" lang="en-US" altLang="zh-CN"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66573" name="Line 13"/>
          <p:cNvSpPr/>
          <p:nvPr/>
        </p:nvSpPr>
        <p:spPr>
          <a:xfrm flipV="1">
            <a:off x="7143750" y="3729038"/>
            <a:ext cx="666750" cy="0"/>
          </a:xfrm>
          <a:prstGeom prst="line">
            <a:avLst/>
          </a:prstGeom>
          <a:ln w="38100" cap="flat" cmpd="sng">
            <a:solidFill>
              <a:schemeClr val="accent2"/>
            </a:solidFill>
            <a:prstDash val="solid"/>
            <a:headEnd type="none" w="med" len="med"/>
            <a:tailEnd type="none" w="med" len="lg"/>
          </a:ln>
        </p:spPr>
      </p:sp>
      <p:sp>
        <p:nvSpPr>
          <p:cNvPr id="66574" name="Line 14"/>
          <p:cNvSpPr/>
          <p:nvPr/>
        </p:nvSpPr>
        <p:spPr>
          <a:xfrm>
            <a:off x="7162800" y="3119438"/>
            <a:ext cx="0" cy="628650"/>
          </a:xfrm>
          <a:prstGeom prst="line">
            <a:avLst/>
          </a:prstGeom>
          <a:ln w="38100" cap="flat" cmpd="sng">
            <a:solidFill>
              <a:schemeClr val="accent2"/>
            </a:solidFill>
            <a:prstDash val="solid"/>
            <a:headEnd type="none" w="med" len="med"/>
            <a:tailEnd type="none" w="med" len="lg"/>
          </a:ln>
        </p:spPr>
      </p:sp>
      <p:sp>
        <p:nvSpPr>
          <p:cNvPr id="66575" name="Line 15"/>
          <p:cNvSpPr/>
          <p:nvPr/>
        </p:nvSpPr>
        <p:spPr>
          <a:xfrm>
            <a:off x="7162800" y="2471738"/>
            <a:ext cx="0" cy="628650"/>
          </a:xfrm>
          <a:prstGeom prst="line">
            <a:avLst/>
          </a:prstGeom>
          <a:ln w="38100" cap="flat" cmpd="sng">
            <a:solidFill>
              <a:schemeClr val="accent2"/>
            </a:solidFill>
            <a:prstDash val="solid"/>
            <a:headEnd type="none" w="med" len="med"/>
            <a:tailEnd type="none" w="med" len="lg"/>
          </a:ln>
        </p:spPr>
      </p:sp>
      <p:sp>
        <p:nvSpPr>
          <p:cNvPr id="66576" name="Line 16"/>
          <p:cNvSpPr/>
          <p:nvPr/>
        </p:nvSpPr>
        <p:spPr>
          <a:xfrm>
            <a:off x="5505450" y="2452688"/>
            <a:ext cx="1676400" cy="9525"/>
          </a:xfrm>
          <a:prstGeom prst="line">
            <a:avLst/>
          </a:prstGeom>
          <a:ln w="38100" cap="flat" cmpd="sng">
            <a:solidFill>
              <a:schemeClr val="accent2"/>
            </a:solidFill>
            <a:prstDash val="solid"/>
            <a:headEnd type="none" w="med" len="med"/>
            <a:tailEnd type="none" w="med" len="lg"/>
          </a:ln>
        </p:spPr>
      </p:sp>
      <p:sp>
        <p:nvSpPr>
          <p:cNvPr id="66577" name="Oval 17"/>
          <p:cNvSpPr/>
          <p:nvPr/>
        </p:nvSpPr>
        <p:spPr>
          <a:xfrm>
            <a:off x="7124700" y="3070225"/>
            <a:ext cx="50800" cy="88900"/>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 name="Group 18"/>
          <p:cNvGrpSpPr/>
          <p:nvPr/>
        </p:nvGrpSpPr>
        <p:grpSpPr>
          <a:xfrm>
            <a:off x="860425" y="1820863"/>
            <a:ext cx="3721100" cy="2636837"/>
            <a:chOff x="470" y="1512"/>
            <a:chExt cx="2344" cy="1661"/>
          </a:xfrm>
        </p:grpSpPr>
        <p:sp>
          <p:nvSpPr>
            <p:cNvPr id="552979" name="Text Box 19"/>
            <p:cNvSpPr txBox="1"/>
            <p:nvPr/>
          </p:nvSpPr>
          <p:spPr>
            <a:xfrm>
              <a:off x="1130" y="1576"/>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52980" name="Text Box 20"/>
            <p:cNvSpPr txBox="1"/>
            <p:nvPr/>
          </p:nvSpPr>
          <p:spPr>
            <a:xfrm>
              <a:off x="1430" y="2662"/>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2</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52981" name="Text Box 21"/>
            <p:cNvSpPr txBox="1"/>
            <p:nvPr/>
          </p:nvSpPr>
          <p:spPr>
            <a:xfrm>
              <a:off x="470" y="1869"/>
              <a:ext cx="376" cy="327"/>
            </a:xfrm>
            <a:prstGeom prst="rect">
              <a:avLst/>
            </a:prstGeom>
            <a:noFill/>
            <a:ln w="25400">
              <a:noFill/>
            </a:ln>
          </p:spPr>
          <p:txBody>
            <a:bodyPr>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I</a:t>
              </a:r>
              <a:endParaRPr lang="en-US" altLang="zh-CN" sz="2800" b="1" dirty="0">
                <a:solidFill>
                  <a:srgbClr val="FF0066"/>
                </a:solidFill>
                <a:latin typeface="Times New Roman" panose="02020603050405020304" pitchFamily="18" charset="0"/>
              </a:endParaRPr>
            </a:p>
          </p:txBody>
        </p:sp>
        <p:sp>
          <p:nvSpPr>
            <p:cNvPr id="552982" name="Line 22"/>
            <p:cNvSpPr/>
            <p:nvPr/>
          </p:nvSpPr>
          <p:spPr>
            <a:xfrm>
              <a:off x="2472" y="2813"/>
              <a:ext cx="215" cy="0"/>
            </a:xfrm>
            <a:prstGeom prst="line">
              <a:avLst/>
            </a:prstGeom>
            <a:ln w="38100" cap="flat" cmpd="sng">
              <a:solidFill>
                <a:srgbClr val="000000"/>
              </a:solidFill>
              <a:prstDash val="solid"/>
              <a:headEnd type="none" w="med" len="med"/>
              <a:tailEnd type="none" w="med" len="med"/>
            </a:ln>
          </p:spPr>
        </p:sp>
        <p:sp>
          <p:nvSpPr>
            <p:cNvPr id="552983" name="Text Box 23"/>
            <p:cNvSpPr txBox="1"/>
            <p:nvPr/>
          </p:nvSpPr>
          <p:spPr>
            <a:xfrm>
              <a:off x="2414" y="1962"/>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2984" name="Text Box 24"/>
            <p:cNvSpPr txBox="1"/>
            <p:nvPr/>
          </p:nvSpPr>
          <p:spPr>
            <a:xfrm>
              <a:off x="2438" y="2346"/>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2985" name="Line 25"/>
            <p:cNvSpPr/>
            <p:nvPr/>
          </p:nvSpPr>
          <p:spPr>
            <a:xfrm>
              <a:off x="2580" y="2676"/>
              <a:ext cx="0" cy="132"/>
            </a:xfrm>
            <a:prstGeom prst="line">
              <a:avLst/>
            </a:prstGeom>
            <a:ln w="25400" cap="flat" cmpd="sng">
              <a:solidFill>
                <a:schemeClr val="tx1"/>
              </a:solidFill>
              <a:prstDash val="solid"/>
              <a:headEnd type="none" w="med" len="med"/>
              <a:tailEnd type="none" w="med" len="lg"/>
            </a:ln>
          </p:spPr>
        </p:sp>
        <p:sp>
          <p:nvSpPr>
            <p:cNvPr id="552986" name="Line 26"/>
            <p:cNvSpPr/>
            <p:nvPr/>
          </p:nvSpPr>
          <p:spPr>
            <a:xfrm>
              <a:off x="1761" y="1512"/>
              <a:ext cx="0" cy="0"/>
            </a:xfrm>
            <a:prstGeom prst="line">
              <a:avLst/>
            </a:prstGeom>
            <a:ln w="9525" cap="flat" cmpd="sng">
              <a:solidFill>
                <a:schemeClr val="tx1"/>
              </a:solidFill>
              <a:prstDash val="solid"/>
              <a:headEnd type="none" w="med" len="med"/>
              <a:tailEnd type="none" w="med" len="med"/>
            </a:ln>
          </p:spPr>
        </p:sp>
        <p:graphicFrame>
          <p:nvGraphicFramePr>
            <p:cNvPr id="552987" name="Object 27"/>
            <p:cNvGraphicFramePr/>
            <p:nvPr/>
          </p:nvGraphicFramePr>
          <p:xfrm>
            <a:off x="1945" y="1839"/>
            <a:ext cx="91" cy="179"/>
          </p:xfrm>
          <a:graphic>
            <a:graphicData uri="http://schemas.openxmlformats.org/presentationml/2006/ole">
              <mc:AlternateContent xmlns:mc="http://schemas.openxmlformats.org/markup-compatibility/2006">
                <mc:Choice xmlns:v="urn:schemas-microsoft-com:vml" Requires="v">
                  <p:oleObj spid="_x0000_s4609" name="" r:id="rId3" imgW="190500" imgH="419100" progId="Equation.3">
                    <p:embed/>
                  </p:oleObj>
                </mc:Choice>
                <mc:Fallback>
                  <p:oleObj name="" r:id="rId3" imgW="190500" imgH="419100" progId="Equation.3">
                    <p:embed/>
                    <p:pic>
                      <p:nvPicPr>
                        <p:cNvPr id="0" name="图片 4608"/>
                        <p:cNvPicPr/>
                        <p:nvPr/>
                      </p:nvPicPr>
                      <p:blipFill>
                        <a:blip r:embed="rId4"/>
                        <a:stretch>
                          <a:fillRect/>
                        </a:stretch>
                      </p:blipFill>
                      <p:spPr>
                        <a:xfrm>
                          <a:off x="1945" y="1839"/>
                          <a:ext cx="91" cy="179"/>
                        </a:xfrm>
                        <a:prstGeom prst="rect">
                          <a:avLst/>
                        </a:prstGeom>
                        <a:noFill/>
                        <a:ln w="38100">
                          <a:noFill/>
                          <a:miter/>
                        </a:ln>
                      </p:spPr>
                    </p:pic>
                  </p:oleObj>
                </mc:Fallback>
              </mc:AlternateContent>
            </a:graphicData>
          </a:graphic>
        </p:graphicFrame>
        <p:sp>
          <p:nvSpPr>
            <p:cNvPr id="552988" name="Line 28"/>
            <p:cNvSpPr/>
            <p:nvPr/>
          </p:nvSpPr>
          <p:spPr>
            <a:xfrm>
              <a:off x="724" y="1933"/>
              <a:ext cx="967" cy="0"/>
            </a:xfrm>
            <a:prstGeom prst="line">
              <a:avLst/>
            </a:prstGeom>
            <a:ln w="25400" cap="flat" cmpd="sng">
              <a:solidFill>
                <a:schemeClr val="tx2"/>
              </a:solidFill>
              <a:prstDash val="solid"/>
              <a:headEnd type="none" w="med" len="med"/>
              <a:tailEnd type="none" w="med" len="lg"/>
            </a:ln>
          </p:spPr>
        </p:sp>
        <p:sp>
          <p:nvSpPr>
            <p:cNvPr id="552989" name="Line 29"/>
            <p:cNvSpPr/>
            <p:nvPr/>
          </p:nvSpPr>
          <p:spPr>
            <a:xfrm>
              <a:off x="1403" y="2255"/>
              <a:ext cx="258" cy="0"/>
            </a:xfrm>
            <a:prstGeom prst="line">
              <a:avLst/>
            </a:prstGeom>
            <a:ln w="25400" cap="flat" cmpd="sng">
              <a:solidFill>
                <a:schemeClr val="tx2"/>
              </a:solidFill>
              <a:prstDash val="solid"/>
              <a:headEnd type="none" w="med" len="med"/>
              <a:tailEnd type="none" w="med" len="lg"/>
            </a:ln>
          </p:spPr>
        </p:sp>
        <p:sp>
          <p:nvSpPr>
            <p:cNvPr id="552990" name="Line 30"/>
            <p:cNvSpPr/>
            <p:nvPr/>
          </p:nvSpPr>
          <p:spPr>
            <a:xfrm>
              <a:off x="2229" y="2053"/>
              <a:ext cx="349" cy="0"/>
            </a:xfrm>
            <a:prstGeom prst="line">
              <a:avLst/>
            </a:prstGeom>
            <a:ln w="25400" cap="flat" cmpd="sng">
              <a:solidFill>
                <a:schemeClr val="tx2"/>
              </a:solidFill>
              <a:prstDash val="solid"/>
              <a:headEnd type="none" w="med" len="med"/>
              <a:tailEnd type="none" w="med" len="lg"/>
            </a:ln>
          </p:spPr>
        </p:sp>
        <p:sp>
          <p:nvSpPr>
            <p:cNvPr id="552991" name="Oval 31"/>
            <p:cNvSpPr/>
            <p:nvPr/>
          </p:nvSpPr>
          <p:spPr>
            <a:xfrm>
              <a:off x="2531" y="2016"/>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2992" name="Rectangle 32"/>
            <p:cNvSpPr/>
            <p:nvPr/>
          </p:nvSpPr>
          <p:spPr>
            <a:xfrm>
              <a:off x="1670" y="1700"/>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52993" name="Text Box 33"/>
            <p:cNvSpPr txBox="1"/>
            <p:nvPr/>
          </p:nvSpPr>
          <p:spPr>
            <a:xfrm>
              <a:off x="2019" y="1935"/>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52994" name="AutoShape 34"/>
            <p:cNvSpPr/>
            <p:nvPr/>
          </p:nvSpPr>
          <p:spPr>
            <a:xfrm rot="-5400000">
              <a:off x="1800" y="1821"/>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52995" name="Group 35"/>
            <p:cNvGrpSpPr/>
            <p:nvPr/>
          </p:nvGrpSpPr>
          <p:grpSpPr>
            <a:xfrm>
              <a:off x="1926" y="1830"/>
              <a:ext cx="184" cy="66"/>
              <a:chOff x="2928" y="2112"/>
              <a:chExt cx="384" cy="240"/>
            </a:xfrm>
          </p:grpSpPr>
          <p:sp>
            <p:nvSpPr>
              <p:cNvPr id="552996" name="Oval 36"/>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52997" name="Oval 37"/>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52998" name="Text Box 38"/>
            <p:cNvSpPr txBox="1"/>
            <p:nvPr/>
          </p:nvSpPr>
          <p:spPr>
            <a:xfrm>
              <a:off x="1698" y="1875"/>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52999" name="Text Box 39"/>
            <p:cNvSpPr txBox="1"/>
            <p:nvPr/>
          </p:nvSpPr>
          <p:spPr>
            <a:xfrm>
              <a:off x="1698" y="2137"/>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53000" name="Object 40"/>
            <p:cNvGraphicFramePr/>
            <p:nvPr/>
          </p:nvGraphicFramePr>
          <p:xfrm>
            <a:off x="1945" y="1839"/>
            <a:ext cx="91" cy="179"/>
          </p:xfrm>
          <a:graphic>
            <a:graphicData uri="http://schemas.openxmlformats.org/presentationml/2006/ole">
              <mc:AlternateContent xmlns:mc="http://schemas.openxmlformats.org/markup-compatibility/2006">
                <mc:Choice xmlns:v="urn:schemas-microsoft-com:vml" Requires="v">
                  <p:oleObj spid="_x0000_s4610" name="" r:id="rId5" imgW="190500" imgH="419100" progId="Equation.3">
                    <p:embed/>
                  </p:oleObj>
                </mc:Choice>
                <mc:Fallback>
                  <p:oleObj name="" r:id="rId5" imgW="190500" imgH="419100" progId="Equation.3">
                    <p:embed/>
                    <p:pic>
                      <p:nvPicPr>
                        <p:cNvPr id="0" name="图片 4609"/>
                        <p:cNvPicPr/>
                        <p:nvPr/>
                      </p:nvPicPr>
                      <p:blipFill>
                        <a:blip r:embed="rId4"/>
                        <a:stretch>
                          <a:fillRect/>
                        </a:stretch>
                      </p:blipFill>
                      <p:spPr>
                        <a:xfrm>
                          <a:off x="1945" y="1839"/>
                          <a:ext cx="91" cy="179"/>
                        </a:xfrm>
                        <a:prstGeom prst="rect">
                          <a:avLst/>
                        </a:prstGeom>
                        <a:noFill/>
                        <a:ln w="38100">
                          <a:noFill/>
                          <a:miter/>
                        </a:ln>
                      </p:spPr>
                    </p:pic>
                  </p:oleObj>
                </mc:Fallback>
              </mc:AlternateContent>
            </a:graphicData>
          </a:graphic>
        </p:graphicFrame>
        <p:sp>
          <p:nvSpPr>
            <p:cNvPr id="553001" name="Rectangle 41"/>
            <p:cNvSpPr/>
            <p:nvPr/>
          </p:nvSpPr>
          <p:spPr>
            <a:xfrm>
              <a:off x="1670" y="1700"/>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53002" name="Text Box 42"/>
            <p:cNvSpPr txBox="1"/>
            <p:nvPr/>
          </p:nvSpPr>
          <p:spPr>
            <a:xfrm>
              <a:off x="1985" y="1887"/>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53003" name="AutoShape 43"/>
            <p:cNvSpPr/>
            <p:nvPr/>
          </p:nvSpPr>
          <p:spPr>
            <a:xfrm rot="-5400000">
              <a:off x="1819" y="1767"/>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53004" name="Text Box 44"/>
            <p:cNvSpPr txBox="1"/>
            <p:nvPr/>
          </p:nvSpPr>
          <p:spPr>
            <a:xfrm>
              <a:off x="1669" y="1759"/>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53005" name="Text Box 45"/>
            <p:cNvSpPr txBox="1"/>
            <p:nvPr/>
          </p:nvSpPr>
          <p:spPr>
            <a:xfrm>
              <a:off x="1669" y="2068"/>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53006" name="Object 46"/>
            <p:cNvGraphicFramePr/>
            <p:nvPr/>
          </p:nvGraphicFramePr>
          <p:xfrm>
            <a:off x="1944" y="1755"/>
            <a:ext cx="153" cy="98"/>
          </p:xfrm>
          <a:graphic>
            <a:graphicData uri="http://schemas.openxmlformats.org/presentationml/2006/ole">
              <mc:AlternateContent xmlns:mc="http://schemas.openxmlformats.org/markup-compatibility/2006">
                <mc:Choice xmlns:v="urn:schemas-microsoft-com:vml" Requires="v">
                  <p:oleObj spid="_x0000_s4611" name="" r:id="rId6" imgW="317500" imgH="228600" progId="Equation.3">
                    <p:embed/>
                  </p:oleObj>
                </mc:Choice>
                <mc:Fallback>
                  <p:oleObj name="" r:id="rId6" imgW="317500" imgH="228600" progId="Equation.3">
                    <p:embed/>
                    <p:pic>
                      <p:nvPicPr>
                        <p:cNvPr id="0" name="图片 4610"/>
                        <p:cNvPicPr/>
                        <p:nvPr/>
                      </p:nvPicPr>
                      <p:blipFill>
                        <a:blip r:embed="rId7"/>
                        <a:stretch>
                          <a:fillRect/>
                        </a:stretch>
                      </p:blipFill>
                      <p:spPr>
                        <a:xfrm>
                          <a:off x="1944" y="1755"/>
                          <a:ext cx="153" cy="98"/>
                        </a:xfrm>
                        <a:prstGeom prst="rect">
                          <a:avLst/>
                        </a:prstGeom>
                        <a:noFill/>
                        <a:ln w="38100">
                          <a:noFill/>
                          <a:miter/>
                        </a:ln>
                      </p:spPr>
                    </p:pic>
                  </p:oleObj>
                </mc:Fallback>
              </mc:AlternateContent>
            </a:graphicData>
          </a:graphic>
        </p:graphicFrame>
        <p:sp>
          <p:nvSpPr>
            <p:cNvPr id="553007" name="Rectangle 47"/>
            <p:cNvSpPr/>
            <p:nvPr/>
          </p:nvSpPr>
          <p:spPr>
            <a:xfrm>
              <a:off x="2497" y="2118"/>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53008" name="Oval 48"/>
            <p:cNvSpPr/>
            <p:nvPr/>
          </p:nvSpPr>
          <p:spPr>
            <a:xfrm>
              <a:off x="2555" y="262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3009" name="Rectangle 49"/>
            <p:cNvSpPr/>
            <p:nvPr/>
          </p:nvSpPr>
          <p:spPr>
            <a:xfrm>
              <a:off x="1050" y="1890"/>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3010" name="Oval 50"/>
            <p:cNvSpPr/>
            <p:nvPr/>
          </p:nvSpPr>
          <p:spPr>
            <a:xfrm>
              <a:off x="659" y="190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3011" name="Oval 51"/>
            <p:cNvSpPr/>
            <p:nvPr/>
          </p:nvSpPr>
          <p:spPr>
            <a:xfrm>
              <a:off x="1367" y="3102"/>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3012" name="Text Box 52"/>
            <p:cNvSpPr txBox="1"/>
            <p:nvPr/>
          </p:nvSpPr>
          <p:spPr>
            <a:xfrm>
              <a:off x="848" y="2885"/>
              <a:ext cx="510" cy="288"/>
            </a:xfrm>
            <a:prstGeom prst="rect">
              <a:avLst/>
            </a:prstGeom>
            <a:noFill/>
            <a:ln w="25400">
              <a:noFill/>
            </a:ln>
          </p:spPr>
          <p:txBody>
            <a:bodyPr wrap="none">
              <a:spAutoFit/>
            </a:bodyPr>
            <a:p>
              <a:pPr>
                <a:spcBef>
                  <a:spcPct val="50000"/>
                </a:spcBef>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REF</a:t>
              </a:r>
              <a:endParaRPr lang="en-US" altLang="zh-CN" sz="2800" b="1" dirty="0">
                <a:solidFill>
                  <a:srgbClr val="FF0066"/>
                </a:solidFill>
                <a:latin typeface="Times New Roman" panose="02020603050405020304" pitchFamily="18" charset="0"/>
              </a:endParaRPr>
            </a:p>
          </p:txBody>
        </p:sp>
        <p:sp>
          <p:nvSpPr>
            <p:cNvPr id="553013" name="Line 53"/>
            <p:cNvSpPr/>
            <p:nvPr/>
          </p:nvSpPr>
          <p:spPr>
            <a:xfrm rot="5400000" flipH="1">
              <a:off x="970" y="2682"/>
              <a:ext cx="859" cy="0"/>
            </a:xfrm>
            <a:prstGeom prst="line">
              <a:avLst/>
            </a:prstGeom>
            <a:ln w="25400" cap="flat" cmpd="sng">
              <a:solidFill>
                <a:schemeClr val="tx2"/>
              </a:solidFill>
              <a:prstDash val="solid"/>
              <a:headEnd type="none" w="med" len="med"/>
              <a:tailEnd type="none" w="med" len="lg"/>
            </a:ln>
          </p:spPr>
        </p:sp>
        <p:sp>
          <p:nvSpPr>
            <p:cNvPr id="553014" name="Line 54"/>
            <p:cNvSpPr/>
            <p:nvPr/>
          </p:nvSpPr>
          <p:spPr>
            <a:xfrm>
              <a:off x="1403" y="2567"/>
              <a:ext cx="1002" cy="0"/>
            </a:xfrm>
            <a:prstGeom prst="line">
              <a:avLst/>
            </a:prstGeom>
            <a:ln w="25400" cap="flat" cmpd="sng">
              <a:solidFill>
                <a:schemeClr val="tx2"/>
              </a:solidFill>
              <a:prstDash val="solid"/>
              <a:headEnd type="none" w="med" len="med"/>
              <a:tailEnd type="none" w="med" len="lg"/>
            </a:ln>
          </p:spPr>
        </p:sp>
        <p:sp>
          <p:nvSpPr>
            <p:cNvPr id="553015" name="Line 55"/>
            <p:cNvSpPr/>
            <p:nvPr/>
          </p:nvSpPr>
          <p:spPr>
            <a:xfrm rot="-5400000">
              <a:off x="2134" y="2316"/>
              <a:ext cx="523" cy="0"/>
            </a:xfrm>
            <a:prstGeom prst="line">
              <a:avLst/>
            </a:prstGeom>
            <a:ln w="25400" cap="flat" cmpd="sng">
              <a:solidFill>
                <a:schemeClr val="tx2"/>
              </a:solidFill>
              <a:prstDash val="solid"/>
              <a:headEnd type="none" w="med" len="med"/>
              <a:tailEnd type="none" w="med" len="lg"/>
            </a:ln>
          </p:spPr>
        </p:sp>
        <p:sp>
          <p:nvSpPr>
            <p:cNvPr id="553016" name="Rectangle 56"/>
            <p:cNvSpPr/>
            <p:nvPr/>
          </p:nvSpPr>
          <p:spPr>
            <a:xfrm>
              <a:off x="1824" y="2526"/>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3017" name="Rectangle 57"/>
            <p:cNvSpPr/>
            <p:nvPr/>
          </p:nvSpPr>
          <p:spPr>
            <a:xfrm rot="-5400000">
              <a:off x="1284" y="2778"/>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3018" name="Text Box 58"/>
            <p:cNvSpPr txBox="1"/>
            <p:nvPr/>
          </p:nvSpPr>
          <p:spPr>
            <a:xfrm>
              <a:off x="1831" y="2578"/>
              <a:ext cx="287"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f</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53019" name="Rectangle 59"/>
            <p:cNvSpPr/>
            <p:nvPr/>
          </p:nvSpPr>
          <p:spPr>
            <a:xfrm>
              <a:off x="1369" y="1956"/>
              <a:ext cx="328" cy="327"/>
            </a:xfrm>
            <a:prstGeom prst="rect">
              <a:avLst/>
            </a:prstGeom>
            <a:noFill/>
            <a:ln w="9525">
              <a:noFill/>
            </a:ln>
          </p:spPr>
          <p:txBody>
            <a:bodyPr>
              <a:spAutoFit/>
            </a:bodyPr>
            <a:p>
              <a:pPr>
                <a:spcBef>
                  <a:spcPct val="50000"/>
                </a:spcBef>
              </a:pPr>
              <a:r>
                <a:rPr lang="en-US" altLang="zh-CN" sz="2800" b="1" i="1" dirty="0">
                  <a:solidFill>
                    <a:srgbClr val="9900CC"/>
                  </a:solidFill>
                  <a:latin typeface="Times New Roman" panose="02020603050405020304" pitchFamily="18" charset="0"/>
                </a:rPr>
                <a:t>u</a:t>
              </a:r>
              <a:r>
                <a:rPr lang="en-US" altLang="zh-CN" sz="2800" b="1" baseline="-25000" dirty="0">
                  <a:solidFill>
                    <a:srgbClr val="9900CC"/>
                  </a:solidFill>
                  <a:latin typeface="Times New Roman" panose="02020603050405020304" pitchFamily="18" charset="0"/>
                </a:rPr>
                <a:t>+</a:t>
              </a:r>
              <a:endParaRPr lang="en-US" altLang="zh-CN" sz="2800" b="1" baseline="-25000" dirty="0">
                <a:solidFill>
                  <a:srgbClr val="9900CC"/>
                </a:solidFill>
                <a:latin typeface="Times New Roman" panose="02020603050405020304" pitchFamily="18" charset="0"/>
              </a:endParaRPr>
            </a:p>
          </p:txBody>
        </p:sp>
        <p:sp>
          <p:nvSpPr>
            <p:cNvPr id="553020" name="Rectangle 60"/>
            <p:cNvSpPr/>
            <p:nvPr/>
          </p:nvSpPr>
          <p:spPr>
            <a:xfrm>
              <a:off x="1351" y="1632"/>
              <a:ext cx="292" cy="327"/>
            </a:xfrm>
            <a:prstGeom prst="rect">
              <a:avLst/>
            </a:prstGeom>
            <a:noFill/>
            <a:ln w="9525">
              <a:noFill/>
            </a:ln>
          </p:spPr>
          <p:txBody>
            <a:bodyPr wrap="none">
              <a:spAutoFit/>
            </a:bodyPr>
            <a:p>
              <a:pPr>
                <a:spcBef>
                  <a:spcPct val="50000"/>
                </a:spcBef>
              </a:pPr>
              <a:r>
                <a:rPr lang="en-US" altLang="zh-CN" sz="2800" b="1" i="1" dirty="0">
                  <a:solidFill>
                    <a:srgbClr val="9900CC"/>
                  </a:solidFill>
                  <a:latin typeface="Times New Roman" panose="02020603050405020304" pitchFamily="18" charset="0"/>
                </a:rPr>
                <a:t>u</a:t>
              </a:r>
              <a:r>
                <a:rPr lang="en-US" altLang="zh-CN" sz="2800" b="1" baseline="-25000" dirty="0">
                  <a:solidFill>
                    <a:srgbClr val="9900CC"/>
                  </a:solidFill>
                  <a:latin typeface="Times New Roman" panose="02020603050405020304" pitchFamily="18" charset="0"/>
                </a:rPr>
                <a:t>-</a:t>
              </a:r>
              <a:endParaRPr lang="en-US" altLang="zh-CN" sz="2800" b="1" baseline="-25000" dirty="0">
                <a:solidFill>
                  <a:srgbClr val="9900CC"/>
                </a:solidFill>
                <a:latin typeface="Times New Roman" panose="02020603050405020304" pitchFamily="18" charset="0"/>
              </a:endParaRPr>
            </a:p>
          </p:txBody>
        </p:sp>
      </p:grpSp>
      <p:sp>
        <p:nvSpPr>
          <p:cNvPr id="66621" name="Line 61"/>
          <p:cNvSpPr/>
          <p:nvPr/>
        </p:nvSpPr>
        <p:spPr>
          <a:xfrm>
            <a:off x="6096000" y="2471738"/>
            <a:ext cx="0" cy="1257300"/>
          </a:xfrm>
          <a:prstGeom prst="line">
            <a:avLst/>
          </a:prstGeom>
          <a:ln w="38100" cap="flat" cmpd="sng">
            <a:solidFill>
              <a:schemeClr val="accent2"/>
            </a:solidFill>
            <a:prstDash val="solid"/>
            <a:headEnd type="none" w="med" len="med"/>
            <a:tailEnd type="none" w="med" len="lg"/>
          </a:ln>
        </p:spPr>
      </p:sp>
      <p:sp>
        <p:nvSpPr>
          <p:cNvPr id="66622" name="Oval 62"/>
          <p:cNvSpPr/>
          <p:nvPr/>
        </p:nvSpPr>
        <p:spPr>
          <a:xfrm>
            <a:off x="6057900" y="3070225"/>
            <a:ext cx="50800" cy="107950"/>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66623" name="Rectangle 63"/>
          <p:cNvSpPr/>
          <p:nvPr/>
        </p:nvSpPr>
        <p:spPr>
          <a:xfrm>
            <a:off x="6688138" y="2963863"/>
            <a:ext cx="520700" cy="519112"/>
          </a:xfrm>
          <a:prstGeom prst="rect">
            <a:avLst/>
          </a:prstGeom>
          <a:noFill/>
          <a:ln w="9525">
            <a:noFill/>
          </a:ln>
        </p:spPr>
        <p:txBody>
          <a:bodyPr>
            <a:spAutoFit/>
          </a:bodyPr>
          <a:p>
            <a:pPr>
              <a:spcBef>
                <a:spcPct val="50000"/>
              </a:spcBef>
            </a:pPr>
            <a:r>
              <a:rPr lang="en-US" altLang="zh-CN" sz="2800" b="1" i="1" dirty="0">
                <a:solidFill>
                  <a:srgbClr val="9900CC"/>
                </a:solidFill>
                <a:latin typeface="Times New Roman" panose="02020603050405020304" pitchFamily="18" charset="0"/>
              </a:rPr>
              <a:t>u</a:t>
            </a:r>
            <a:r>
              <a:rPr lang="en-US" altLang="zh-CN" sz="2800" b="1" baseline="-25000" dirty="0">
                <a:solidFill>
                  <a:srgbClr val="9900CC"/>
                </a:solidFill>
                <a:latin typeface="Times New Roman" panose="02020603050405020304" pitchFamily="18" charset="0"/>
              </a:rPr>
              <a:t>+</a:t>
            </a:r>
            <a:endParaRPr lang="en-US" altLang="zh-CN" sz="2800" b="1" baseline="-25000" dirty="0">
              <a:solidFill>
                <a:srgbClr val="9900CC"/>
              </a:solidFill>
              <a:latin typeface="Times New Roman" panose="02020603050405020304" pitchFamily="18" charset="0"/>
            </a:endParaRPr>
          </a:p>
        </p:txBody>
      </p:sp>
      <p:graphicFrame>
        <p:nvGraphicFramePr>
          <p:cNvPr id="553024" name="Object 64"/>
          <p:cNvGraphicFramePr/>
          <p:nvPr/>
        </p:nvGraphicFramePr>
        <p:xfrm>
          <a:off x="5638800" y="3154363"/>
          <a:ext cx="381000" cy="457200"/>
        </p:xfrm>
        <a:graphic>
          <a:graphicData uri="http://schemas.openxmlformats.org/presentationml/2006/ole">
            <mc:AlternateContent xmlns:mc="http://schemas.openxmlformats.org/markup-compatibility/2006">
              <mc:Choice xmlns:v="urn:schemas-microsoft-com:vml" Requires="v">
                <p:oleObj spid="_x0000_s4613" name="" r:id="rId8" imgW="381000" imgH="457200" progId="Equation.3">
                  <p:embed/>
                </p:oleObj>
              </mc:Choice>
              <mc:Fallback>
                <p:oleObj name="" r:id="rId8" imgW="381000" imgH="457200" progId="Equation.3">
                  <p:embed/>
                  <p:pic>
                    <p:nvPicPr>
                      <p:cNvPr id="0" name="图片 4612"/>
                      <p:cNvPicPr/>
                      <p:nvPr/>
                    </p:nvPicPr>
                    <p:blipFill>
                      <a:blip r:embed="rId9">
                        <a:clrChange>
                          <a:clrFrom>
                            <a:srgbClr val="000000"/>
                          </a:clrFrom>
                          <a:clrTo>
                            <a:srgbClr val="9900CC"/>
                          </a:clrTo>
                        </a:clrChange>
                      </a:blip>
                      <a:stretch>
                        <a:fillRect/>
                      </a:stretch>
                    </p:blipFill>
                    <p:spPr>
                      <a:xfrm>
                        <a:off x="5638800" y="3154363"/>
                        <a:ext cx="381000" cy="457200"/>
                      </a:xfrm>
                      <a:prstGeom prst="rect">
                        <a:avLst/>
                      </a:prstGeom>
                      <a:noFill/>
                      <a:ln w="38100">
                        <a:noFill/>
                        <a:miter/>
                      </a:ln>
                    </p:spPr>
                  </p:pic>
                </p:oleObj>
              </mc:Fallback>
            </mc:AlternateContent>
          </a:graphicData>
        </a:graphic>
      </p:graphicFrame>
      <p:graphicFrame>
        <p:nvGraphicFramePr>
          <p:cNvPr id="553025" name="Object 65"/>
          <p:cNvGraphicFramePr/>
          <p:nvPr/>
        </p:nvGraphicFramePr>
        <p:xfrm>
          <a:off x="1016000" y="5102225"/>
          <a:ext cx="3073400" cy="890588"/>
        </p:xfrm>
        <a:graphic>
          <a:graphicData uri="http://schemas.openxmlformats.org/presentationml/2006/ole">
            <mc:AlternateContent xmlns:mc="http://schemas.openxmlformats.org/markup-compatibility/2006">
              <mc:Choice xmlns:v="urn:schemas-microsoft-com:vml" Requires="v">
                <p:oleObj spid="_x0000_s4614" name="" r:id="rId10" imgW="3415030" imgH="989965" progId="Equation.3">
                  <p:embed/>
                </p:oleObj>
              </mc:Choice>
              <mc:Fallback>
                <p:oleObj name="" r:id="rId10" imgW="3415030" imgH="989965" progId="Equation.3">
                  <p:embed/>
                  <p:pic>
                    <p:nvPicPr>
                      <p:cNvPr id="0" name="图片 4613"/>
                      <p:cNvPicPr/>
                      <p:nvPr/>
                    </p:nvPicPr>
                    <p:blipFill>
                      <a:blip r:embed="rId11">
                        <a:clrChange>
                          <a:clrFrom>
                            <a:srgbClr val="000000"/>
                          </a:clrFrom>
                          <a:clrTo>
                            <a:srgbClr val="333399"/>
                          </a:clrTo>
                        </a:clrChange>
                      </a:blip>
                      <a:stretch>
                        <a:fillRect/>
                      </a:stretch>
                    </p:blipFill>
                    <p:spPr>
                      <a:xfrm>
                        <a:off x="1016000" y="5102225"/>
                        <a:ext cx="3073400" cy="890588"/>
                      </a:xfrm>
                      <a:prstGeom prst="rect">
                        <a:avLst/>
                      </a:prstGeom>
                      <a:noFill/>
                      <a:ln w="38100">
                        <a:noFill/>
                        <a:miter/>
                      </a:ln>
                    </p:spPr>
                  </p:pic>
                </p:oleObj>
              </mc:Fallback>
            </mc:AlternateContent>
          </a:graphicData>
        </a:graphic>
      </p:graphicFrame>
      <p:graphicFrame>
        <p:nvGraphicFramePr>
          <p:cNvPr id="553026" name="Object 66"/>
          <p:cNvGraphicFramePr/>
          <p:nvPr/>
        </p:nvGraphicFramePr>
        <p:xfrm>
          <a:off x="4813300" y="5051425"/>
          <a:ext cx="3552825" cy="903288"/>
        </p:xfrm>
        <a:graphic>
          <a:graphicData uri="http://schemas.openxmlformats.org/presentationml/2006/ole">
            <mc:AlternateContent xmlns:mc="http://schemas.openxmlformats.org/markup-compatibility/2006">
              <mc:Choice xmlns:v="urn:schemas-microsoft-com:vml" Requires="v">
                <p:oleObj spid="_x0000_s4615" name="" r:id="rId12" imgW="3896995" imgH="989965" progId="Equation.3">
                  <p:embed/>
                </p:oleObj>
              </mc:Choice>
              <mc:Fallback>
                <p:oleObj name="" r:id="rId12" imgW="3896995" imgH="989965" progId="Equation.3">
                  <p:embed/>
                  <p:pic>
                    <p:nvPicPr>
                      <p:cNvPr id="0" name="图片 4614"/>
                      <p:cNvPicPr/>
                      <p:nvPr/>
                    </p:nvPicPr>
                    <p:blipFill>
                      <a:blip r:embed="rId13">
                        <a:clrChange>
                          <a:clrFrom>
                            <a:srgbClr val="000000"/>
                          </a:clrFrom>
                          <a:clrTo>
                            <a:srgbClr val="333399"/>
                          </a:clrTo>
                        </a:clrChange>
                      </a:blip>
                      <a:stretch>
                        <a:fillRect/>
                      </a:stretch>
                    </p:blipFill>
                    <p:spPr>
                      <a:xfrm>
                        <a:off x="4813300" y="5051425"/>
                        <a:ext cx="3552825" cy="903288"/>
                      </a:xfrm>
                      <a:prstGeom prst="rect">
                        <a:avLst/>
                      </a:prstGeom>
                      <a:noFill/>
                      <a:ln w="38100">
                        <a:noFill/>
                        <a:miter/>
                      </a:ln>
                    </p:spPr>
                  </p:pic>
                </p:oleObj>
              </mc:Fallback>
            </mc:AlternateContent>
          </a:graphicData>
        </a:graphic>
      </p:graphicFrame>
      <p:graphicFrame>
        <p:nvGraphicFramePr>
          <p:cNvPr id="553027" name="Object 67"/>
          <p:cNvGraphicFramePr/>
          <p:nvPr/>
        </p:nvGraphicFramePr>
        <p:xfrm>
          <a:off x="1046163" y="4573588"/>
          <a:ext cx="3049587" cy="422275"/>
        </p:xfrm>
        <a:graphic>
          <a:graphicData uri="http://schemas.openxmlformats.org/presentationml/2006/ole">
            <mc:AlternateContent xmlns:mc="http://schemas.openxmlformats.org/markup-compatibility/2006">
              <mc:Choice xmlns:v="urn:schemas-microsoft-com:vml" Requires="v">
                <p:oleObj spid="_x0000_s4612" name="" r:id="rId14" imgW="3390900" imgH="469900" progId="Equation.3">
                  <p:embed/>
                </p:oleObj>
              </mc:Choice>
              <mc:Fallback>
                <p:oleObj name="" r:id="rId14" imgW="3390900" imgH="469900" progId="Equation.3">
                  <p:embed/>
                  <p:pic>
                    <p:nvPicPr>
                      <p:cNvPr id="0" name="图片 4611"/>
                      <p:cNvPicPr/>
                      <p:nvPr/>
                    </p:nvPicPr>
                    <p:blipFill>
                      <a:blip r:embed="rId15">
                        <a:clrChange>
                          <a:clrFrom>
                            <a:srgbClr val="000000"/>
                          </a:clrFrom>
                          <a:clrTo>
                            <a:srgbClr val="9900CC"/>
                          </a:clrTo>
                        </a:clrChange>
                      </a:blip>
                      <a:stretch>
                        <a:fillRect/>
                      </a:stretch>
                    </p:blipFill>
                    <p:spPr>
                      <a:xfrm>
                        <a:off x="1046163" y="4573588"/>
                        <a:ext cx="3049587" cy="422275"/>
                      </a:xfrm>
                      <a:prstGeom prst="rect">
                        <a:avLst/>
                      </a:prstGeom>
                      <a:noFill/>
                      <a:ln w="38100">
                        <a:noFill/>
                        <a:miter/>
                      </a:ln>
                    </p:spPr>
                  </p:pic>
                </p:oleObj>
              </mc:Fallback>
            </mc:AlternateContent>
          </a:graphicData>
        </a:graphic>
      </p:graphicFrame>
      <p:graphicFrame>
        <p:nvGraphicFramePr>
          <p:cNvPr id="553028" name="Object 68"/>
          <p:cNvGraphicFramePr/>
          <p:nvPr/>
        </p:nvGraphicFramePr>
        <p:xfrm>
          <a:off x="4775200" y="4611688"/>
          <a:ext cx="3289300" cy="422275"/>
        </p:xfrm>
        <a:graphic>
          <a:graphicData uri="http://schemas.openxmlformats.org/presentationml/2006/ole">
            <mc:AlternateContent xmlns:mc="http://schemas.openxmlformats.org/markup-compatibility/2006">
              <mc:Choice xmlns:v="urn:schemas-microsoft-com:vml" Requires="v">
                <p:oleObj spid="_x0000_s4616" name="" r:id="rId16" imgW="3657600" imgH="469900" progId="Equation.3">
                  <p:embed/>
                </p:oleObj>
              </mc:Choice>
              <mc:Fallback>
                <p:oleObj name="" r:id="rId16" imgW="3657600" imgH="469900" progId="Equation.3">
                  <p:embed/>
                  <p:pic>
                    <p:nvPicPr>
                      <p:cNvPr id="0" name="图片 4615"/>
                      <p:cNvPicPr/>
                      <p:nvPr/>
                    </p:nvPicPr>
                    <p:blipFill>
                      <a:blip r:embed="rId17">
                        <a:clrChange>
                          <a:clrFrom>
                            <a:srgbClr val="000000"/>
                          </a:clrFrom>
                          <a:clrTo>
                            <a:srgbClr val="9900CC"/>
                          </a:clrTo>
                        </a:clrChange>
                      </a:blip>
                      <a:stretch>
                        <a:fillRect/>
                      </a:stretch>
                    </p:blipFill>
                    <p:spPr>
                      <a:xfrm>
                        <a:off x="4775200" y="4611688"/>
                        <a:ext cx="3289300" cy="422275"/>
                      </a:xfrm>
                      <a:prstGeom prst="rect">
                        <a:avLst/>
                      </a:prstGeom>
                      <a:noFill/>
                      <a:ln w="38100">
                        <a:noFill/>
                        <a:miter/>
                      </a:ln>
                    </p:spPr>
                  </p:pic>
                </p:oleObj>
              </mc:Fallback>
            </mc:AlternateContent>
          </a:graphicData>
        </a:graphic>
      </p:graphicFrame>
      <p:sp>
        <p:nvSpPr>
          <p:cNvPr id="66629" name="Line 69"/>
          <p:cNvSpPr/>
          <p:nvPr/>
        </p:nvSpPr>
        <p:spPr>
          <a:xfrm flipV="1">
            <a:off x="6076950" y="3729038"/>
            <a:ext cx="1714500" cy="0"/>
          </a:xfrm>
          <a:prstGeom prst="line">
            <a:avLst/>
          </a:prstGeom>
          <a:ln w="38100" cap="flat" cmpd="sng">
            <a:solidFill>
              <a:schemeClr val="accent2"/>
            </a:solidFill>
            <a:prstDash val="solid"/>
            <a:headEnd type="none" w="med" len="med"/>
            <a:tailEnd type="none" w="med" len="lg"/>
          </a:ln>
        </p:spPr>
      </p:sp>
      <p:graphicFrame>
        <p:nvGraphicFramePr>
          <p:cNvPr id="553030" name="Object 70"/>
          <p:cNvGraphicFramePr/>
          <p:nvPr/>
        </p:nvGraphicFramePr>
        <p:xfrm>
          <a:off x="1333500" y="6135688"/>
          <a:ext cx="6646863" cy="425450"/>
        </p:xfrm>
        <a:graphic>
          <a:graphicData uri="http://schemas.openxmlformats.org/presentationml/2006/ole">
            <mc:AlternateContent xmlns:mc="http://schemas.openxmlformats.org/markup-compatibility/2006">
              <mc:Choice xmlns:v="urn:schemas-microsoft-com:vml" Requires="v">
                <p:oleObj spid="_x0000_s4617" name="" r:id="rId18" imgW="7327900" imgH="469900" progId="Equation.3">
                  <p:embed/>
                </p:oleObj>
              </mc:Choice>
              <mc:Fallback>
                <p:oleObj name="" r:id="rId18" imgW="7327900" imgH="469900" progId="Equation.3">
                  <p:embed/>
                  <p:pic>
                    <p:nvPicPr>
                      <p:cNvPr id="0" name="图片 4616"/>
                      <p:cNvPicPr/>
                      <p:nvPr/>
                    </p:nvPicPr>
                    <p:blipFill>
                      <a:blip r:embed="rId19">
                        <a:clrChange>
                          <a:clrFrom>
                            <a:srgbClr val="000000"/>
                          </a:clrFrom>
                          <a:clrTo>
                            <a:srgbClr val="663300"/>
                          </a:clrTo>
                        </a:clrChange>
                      </a:blip>
                      <a:stretch>
                        <a:fillRect/>
                      </a:stretch>
                    </p:blipFill>
                    <p:spPr>
                      <a:xfrm>
                        <a:off x="1333500" y="6135688"/>
                        <a:ext cx="6646863" cy="425450"/>
                      </a:xfrm>
                      <a:prstGeom prst="rect">
                        <a:avLst/>
                      </a:prstGeom>
                      <a:solidFill>
                        <a:srgbClr val="FFFFCC"/>
                      </a:solidFill>
                      <a:ln w="38100">
                        <a:noFill/>
                        <a:miter/>
                      </a:ln>
                    </p:spPr>
                  </p:pic>
                </p:oleObj>
              </mc:Fallback>
            </mc:AlternateContent>
          </a:graphicData>
        </a:graphic>
      </p:graphicFrame>
      <p:sp>
        <p:nvSpPr>
          <p:cNvPr id="66631" name="Rectangle 71"/>
          <p:cNvSpPr>
            <a:spLocks noChangeArrowheads="1"/>
          </p:cNvSpPr>
          <p:nvPr/>
        </p:nvSpPr>
        <p:spPr bwMode="auto">
          <a:xfrm>
            <a:off x="6578600" y="3976688"/>
            <a:ext cx="1409700" cy="45720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smtClean="0">
                <a:ln>
                  <a:noFill/>
                </a:ln>
                <a:solidFill>
                  <a:srgbClr val="33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滞回特性</a:t>
            </a:r>
            <a:endParaRPr kumimoji="1" lang="zh-CN" altLang="en-US" sz="2400" b="1" i="0" u="none" strike="noStrike" kern="1200" cap="none" spc="0" normalizeH="0" baseline="0" noProof="0" smtClean="0">
              <a:ln>
                <a:noFill/>
              </a:ln>
              <a:solidFill>
                <a:srgbClr val="33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66632" name="Rectangle 72"/>
          <p:cNvSpPr/>
          <p:nvPr/>
        </p:nvSpPr>
        <p:spPr>
          <a:xfrm>
            <a:off x="685800" y="4506913"/>
            <a:ext cx="7981950" cy="1562100"/>
          </a:xfrm>
          <a:prstGeom prst="rect">
            <a:avLst/>
          </a:prstGeom>
          <a:solidFill>
            <a:srgbClr val="E1FFFF"/>
          </a:solidFill>
          <a:ln w="9525">
            <a:noFill/>
          </a:ln>
        </p:spPr>
        <p:txBody>
          <a:bodyPr wrap="none" anchor="ctr" anchorCtr="0"/>
          <a:p>
            <a:endParaRPr lang="zh-CN" altLang="en-US" dirty="0">
              <a:latin typeface="Times New Roman" panose="02020603050405020304" pitchFamily="18" charset="0"/>
            </a:endParaRPr>
          </a:p>
        </p:txBody>
      </p:sp>
      <p:sp>
        <p:nvSpPr>
          <p:cNvPr id="66633" name="Rectangle 73"/>
          <p:cNvSpPr/>
          <p:nvPr/>
        </p:nvSpPr>
        <p:spPr>
          <a:xfrm>
            <a:off x="1071563" y="4597400"/>
            <a:ext cx="3841750" cy="519113"/>
          </a:xfrm>
          <a:prstGeom prst="rect">
            <a:avLst/>
          </a:prstGeom>
          <a:noFill/>
          <a:ln w="9525">
            <a:noFill/>
          </a:ln>
        </p:spPr>
        <p:txBody>
          <a:bodyPr>
            <a:spAutoFit/>
          </a:bodyPr>
          <a:p>
            <a:pPr>
              <a:spcBef>
                <a:spcPct val="50000"/>
              </a:spcBef>
            </a:pP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：上门限电平</a:t>
            </a:r>
            <a:endParaRPr lang="zh-CN" altLang="en-US" sz="2800" b="1" dirty="0">
              <a:solidFill>
                <a:schemeClr val="accent2"/>
              </a:solidFill>
              <a:latin typeface="Times New Roman" panose="02020603050405020304" pitchFamily="18" charset="0"/>
            </a:endParaRPr>
          </a:p>
        </p:txBody>
      </p:sp>
      <p:grpSp>
        <p:nvGrpSpPr>
          <p:cNvPr id="6" name="Group 74"/>
          <p:cNvGrpSpPr/>
          <p:nvPr/>
        </p:nvGrpSpPr>
        <p:grpSpPr>
          <a:xfrm>
            <a:off x="1190625" y="5059363"/>
            <a:ext cx="2630488" cy="519112"/>
            <a:chOff x="828" y="1097"/>
            <a:chExt cx="1564" cy="411"/>
          </a:xfrm>
        </p:grpSpPr>
        <p:graphicFrame>
          <p:nvGraphicFramePr>
            <p:cNvPr id="553035" name="Object 75"/>
            <p:cNvGraphicFramePr/>
            <p:nvPr/>
          </p:nvGraphicFramePr>
          <p:xfrm>
            <a:off x="828" y="1152"/>
            <a:ext cx="240" cy="288"/>
          </p:xfrm>
          <a:graphic>
            <a:graphicData uri="http://schemas.openxmlformats.org/presentationml/2006/ole">
              <mc:AlternateContent xmlns:mc="http://schemas.openxmlformats.org/markup-compatibility/2006">
                <mc:Choice xmlns:v="urn:schemas-microsoft-com:vml" Requires="v">
                  <p:oleObj spid="_x0000_s4595" name="" r:id="rId20" imgW="381000" imgH="457200" progId="Equation.3">
                    <p:embed/>
                  </p:oleObj>
                </mc:Choice>
                <mc:Fallback>
                  <p:oleObj name="" r:id="rId20" imgW="381000" imgH="457200" progId="Equation.3">
                    <p:embed/>
                    <p:pic>
                      <p:nvPicPr>
                        <p:cNvPr id="0" name="图片 4594"/>
                        <p:cNvPicPr/>
                        <p:nvPr/>
                      </p:nvPicPr>
                      <p:blipFill>
                        <a:blip r:embed="rId9">
                          <a:clrChange>
                            <a:clrFrom>
                              <a:srgbClr val="000000"/>
                            </a:clrFrom>
                            <a:clrTo>
                              <a:srgbClr val="333399"/>
                            </a:clrTo>
                          </a:clrChange>
                        </a:blip>
                        <a:stretch>
                          <a:fillRect/>
                        </a:stretch>
                      </p:blipFill>
                      <p:spPr>
                        <a:xfrm>
                          <a:off x="828" y="1152"/>
                          <a:ext cx="240" cy="288"/>
                        </a:xfrm>
                        <a:prstGeom prst="rect">
                          <a:avLst/>
                        </a:prstGeom>
                        <a:noFill/>
                        <a:ln w="38100">
                          <a:noFill/>
                          <a:miter/>
                        </a:ln>
                      </p:spPr>
                    </p:pic>
                  </p:oleObj>
                </mc:Fallback>
              </mc:AlternateContent>
            </a:graphicData>
          </a:graphic>
        </p:graphicFrame>
        <p:sp>
          <p:nvSpPr>
            <p:cNvPr id="553036" name="Rectangle 76"/>
            <p:cNvSpPr/>
            <p:nvPr/>
          </p:nvSpPr>
          <p:spPr>
            <a:xfrm>
              <a:off x="1007" y="1097"/>
              <a:ext cx="1385" cy="411"/>
            </a:xfrm>
            <a:prstGeom prst="rect">
              <a:avLst/>
            </a:prstGeom>
            <a:noFill/>
            <a:ln w="9525">
              <a:noFill/>
            </a:ln>
          </p:spPr>
          <p:txBody>
            <a:bodyPr wrap="none">
              <a:spAutoFit/>
            </a:bodyPr>
            <a:p>
              <a:r>
                <a:rPr lang="zh-CN" altLang="en-US" sz="2800" b="1" dirty="0">
                  <a:solidFill>
                    <a:schemeClr val="accent2"/>
                  </a:solidFill>
                  <a:latin typeface="Times New Roman" panose="02020603050405020304" pitchFamily="18" charset="0"/>
                </a:rPr>
                <a:t>：下门限电平</a:t>
              </a:r>
              <a:endParaRPr lang="zh-CN" altLang="en-US" sz="2800" b="1" dirty="0">
                <a:solidFill>
                  <a:schemeClr val="accent2"/>
                </a:solidFill>
                <a:latin typeface="Times New Roman" panose="02020603050405020304" pitchFamily="18" charset="0"/>
              </a:endParaRPr>
            </a:p>
          </p:txBody>
        </p:sp>
      </p:grpSp>
      <p:graphicFrame>
        <p:nvGraphicFramePr>
          <p:cNvPr id="553037" name="Object 77"/>
          <p:cNvGraphicFramePr/>
          <p:nvPr/>
        </p:nvGraphicFramePr>
        <p:xfrm>
          <a:off x="1141413" y="5551488"/>
          <a:ext cx="1792287" cy="327025"/>
        </p:xfrm>
        <a:graphic>
          <a:graphicData uri="http://schemas.openxmlformats.org/presentationml/2006/ole">
            <mc:AlternateContent xmlns:mc="http://schemas.openxmlformats.org/markup-compatibility/2006">
              <mc:Choice xmlns:v="urn:schemas-microsoft-com:vml" Requires="v">
                <p:oleObj spid="_x0000_s4594" name="" r:id="rId21" imgW="1879600" imgH="457200" progId="Equation.3">
                  <p:embed/>
                </p:oleObj>
              </mc:Choice>
              <mc:Fallback>
                <p:oleObj name="" r:id="rId21" imgW="1879600" imgH="457200" progId="Equation.3">
                  <p:embed/>
                  <p:pic>
                    <p:nvPicPr>
                      <p:cNvPr id="0" name="图片 4593"/>
                      <p:cNvPicPr/>
                      <p:nvPr/>
                    </p:nvPicPr>
                    <p:blipFill>
                      <a:blip r:embed="rId22">
                        <a:clrChange>
                          <a:clrFrom>
                            <a:srgbClr val="000000"/>
                          </a:clrFrom>
                          <a:clrTo>
                            <a:srgbClr val="333399"/>
                          </a:clrTo>
                        </a:clrChange>
                      </a:blip>
                      <a:stretch>
                        <a:fillRect/>
                      </a:stretch>
                    </p:blipFill>
                    <p:spPr>
                      <a:xfrm>
                        <a:off x="1141413" y="5551488"/>
                        <a:ext cx="1792287" cy="327025"/>
                      </a:xfrm>
                      <a:prstGeom prst="rect">
                        <a:avLst/>
                      </a:prstGeom>
                      <a:noFill/>
                      <a:ln w="38100">
                        <a:noFill/>
                        <a:miter/>
                      </a:ln>
                    </p:spPr>
                  </p:pic>
                </p:oleObj>
              </mc:Fallback>
            </mc:AlternateContent>
          </a:graphicData>
        </a:graphic>
      </p:graphicFrame>
      <p:sp>
        <p:nvSpPr>
          <p:cNvPr id="66638" name="Rectangle 78"/>
          <p:cNvSpPr/>
          <p:nvPr/>
        </p:nvSpPr>
        <p:spPr>
          <a:xfrm>
            <a:off x="3005138" y="5451475"/>
            <a:ext cx="1970087" cy="519113"/>
          </a:xfrm>
          <a:prstGeom prst="rect">
            <a:avLst/>
          </a:prstGeom>
          <a:noFill/>
          <a:ln w="9525">
            <a:noFill/>
          </a:ln>
        </p:spPr>
        <p:txBody>
          <a:bodyPr wrap="none">
            <a:spAutoFit/>
          </a:bodyPr>
          <a:p>
            <a:r>
              <a:rPr lang="zh-CN" altLang="en-US" sz="2800" b="1" dirty="0">
                <a:solidFill>
                  <a:schemeClr val="accent2"/>
                </a:solidFill>
                <a:latin typeface="Times New Roman" panose="02020603050405020304" pitchFamily="18" charset="0"/>
              </a:rPr>
              <a:t>：回差电压</a:t>
            </a:r>
            <a:endParaRPr lang="zh-CN" altLang="en-US" sz="2800" b="1" dirty="0">
              <a:solidFill>
                <a:schemeClr val="accent2"/>
              </a:solidFill>
              <a:latin typeface="Times New Roman" panose="02020603050405020304" pitchFamily="18" charset="0"/>
            </a:endParaRPr>
          </a:p>
        </p:txBody>
      </p:sp>
      <p:sp>
        <p:nvSpPr>
          <p:cNvPr id="66639" name="AutoShape 79"/>
          <p:cNvSpPr/>
          <p:nvPr/>
        </p:nvSpPr>
        <p:spPr>
          <a:xfrm>
            <a:off x="3800475" y="4773613"/>
            <a:ext cx="157163" cy="685800"/>
          </a:xfrm>
          <a:prstGeom prst="rightBrace">
            <a:avLst>
              <a:gd name="adj1" fmla="val 36363"/>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66640" name="Rectangle 80"/>
          <p:cNvSpPr>
            <a:spLocks noChangeArrowheads="1"/>
          </p:cNvSpPr>
          <p:nvPr/>
        </p:nvSpPr>
        <p:spPr bwMode="auto">
          <a:xfrm>
            <a:off x="3903663" y="4762500"/>
            <a:ext cx="4827588"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可改变参考电压改变门限电平</a:t>
            </a:r>
            <a:endParaRPr kumimoji="1" lang="zh-CN" altLang="en-US" sz="2800" b="1" i="0" u="none" strike="noStrike" kern="1200" cap="none" spc="0" normalizeH="0" baseline="0" noProof="0" smtClean="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66641" name="Rectangle 81"/>
          <p:cNvSpPr>
            <a:spLocks noChangeArrowheads="1"/>
          </p:cNvSpPr>
          <p:nvPr/>
        </p:nvSpPr>
        <p:spPr bwMode="auto">
          <a:xfrm>
            <a:off x="4802188" y="5432425"/>
            <a:ext cx="3716338"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（改变</a:t>
            </a:r>
            <a:r>
              <a:rPr kumimoji="1" lang="en-US" altLang="zh-CN" sz="2800" b="1" i="1" u="none" strike="noStrike" kern="1200" cap="none" spc="0" normalizeH="0" baseline="0" noProof="0" smtClean="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R</a:t>
            </a:r>
            <a:r>
              <a:rPr kumimoji="1" lang="en-US" altLang="zh-CN" sz="2800" b="1" i="0" u="none" strike="noStrike" kern="1200" cap="none" spc="0" normalizeH="0" baseline="-25000" noProof="0" smtClean="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a:t>
            </a:r>
            <a:r>
              <a:rPr kumimoji="1" lang="en-US" altLang="zh-CN" sz="2800" b="1" i="1" u="none" strike="noStrike" kern="1200" cap="none" spc="0" normalizeH="0" baseline="0" noProof="0" smtClean="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R</a:t>
            </a:r>
            <a:r>
              <a:rPr kumimoji="1" lang="en-US" altLang="zh-CN" sz="2800" b="1" i="0" u="none" strike="noStrike" kern="1200" cap="none" spc="0" normalizeH="0" baseline="-25000" noProof="0" smtClean="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f</a:t>
            </a:r>
            <a:r>
              <a:rPr kumimoji="1" lang="zh-CN" altLang="en-US" sz="2800" b="1" i="0" u="none" strike="noStrike" kern="1200" cap="none" spc="0" normalizeH="0" baseline="0" noProof="0" smtClean="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改变回差）</a:t>
            </a:r>
            <a:endParaRPr kumimoji="1" lang="zh-CN" altLang="en-US" sz="2800" b="1" i="0" u="none" strike="noStrike" kern="1200" cap="none" spc="0" normalizeH="0" baseline="0" noProof="0" smtClean="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2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66563">
                                            <p:txEl>
                                              <p:charRg st="0" end="44"/>
                                            </p:txEl>
                                          </p:spTgt>
                                        </p:tgtEl>
                                        <p:attrNameLst>
                                          <p:attrName>style.visibility</p:attrName>
                                        </p:attrNameLst>
                                      </p:cBhvr>
                                      <p:to>
                                        <p:strVal val="visible"/>
                                      </p:to>
                                    </p:set>
                                    <p:animEffect transition="in" filter="wipe(left)">
                                      <p:cBhvr>
                                        <p:cTn id="7" dur="300"/>
                                        <p:tgtEl>
                                          <p:spTgt spid="66563">
                                            <p:txEl>
                                              <p:charRg st="0" end="4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53027"/>
                                        </p:tgtEl>
                                        <p:attrNameLst>
                                          <p:attrName>style.visibility</p:attrName>
                                        </p:attrNameLst>
                                      </p:cBhvr>
                                      <p:to>
                                        <p:strVal val="visible"/>
                                      </p:to>
                                    </p:set>
                                    <p:animEffect transition="in" filter="wipe(left)">
                                      <p:cBhvr>
                                        <p:cTn id="17" dur="500"/>
                                        <p:tgtEl>
                                          <p:spTgt spid="5530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53025"/>
                                        </p:tgtEl>
                                        <p:attrNameLst>
                                          <p:attrName>style.visibility</p:attrName>
                                        </p:attrNameLst>
                                      </p:cBhvr>
                                      <p:to>
                                        <p:strVal val="visible"/>
                                      </p:to>
                                    </p:set>
                                    <p:animEffect transition="in" filter="wipe(left)">
                                      <p:cBhvr>
                                        <p:cTn id="22" dur="500"/>
                                        <p:tgtEl>
                                          <p:spTgt spid="5530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53028"/>
                                        </p:tgtEl>
                                        <p:attrNameLst>
                                          <p:attrName>style.visibility</p:attrName>
                                        </p:attrNameLst>
                                      </p:cBhvr>
                                      <p:to>
                                        <p:strVal val="visible"/>
                                      </p:to>
                                    </p:set>
                                    <p:animEffect transition="in" filter="wipe(left)">
                                      <p:cBhvr>
                                        <p:cTn id="27" dur="500"/>
                                        <p:tgtEl>
                                          <p:spTgt spid="5530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53026"/>
                                        </p:tgtEl>
                                        <p:attrNameLst>
                                          <p:attrName>style.visibility</p:attrName>
                                        </p:attrNameLst>
                                      </p:cBhvr>
                                      <p:to>
                                        <p:strVal val="visible"/>
                                      </p:to>
                                    </p:set>
                                    <p:animEffect transition="in" filter="wipe(left)">
                                      <p:cBhvr>
                                        <p:cTn id="32" dur="500"/>
                                        <p:tgtEl>
                                          <p:spTgt spid="553026"/>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6577"/>
                                        </p:tgtEl>
                                        <p:attrNameLst>
                                          <p:attrName>style.visibility</p:attrName>
                                        </p:attrNameLst>
                                      </p:cBhvr>
                                      <p:to>
                                        <p:strVal val="visible"/>
                                      </p:to>
                                    </p:set>
                                    <p:animEffect transition="in" filter="wipe(left)">
                                      <p:cBhvr>
                                        <p:cTn id="42" dur="500"/>
                                        <p:tgtEl>
                                          <p:spTgt spid="6657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6623">
                                            <p:txEl>
                                              <p:charRg st="0" end="3"/>
                                            </p:txEl>
                                          </p:spTgt>
                                        </p:tgtEl>
                                        <p:attrNameLst>
                                          <p:attrName>style.visibility</p:attrName>
                                        </p:attrNameLst>
                                      </p:cBhvr>
                                      <p:to>
                                        <p:strVal val="visible"/>
                                      </p:to>
                                    </p:set>
                                    <p:animEffect transition="in" filter="wipe(left)">
                                      <p:cBhvr>
                                        <p:cTn id="47" dur="500"/>
                                        <p:tgtEl>
                                          <p:spTgt spid="66623">
                                            <p:txEl>
                                              <p:charRg st="0"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6622"/>
                                        </p:tgtEl>
                                        <p:attrNameLst>
                                          <p:attrName>style.visibility</p:attrName>
                                        </p:attrNameLst>
                                      </p:cBhvr>
                                      <p:to>
                                        <p:strVal val="visible"/>
                                      </p:to>
                                    </p:set>
                                    <p:animEffect transition="in" filter="wipe(left)">
                                      <p:cBhvr>
                                        <p:cTn id="52" dur="500"/>
                                        <p:tgtEl>
                                          <p:spTgt spid="6662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53024"/>
                                        </p:tgtEl>
                                        <p:attrNameLst>
                                          <p:attrName>style.visibility</p:attrName>
                                        </p:attrNameLst>
                                      </p:cBhvr>
                                      <p:to>
                                        <p:strVal val="visible"/>
                                      </p:to>
                                    </p:set>
                                    <p:animEffect transition="in" filter="wipe(left)">
                                      <p:cBhvr>
                                        <p:cTn id="57" dur="500"/>
                                        <p:tgtEl>
                                          <p:spTgt spid="55302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6576"/>
                                        </p:tgtEl>
                                        <p:attrNameLst>
                                          <p:attrName>style.visibility</p:attrName>
                                        </p:attrNameLst>
                                      </p:cBhvr>
                                      <p:to>
                                        <p:strVal val="visible"/>
                                      </p:to>
                                    </p:set>
                                    <p:animEffect transition="in" filter="wipe(left)">
                                      <p:cBhvr>
                                        <p:cTn id="62" dur="500"/>
                                        <p:tgtEl>
                                          <p:spTgt spid="66576"/>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66571"/>
                                        </p:tgtEl>
                                        <p:attrNameLst>
                                          <p:attrName>style.visibility</p:attrName>
                                        </p:attrNameLst>
                                      </p:cBhvr>
                                      <p:to>
                                        <p:strVal val="visible"/>
                                      </p:to>
                                    </p:set>
                                    <p:animEffect transition="in" filter="dissolve">
                                      <p:cBhvr>
                                        <p:cTn id="67" dur="500"/>
                                        <p:tgtEl>
                                          <p:spTgt spid="66571"/>
                                        </p:tgtEl>
                                      </p:cBhvr>
                                    </p:animEffect>
                                  </p:childTnLst>
                                </p:cTn>
                              </p:par>
                            </p:childTnLst>
                          </p:cTn>
                        </p:par>
                        <p:par>
                          <p:cTn id="68" fill="hold">
                            <p:stCondLst>
                              <p:cond delay="500"/>
                            </p:stCondLst>
                            <p:childTnLst>
                              <p:par>
                                <p:cTn id="69" presetID="22" presetClass="entr" presetSubtype="1" fill="hold" nodeType="afterEffect">
                                  <p:stCondLst>
                                    <p:cond delay="0"/>
                                  </p:stCondLst>
                                  <p:childTnLst>
                                    <p:set>
                                      <p:cBhvr>
                                        <p:cTn id="70" dur="1" fill="hold">
                                          <p:stCondLst>
                                            <p:cond delay="0"/>
                                          </p:stCondLst>
                                        </p:cTn>
                                        <p:tgtEl>
                                          <p:spTgt spid="66575"/>
                                        </p:tgtEl>
                                        <p:attrNameLst>
                                          <p:attrName>style.visibility</p:attrName>
                                        </p:attrNameLst>
                                      </p:cBhvr>
                                      <p:to>
                                        <p:strVal val="visible"/>
                                      </p:to>
                                    </p:set>
                                    <p:animEffect transition="in" filter="wipe(up)">
                                      <p:cBhvr>
                                        <p:cTn id="71" dur="500"/>
                                        <p:tgtEl>
                                          <p:spTgt spid="66575"/>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nodeType="clickEffect">
                                  <p:stCondLst>
                                    <p:cond delay="0"/>
                                  </p:stCondLst>
                                  <p:childTnLst>
                                    <p:set>
                                      <p:cBhvr>
                                        <p:cTn id="75" dur="1" fill="hold">
                                          <p:stCondLst>
                                            <p:cond delay="0"/>
                                          </p:stCondLst>
                                        </p:cTn>
                                        <p:tgtEl>
                                          <p:spTgt spid="66574"/>
                                        </p:tgtEl>
                                        <p:attrNameLst>
                                          <p:attrName>style.visibility</p:attrName>
                                        </p:attrNameLst>
                                      </p:cBhvr>
                                      <p:to>
                                        <p:strVal val="visible"/>
                                      </p:to>
                                    </p:set>
                                    <p:animEffect transition="in" filter="wipe(up)">
                                      <p:cBhvr>
                                        <p:cTn id="76" dur="500"/>
                                        <p:tgtEl>
                                          <p:spTgt spid="66574"/>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66573"/>
                                        </p:tgtEl>
                                        <p:attrNameLst>
                                          <p:attrName>style.visibility</p:attrName>
                                        </p:attrNameLst>
                                      </p:cBhvr>
                                      <p:to>
                                        <p:strVal val="visible"/>
                                      </p:to>
                                    </p:set>
                                    <p:animEffect transition="in" filter="wipe(left)">
                                      <p:cBhvr>
                                        <p:cTn id="81" dur="500"/>
                                        <p:tgtEl>
                                          <p:spTgt spid="66573"/>
                                        </p:tgtEl>
                                      </p:cBhvr>
                                    </p:animEffec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grpId="0" nodeType="clickEffect">
                                  <p:stCondLst>
                                    <p:cond delay="0"/>
                                  </p:stCondLst>
                                  <p:childTnLst>
                                    <p:set>
                                      <p:cBhvr>
                                        <p:cTn id="85" dur="1" fill="hold">
                                          <p:stCondLst>
                                            <p:cond delay="0"/>
                                          </p:stCondLst>
                                        </p:cTn>
                                        <p:tgtEl>
                                          <p:spTgt spid="66572"/>
                                        </p:tgtEl>
                                        <p:attrNameLst>
                                          <p:attrName>style.visibility</p:attrName>
                                        </p:attrNameLst>
                                      </p:cBhvr>
                                      <p:to>
                                        <p:strVal val="visible"/>
                                      </p:to>
                                    </p:set>
                                    <p:animEffect transition="in" filter="dissolve">
                                      <p:cBhvr>
                                        <p:cTn id="86" dur="500"/>
                                        <p:tgtEl>
                                          <p:spTgt spid="66572"/>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2" fill="hold" nodeType="clickEffect">
                                  <p:stCondLst>
                                    <p:cond delay="0"/>
                                  </p:stCondLst>
                                  <p:childTnLst>
                                    <p:set>
                                      <p:cBhvr>
                                        <p:cTn id="90" dur="1" fill="hold">
                                          <p:stCondLst>
                                            <p:cond delay="0"/>
                                          </p:stCondLst>
                                        </p:cTn>
                                        <p:tgtEl>
                                          <p:spTgt spid="66629"/>
                                        </p:tgtEl>
                                        <p:attrNameLst>
                                          <p:attrName>style.visibility</p:attrName>
                                        </p:attrNameLst>
                                      </p:cBhvr>
                                      <p:to>
                                        <p:strVal val="visible"/>
                                      </p:to>
                                    </p:set>
                                    <p:animEffect transition="in" filter="wipe(right)">
                                      <p:cBhvr>
                                        <p:cTn id="91" dur="500"/>
                                        <p:tgtEl>
                                          <p:spTgt spid="66629"/>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nodeType="clickEffect">
                                  <p:stCondLst>
                                    <p:cond delay="0"/>
                                  </p:stCondLst>
                                  <p:childTnLst>
                                    <p:set>
                                      <p:cBhvr>
                                        <p:cTn id="95" dur="1" fill="hold">
                                          <p:stCondLst>
                                            <p:cond delay="0"/>
                                          </p:stCondLst>
                                        </p:cTn>
                                        <p:tgtEl>
                                          <p:spTgt spid="66621"/>
                                        </p:tgtEl>
                                        <p:attrNameLst>
                                          <p:attrName>style.visibility</p:attrName>
                                        </p:attrNameLst>
                                      </p:cBhvr>
                                      <p:to>
                                        <p:strVal val="visible"/>
                                      </p:to>
                                    </p:set>
                                    <p:animEffect transition="in" filter="wipe(down)">
                                      <p:cBhvr>
                                        <p:cTn id="96" dur="500"/>
                                        <p:tgtEl>
                                          <p:spTgt spid="66621"/>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66631">
                                            <p:txEl>
                                              <p:charRg st="4294967295" end="4294967295"/>
                                            </p:txEl>
                                          </p:spTgt>
                                        </p:tgtEl>
                                        <p:attrNameLst>
                                          <p:attrName>style.visibility</p:attrName>
                                        </p:attrNameLst>
                                      </p:cBhvr>
                                      <p:to>
                                        <p:strVal val="visible"/>
                                      </p:to>
                                    </p:set>
                                    <p:animEffect transition="in" filter="wipe(left)">
                                      <p:cBhvr>
                                        <p:cTn id="101" dur="500"/>
                                        <p:tgtEl>
                                          <p:spTgt spid="66631">
                                            <p:txEl>
                                              <p:charRg st="4294967295" end="4294967295"/>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66631">
                                            <p:txEl>
                                              <p:charRg st="0" end="5"/>
                                            </p:txEl>
                                          </p:spTgt>
                                        </p:tgtEl>
                                        <p:attrNameLst>
                                          <p:attrName>style.visibility</p:attrName>
                                        </p:attrNameLst>
                                      </p:cBhvr>
                                      <p:to>
                                        <p:strVal val="visible"/>
                                      </p:to>
                                    </p:set>
                                    <p:animEffect transition="in" filter="wipe(left)">
                                      <p:cBhvr>
                                        <p:cTn id="106" dur="500"/>
                                        <p:tgtEl>
                                          <p:spTgt spid="66631">
                                            <p:txEl>
                                              <p:charRg st="0" end="5"/>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553030"/>
                                        </p:tgtEl>
                                        <p:attrNameLst>
                                          <p:attrName>style.visibility</p:attrName>
                                        </p:attrNameLst>
                                      </p:cBhvr>
                                      <p:to>
                                        <p:strVal val="visible"/>
                                      </p:to>
                                    </p:set>
                                    <p:animEffect transition="in" filter="wipe(left)">
                                      <p:cBhvr>
                                        <p:cTn id="111" dur="500"/>
                                        <p:tgtEl>
                                          <p:spTgt spid="553030"/>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66632"/>
                                        </p:tgtEl>
                                        <p:attrNameLst>
                                          <p:attrName>style.visibility</p:attrName>
                                        </p:attrNameLst>
                                      </p:cBhvr>
                                      <p:to>
                                        <p:strVal val="visible"/>
                                      </p:to>
                                    </p:set>
                                    <p:animEffect transition="in" filter="wipe(left)">
                                      <p:cBhvr>
                                        <p:cTn id="116" dur="500"/>
                                        <p:tgtEl>
                                          <p:spTgt spid="66632"/>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66633">
                                            <p:txEl>
                                              <p:charRg st="0" end="9"/>
                                            </p:txEl>
                                          </p:spTgt>
                                        </p:tgtEl>
                                        <p:attrNameLst>
                                          <p:attrName>style.visibility</p:attrName>
                                        </p:attrNameLst>
                                      </p:cBhvr>
                                      <p:to>
                                        <p:strVal val="visible"/>
                                      </p:to>
                                    </p:set>
                                    <p:animEffect transition="in" filter="wipe(left)">
                                      <p:cBhvr>
                                        <p:cTn id="121" dur="500"/>
                                        <p:tgtEl>
                                          <p:spTgt spid="66633">
                                            <p:txEl>
                                              <p:charRg st="0" end="9"/>
                                            </p:txEl>
                                          </p:spTgt>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6"/>
                                        </p:tgtEl>
                                        <p:attrNameLst>
                                          <p:attrName>style.visibility</p:attrName>
                                        </p:attrNameLst>
                                      </p:cBhvr>
                                      <p:to>
                                        <p:strVal val="visible"/>
                                      </p:to>
                                    </p:set>
                                    <p:animEffect transition="in" filter="wipe(left)">
                                      <p:cBhvr>
                                        <p:cTn id="126" dur="500"/>
                                        <p:tgtEl>
                                          <p:spTgt spid="6"/>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nodeType="clickEffect">
                                  <p:stCondLst>
                                    <p:cond delay="0"/>
                                  </p:stCondLst>
                                  <p:childTnLst>
                                    <p:set>
                                      <p:cBhvr>
                                        <p:cTn id="130" dur="1" fill="hold">
                                          <p:stCondLst>
                                            <p:cond delay="0"/>
                                          </p:stCondLst>
                                        </p:cTn>
                                        <p:tgtEl>
                                          <p:spTgt spid="553037"/>
                                        </p:tgtEl>
                                        <p:attrNameLst>
                                          <p:attrName>style.visibility</p:attrName>
                                        </p:attrNameLst>
                                      </p:cBhvr>
                                      <p:to>
                                        <p:strVal val="visible"/>
                                      </p:to>
                                    </p:set>
                                    <p:animEffect transition="in" filter="wipe(left)">
                                      <p:cBhvr>
                                        <p:cTn id="131" dur="500"/>
                                        <p:tgtEl>
                                          <p:spTgt spid="553037"/>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66638">
                                            <p:txEl>
                                              <p:charRg st="0" end="6"/>
                                            </p:txEl>
                                          </p:spTgt>
                                        </p:tgtEl>
                                        <p:attrNameLst>
                                          <p:attrName>style.visibility</p:attrName>
                                        </p:attrNameLst>
                                      </p:cBhvr>
                                      <p:to>
                                        <p:strVal val="visible"/>
                                      </p:to>
                                    </p:set>
                                    <p:animEffect transition="in" filter="wipe(left)">
                                      <p:cBhvr>
                                        <p:cTn id="136" dur="500"/>
                                        <p:tgtEl>
                                          <p:spTgt spid="66638">
                                            <p:txEl>
                                              <p:charRg st="0" end="6"/>
                                            </p:txEl>
                                          </p:spTgt>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grpId="0" nodeType="clickEffect">
                                  <p:stCondLst>
                                    <p:cond delay="0"/>
                                  </p:stCondLst>
                                  <p:childTnLst>
                                    <p:set>
                                      <p:cBhvr>
                                        <p:cTn id="140" dur="1" fill="hold">
                                          <p:stCondLst>
                                            <p:cond delay="0"/>
                                          </p:stCondLst>
                                        </p:cTn>
                                        <p:tgtEl>
                                          <p:spTgt spid="66639"/>
                                        </p:tgtEl>
                                        <p:attrNameLst>
                                          <p:attrName>style.visibility</p:attrName>
                                        </p:attrNameLst>
                                      </p:cBhvr>
                                      <p:to>
                                        <p:strVal val="visible"/>
                                      </p:to>
                                    </p:set>
                                    <p:animEffect transition="in" filter="wipe(left)">
                                      <p:cBhvr>
                                        <p:cTn id="141" dur="500"/>
                                        <p:tgtEl>
                                          <p:spTgt spid="66639"/>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66640">
                                            <p:txEl>
                                              <p:charRg st="4294967295" end="4294967295"/>
                                            </p:txEl>
                                          </p:spTgt>
                                        </p:tgtEl>
                                        <p:attrNameLst>
                                          <p:attrName>style.visibility</p:attrName>
                                        </p:attrNameLst>
                                      </p:cBhvr>
                                      <p:to>
                                        <p:strVal val="visible"/>
                                      </p:to>
                                    </p:set>
                                    <p:animEffect transition="in" filter="wipe(left)">
                                      <p:cBhvr>
                                        <p:cTn id="146" dur="500"/>
                                        <p:tgtEl>
                                          <p:spTgt spid="66640">
                                            <p:txEl>
                                              <p:charRg st="4294967295" end="4294967295"/>
                                            </p:txEl>
                                          </p:spTgt>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grpId="0" nodeType="clickEffect">
                                  <p:stCondLst>
                                    <p:cond delay="0"/>
                                  </p:stCondLst>
                                  <p:childTnLst>
                                    <p:set>
                                      <p:cBhvr>
                                        <p:cTn id="150" dur="1" fill="hold">
                                          <p:stCondLst>
                                            <p:cond delay="0"/>
                                          </p:stCondLst>
                                        </p:cTn>
                                        <p:tgtEl>
                                          <p:spTgt spid="66640">
                                            <p:txEl>
                                              <p:charRg st="0" end="14"/>
                                            </p:txEl>
                                          </p:spTgt>
                                        </p:tgtEl>
                                        <p:attrNameLst>
                                          <p:attrName>style.visibility</p:attrName>
                                        </p:attrNameLst>
                                      </p:cBhvr>
                                      <p:to>
                                        <p:strVal val="visible"/>
                                      </p:to>
                                    </p:set>
                                    <p:animEffect transition="in" filter="wipe(left)">
                                      <p:cBhvr>
                                        <p:cTn id="151" dur="500"/>
                                        <p:tgtEl>
                                          <p:spTgt spid="66640">
                                            <p:txEl>
                                              <p:charRg st="0" end="14"/>
                                            </p:txEl>
                                          </p:spTgt>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66641">
                                            <p:txEl>
                                              <p:charRg st="4294967295" end="4294967295"/>
                                            </p:txEl>
                                          </p:spTgt>
                                        </p:tgtEl>
                                        <p:attrNameLst>
                                          <p:attrName>style.visibility</p:attrName>
                                        </p:attrNameLst>
                                      </p:cBhvr>
                                      <p:to>
                                        <p:strVal val="visible"/>
                                      </p:to>
                                    </p:set>
                                    <p:animEffect transition="in" filter="wipe(left)">
                                      <p:cBhvr>
                                        <p:cTn id="156" dur="500"/>
                                        <p:tgtEl>
                                          <p:spTgt spid="66641">
                                            <p:txEl>
                                              <p:charRg st="4294967295" end="4294967295"/>
                                            </p:txEl>
                                          </p:spTgt>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grpId="0" nodeType="clickEffect">
                                  <p:stCondLst>
                                    <p:cond delay="0"/>
                                  </p:stCondLst>
                                  <p:childTnLst>
                                    <p:set>
                                      <p:cBhvr>
                                        <p:cTn id="160" dur="1" fill="hold">
                                          <p:stCondLst>
                                            <p:cond delay="0"/>
                                          </p:stCondLst>
                                        </p:cTn>
                                        <p:tgtEl>
                                          <p:spTgt spid="66641">
                                            <p:txEl>
                                              <p:charRg st="0" end="13"/>
                                            </p:txEl>
                                          </p:spTgt>
                                        </p:tgtEl>
                                        <p:attrNameLst>
                                          <p:attrName>style.visibility</p:attrName>
                                        </p:attrNameLst>
                                      </p:cBhvr>
                                      <p:to>
                                        <p:strVal val="visible"/>
                                      </p:to>
                                    </p:set>
                                    <p:animEffect transition="in" filter="wipe(left)">
                                      <p:cBhvr>
                                        <p:cTn id="161" dur="500"/>
                                        <p:tgtEl>
                                          <p:spTgt spid="66641">
                                            <p:txEl>
                                              <p:charRg st="0"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P spid="66571" grpId="0" bldLvl="0" animBg="1"/>
      <p:bldP spid="66572" grpId="0" bldLvl="0" animBg="1"/>
      <p:bldP spid="66577" grpId="0" bldLvl="0" animBg="1"/>
      <p:bldP spid="66622" grpId="0" bldLvl="0" animBg="1"/>
      <p:bldP spid="66623" grpId="0" build="p"/>
      <p:bldP spid="66631" grpId="0" build="p"/>
      <p:bldP spid="66632" grpId="0" bldLvl="0" animBg="1"/>
      <p:bldP spid="66633" grpId="0" build="p"/>
      <p:bldP spid="66638" grpId="0" build="p"/>
      <p:bldP spid="66639" grpId="0" bldLvl="0" animBg="1"/>
      <p:bldP spid="66640" grpId="0" build="p"/>
      <p:bldP spid="6664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
          <p:cNvGrpSpPr/>
          <p:nvPr/>
        </p:nvGrpSpPr>
        <p:grpSpPr>
          <a:xfrm>
            <a:off x="107950" y="1219200"/>
            <a:ext cx="4260850" cy="2057400"/>
            <a:chOff x="144" y="768"/>
            <a:chExt cx="2684" cy="1296"/>
          </a:xfrm>
        </p:grpSpPr>
        <p:sp>
          <p:nvSpPr>
            <p:cNvPr id="443395" name="Line 4"/>
            <p:cNvSpPr/>
            <p:nvPr/>
          </p:nvSpPr>
          <p:spPr>
            <a:xfrm>
              <a:off x="1547" y="1054"/>
              <a:ext cx="0" cy="227"/>
            </a:xfrm>
            <a:prstGeom prst="line">
              <a:avLst/>
            </a:prstGeom>
            <a:ln w="25400" cap="flat" cmpd="sng">
              <a:solidFill>
                <a:schemeClr val="tx1"/>
              </a:solidFill>
              <a:prstDash val="solid"/>
              <a:headEnd type="none" w="med" len="med"/>
              <a:tailEnd type="none" w="med" len="med"/>
            </a:ln>
          </p:spPr>
        </p:sp>
        <p:sp>
          <p:nvSpPr>
            <p:cNvPr id="443396" name="Line 5"/>
            <p:cNvSpPr/>
            <p:nvPr/>
          </p:nvSpPr>
          <p:spPr>
            <a:xfrm>
              <a:off x="1488" y="2064"/>
              <a:ext cx="144" cy="0"/>
            </a:xfrm>
            <a:prstGeom prst="line">
              <a:avLst/>
            </a:prstGeom>
            <a:ln w="38100" cap="flat" cmpd="sng">
              <a:solidFill>
                <a:schemeClr val="tx1"/>
              </a:solidFill>
              <a:prstDash val="solid"/>
              <a:headEnd type="none" w="med" len="med"/>
              <a:tailEnd type="none" w="med" len="med"/>
            </a:ln>
          </p:spPr>
        </p:sp>
        <p:sp>
          <p:nvSpPr>
            <p:cNvPr id="443397" name="Line 6"/>
            <p:cNvSpPr/>
            <p:nvPr/>
          </p:nvSpPr>
          <p:spPr>
            <a:xfrm>
              <a:off x="1389" y="1306"/>
              <a:ext cx="0" cy="227"/>
            </a:xfrm>
            <a:prstGeom prst="line">
              <a:avLst/>
            </a:prstGeom>
            <a:ln w="38100" cap="flat" cmpd="sng">
              <a:solidFill>
                <a:schemeClr val="tx1"/>
              </a:solidFill>
              <a:prstDash val="solid"/>
              <a:headEnd type="none" w="med" len="med"/>
              <a:tailEnd type="none" w="med" len="med"/>
            </a:ln>
          </p:spPr>
        </p:sp>
        <p:sp>
          <p:nvSpPr>
            <p:cNvPr id="443398" name="Line 7"/>
            <p:cNvSpPr/>
            <p:nvPr/>
          </p:nvSpPr>
          <p:spPr>
            <a:xfrm flipV="1">
              <a:off x="1389" y="1268"/>
              <a:ext cx="165" cy="114"/>
            </a:xfrm>
            <a:prstGeom prst="line">
              <a:avLst/>
            </a:prstGeom>
            <a:ln w="38100" cap="flat" cmpd="sng">
              <a:solidFill>
                <a:schemeClr val="tx1"/>
              </a:solidFill>
              <a:prstDash val="solid"/>
              <a:headEnd type="none" w="med" len="med"/>
              <a:tailEnd type="none" w="med" len="med"/>
            </a:ln>
          </p:spPr>
        </p:sp>
        <p:sp>
          <p:nvSpPr>
            <p:cNvPr id="443399" name="Line 8"/>
            <p:cNvSpPr/>
            <p:nvPr/>
          </p:nvSpPr>
          <p:spPr>
            <a:xfrm>
              <a:off x="1389" y="1457"/>
              <a:ext cx="195" cy="79"/>
            </a:xfrm>
            <a:prstGeom prst="line">
              <a:avLst/>
            </a:prstGeom>
            <a:ln w="38100" cap="flat" cmpd="sng">
              <a:solidFill>
                <a:schemeClr val="tx1"/>
              </a:solidFill>
              <a:prstDash val="solid"/>
              <a:headEnd type="none" w="med" len="med"/>
              <a:tailEnd type="stealth" w="med" len="lg"/>
            </a:ln>
          </p:spPr>
        </p:sp>
        <p:sp>
          <p:nvSpPr>
            <p:cNvPr id="443400" name="Text Box 9"/>
            <p:cNvSpPr txBox="1"/>
            <p:nvPr/>
          </p:nvSpPr>
          <p:spPr>
            <a:xfrm>
              <a:off x="384" y="1488"/>
              <a:ext cx="259" cy="388"/>
            </a:xfrm>
            <a:prstGeom prst="rect">
              <a:avLst/>
            </a:prstGeom>
            <a:noFill/>
            <a:ln w="9525">
              <a:noFill/>
            </a:ln>
          </p:spPr>
          <p:txBody>
            <a:bodyPr anchor="ctr" anchorCtr="0">
              <a:spAutoFit/>
            </a:bodyPr>
            <a:p>
              <a:pPr algn="ctr" eaLnBrk="0" hangingPunct="0">
                <a:lnSpc>
                  <a:spcPct val="80000"/>
                </a:lnSpc>
              </a:pPr>
              <a:r>
                <a:rPr lang="en-US" altLang="zh-CN" b="1" i="1" dirty="0">
                  <a:latin typeface="Times New Roman" panose="02020603050405020304" pitchFamily="18" charset="0"/>
                </a:rPr>
                <a:t>+</a:t>
              </a:r>
              <a:endParaRPr lang="en-US" altLang="zh-CN" b="1" i="1" dirty="0">
                <a:latin typeface="Times New Roman" panose="02020603050405020304" pitchFamily="18" charset="0"/>
              </a:endParaRPr>
            </a:p>
            <a:p>
              <a:pPr algn="ctr" eaLnBrk="0" hangingPunct="0">
                <a:lnSpc>
                  <a:spcPct val="80000"/>
                </a:lnSpc>
              </a:pPr>
              <a:r>
                <a:rPr lang="en-US" altLang="zh-CN" sz="2800" b="1" baseline="-25000" dirty="0">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latin typeface="Times New Roman" panose="02020603050405020304" pitchFamily="18" charset="0"/>
                <a:ea typeface="Times New Roman" panose="02020603050405020304" pitchFamily="18" charset="0"/>
                <a:sym typeface="Symbol" panose="05050102010706020507" pitchFamily="18" charset="2"/>
              </a:endParaRPr>
            </a:p>
          </p:txBody>
        </p:sp>
        <p:sp>
          <p:nvSpPr>
            <p:cNvPr id="443401" name="Line 10"/>
            <p:cNvSpPr/>
            <p:nvPr/>
          </p:nvSpPr>
          <p:spPr>
            <a:xfrm flipH="1" flipV="1">
              <a:off x="628" y="1429"/>
              <a:ext cx="766" cy="1"/>
            </a:xfrm>
            <a:prstGeom prst="line">
              <a:avLst/>
            </a:prstGeom>
            <a:ln w="25400" cap="flat" cmpd="sng">
              <a:solidFill>
                <a:schemeClr val="tx1"/>
              </a:solidFill>
              <a:prstDash val="solid"/>
              <a:headEnd type="none" w="med" len="med"/>
              <a:tailEnd type="none" w="med" len="med"/>
            </a:ln>
          </p:spPr>
        </p:sp>
        <p:sp>
          <p:nvSpPr>
            <p:cNvPr id="443402" name="Line 11"/>
            <p:cNvSpPr/>
            <p:nvPr/>
          </p:nvSpPr>
          <p:spPr>
            <a:xfrm>
              <a:off x="624" y="1968"/>
              <a:ext cx="1680" cy="0"/>
            </a:xfrm>
            <a:prstGeom prst="line">
              <a:avLst/>
            </a:prstGeom>
            <a:ln w="25400" cap="flat" cmpd="sng">
              <a:solidFill>
                <a:schemeClr val="tx1"/>
              </a:solidFill>
              <a:prstDash val="solid"/>
              <a:headEnd type="none" w="med" len="med"/>
              <a:tailEnd type="none" w="med" len="med"/>
            </a:ln>
          </p:spPr>
        </p:sp>
        <p:sp>
          <p:nvSpPr>
            <p:cNvPr id="443403" name="Oval 12"/>
            <p:cNvSpPr/>
            <p:nvPr/>
          </p:nvSpPr>
          <p:spPr>
            <a:xfrm>
              <a:off x="1536" y="1930"/>
              <a:ext cx="41" cy="38"/>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3404" name="Text Box 13"/>
            <p:cNvSpPr txBox="1"/>
            <p:nvPr/>
          </p:nvSpPr>
          <p:spPr>
            <a:xfrm>
              <a:off x="768" y="1056"/>
              <a:ext cx="329" cy="288"/>
            </a:xfrm>
            <a:prstGeom prst="rect">
              <a:avLst/>
            </a:prstGeom>
            <a:noFill/>
            <a:ln w="38100">
              <a:noFill/>
            </a:ln>
          </p:spPr>
          <p:txBody>
            <a:bodyPr wrap="none" anchor="ctr" anchorCtr="0">
              <a:spAutoFit/>
            </a:bodyPr>
            <a:p>
              <a:pPr algn="ctr" eaLnBrk="0" hangingPunct="0"/>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a:t>
              </a:r>
              <a:endParaRPr lang="en-US" altLang="zh-CN" dirty="0">
                <a:latin typeface="Times New Roman" panose="02020603050405020304" pitchFamily="18" charset="0"/>
              </a:endParaRPr>
            </a:p>
          </p:txBody>
        </p:sp>
        <p:sp>
          <p:nvSpPr>
            <p:cNvPr id="443405" name="Oval 14"/>
            <p:cNvSpPr/>
            <p:nvPr/>
          </p:nvSpPr>
          <p:spPr>
            <a:xfrm>
              <a:off x="2208" y="1536"/>
              <a:ext cx="181" cy="181"/>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3406" name="Rectangle 15"/>
            <p:cNvSpPr/>
            <p:nvPr/>
          </p:nvSpPr>
          <p:spPr>
            <a:xfrm rot="10800000">
              <a:off x="864" y="1357"/>
              <a:ext cx="192" cy="9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3407" name="Text Box 16"/>
            <p:cNvSpPr txBox="1"/>
            <p:nvPr/>
          </p:nvSpPr>
          <p:spPr>
            <a:xfrm>
              <a:off x="2352" y="1152"/>
              <a:ext cx="336" cy="288"/>
            </a:xfrm>
            <a:prstGeom prst="rect">
              <a:avLst/>
            </a:prstGeom>
            <a:noFill/>
            <a:ln w="38100">
              <a:noFill/>
            </a:ln>
          </p:spPr>
          <p:txBody>
            <a:bodyPr wrap="none" anchor="ctr" anchorCtr="0">
              <a:spAutoFit/>
            </a:bodyPr>
            <a:p>
              <a:pPr algn="ctr" eaLnBrk="0" hangingPunct="0"/>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dirty="0">
                <a:latin typeface="Times New Roman" panose="02020603050405020304" pitchFamily="18" charset="0"/>
              </a:endParaRPr>
            </a:p>
          </p:txBody>
        </p:sp>
        <p:sp>
          <p:nvSpPr>
            <p:cNvPr id="443408" name="Text Box 17"/>
            <p:cNvSpPr txBox="1"/>
            <p:nvPr/>
          </p:nvSpPr>
          <p:spPr>
            <a:xfrm>
              <a:off x="1528" y="1200"/>
              <a:ext cx="400" cy="572"/>
            </a:xfrm>
            <a:prstGeom prst="rect">
              <a:avLst/>
            </a:prstGeom>
            <a:noFill/>
            <a:ln w="9525">
              <a:noFill/>
            </a:ln>
          </p:spPr>
          <p:txBody>
            <a:bodyPr wrap="none"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endParaRPr lang="en-US" altLang="zh-CN" b="1" baseline="-25000" dirty="0">
                <a:solidFill>
                  <a:srgbClr val="0033CC"/>
                </a:solidFill>
                <a:latin typeface="Times New Roman" panose="02020603050405020304" pitchFamily="18" charset="0"/>
              </a:endParaRPr>
            </a:p>
            <a:p>
              <a:pPr algn="ctr" eaLnBrk="0" hangingPunct="0">
                <a:lnSpc>
                  <a:spcPct val="8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3300"/>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43409" name="Text Box 18"/>
            <p:cNvSpPr txBox="1"/>
            <p:nvPr/>
          </p:nvSpPr>
          <p:spPr>
            <a:xfrm>
              <a:off x="720" y="1392"/>
              <a:ext cx="1021" cy="541"/>
            </a:xfrm>
            <a:prstGeom prst="rect">
              <a:avLst/>
            </a:prstGeom>
            <a:noFill/>
            <a:ln w="25400">
              <a:noFill/>
            </a:ln>
          </p:spPr>
          <p:txBody>
            <a:bodyPr>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60000"/>
                </a:lnSpc>
              </a:pPr>
              <a:r>
                <a:rPr lang="en-US" altLang="zh-CN" b="1" i="1" dirty="0">
                  <a:solidFill>
                    <a:srgbClr val="FF0066"/>
                  </a:solidFill>
                  <a:latin typeface="Times New Roman" panose="02020603050405020304" pitchFamily="18" charset="0"/>
                </a:rPr>
                <a:t>      </a:t>
              </a: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BE</a:t>
              </a:r>
              <a:endParaRPr lang="en-US" altLang="zh-CN" b="1" baseline="-25000" dirty="0">
                <a:solidFill>
                  <a:srgbClr val="0033CC"/>
                </a:solidFill>
                <a:latin typeface="Times New Roman" panose="02020603050405020304" pitchFamily="18" charset="0"/>
              </a:endParaRPr>
            </a:p>
            <a:p>
              <a:pPr algn="ctr" eaLnBrk="0" hangingPunct="0">
                <a:lnSpc>
                  <a:spcPct val="60000"/>
                </a:lnSpc>
              </a:pPr>
              <a:r>
                <a:rPr lang="en-US" altLang="zh-CN" b="1" i="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 </a:t>
              </a: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43410" name="Line 19"/>
            <p:cNvSpPr/>
            <p:nvPr/>
          </p:nvSpPr>
          <p:spPr>
            <a:xfrm>
              <a:off x="624" y="1440"/>
              <a:ext cx="0" cy="528"/>
            </a:xfrm>
            <a:prstGeom prst="line">
              <a:avLst/>
            </a:prstGeom>
            <a:ln w="28575" cap="flat" cmpd="sng">
              <a:solidFill>
                <a:schemeClr val="tx1"/>
              </a:solidFill>
              <a:prstDash val="solid"/>
              <a:headEnd type="none" w="med" len="med"/>
              <a:tailEnd type="none" w="med" len="med"/>
            </a:ln>
          </p:spPr>
        </p:sp>
        <p:sp>
          <p:nvSpPr>
            <p:cNvPr id="443411" name="Line 20"/>
            <p:cNvSpPr/>
            <p:nvPr/>
          </p:nvSpPr>
          <p:spPr>
            <a:xfrm>
              <a:off x="2304" y="1056"/>
              <a:ext cx="0" cy="912"/>
            </a:xfrm>
            <a:prstGeom prst="line">
              <a:avLst/>
            </a:prstGeom>
            <a:ln w="28575" cap="flat" cmpd="sng">
              <a:solidFill>
                <a:schemeClr val="tx1"/>
              </a:solidFill>
              <a:prstDash val="solid"/>
              <a:headEnd type="none" w="med" len="med"/>
              <a:tailEnd type="none" w="med" len="med"/>
            </a:ln>
          </p:spPr>
        </p:sp>
        <p:sp>
          <p:nvSpPr>
            <p:cNvPr id="443412" name="Rectangle 21"/>
            <p:cNvSpPr/>
            <p:nvPr/>
          </p:nvSpPr>
          <p:spPr>
            <a:xfrm rot="-5400000">
              <a:off x="2208" y="1248"/>
              <a:ext cx="192" cy="9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3413" name="Line 22"/>
            <p:cNvSpPr/>
            <p:nvPr/>
          </p:nvSpPr>
          <p:spPr>
            <a:xfrm>
              <a:off x="1547" y="1056"/>
              <a:ext cx="768" cy="0"/>
            </a:xfrm>
            <a:prstGeom prst="line">
              <a:avLst/>
            </a:prstGeom>
            <a:ln w="28575" cap="flat" cmpd="sng">
              <a:solidFill>
                <a:schemeClr val="tx1"/>
              </a:solidFill>
              <a:prstDash val="solid"/>
              <a:headEnd type="none" w="med" len="med"/>
              <a:tailEnd type="none" w="med" len="med"/>
            </a:ln>
          </p:spPr>
        </p:sp>
        <p:sp>
          <p:nvSpPr>
            <p:cNvPr id="443414" name="Line 23"/>
            <p:cNvSpPr/>
            <p:nvPr/>
          </p:nvSpPr>
          <p:spPr>
            <a:xfrm>
              <a:off x="1558" y="1536"/>
              <a:ext cx="0" cy="521"/>
            </a:xfrm>
            <a:prstGeom prst="line">
              <a:avLst/>
            </a:prstGeom>
            <a:ln w="25400" cap="flat" cmpd="sng">
              <a:solidFill>
                <a:schemeClr val="tx1"/>
              </a:solidFill>
              <a:prstDash val="solid"/>
              <a:headEnd type="none" w="med" len="med"/>
              <a:tailEnd type="none" w="med" len="med"/>
            </a:ln>
          </p:spPr>
        </p:sp>
        <p:sp>
          <p:nvSpPr>
            <p:cNvPr id="443415" name="Oval 24"/>
            <p:cNvSpPr/>
            <p:nvPr/>
          </p:nvSpPr>
          <p:spPr>
            <a:xfrm>
              <a:off x="528" y="1632"/>
              <a:ext cx="181" cy="181"/>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3416" name="Text Box 25"/>
            <p:cNvSpPr txBox="1"/>
            <p:nvPr/>
          </p:nvSpPr>
          <p:spPr>
            <a:xfrm>
              <a:off x="2208" y="1392"/>
              <a:ext cx="432" cy="424"/>
            </a:xfrm>
            <a:prstGeom prst="rect">
              <a:avLst/>
            </a:prstGeom>
            <a:noFill/>
            <a:ln w="9525">
              <a:noFill/>
            </a:ln>
          </p:spPr>
          <p:txBody>
            <a:bodyPr anchor="ctr" anchorCtr="0">
              <a:spAutoFit/>
            </a:bodyPr>
            <a:p>
              <a:pPr algn="ctr" eaLnBrk="0" hangingPunct="0">
                <a:lnSpc>
                  <a:spcPct val="80000"/>
                </a:lnSpc>
              </a:pPr>
              <a:r>
                <a:rPr lang="en-US" altLang="zh-CN" b="1" i="1" dirty="0">
                  <a:latin typeface="Times New Roman" panose="02020603050405020304" pitchFamily="18" charset="0"/>
                </a:rPr>
                <a:t>+</a:t>
              </a:r>
              <a:endParaRPr lang="en-US" altLang="zh-CN" b="1" i="1" dirty="0">
                <a:latin typeface="Times New Roman" panose="02020603050405020304" pitchFamily="18" charset="0"/>
              </a:endParaRPr>
            </a:p>
            <a:p>
              <a:pPr algn="ctr" eaLnBrk="0" hangingPunct="0"/>
              <a:r>
                <a:rPr lang="en-US" altLang="zh-CN" sz="2800" b="1" baseline="-25000" dirty="0">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latin typeface="Times New Roman" panose="02020603050405020304" pitchFamily="18" charset="0"/>
                <a:ea typeface="Times New Roman" panose="02020603050405020304" pitchFamily="18" charset="0"/>
                <a:sym typeface="Symbol" panose="05050102010706020507" pitchFamily="18" charset="2"/>
              </a:endParaRPr>
            </a:p>
          </p:txBody>
        </p:sp>
        <p:sp>
          <p:nvSpPr>
            <p:cNvPr id="443417" name="Rectangle 26"/>
            <p:cNvSpPr/>
            <p:nvPr/>
          </p:nvSpPr>
          <p:spPr>
            <a:xfrm>
              <a:off x="2400" y="1488"/>
              <a:ext cx="428" cy="288"/>
            </a:xfrm>
            <a:prstGeom prst="rect">
              <a:avLst/>
            </a:prstGeom>
            <a:noFill/>
            <a:ln w="9525">
              <a:noFill/>
            </a:ln>
          </p:spPr>
          <p:txBody>
            <a:bodyPr wrap="none">
              <a:spAutoFit/>
            </a:bodyPr>
            <a:p>
              <a:pPr eaLnBrk="0" hangingPunct="0"/>
              <a:r>
                <a:rPr lang="en-US" altLang="zh-CN" b="1" i="1" dirty="0">
                  <a:latin typeface="Times New Roman" panose="02020603050405020304" pitchFamily="18" charset="0"/>
                </a:rPr>
                <a:t>V</a:t>
              </a:r>
              <a:r>
                <a:rPr lang="en-US" altLang="zh-CN" b="1" baseline="-25000" dirty="0">
                  <a:latin typeface="Times New Roman" panose="02020603050405020304" pitchFamily="18" charset="0"/>
                </a:rPr>
                <a:t>CC</a:t>
              </a:r>
              <a:endParaRPr lang="en-US" altLang="zh-CN" b="1" baseline="-25000" dirty="0">
                <a:latin typeface="Times New Roman" panose="02020603050405020304" pitchFamily="18" charset="0"/>
              </a:endParaRPr>
            </a:p>
          </p:txBody>
        </p:sp>
        <p:sp>
          <p:nvSpPr>
            <p:cNvPr id="443418" name="Rectangle 27"/>
            <p:cNvSpPr/>
            <p:nvPr/>
          </p:nvSpPr>
          <p:spPr>
            <a:xfrm>
              <a:off x="144" y="1536"/>
              <a:ext cx="414" cy="288"/>
            </a:xfrm>
            <a:prstGeom prst="rect">
              <a:avLst/>
            </a:prstGeom>
            <a:noFill/>
            <a:ln w="9525">
              <a:noFill/>
            </a:ln>
          </p:spPr>
          <p:txBody>
            <a:bodyPr wrap="none">
              <a:spAutoFit/>
            </a:bodyPr>
            <a:p>
              <a:pPr eaLnBrk="0" hangingPunct="0"/>
              <a:r>
                <a:rPr lang="en-US" altLang="zh-CN" b="1" i="1" dirty="0">
                  <a:latin typeface="Times New Roman" panose="02020603050405020304" pitchFamily="18" charset="0"/>
                </a:rPr>
                <a:t>V</a:t>
              </a:r>
              <a:r>
                <a:rPr lang="en-US" altLang="zh-CN" b="1" baseline="-25000" dirty="0">
                  <a:latin typeface="Times New Roman" panose="02020603050405020304" pitchFamily="18" charset="0"/>
                </a:rPr>
                <a:t>BB</a:t>
              </a:r>
              <a:endParaRPr lang="en-US" altLang="zh-CN" b="1" baseline="-25000" dirty="0">
                <a:latin typeface="Times New Roman" panose="02020603050405020304" pitchFamily="18" charset="0"/>
              </a:endParaRPr>
            </a:p>
          </p:txBody>
        </p:sp>
        <p:sp>
          <p:nvSpPr>
            <p:cNvPr id="443419" name="Text Box 28"/>
            <p:cNvSpPr txBox="1"/>
            <p:nvPr/>
          </p:nvSpPr>
          <p:spPr>
            <a:xfrm>
              <a:off x="672" y="1584"/>
              <a:ext cx="399" cy="288"/>
            </a:xfrm>
            <a:prstGeom prst="rect">
              <a:avLst/>
            </a:prstGeom>
            <a:noFill/>
            <a:ln w="9525">
              <a:noFill/>
            </a:ln>
          </p:spPr>
          <p:txBody>
            <a:bodyPr wrap="none">
              <a:spAutoFit/>
            </a:bodyPr>
            <a:p>
              <a:r>
                <a:rPr lang="en-US" altLang="zh-CN" b="1" dirty="0">
                  <a:solidFill>
                    <a:srgbClr val="0033CC"/>
                  </a:solidFill>
                  <a:latin typeface="Times New Roman" panose="02020603050405020304" pitchFamily="18" charset="0"/>
                </a:rPr>
                <a:t>3 V</a:t>
              </a:r>
              <a:endParaRPr lang="en-US" altLang="zh-CN" b="1" dirty="0">
                <a:solidFill>
                  <a:srgbClr val="0033CC"/>
                </a:solidFill>
                <a:latin typeface="Times New Roman" panose="02020603050405020304" pitchFamily="18" charset="0"/>
              </a:endParaRPr>
            </a:p>
          </p:txBody>
        </p:sp>
        <p:sp>
          <p:nvSpPr>
            <p:cNvPr id="443420" name="Text Box 29"/>
            <p:cNvSpPr txBox="1"/>
            <p:nvPr/>
          </p:nvSpPr>
          <p:spPr>
            <a:xfrm>
              <a:off x="1858" y="1632"/>
              <a:ext cx="399" cy="288"/>
            </a:xfrm>
            <a:prstGeom prst="rect">
              <a:avLst/>
            </a:prstGeom>
            <a:noFill/>
            <a:ln w="9525">
              <a:noFill/>
            </a:ln>
          </p:spPr>
          <p:txBody>
            <a:bodyPr wrap="none">
              <a:spAutoFit/>
            </a:bodyPr>
            <a:p>
              <a:r>
                <a:rPr lang="en-US" altLang="zh-CN" b="1" dirty="0">
                  <a:solidFill>
                    <a:srgbClr val="0033CC"/>
                  </a:solidFill>
                  <a:latin typeface="Times New Roman" panose="02020603050405020304" pitchFamily="18" charset="0"/>
                </a:rPr>
                <a:t>5 V</a:t>
              </a:r>
              <a:endParaRPr lang="en-US" altLang="zh-CN" b="1" dirty="0">
                <a:solidFill>
                  <a:srgbClr val="0033CC"/>
                </a:solidFill>
                <a:latin typeface="Times New Roman" panose="02020603050405020304" pitchFamily="18" charset="0"/>
              </a:endParaRPr>
            </a:p>
          </p:txBody>
        </p:sp>
        <p:sp>
          <p:nvSpPr>
            <p:cNvPr id="443421" name="Line 30"/>
            <p:cNvSpPr/>
            <p:nvPr/>
          </p:nvSpPr>
          <p:spPr>
            <a:xfrm>
              <a:off x="1152" y="1344"/>
              <a:ext cx="192" cy="0"/>
            </a:xfrm>
            <a:prstGeom prst="line">
              <a:avLst/>
            </a:prstGeom>
            <a:ln w="28575" cap="flat" cmpd="sng">
              <a:solidFill>
                <a:srgbClr val="FF0066"/>
              </a:solidFill>
              <a:prstDash val="solid"/>
              <a:headEnd type="none" w="med" len="med"/>
              <a:tailEnd type="stealth" w="med" len="med"/>
            </a:ln>
          </p:spPr>
        </p:sp>
        <p:sp>
          <p:nvSpPr>
            <p:cNvPr id="443422" name="Line 31"/>
            <p:cNvSpPr/>
            <p:nvPr/>
          </p:nvSpPr>
          <p:spPr>
            <a:xfrm flipH="1">
              <a:off x="1680" y="960"/>
              <a:ext cx="192" cy="0"/>
            </a:xfrm>
            <a:prstGeom prst="line">
              <a:avLst/>
            </a:prstGeom>
            <a:ln w="28575" cap="flat" cmpd="sng">
              <a:solidFill>
                <a:srgbClr val="FF0066"/>
              </a:solidFill>
              <a:prstDash val="solid"/>
              <a:headEnd type="none" w="med" len="med"/>
              <a:tailEnd type="stealth" w="med" len="med"/>
            </a:ln>
          </p:spPr>
        </p:sp>
        <p:sp>
          <p:nvSpPr>
            <p:cNvPr id="443423" name="Rectangle 32"/>
            <p:cNvSpPr/>
            <p:nvPr/>
          </p:nvSpPr>
          <p:spPr>
            <a:xfrm>
              <a:off x="1056" y="1056"/>
              <a:ext cx="384" cy="288"/>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B</a:t>
              </a:r>
              <a:endParaRPr lang="en-US" altLang="zh-CN" b="1" baseline="-25000" dirty="0">
                <a:solidFill>
                  <a:srgbClr val="FF0066"/>
                </a:solidFill>
                <a:latin typeface="Times New Roman" panose="02020603050405020304" pitchFamily="18" charset="0"/>
              </a:endParaRPr>
            </a:p>
          </p:txBody>
        </p:sp>
        <p:sp>
          <p:nvSpPr>
            <p:cNvPr id="443424" name="Rectangle 33"/>
            <p:cNvSpPr/>
            <p:nvPr/>
          </p:nvSpPr>
          <p:spPr>
            <a:xfrm>
              <a:off x="1872" y="768"/>
              <a:ext cx="384" cy="288"/>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C</a:t>
              </a:r>
              <a:endParaRPr lang="en-US" altLang="zh-CN" b="1" baseline="-25000" dirty="0">
                <a:solidFill>
                  <a:srgbClr val="FF0066"/>
                </a:solidFill>
                <a:latin typeface="Times New Roman" panose="02020603050405020304" pitchFamily="18" charset="0"/>
              </a:endParaRPr>
            </a:p>
          </p:txBody>
        </p:sp>
      </p:grpSp>
      <p:sp>
        <p:nvSpPr>
          <p:cNvPr id="72738" name="Rectangle 34"/>
          <p:cNvSpPr/>
          <p:nvPr/>
        </p:nvSpPr>
        <p:spPr>
          <a:xfrm>
            <a:off x="288925" y="3725863"/>
            <a:ext cx="4572000" cy="519112"/>
          </a:xfrm>
          <a:prstGeom prst="rect">
            <a:avLst/>
          </a:prstGeom>
          <a:noFill/>
          <a:ln w="9525">
            <a:noFill/>
          </a:ln>
        </p:spPr>
        <p:txBody>
          <a:bodyPr>
            <a:spAutoFit/>
          </a:bodyPr>
          <a:p>
            <a:r>
              <a:rPr lang="zh-CN" altLang="en-US" sz="2800" b="1" dirty="0">
                <a:latin typeface="Times New Roman" panose="02020603050405020304" pitchFamily="18" charset="0"/>
              </a:rPr>
              <a:t>输入直流负载线方程：</a:t>
            </a:r>
            <a:endParaRPr lang="zh-CN" altLang="en-US" sz="2800" b="1" baseline="-25000" dirty="0">
              <a:solidFill>
                <a:srgbClr val="0000FF"/>
              </a:solidFill>
              <a:latin typeface="Times New Roman" panose="02020603050405020304" pitchFamily="18" charset="0"/>
            </a:endParaRPr>
          </a:p>
        </p:txBody>
      </p:sp>
      <p:sp>
        <p:nvSpPr>
          <p:cNvPr id="72739" name="Rectangle 35"/>
          <p:cNvSpPr/>
          <p:nvPr/>
        </p:nvSpPr>
        <p:spPr>
          <a:xfrm>
            <a:off x="593725" y="5430838"/>
            <a:ext cx="3141663" cy="519112"/>
          </a:xfrm>
          <a:prstGeom prst="rect">
            <a:avLst/>
          </a:prstGeom>
          <a:solidFill>
            <a:schemeClr val="bg1"/>
          </a:solidFill>
          <a:ln w="9525">
            <a:noFill/>
          </a:ln>
        </p:spPr>
        <p:txBody>
          <a:bodyPr>
            <a:spAutoFit/>
          </a:bodyPr>
          <a:p>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CE </a:t>
            </a:r>
            <a:r>
              <a:rPr lang="en-US" altLang="zh-CN" sz="2800" b="1" i="1" dirty="0">
                <a:solidFill>
                  <a:srgbClr val="FF0066"/>
                </a:solidFill>
                <a:latin typeface="Times New Roman" panose="02020603050405020304" pitchFamily="18" charset="0"/>
              </a:rPr>
              <a:t>= V</a:t>
            </a:r>
            <a:r>
              <a:rPr lang="en-US" altLang="zh-CN" sz="2800" b="1" baseline="-25000" dirty="0">
                <a:solidFill>
                  <a:srgbClr val="FF0066"/>
                </a:solidFill>
                <a:latin typeface="Times New Roman" panose="02020603050405020304" pitchFamily="18" charset="0"/>
              </a:rPr>
              <a:t>CC </a:t>
            </a:r>
            <a:r>
              <a:rPr lang="en-US" altLang="zh-CN" sz="2800" b="1" i="1" dirty="0">
                <a:solidFill>
                  <a:srgbClr val="FF0066"/>
                </a:solidFill>
                <a:latin typeface="Times New Roman" panose="02020603050405020304" pitchFamily="18" charset="0"/>
                <a:sym typeface="Symbol" panose="05050102010706020507" pitchFamily="18" charset="2"/>
              </a:rPr>
              <a:t></a:t>
            </a:r>
            <a:r>
              <a:rPr lang="en-US" altLang="zh-CN" sz="2800" b="1" i="1" dirty="0">
                <a:solidFill>
                  <a:srgbClr val="FF0066"/>
                </a:solidFill>
                <a:latin typeface="Times New Roman" panose="02020603050405020304" pitchFamily="18" charset="0"/>
              </a:rPr>
              <a:t> i</a:t>
            </a:r>
            <a:r>
              <a:rPr lang="en-US" altLang="zh-CN" sz="2800" b="1" baseline="-25000" dirty="0">
                <a:solidFill>
                  <a:srgbClr val="FF0066"/>
                </a:solidFill>
                <a:latin typeface="Times New Roman" panose="02020603050405020304" pitchFamily="18" charset="0"/>
              </a:rPr>
              <a:t>C</a:t>
            </a:r>
            <a:r>
              <a:rPr lang="en-US" altLang="zh-CN" sz="2800" b="1" i="1" baseline="-25000"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R</a:t>
            </a:r>
            <a:r>
              <a:rPr lang="en-US" altLang="zh-CN" sz="2800" b="1" baseline="-25000" dirty="0">
                <a:solidFill>
                  <a:srgbClr val="FF0066"/>
                </a:solidFill>
                <a:latin typeface="Times New Roman" panose="02020603050405020304" pitchFamily="18" charset="0"/>
              </a:rPr>
              <a:t>C</a:t>
            </a:r>
            <a:endParaRPr lang="en-US" altLang="zh-CN" sz="2800" b="1" baseline="-25000" dirty="0">
              <a:solidFill>
                <a:srgbClr val="FF0066"/>
              </a:solidFill>
              <a:latin typeface="Times New Roman" panose="02020603050405020304" pitchFamily="18" charset="0"/>
            </a:endParaRPr>
          </a:p>
        </p:txBody>
      </p:sp>
      <p:sp>
        <p:nvSpPr>
          <p:cNvPr id="72740" name="Rectangle 36"/>
          <p:cNvSpPr/>
          <p:nvPr/>
        </p:nvSpPr>
        <p:spPr>
          <a:xfrm>
            <a:off x="611188" y="4230688"/>
            <a:ext cx="4038600" cy="519112"/>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BE </a:t>
            </a:r>
            <a:r>
              <a:rPr lang="en-US" altLang="zh-CN" sz="2800" b="1" i="1" dirty="0">
                <a:solidFill>
                  <a:srgbClr val="FF0066"/>
                </a:solidFill>
                <a:latin typeface="Times New Roman" panose="02020603050405020304" pitchFamily="18" charset="0"/>
              </a:rPr>
              <a:t>= V</a:t>
            </a:r>
            <a:r>
              <a:rPr lang="en-US" altLang="zh-CN" sz="2800" b="1" baseline="-25000" dirty="0">
                <a:solidFill>
                  <a:srgbClr val="FF0066"/>
                </a:solidFill>
                <a:latin typeface="Times New Roman" panose="02020603050405020304" pitchFamily="18" charset="0"/>
              </a:rPr>
              <a:t>BB </a:t>
            </a:r>
            <a:r>
              <a:rPr lang="en-US" altLang="zh-CN" sz="2800" b="1" i="1" dirty="0">
                <a:solidFill>
                  <a:srgbClr val="FF0066"/>
                </a:solidFill>
                <a:latin typeface="Times New Roman" panose="02020603050405020304" pitchFamily="18" charset="0"/>
                <a:sym typeface="Symbol" panose="05050102010706020507" pitchFamily="18" charset="2"/>
              </a:rPr>
              <a:t></a:t>
            </a:r>
            <a:r>
              <a:rPr lang="en-US" altLang="zh-CN" sz="2800" b="1" i="1" dirty="0">
                <a:solidFill>
                  <a:srgbClr val="FF0066"/>
                </a:solidFill>
                <a:latin typeface="Times New Roman" panose="02020603050405020304" pitchFamily="18" charset="0"/>
              </a:rPr>
              <a:t> i</a:t>
            </a:r>
            <a:r>
              <a:rPr lang="en-US" altLang="zh-CN" sz="2800" b="1" baseline="-25000" dirty="0">
                <a:solidFill>
                  <a:srgbClr val="FF0066"/>
                </a:solidFill>
                <a:latin typeface="Times New Roman" panose="02020603050405020304" pitchFamily="18" charset="0"/>
              </a:rPr>
              <a:t>B</a:t>
            </a:r>
            <a:r>
              <a:rPr lang="en-US" altLang="zh-CN" sz="2800" b="1" i="1" dirty="0">
                <a:solidFill>
                  <a:srgbClr val="FF0066"/>
                </a:solidFill>
                <a:latin typeface="Times New Roman" panose="02020603050405020304" pitchFamily="18" charset="0"/>
              </a:rPr>
              <a:t>R</a:t>
            </a:r>
            <a:r>
              <a:rPr lang="en-US" altLang="zh-CN" sz="2800" b="1" baseline="-25000" dirty="0">
                <a:solidFill>
                  <a:srgbClr val="FF0066"/>
                </a:solidFill>
                <a:latin typeface="Times New Roman" panose="02020603050405020304" pitchFamily="18" charset="0"/>
              </a:rPr>
              <a:t>B</a:t>
            </a:r>
            <a:endParaRPr lang="en-US" altLang="zh-CN" sz="2800" b="1" baseline="-25000" dirty="0">
              <a:solidFill>
                <a:srgbClr val="FF0066"/>
              </a:solidFill>
              <a:latin typeface="Times New Roman" panose="02020603050405020304" pitchFamily="18" charset="0"/>
            </a:endParaRPr>
          </a:p>
        </p:txBody>
      </p:sp>
      <p:sp>
        <p:nvSpPr>
          <p:cNvPr id="72741" name="Rectangle 37"/>
          <p:cNvSpPr/>
          <p:nvPr/>
        </p:nvSpPr>
        <p:spPr>
          <a:xfrm>
            <a:off x="250825" y="4849813"/>
            <a:ext cx="4267200" cy="519112"/>
          </a:xfrm>
          <a:prstGeom prst="rect">
            <a:avLst/>
          </a:prstGeom>
          <a:noFill/>
          <a:ln w="9525">
            <a:noFill/>
          </a:ln>
        </p:spPr>
        <p:txBody>
          <a:bodyPr>
            <a:spAutoFit/>
          </a:bodyPr>
          <a:p>
            <a:r>
              <a:rPr lang="zh-CN" altLang="en-US" sz="2800" b="1" dirty="0">
                <a:latin typeface="Times New Roman" panose="02020603050405020304" pitchFamily="18" charset="0"/>
              </a:rPr>
              <a:t>输出直流负载线方程：</a:t>
            </a:r>
            <a:endParaRPr lang="zh-CN" altLang="en-US" sz="2800" b="1" dirty="0">
              <a:latin typeface="Times New Roman" panose="02020603050405020304" pitchFamily="18" charset="0"/>
            </a:endParaRPr>
          </a:p>
        </p:txBody>
      </p:sp>
      <p:sp>
        <p:nvSpPr>
          <p:cNvPr id="72751" name="Rectangle 47"/>
          <p:cNvSpPr/>
          <p:nvPr/>
        </p:nvSpPr>
        <p:spPr>
          <a:xfrm>
            <a:off x="787400" y="2209800"/>
            <a:ext cx="1236663" cy="427038"/>
          </a:xfrm>
          <a:prstGeom prst="rect">
            <a:avLst/>
          </a:prstGeom>
          <a:noFill/>
          <a:ln w="9525">
            <a:noFill/>
          </a:ln>
        </p:spPr>
        <p:txBody>
          <a:bodyPr>
            <a:spAutoFit/>
          </a:bodyPr>
          <a:p>
            <a:r>
              <a:rPr lang="en-US" altLang="zh-CN" sz="2200" b="1" dirty="0">
                <a:solidFill>
                  <a:srgbClr val="0033CC"/>
                </a:solidFill>
                <a:latin typeface="Times New Roman" panose="02020603050405020304" pitchFamily="18" charset="0"/>
              </a:rPr>
              <a:t>115 k</a:t>
            </a:r>
            <a:r>
              <a:rPr lang="en-US" altLang="zh-CN" sz="2200" b="1" dirty="0">
                <a:solidFill>
                  <a:srgbClr val="0033CC"/>
                </a:solidFill>
                <a:latin typeface="Times New Roman" panose="02020603050405020304" pitchFamily="18" charset="0"/>
                <a:sym typeface="Symbol" panose="05050102010706020507" pitchFamily="18" charset="2"/>
              </a:rPr>
              <a:t></a:t>
            </a:r>
            <a:endParaRPr lang="en-US" altLang="zh-CN" sz="2200" b="1" baseline="-25000" dirty="0">
              <a:solidFill>
                <a:srgbClr val="0033CC"/>
              </a:solidFill>
              <a:latin typeface="Times New Roman" panose="02020603050405020304" pitchFamily="18" charset="0"/>
            </a:endParaRPr>
          </a:p>
        </p:txBody>
      </p:sp>
      <p:grpSp>
        <p:nvGrpSpPr>
          <p:cNvPr id="3" name="Group 52"/>
          <p:cNvGrpSpPr/>
          <p:nvPr/>
        </p:nvGrpSpPr>
        <p:grpSpPr>
          <a:xfrm>
            <a:off x="4738688" y="3352800"/>
            <a:ext cx="4422775" cy="2514600"/>
            <a:chOff x="2926" y="2112"/>
            <a:chExt cx="2786" cy="1584"/>
          </a:xfrm>
        </p:grpSpPr>
        <p:sp>
          <p:nvSpPr>
            <p:cNvPr id="443431" name="Line 53"/>
            <p:cNvSpPr/>
            <p:nvPr/>
          </p:nvSpPr>
          <p:spPr>
            <a:xfrm flipV="1">
              <a:off x="3358" y="3504"/>
              <a:ext cx="1920" cy="0"/>
            </a:xfrm>
            <a:prstGeom prst="line">
              <a:avLst/>
            </a:prstGeom>
            <a:ln w="19050" cap="flat" cmpd="sng">
              <a:solidFill>
                <a:schemeClr val="tx1"/>
              </a:solidFill>
              <a:prstDash val="solid"/>
              <a:headEnd type="none" w="med" len="med"/>
              <a:tailEnd type="stealth" w="sm" len="lg"/>
            </a:ln>
          </p:spPr>
        </p:sp>
        <p:sp>
          <p:nvSpPr>
            <p:cNvPr id="443432" name="Line 54"/>
            <p:cNvSpPr/>
            <p:nvPr/>
          </p:nvSpPr>
          <p:spPr>
            <a:xfrm rot="-5400000" flipV="1">
              <a:off x="2758" y="2904"/>
              <a:ext cx="1200" cy="0"/>
            </a:xfrm>
            <a:prstGeom prst="line">
              <a:avLst/>
            </a:prstGeom>
            <a:ln w="9525" cap="flat" cmpd="sng">
              <a:solidFill>
                <a:schemeClr val="tx1"/>
              </a:solidFill>
              <a:prstDash val="solid"/>
              <a:headEnd type="none" w="med" len="med"/>
              <a:tailEnd type="stealth" w="sm" len="lg"/>
            </a:ln>
          </p:spPr>
        </p:sp>
        <p:sp>
          <p:nvSpPr>
            <p:cNvPr id="443433" name="Rectangle 55"/>
            <p:cNvSpPr/>
            <p:nvPr/>
          </p:nvSpPr>
          <p:spPr>
            <a:xfrm>
              <a:off x="4848" y="3408"/>
              <a:ext cx="864"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r>
                <a:rPr lang="en-US" altLang="zh-CN" b="1" dirty="0">
                  <a:solidFill>
                    <a:srgbClr val="0033CC"/>
                  </a:solidFill>
                  <a:latin typeface="Times New Roman" panose="02020603050405020304" pitchFamily="18" charset="0"/>
                </a:rPr>
                <a:t>/V</a:t>
              </a:r>
              <a:endParaRPr lang="en-US" altLang="zh-CN" b="1" baseline="-25000" dirty="0">
                <a:solidFill>
                  <a:srgbClr val="0033CC"/>
                </a:solidFill>
                <a:latin typeface="Times New Roman" panose="02020603050405020304" pitchFamily="18" charset="0"/>
              </a:endParaRPr>
            </a:p>
          </p:txBody>
        </p:sp>
        <p:sp>
          <p:nvSpPr>
            <p:cNvPr id="443434" name="Rectangle 56"/>
            <p:cNvSpPr/>
            <p:nvPr/>
          </p:nvSpPr>
          <p:spPr>
            <a:xfrm>
              <a:off x="2926" y="2112"/>
              <a:ext cx="818"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C</a:t>
              </a:r>
              <a:r>
                <a:rPr lang="en-US" altLang="zh-CN" b="1" dirty="0">
                  <a:solidFill>
                    <a:srgbClr val="0033CC"/>
                  </a:solidFill>
                  <a:latin typeface="Times New Roman" panose="02020603050405020304" pitchFamily="18" charset="0"/>
                </a:rPr>
                <a:t>/</a:t>
              </a:r>
              <a:r>
                <a:rPr lang="en-US" altLang="zh-CN" b="1" dirty="0">
                  <a:solidFill>
                    <a:srgbClr val="0033CC"/>
                  </a:solidFill>
                  <a:latin typeface="Times New Roman" panose="02020603050405020304" pitchFamily="18" charset="0"/>
                  <a:sym typeface="Symbol" panose="05050102010706020507" pitchFamily="18" charset="2"/>
                </a:rPr>
                <a:t>m</a:t>
              </a:r>
              <a:r>
                <a:rPr lang="en-US" altLang="zh-CN" b="1" dirty="0">
                  <a:solidFill>
                    <a:srgbClr val="0033CC"/>
                  </a:solidFill>
                  <a:latin typeface="Times New Roman" panose="02020603050405020304" pitchFamily="18" charset="0"/>
                </a:rPr>
                <a:t>A</a:t>
              </a:r>
              <a:endParaRPr lang="en-US" altLang="zh-CN" b="1" baseline="-25000" dirty="0">
                <a:solidFill>
                  <a:srgbClr val="0033CC"/>
                </a:solidFill>
                <a:latin typeface="Times New Roman" panose="02020603050405020304" pitchFamily="18" charset="0"/>
              </a:endParaRPr>
            </a:p>
          </p:txBody>
        </p:sp>
        <p:sp>
          <p:nvSpPr>
            <p:cNvPr id="443435" name="Freeform 57"/>
            <p:cNvSpPr/>
            <p:nvPr/>
          </p:nvSpPr>
          <p:spPr>
            <a:xfrm>
              <a:off x="3358" y="3264"/>
              <a:ext cx="1824" cy="240"/>
            </a:xfrm>
            <a:custGeom>
              <a:avLst/>
              <a:gdLst>
                <a:gd name="txL" fmla="*/ 0 w 1848"/>
                <a:gd name="txT" fmla="*/ 0 h 248"/>
                <a:gd name="txR" fmla="*/ 1848 w 1848"/>
                <a:gd name="txB" fmla="*/ 248 h 248"/>
              </a:gdLst>
              <a:ahLst/>
              <a:cxnLst>
                <a:cxn ang="0">
                  <a:pos x="24" y="248"/>
                </a:cxn>
                <a:cxn ang="0">
                  <a:pos x="264" y="56"/>
                </a:cxn>
                <a:cxn ang="0">
                  <a:pos x="1608" y="8"/>
                </a:cxn>
                <a:cxn ang="0">
                  <a:pos x="1704" y="8"/>
                </a:cxn>
              </a:cxnLst>
              <a:rect l="txL" t="txT" r="txR" b="txB"/>
              <a:pathLst>
                <a:path w="1848" h="248">
                  <a:moveTo>
                    <a:pt x="24" y="248"/>
                  </a:moveTo>
                  <a:cubicBezTo>
                    <a:pt x="12" y="172"/>
                    <a:pt x="0" y="96"/>
                    <a:pt x="264" y="56"/>
                  </a:cubicBezTo>
                  <a:cubicBezTo>
                    <a:pt x="528" y="16"/>
                    <a:pt x="1368" y="16"/>
                    <a:pt x="1608" y="8"/>
                  </a:cubicBezTo>
                  <a:cubicBezTo>
                    <a:pt x="1848" y="0"/>
                    <a:pt x="1776" y="4"/>
                    <a:pt x="1704" y="8"/>
                  </a:cubicBezTo>
                </a:path>
              </a:pathLst>
            </a:custGeom>
            <a:noFill/>
            <a:ln w="28575"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3436" name="Freeform 58"/>
            <p:cNvSpPr/>
            <p:nvPr/>
          </p:nvSpPr>
          <p:spPr>
            <a:xfrm>
              <a:off x="3360" y="3024"/>
              <a:ext cx="1584" cy="480"/>
            </a:xfrm>
            <a:custGeom>
              <a:avLst/>
              <a:gdLst>
                <a:gd name="txL" fmla="*/ 0 w 1848"/>
                <a:gd name="txT" fmla="*/ 0 h 248"/>
                <a:gd name="txR" fmla="*/ 1848 w 1848"/>
                <a:gd name="txB" fmla="*/ 248 h 248"/>
              </a:gdLst>
              <a:ahLst/>
              <a:cxnLst>
                <a:cxn ang="0">
                  <a:pos x="24" y="248"/>
                </a:cxn>
                <a:cxn ang="0">
                  <a:pos x="264" y="56"/>
                </a:cxn>
                <a:cxn ang="0">
                  <a:pos x="1608" y="8"/>
                </a:cxn>
                <a:cxn ang="0">
                  <a:pos x="1704" y="8"/>
                </a:cxn>
              </a:cxnLst>
              <a:rect l="txL" t="txT" r="txR" b="txB"/>
              <a:pathLst>
                <a:path w="1848" h="248">
                  <a:moveTo>
                    <a:pt x="24" y="248"/>
                  </a:moveTo>
                  <a:cubicBezTo>
                    <a:pt x="12" y="172"/>
                    <a:pt x="0" y="96"/>
                    <a:pt x="264" y="56"/>
                  </a:cubicBezTo>
                  <a:cubicBezTo>
                    <a:pt x="528" y="16"/>
                    <a:pt x="1368" y="16"/>
                    <a:pt x="1608" y="8"/>
                  </a:cubicBezTo>
                  <a:cubicBezTo>
                    <a:pt x="1848" y="0"/>
                    <a:pt x="1776" y="4"/>
                    <a:pt x="1704" y="8"/>
                  </a:cubicBezTo>
                </a:path>
              </a:pathLst>
            </a:custGeom>
            <a:noFill/>
            <a:ln w="28575"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3437" name="Freeform 59"/>
            <p:cNvSpPr/>
            <p:nvPr/>
          </p:nvSpPr>
          <p:spPr>
            <a:xfrm rot="-92919">
              <a:off x="3361" y="2831"/>
              <a:ext cx="1440" cy="576"/>
            </a:xfrm>
            <a:custGeom>
              <a:avLst/>
              <a:gdLst>
                <a:gd name="txL" fmla="*/ 0 w 1848"/>
                <a:gd name="txT" fmla="*/ 0 h 248"/>
                <a:gd name="txR" fmla="*/ 1848 w 1848"/>
                <a:gd name="txB" fmla="*/ 248 h 248"/>
              </a:gdLst>
              <a:ahLst/>
              <a:cxnLst>
                <a:cxn ang="0">
                  <a:pos x="24" y="248"/>
                </a:cxn>
                <a:cxn ang="0">
                  <a:pos x="264" y="56"/>
                </a:cxn>
                <a:cxn ang="0">
                  <a:pos x="1608" y="8"/>
                </a:cxn>
                <a:cxn ang="0">
                  <a:pos x="1704" y="8"/>
                </a:cxn>
              </a:cxnLst>
              <a:rect l="txL" t="txT" r="txR" b="txB"/>
              <a:pathLst>
                <a:path w="1848" h="248">
                  <a:moveTo>
                    <a:pt x="24" y="248"/>
                  </a:moveTo>
                  <a:cubicBezTo>
                    <a:pt x="12" y="172"/>
                    <a:pt x="0" y="96"/>
                    <a:pt x="264" y="56"/>
                  </a:cubicBezTo>
                  <a:cubicBezTo>
                    <a:pt x="528" y="16"/>
                    <a:pt x="1368" y="16"/>
                    <a:pt x="1608" y="8"/>
                  </a:cubicBezTo>
                  <a:cubicBezTo>
                    <a:pt x="1848" y="0"/>
                    <a:pt x="1776" y="4"/>
                    <a:pt x="1704" y="8"/>
                  </a:cubicBezTo>
                </a:path>
              </a:pathLst>
            </a:custGeom>
            <a:noFill/>
            <a:ln w="28575"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3438" name="Freeform 60"/>
            <p:cNvSpPr/>
            <p:nvPr/>
          </p:nvSpPr>
          <p:spPr>
            <a:xfrm>
              <a:off x="3390" y="2592"/>
              <a:ext cx="1254" cy="564"/>
            </a:xfrm>
            <a:custGeom>
              <a:avLst/>
              <a:gdLst>
                <a:gd name="txL" fmla="*/ 0 w 1254"/>
                <a:gd name="txT" fmla="*/ 0 h 482"/>
                <a:gd name="txR" fmla="*/ 1254 w 1254"/>
                <a:gd name="txB" fmla="*/ 482 h 482"/>
              </a:gdLst>
              <a:ahLst/>
              <a:cxnLst>
                <a:cxn ang="0">
                  <a:pos x="0" y="482"/>
                </a:cxn>
                <a:cxn ang="0">
                  <a:pos x="180" y="122"/>
                </a:cxn>
                <a:cxn ang="0">
                  <a:pos x="1038" y="20"/>
                </a:cxn>
                <a:cxn ang="0">
                  <a:pos x="1254" y="2"/>
                </a:cxn>
              </a:cxnLst>
              <a:rect l="txL" t="txT" r="txR" b="txB"/>
              <a:pathLst>
                <a:path w="1254" h="482">
                  <a:moveTo>
                    <a:pt x="0" y="482"/>
                  </a:moveTo>
                  <a:cubicBezTo>
                    <a:pt x="30" y="422"/>
                    <a:pt x="7" y="199"/>
                    <a:pt x="180" y="122"/>
                  </a:cubicBezTo>
                  <a:cubicBezTo>
                    <a:pt x="353" y="45"/>
                    <a:pt x="859" y="40"/>
                    <a:pt x="1038" y="20"/>
                  </a:cubicBezTo>
                  <a:cubicBezTo>
                    <a:pt x="1217" y="0"/>
                    <a:pt x="1209" y="6"/>
                    <a:pt x="1254" y="2"/>
                  </a:cubicBezTo>
                </a:path>
              </a:pathLst>
            </a:custGeom>
            <a:noFill/>
            <a:ln w="28575"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sp>
        <p:nvSpPr>
          <p:cNvPr id="72765" name="Rectangle 61"/>
          <p:cNvSpPr/>
          <p:nvPr/>
        </p:nvSpPr>
        <p:spPr>
          <a:xfrm>
            <a:off x="7866063" y="5105400"/>
            <a:ext cx="1066800" cy="457200"/>
          </a:xfrm>
          <a:prstGeom prst="rect">
            <a:avLst/>
          </a:prstGeom>
          <a:noFill/>
          <a:ln w="9525">
            <a:noFill/>
          </a:ln>
        </p:spPr>
        <p:txBody>
          <a:bodyPr>
            <a:spAutoFit/>
          </a:bodyPr>
          <a:p>
            <a:r>
              <a:rPr lang="en-US" altLang="zh-CN" b="1" i="1" dirty="0">
                <a:latin typeface="Times New Roman" panose="02020603050405020304" pitchFamily="18" charset="0"/>
              </a:rPr>
              <a:t>V</a:t>
            </a:r>
            <a:r>
              <a:rPr lang="en-US" altLang="zh-CN" b="1" baseline="-25000" dirty="0">
                <a:latin typeface="Times New Roman" panose="02020603050405020304" pitchFamily="18" charset="0"/>
              </a:rPr>
              <a:t>CC</a:t>
            </a:r>
            <a:endParaRPr lang="en-US" altLang="zh-CN" b="1" baseline="-25000" dirty="0">
              <a:latin typeface="Times New Roman" panose="02020603050405020304" pitchFamily="18" charset="0"/>
            </a:endParaRPr>
          </a:p>
        </p:txBody>
      </p:sp>
      <p:sp>
        <p:nvSpPr>
          <p:cNvPr id="72766" name="Rectangle 62"/>
          <p:cNvSpPr/>
          <p:nvPr/>
        </p:nvSpPr>
        <p:spPr>
          <a:xfrm>
            <a:off x="4284663" y="3733800"/>
            <a:ext cx="1600200" cy="457200"/>
          </a:xfrm>
          <a:prstGeom prst="rect">
            <a:avLst/>
          </a:prstGeom>
          <a:noFill/>
          <a:ln w="9525">
            <a:noFill/>
          </a:ln>
        </p:spPr>
        <p:txBody>
          <a:bodyPr>
            <a:spAutoFit/>
          </a:bodyPr>
          <a:p>
            <a:r>
              <a:rPr lang="en-US" altLang="zh-CN" b="1" i="1" dirty="0">
                <a:latin typeface="Times New Roman" panose="02020603050405020304" pitchFamily="18" charset="0"/>
              </a:rPr>
              <a:t>V</a:t>
            </a:r>
            <a:r>
              <a:rPr lang="en-US" altLang="zh-CN" b="1" baseline="-25000" dirty="0">
                <a:latin typeface="Times New Roman" panose="02020603050405020304" pitchFamily="18" charset="0"/>
              </a:rPr>
              <a:t>CC</a:t>
            </a:r>
            <a:r>
              <a:rPr lang="en-US" altLang="zh-CN" b="1" dirty="0">
                <a:latin typeface="Times New Roman" panose="02020603050405020304" pitchFamily="18" charset="0"/>
              </a:rPr>
              <a:t>/</a:t>
            </a: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72767" name="Rectangle 63"/>
          <p:cNvSpPr/>
          <p:nvPr/>
        </p:nvSpPr>
        <p:spPr>
          <a:xfrm>
            <a:off x="5294313" y="5505450"/>
            <a:ext cx="800100" cy="457200"/>
          </a:xfrm>
          <a:prstGeom prst="rect">
            <a:avLst/>
          </a:prstGeom>
          <a:noFill/>
          <a:ln w="9525">
            <a:noFill/>
          </a:ln>
        </p:spPr>
        <p:txBody>
          <a:bodyPr>
            <a:spAutoFit/>
          </a:bodyPr>
          <a:p>
            <a:r>
              <a:rPr lang="en-US" altLang="zh-CN" b="1" i="1" dirty="0">
                <a:latin typeface="Times New Roman" panose="02020603050405020304" pitchFamily="18" charset="0"/>
              </a:rPr>
              <a:t>O</a:t>
            </a:r>
            <a:endParaRPr lang="en-US" altLang="zh-CN" b="1" i="1" baseline="-25000" dirty="0">
              <a:latin typeface="Times New Roman" panose="02020603050405020304" pitchFamily="18" charset="0"/>
            </a:endParaRPr>
          </a:p>
        </p:txBody>
      </p:sp>
      <p:sp>
        <p:nvSpPr>
          <p:cNvPr id="72768" name="Freeform 64"/>
          <p:cNvSpPr/>
          <p:nvPr/>
        </p:nvSpPr>
        <p:spPr>
          <a:xfrm>
            <a:off x="5427663" y="4800600"/>
            <a:ext cx="2514600" cy="762000"/>
          </a:xfrm>
          <a:custGeom>
            <a:avLst/>
            <a:gdLst>
              <a:gd name="txL" fmla="*/ 0 w 1848"/>
              <a:gd name="txT" fmla="*/ 0 h 248"/>
              <a:gd name="txR" fmla="*/ 1848 w 1848"/>
              <a:gd name="txB" fmla="*/ 248 h 248"/>
            </a:gdLst>
            <a:ahLst/>
            <a:cxnLst>
              <a:cxn ang="0">
                <a:pos x="24" y="248"/>
              </a:cxn>
              <a:cxn ang="0">
                <a:pos x="264" y="56"/>
              </a:cxn>
              <a:cxn ang="0">
                <a:pos x="1608" y="8"/>
              </a:cxn>
              <a:cxn ang="0">
                <a:pos x="1704" y="8"/>
              </a:cxn>
            </a:cxnLst>
            <a:rect l="txL" t="txT" r="txR" b="txB"/>
            <a:pathLst>
              <a:path w="1848" h="248">
                <a:moveTo>
                  <a:pt x="24" y="248"/>
                </a:moveTo>
                <a:cubicBezTo>
                  <a:pt x="12" y="172"/>
                  <a:pt x="0" y="96"/>
                  <a:pt x="264" y="56"/>
                </a:cubicBezTo>
                <a:cubicBezTo>
                  <a:pt x="528" y="16"/>
                  <a:pt x="1368" y="16"/>
                  <a:pt x="1608" y="8"/>
                </a:cubicBezTo>
                <a:cubicBezTo>
                  <a:pt x="1848" y="0"/>
                  <a:pt x="1776" y="4"/>
                  <a:pt x="1704" y="8"/>
                </a:cubicBezTo>
              </a:path>
            </a:pathLst>
          </a:custGeom>
          <a:no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72769" name="Rectangle 65"/>
          <p:cNvSpPr/>
          <p:nvPr/>
        </p:nvSpPr>
        <p:spPr>
          <a:xfrm>
            <a:off x="2698750" y="1828800"/>
            <a:ext cx="1008063" cy="427038"/>
          </a:xfrm>
          <a:prstGeom prst="rect">
            <a:avLst/>
          </a:prstGeom>
          <a:noFill/>
          <a:ln w="9525">
            <a:noFill/>
          </a:ln>
        </p:spPr>
        <p:txBody>
          <a:bodyPr>
            <a:spAutoFit/>
          </a:bodyPr>
          <a:p>
            <a:r>
              <a:rPr lang="en-US" altLang="zh-CN" sz="2200" b="1" dirty="0">
                <a:solidFill>
                  <a:srgbClr val="0033CC"/>
                </a:solidFill>
                <a:latin typeface="Times New Roman" panose="02020603050405020304" pitchFamily="18" charset="0"/>
              </a:rPr>
              <a:t>1 k</a:t>
            </a:r>
            <a:r>
              <a:rPr lang="en-US" altLang="zh-CN" sz="2200" b="1" dirty="0">
                <a:solidFill>
                  <a:srgbClr val="0033CC"/>
                </a:solidFill>
                <a:latin typeface="Times New Roman" panose="02020603050405020304" pitchFamily="18" charset="0"/>
                <a:sym typeface="Symbol" panose="05050102010706020507" pitchFamily="18" charset="2"/>
              </a:rPr>
              <a:t></a:t>
            </a:r>
            <a:endParaRPr lang="en-US" altLang="zh-CN" sz="2200" b="1" baseline="-25000" dirty="0">
              <a:solidFill>
                <a:srgbClr val="0033CC"/>
              </a:solidFill>
              <a:latin typeface="Times New Roman" panose="02020603050405020304" pitchFamily="18" charset="0"/>
            </a:endParaRPr>
          </a:p>
        </p:txBody>
      </p:sp>
      <p:sp>
        <p:nvSpPr>
          <p:cNvPr id="72770" name="Line 66"/>
          <p:cNvSpPr/>
          <p:nvPr/>
        </p:nvSpPr>
        <p:spPr>
          <a:xfrm>
            <a:off x="5427663" y="3886200"/>
            <a:ext cx="2667000" cy="1676400"/>
          </a:xfrm>
          <a:prstGeom prst="line">
            <a:avLst/>
          </a:prstGeom>
          <a:ln w="38100" cap="flat" cmpd="sng">
            <a:solidFill>
              <a:schemeClr val="accent2"/>
            </a:solidFill>
            <a:prstDash val="solid"/>
            <a:headEnd type="none" w="med" len="med"/>
            <a:tailEnd type="none" w="med" len="med"/>
          </a:ln>
        </p:spPr>
      </p:sp>
      <p:grpSp>
        <p:nvGrpSpPr>
          <p:cNvPr id="4" name="Group 67"/>
          <p:cNvGrpSpPr/>
          <p:nvPr/>
        </p:nvGrpSpPr>
        <p:grpSpPr>
          <a:xfrm>
            <a:off x="5427663" y="4343400"/>
            <a:ext cx="2079625" cy="1219200"/>
            <a:chOff x="3360" y="2736"/>
            <a:chExt cx="1310" cy="768"/>
          </a:xfrm>
        </p:grpSpPr>
        <p:sp>
          <p:nvSpPr>
            <p:cNvPr id="443446" name="Rectangle 68"/>
            <p:cNvSpPr/>
            <p:nvPr/>
          </p:nvSpPr>
          <p:spPr>
            <a:xfrm>
              <a:off x="4272" y="2736"/>
              <a:ext cx="398" cy="288"/>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rPr>
                <a:t>Q</a:t>
              </a:r>
              <a:endParaRPr lang="en-US" altLang="zh-CN" b="1" i="1" baseline="-25000" dirty="0">
                <a:solidFill>
                  <a:srgbClr val="FF0066"/>
                </a:solidFill>
                <a:latin typeface="Times New Roman" panose="02020603050405020304" pitchFamily="18" charset="0"/>
              </a:endParaRPr>
            </a:p>
          </p:txBody>
        </p:sp>
        <p:sp>
          <p:nvSpPr>
            <p:cNvPr id="443447" name="Line 69"/>
            <p:cNvSpPr/>
            <p:nvPr/>
          </p:nvSpPr>
          <p:spPr>
            <a:xfrm>
              <a:off x="4306" y="3101"/>
              <a:ext cx="0" cy="403"/>
            </a:xfrm>
            <a:prstGeom prst="line">
              <a:avLst/>
            </a:prstGeom>
            <a:ln w="28575" cap="flat" cmpd="sng">
              <a:solidFill>
                <a:schemeClr val="tx1"/>
              </a:solidFill>
              <a:prstDash val="dash"/>
              <a:headEnd type="none" w="med" len="med"/>
              <a:tailEnd type="none" w="med" len="med"/>
            </a:ln>
          </p:spPr>
        </p:sp>
        <p:sp>
          <p:nvSpPr>
            <p:cNvPr id="443448" name="Line 70"/>
            <p:cNvSpPr/>
            <p:nvPr/>
          </p:nvSpPr>
          <p:spPr>
            <a:xfrm flipH="1">
              <a:off x="3360" y="3056"/>
              <a:ext cx="869" cy="0"/>
            </a:xfrm>
            <a:prstGeom prst="line">
              <a:avLst/>
            </a:prstGeom>
            <a:ln w="28575" cap="flat" cmpd="sng">
              <a:solidFill>
                <a:schemeClr val="tx1"/>
              </a:solidFill>
              <a:prstDash val="dash"/>
              <a:headEnd type="none" w="med" len="med"/>
              <a:tailEnd type="none" w="med" len="med"/>
            </a:ln>
          </p:spPr>
        </p:sp>
      </p:grpSp>
      <p:sp>
        <p:nvSpPr>
          <p:cNvPr id="72775" name="Rectangle 71"/>
          <p:cNvSpPr/>
          <p:nvPr/>
        </p:nvSpPr>
        <p:spPr>
          <a:xfrm>
            <a:off x="5122863" y="4495800"/>
            <a:ext cx="457200" cy="457200"/>
          </a:xfrm>
          <a:prstGeom prst="rect">
            <a:avLst/>
          </a:prstGeom>
          <a:noFill/>
          <a:ln w="9525">
            <a:noFill/>
          </a:ln>
        </p:spPr>
        <p:txBody>
          <a:bodyPr>
            <a:spAutoFit/>
          </a:bodyPr>
          <a:p>
            <a:r>
              <a:rPr lang="en-US" altLang="zh-CN" b="1" dirty="0">
                <a:solidFill>
                  <a:srgbClr val="0033CC"/>
                </a:solidFill>
                <a:latin typeface="Times New Roman" panose="02020603050405020304" pitchFamily="18" charset="0"/>
              </a:rPr>
              <a:t>2</a:t>
            </a:r>
            <a:endParaRPr lang="en-US" altLang="zh-CN" b="1" baseline="-25000" dirty="0">
              <a:solidFill>
                <a:srgbClr val="0033CC"/>
              </a:solidFill>
              <a:latin typeface="Times New Roman" panose="02020603050405020304" pitchFamily="18" charset="0"/>
            </a:endParaRPr>
          </a:p>
        </p:txBody>
      </p:sp>
      <p:sp>
        <p:nvSpPr>
          <p:cNvPr id="72776" name="Rectangle 72"/>
          <p:cNvSpPr/>
          <p:nvPr/>
        </p:nvSpPr>
        <p:spPr>
          <a:xfrm>
            <a:off x="6723063" y="5486400"/>
            <a:ext cx="381000" cy="457200"/>
          </a:xfrm>
          <a:prstGeom prst="rect">
            <a:avLst/>
          </a:prstGeom>
          <a:noFill/>
          <a:ln w="9525">
            <a:noFill/>
          </a:ln>
        </p:spPr>
        <p:txBody>
          <a:bodyPr>
            <a:spAutoFit/>
          </a:bodyPr>
          <a:p>
            <a:r>
              <a:rPr lang="en-US" altLang="zh-CN" b="1" dirty="0">
                <a:solidFill>
                  <a:srgbClr val="0033CC"/>
                </a:solidFill>
                <a:latin typeface="Times New Roman" panose="02020603050405020304" pitchFamily="18" charset="0"/>
              </a:rPr>
              <a:t>3</a:t>
            </a:r>
            <a:endParaRPr lang="en-US" altLang="zh-CN" b="1" baseline="-25000" dirty="0">
              <a:solidFill>
                <a:srgbClr val="0033CC"/>
              </a:solidFill>
              <a:latin typeface="Times New Roman" panose="02020603050405020304" pitchFamily="18" charset="0"/>
            </a:endParaRPr>
          </a:p>
        </p:txBody>
      </p:sp>
      <p:sp>
        <p:nvSpPr>
          <p:cNvPr id="72777" name="Rectangle 73"/>
          <p:cNvSpPr/>
          <p:nvPr/>
        </p:nvSpPr>
        <p:spPr>
          <a:xfrm>
            <a:off x="6894513" y="5429250"/>
            <a:ext cx="963612" cy="457200"/>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CEQ</a:t>
            </a:r>
            <a:endParaRPr lang="en-US" altLang="zh-CN" b="1" baseline="-25000" dirty="0">
              <a:solidFill>
                <a:srgbClr val="FF0066"/>
              </a:solidFill>
              <a:latin typeface="Times New Roman" panose="02020603050405020304" pitchFamily="18" charset="0"/>
            </a:endParaRPr>
          </a:p>
        </p:txBody>
      </p:sp>
      <p:sp>
        <p:nvSpPr>
          <p:cNvPr id="72778" name="Rectangle 74"/>
          <p:cNvSpPr/>
          <p:nvPr/>
        </p:nvSpPr>
        <p:spPr>
          <a:xfrm>
            <a:off x="4456113" y="4870450"/>
            <a:ext cx="608012" cy="457200"/>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CQ</a:t>
            </a:r>
            <a:endParaRPr lang="en-US" altLang="zh-CN" b="1" baseline="-25000" dirty="0">
              <a:solidFill>
                <a:srgbClr val="FF0066"/>
              </a:solidFill>
              <a:latin typeface="Times New Roman" panose="02020603050405020304" pitchFamily="18" charset="0"/>
            </a:endParaRPr>
          </a:p>
        </p:txBody>
      </p:sp>
      <p:sp>
        <p:nvSpPr>
          <p:cNvPr id="72785" name="Rectangle 81"/>
          <p:cNvSpPr/>
          <p:nvPr/>
        </p:nvSpPr>
        <p:spPr>
          <a:xfrm>
            <a:off x="7561263" y="4343400"/>
            <a:ext cx="1676400" cy="457200"/>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B </a:t>
            </a:r>
            <a:r>
              <a:rPr lang="en-US" altLang="zh-CN" b="1" dirty="0">
                <a:solidFill>
                  <a:srgbClr val="FF0066"/>
                </a:solidFill>
                <a:latin typeface="Times New Roman" panose="02020603050405020304" pitchFamily="18" charset="0"/>
              </a:rPr>
              <a:t>= 20 </a:t>
            </a:r>
            <a:r>
              <a:rPr lang="en-US" altLang="zh-CN" b="1" dirty="0">
                <a:solidFill>
                  <a:srgbClr val="FF0066"/>
                </a:solidFill>
                <a:latin typeface="Times New Roman" panose="02020603050405020304" pitchFamily="18" charset="0"/>
                <a:sym typeface="Symbol" panose="05050102010706020507" pitchFamily="18" charset="2"/>
              </a:rPr>
              <a:t></a:t>
            </a:r>
            <a:r>
              <a:rPr lang="en-US" altLang="zh-CN" b="1" dirty="0">
                <a:solidFill>
                  <a:srgbClr val="FF0066"/>
                </a:solidFill>
                <a:latin typeface="Times New Roman" panose="02020603050405020304" pitchFamily="18" charset="0"/>
              </a:rPr>
              <a:t>A</a:t>
            </a:r>
            <a:endParaRPr lang="en-US" altLang="zh-CN" b="1" baseline="-25000" dirty="0">
              <a:solidFill>
                <a:srgbClr val="FF0066"/>
              </a:solidFill>
              <a:latin typeface="Times New Roman" panose="02020603050405020304" pitchFamily="18" charset="0"/>
            </a:endParaRPr>
          </a:p>
        </p:txBody>
      </p:sp>
      <p:sp>
        <p:nvSpPr>
          <p:cNvPr id="72786" name="Rectangle 82"/>
          <p:cNvSpPr>
            <a:spLocks noChangeArrowheads="1"/>
          </p:cNvSpPr>
          <p:nvPr/>
        </p:nvSpPr>
        <p:spPr bwMode="auto">
          <a:xfrm>
            <a:off x="323850" y="549275"/>
            <a:ext cx="6057900" cy="5794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2.</a:t>
            </a:r>
            <a:r>
              <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图解法</a:t>
            </a:r>
            <a:endPar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72787" name="Rectangle 83"/>
          <p:cNvSpPr/>
          <p:nvPr/>
        </p:nvSpPr>
        <p:spPr>
          <a:xfrm>
            <a:off x="4739640" y="6115050"/>
            <a:ext cx="3298190" cy="521970"/>
          </a:xfrm>
          <a:prstGeom prst="rect">
            <a:avLst/>
          </a:prstGeom>
          <a:noFill/>
          <a:ln w="9525">
            <a:noFill/>
          </a:ln>
        </p:spPr>
        <p:txBody>
          <a:bodyPr wrap="square">
            <a:spAutoFit/>
          </a:bodyPr>
          <a:p>
            <a:r>
              <a:rPr lang="zh-CN" altLang="en-US" b="1" dirty="0">
                <a:latin typeface="Times New Roman" panose="02020603050405020304" pitchFamily="18" charset="0"/>
              </a:rPr>
              <a:t>输出回路图解</a:t>
            </a:r>
            <a:endParaRPr lang="zh-CN" altLang="en-US" b="1" dirty="0">
              <a:latin typeface="Times New Roman" panose="02020603050405020304" pitchFamily="18" charset="0"/>
            </a:endParaRPr>
          </a:p>
        </p:txBody>
      </p:sp>
      <p:sp>
        <p:nvSpPr>
          <p:cNvPr id="72788" name="Rectangle 84"/>
          <p:cNvSpPr/>
          <p:nvPr/>
        </p:nvSpPr>
        <p:spPr>
          <a:xfrm>
            <a:off x="5810250" y="2900363"/>
            <a:ext cx="2362200" cy="457200"/>
          </a:xfrm>
          <a:prstGeom prst="rect">
            <a:avLst/>
          </a:prstGeom>
          <a:noFill/>
          <a:ln w="9525">
            <a:noFill/>
          </a:ln>
        </p:spPr>
        <p:txBody>
          <a:bodyPr>
            <a:spAutoFit/>
          </a:bodyPr>
          <a:p>
            <a:r>
              <a:rPr lang="zh-CN" altLang="en-US" b="1" dirty="0">
                <a:latin typeface="Times New Roman" panose="02020603050405020304" pitchFamily="18" charset="0"/>
              </a:rPr>
              <a:t>输入回路图解</a:t>
            </a:r>
            <a:endParaRPr lang="zh-CN" altLang="en-US" b="1" dirty="0">
              <a:latin typeface="Times New Roman" panose="02020603050405020304" pitchFamily="18" charset="0"/>
            </a:endParaRPr>
          </a:p>
        </p:txBody>
      </p:sp>
      <p:grpSp>
        <p:nvGrpSpPr>
          <p:cNvPr id="5" name="Group 85"/>
          <p:cNvGrpSpPr/>
          <p:nvPr/>
        </p:nvGrpSpPr>
        <p:grpSpPr>
          <a:xfrm>
            <a:off x="5524500" y="1585913"/>
            <a:ext cx="685800" cy="685800"/>
            <a:chOff x="3360" y="1296"/>
            <a:chExt cx="432" cy="432"/>
          </a:xfrm>
        </p:grpSpPr>
        <p:sp>
          <p:nvSpPr>
            <p:cNvPr id="443458" name="Line 86"/>
            <p:cNvSpPr/>
            <p:nvPr/>
          </p:nvSpPr>
          <p:spPr>
            <a:xfrm>
              <a:off x="3792" y="1296"/>
              <a:ext cx="0" cy="432"/>
            </a:xfrm>
            <a:prstGeom prst="line">
              <a:avLst/>
            </a:prstGeom>
            <a:ln w="28575" cap="flat" cmpd="sng">
              <a:solidFill>
                <a:schemeClr val="tx1"/>
              </a:solidFill>
              <a:prstDash val="dash"/>
              <a:headEnd type="none" w="med" len="med"/>
              <a:tailEnd type="none" w="med" len="med"/>
            </a:ln>
          </p:spPr>
        </p:sp>
        <p:sp>
          <p:nvSpPr>
            <p:cNvPr id="443459" name="Line 87"/>
            <p:cNvSpPr/>
            <p:nvPr/>
          </p:nvSpPr>
          <p:spPr>
            <a:xfrm flipH="1">
              <a:off x="3360" y="1296"/>
              <a:ext cx="406" cy="0"/>
            </a:xfrm>
            <a:prstGeom prst="line">
              <a:avLst/>
            </a:prstGeom>
            <a:ln w="28575" cap="flat" cmpd="sng">
              <a:solidFill>
                <a:schemeClr val="tx1"/>
              </a:solidFill>
              <a:prstDash val="dash"/>
              <a:headEnd type="none" w="med" len="med"/>
              <a:tailEnd type="none" w="med" len="med"/>
            </a:ln>
          </p:spPr>
        </p:sp>
      </p:grpSp>
      <p:sp>
        <p:nvSpPr>
          <p:cNvPr id="72792" name="Rectangle 88"/>
          <p:cNvSpPr/>
          <p:nvPr/>
        </p:nvSpPr>
        <p:spPr>
          <a:xfrm>
            <a:off x="6286500" y="1128713"/>
            <a:ext cx="609600" cy="457200"/>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rPr>
              <a:t>Q</a:t>
            </a:r>
            <a:endParaRPr lang="en-US" altLang="zh-CN" b="1" i="1" baseline="-25000" dirty="0">
              <a:solidFill>
                <a:srgbClr val="FF0066"/>
              </a:solidFill>
              <a:latin typeface="Times New Roman" panose="02020603050405020304" pitchFamily="18" charset="0"/>
            </a:endParaRPr>
          </a:p>
        </p:txBody>
      </p:sp>
      <p:grpSp>
        <p:nvGrpSpPr>
          <p:cNvPr id="6" name="Group 89"/>
          <p:cNvGrpSpPr/>
          <p:nvPr/>
        </p:nvGrpSpPr>
        <p:grpSpPr>
          <a:xfrm>
            <a:off x="5143500" y="385763"/>
            <a:ext cx="3886200" cy="2190750"/>
            <a:chOff x="3120" y="540"/>
            <a:chExt cx="2448" cy="1380"/>
          </a:xfrm>
        </p:grpSpPr>
        <p:sp>
          <p:nvSpPr>
            <p:cNvPr id="443462" name="Line 90"/>
            <p:cNvSpPr/>
            <p:nvPr/>
          </p:nvSpPr>
          <p:spPr>
            <a:xfrm flipV="1">
              <a:off x="3360" y="1728"/>
              <a:ext cx="1536" cy="0"/>
            </a:xfrm>
            <a:prstGeom prst="line">
              <a:avLst/>
            </a:prstGeom>
            <a:ln w="19050" cap="flat" cmpd="sng">
              <a:solidFill>
                <a:schemeClr val="tx1"/>
              </a:solidFill>
              <a:prstDash val="solid"/>
              <a:headEnd type="none" w="med" len="med"/>
              <a:tailEnd type="stealth" w="sm" len="lg"/>
            </a:ln>
          </p:spPr>
        </p:sp>
        <p:sp>
          <p:nvSpPr>
            <p:cNvPr id="443463" name="Line 91"/>
            <p:cNvSpPr/>
            <p:nvPr/>
          </p:nvSpPr>
          <p:spPr>
            <a:xfrm rot="-5400000" flipV="1">
              <a:off x="2928" y="1296"/>
              <a:ext cx="864" cy="0"/>
            </a:xfrm>
            <a:prstGeom prst="line">
              <a:avLst/>
            </a:prstGeom>
            <a:ln w="19050" cap="flat" cmpd="sng">
              <a:solidFill>
                <a:schemeClr val="tx1"/>
              </a:solidFill>
              <a:prstDash val="solid"/>
              <a:headEnd type="none" w="med" len="med"/>
              <a:tailEnd type="stealth" w="sm" len="lg"/>
            </a:ln>
          </p:spPr>
        </p:sp>
        <p:sp>
          <p:nvSpPr>
            <p:cNvPr id="443464" name="Rectangle 92"/>
            <p:cNvSpPr/>
            <p:nvPr/>
          </p:nvSpPr>
          <p:spPr>
            <a:xfrm>
              <a:off x="4656" y="1632"/>
              <a:ext cx="912" cy="288"/>
            </a:xfrm>
            <a:prstGeom prst="rect">
              <a:avLst/>
            </a:prstGeom>
            <a:noFill/>
            <a:ln w="9525">
              <a:noFill/>
            </a:ln>
          </p:spPr>
          <p:txBody>
            <a:bodyPr>
              <a:spAutoFit/>
            </a:bodyPr>
            <a:p>
              <a:r>
                <a:rPr lang="en-US" altLang="zh-CN" b="1" i="1" dirty="0">
                  <a:solidFill>
                    <a:srgbClr val="0000FF"/>
                  </a:solidFill>
                  <a:latin typeface="Times New Roman" panose="02020603050405020304" pitchFamily="18" charset="0"/>
                </a:rPr>
                <a:t>u</a:t>
              </a:r>
              <a:r>
                <a:rPr lang="en-US" altLang="zh-CN" b="1" baseline="-25000" dirty="0">
                  <a:solidFill>
                    <a:srgbClr val="0000FF"/>
                  </a:solidFill>
                  <a:latin typeface="Times New Roman" panose="02020603050405020304" pitchFamily="18" charset="0"/>
                </a:rPr>
                <a:t>BE</a:t>
              </a:r>
              <a:r>
                <a:rPr lang="en-US" altLang="zh-CN" b="1" dirty="0">
                  <a:solidFill>
                    <a:srgbClr val="0000FF"/>
                  </a:solidFill>
                  <a:latin typeface="Times New Roman" panose="02020603050405020304" pitchFamily="18" charset="0"/>
                </a:rPr>
                <a:t>/V</a:t>
              </a:r>
              <a:endParaRPr lang="en-US" altLang="zh-CN" b="1" baseline="-25000" dirty="0">
                <a:solidFill>
                  <a:srgbClr val="0000FF"/>
                </a:solidFill>
                <a:latin typeface="Times New Roman" panose="02020603050405020304" pitchFamily="18" charset="0"/>
              </a:endParaRPr>
            </a:p>
          </p:txBody>
        </p:sp>
        <p:sp>
          <p:nvSpPr>
            <p:cNvPr id="443465" name="Rectangle 93"/>
            <p:cNvSpPr/>
            <p:nvPr/>
          </p:nvSpPr>
          <p:spPr>
            <a:xfrm>
              <a:off x="3120" y="540"/>
              <a:ext cx="96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B</a:t>
              </a:r>
              <a:r>
                <a:rPr lang="en-US" altLang="zh-CN" b="1" dirty="0">
                  <a:solidFill>
                    <a:srgbClr val="0033CC"/>
                  </a:solidFill>
                  <a:latin typeface="Times New Roman" panose="02020603050405020304" pitchFamily="18" charset="0"/>
                </a:rPr>
                <a:t>/</a:t>
              </a:r>
              <a:r>
                <a:rPr lang="en-US" altLang="zh-CN" b="1" dirty="0">
                  <a:solidFill>
                    <a:srgbClr val="0033CC"/>
                  </a:solidFill>
                  <a:latin typeface="Times New Roman" panose="02020603050405020304" pitchFamily="18" charset="0"/>
                  <a:sym typeface="Symbol" panose="05050102010706020507" pitchFamily="18" charset="2"/>
                </a:rPr>
                <a:t></a:t>
              </a:r>
              <a:r>
                <a:rPr lang="en-US" altLang="zh-CN" b="1" dirty="0">
                  <a:solidFill>
                    <a:srgbClr val="0033CC"/>
                  </a:solidFill>
                  <a:latin typeface="Times New Roman" panose="02020603050405020304" pitchFamily="18" charset="0"/>
                </a:rPr>
                <a:t>A</a:t>
              </a:r>
              <a:endParaRPr lang="en-US" altLang="zh-CN" b="1" baseline="-25000" dirty="0">
                <a:solidFill>
                  <a:srgbClr val="0033CC"/>
                </a:solidFill>
                <a:latin typeface="Times New Roman" panose="02020603050405020304" pitchFamily="18" charset="0"/>
              </a:endParaRPr>
            </a:p>
          </p:txBody>
        </p:sp>
        <p:sp>
          <p:nvSpPr>
            <p:cNvPr id="443466" name="Freeform 94"/>
            <p:cNvSpPr/>
            <p:nvPr/>
          </p:nvSpPr>
          <p:spPr>
            <a:xfrm>
              <a:off x="3360" y="864"/>
              <a:ext cx="576" cy="864"/>
            </a:xfrm>
            <a:custGeom>
              <a:avLst/>
              <a:gdLst>
                <a:gd name="txL" fmla="*/ 0 w 384"/>
                <a:gd name="txT" fmla="*/ 0 h 688"/>
                <a:gd name="txR" fmla="*/ 384 w 384"/>
                <a:gd name="txB" fmla="*/ 688 h 688"/>
              </a:gdLst>
              <a:ahLst/>
              <a:cxnLst>
                <a:cxn ang="0">
                  <a:pos x="0" y="672"/>
                </a:cxn>
                <a:cxn ang="0">
                  <a:pos x="192" y="576"/>
                </a:cxn>
                <a:cxn ang="0">
                  <a:pos x="384" y="0"/>
                </a:cxn>
              </a:cxnLst>
              <a:rect l="txL" t="txT" r="txR" b="txB"/>
              <a:pathLst>
                <a:path w="384" h="688">
                  <a:moveTo>
                    <a:pt x="0" y="672"/>
                  </a:moveTo>
                  <a:cubicBezTo>
                    <a:pt x="64" y="680"/>
                    <a:pt x="128" y="688"/>
                    <a:pt x="192" y="576"/>
                  </a:cubicBezTo>
                  <a:cubicBezTo>
                    <a:pt x="256" y="464"/>
                    <a:pt x="320" y="232"/>
                    <a:pt x="384" y="0"/>
                  </a:cubicBezTo>
                </a:path>
              </a:pathLst>
            </a:custGeom>
            <a:noFill/>
            <a:ln w="381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sp>
        <p:nvSpPr>
          <p:cNvPr id="72799" name="Rectangle 95"/>
          <p:cNvSpPr/>
          <p:nvPr/>
        </p:nvSpPr>
        <p:spPr>
          <a:xfrm>
            <a:off x="6667500" y="1128713"/>
            <a:ext cx="1981200" cy="457200"/>
          </a:xfrm>
          <a:prstGeom prst="rect">
            <a:avLst/>
          </a:prstGeom>
          <a:noFill/>
          <a:ln w="9525">
            <a:noFill/>
          </a:ln>
        </p:spPr>
        <p:txBody>
          <a:bodyPr>
            <a:spAutoFit/>
          </a:bodyPr>
          <a:p>
            <a:r>
              <a:rPr lang="zh-CN" altLang="en-US" b="1" dirty="0">
                <a:solidFill>
                  <a:srgbClr val="FF0066"/>
                </a:solidFill>
                <a:latin typeface="Times New Roman" panose="02020603050405020304" pitchFamily="18" charset="0"/>
              </a:rPr>
              <a:t>静态工作点</a:t>
            </a:r>
            <a:endParaRPr lang="zh-CN" altLang="en-US" b="1" baseline="-25000" dirty="0">
              <a:solidFill>
                <a:srgbClr val="FF0066"/>
              </a:solidFill>
              <a:latin typeface="Times New Roman" panose="02020603050405020304" pitchFamily="18" charset="0"/>
            </a:endParaRPr>
          </a:p>
        </p:txBody>
      </p:sp>
      <p:sp>
        <p:nvSpPr>
          <p:cNvPr id="72800" name="Rectangle 96"/>
          <p:cNvSpPr/>
          <p:nvPr/>
        </p:nvSpPr>
        <p:spPr>
          <a:xfrm>
            <a:off x="6896100" y="2195513"/>
            <a:ext cx="1066800" cy="457200"/>
          </a:xfrm>
          <a:prstGeom prst="rect">
            <a:avLst/>
          </a:prstGeom>
          <a:noFill/>
          <a:ln w="9525">
            <a:noFill/>
          </a:ln>
        </p:spPr>
        <p:txBody>
          <a:bodyPr>
            <a:spAutoFit/>
          </a:bodyPr>
          <a:p>
            <a:r>
              <a:rPr lang="en-US" altLang="zh-CN" b="1" i="1" dirty="0">
                <a:latin typeface="Times New Roman" panose="02020603050405020304" pitchFamily="18" charset="0"/>
              </a:rPr>
              <a:t>V</a:t>
            </a:r>
            <a:r>
              <a:rPr lang="en-US" altLang="zh-CN" b="1" baseline="-25000" dirty="0">
                <a:latin typeface="Times New Roman" panose="02020603050405020304" pitchFamily="18" charset="0"/>
              </a:rPr>
              <a:t>BB</a:t>
            </a:r>
            <a:endParaRPr lang="en-US" altLang="zh-CN" b="1" baseline="-25000" dirty="0">
              <a:latin typeface="Times New Roman" panose="02020603050405020304" pitchFamily="18" charset="0"/>
            </a:endParaRPr>
          </a:p>
        </p:txBody>
      </p:sp>
      <p:sp>
        <p:nvSpPr>
          <p:cNvPr id="72801" name="Rectangle 97"/>
          <p:cNvSpPr/>
          <p:nvPr/>
        </p:nvSpPr>
        <p:spPr>
          <a:xfrm>
            <a:off x="4381500" y="900113"/>
            <a:ext cx="1524000" cy="457200"/>
          </a:xfrm>
          <a:prstGeom prst="rect">
            <a:avLst/>
          </a:prstGeom>
          <a:noFill/>
          <a:ln w="9525">
            <a:noFill/>
          </a:ln>
        </p:spPr>
        <p:txBody>
          <a:bodyPr>
            <a:spAutoFit/>
          </a:bodyPr>
          <a:p>
            <a:r>
              <a:rPr lang="en-US" altLang="zh-CN" b="1" i="1" dirty="0">
                <a:latin typeface="Times New Roman" panose="02020603050405020304" pitchFamily="18" charset="0"/>
              </a:rPr>
              <a:t>V</a:t>
            </a:r>
            <a:r>
              <a:rPr lang="en-US" altLang="zh-CN" b="1" baseline="-25000" dirty="0">
                <a:latin typeface="Times New Roman" panose="02020603050405020304" pitchFamily="18" charset="0"/>
              </a:rPr>
              <a:t>BB</a:t>
            </a:r>
            <a:r>
              <a:rPr lang="en-US" altLang="zh-CN" b="1" dirty="0">
                <a:latin typeface="Times New Roman" panose="02020603050405020304" pitchFamily="18" charset="0"/>
              </a:rPr>
              <a:t>/</a:t>
            </a: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a:t>
            </a:r>
            <a:endParaRPr lang="en-US" altLang="zh-CN" b="1" baseline="-25000" dirty="0">
              <a:latin typeface="Times New Roman" panose="02020603050405020304" pitchFamily="18" charset="0"/>
            </a:endParaRPr>
          </a:p>
        </p:txBody>
      </p:sp>
      <p:sp>
        <p:nvSpPr>
          <p:cNvPr id="72802" name="Line 98"/>
          <p:cNvSpPr/>
          <p:nvPr/>
        </p:nvSpPr>
        <p:spPr>
          <a:xfrm>
            <a:off x="5524500" y="1128713"/>
            <a:ext cx="1905000" cy="1143000"/>
          </a:xfrm>
          <a:prstGeom prst="line">
            <a:avLst/>
          </a:prstGeom>
          <a:ln w="38100" cap="flat" cmpd="sng">
            <a:solidFill>
              <a:srgbClr val="0033CC"/>
            </a:solidFill>
            <a:prstDash val="solid"/>
            <a:headEnd type="none" w="med" len="med"/>
            <a:tailEnd type="none" w="med" len="med"/>
          </a:ln>
        </p:spPr>
      </p:sp>
      <p:sp>
        <p:nvSpPr>
          <p:cNvPr id="72803" name="Rectangle 99"/>
          <p:cNvSpPr/>
          <p:nvPr/>
        </p:nvSpPr>
        <p:spPr>
          <a:xfrm>
            <a:off x="5753100" y="2398713"/>
            <a:ext cx="833438" cy="457200"/>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BEQ</a:t>
            </a:r>
            <a:endParaRPr lang="en-US" altLang="zh-CN" b="1" baseline="-25000" dirty="0">
              <a:solidFill>
                <a:srgbClr val="FF0066"/>
              </a:solidFill>
              <a:latin typeface="Times New Roman" panose="02020603050405020304" pitchFamily="18" charset="0"/>
            </a:endParaRPr>
          </a:p>
        </p:txBody>
      </p:sp>
      <p:sp>
        <p:nvSpPr>
          <p:cNvPr id="72804" name="Rectangle 100"/>
          <p:cNvSpPr/>
          <p:nvPr/>
        </p:nvSpPr>
        <p:spPr>
          <a:xfrm>
            <a:off x="4533900" y="1255713"/>
            <a:ext cx="596900" cy="457200"/>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BQ</a:t>
            </a:r>
            <a:endParaRPr lang="en-US" altLang="zh-CN" b="1" baseline="-25000" dirty="0">
              <a:solidFill>
                <a:srgbClr val="FF0066"/>
              </a:solidFill>
              <a:latin typeface="Times New Roman" panose="02020603050405020304" pitchFamily="18" charset="0"/>
            </a:endParaRPr>
          </a:p>
        </p:txBody>
      </p:sp>
      <p:sp>
        <p:nvSpPr>
          <p:cNvPr id="72805" name="Rectangle 101"/>
          <p:cNvSpPr/>
          <p:nvPr/>
        </p:nvSpPr>
        <p:spPr>
          <a:xfrm>
            <a:off x="5905500" y="2195513"/>
            <a:ext cx="990600" cy="457200"/>
          </a:xfrm>
          <a:prstGeom prst="rect">
            <a:avLst/>
          </a:prstGeom>
          <a:noFill/>
          <a:ln w="9525">
            <a:noFill/>
          </a:ln>
        </p:spPr>
        <p:txBody>
          <a:bodyPr>
            <a:spAutoFit/>
          </a:bodyPr>
          <a:p>
            <a:r>
              <a:rPr lang="en-US" altLang="zh-CN" b="1" dirty="0">
                <a:solidFill>
                  <a:srgbClr val="0033CC"/>
                </a:solidFill>
                <a:latin typeface="Times New Roman" panose="02020603050405020304" pitchFamily="18" charset="0"/>
              </a:rPr>
              <a:t>0.7</a:t>
            </a:r>
            <a:endParaRPr lang="en-US" altLang="zh-CN" b="1" baseline="-25000" dirty="0">
              <a:solidFill>
                <a:srgbClr val="0033CC"/>
              </a:solidFill>
              <a:latin typeface="Times New Roman" panose="02020603050405020304" pitchFamily="18" charset="0"/>
            </a:endParaRPr>
          </a:p>
        </p:txBody>
      </p:sp>
      <p:sp>
        <p:nvSpPr>
          <p:cNvPr id="72806" name="Rectangle 102"/>
          <p:cNvSpPr/>
          <p:nvPr/>
        </p:nvSpPr>
        <p:spPr>
          <a:xfrm>
            <a:off x="5067300" y="1357313"/>
            <a:ext cx="914400" cy="457200"/>
          </a:xfrm>
          <a:prstGeom prst="rect">
            <a:avLst/>
          </a:prstGeom>
          <a:noFill/>
          <a:ln w="9525">
            <a:noFill/>
          </a:ln>
        </p:spPr>
        <p:txBody>
          <a:bodyPr>
            <a:spAutoFit/>
          </a:bodyPr>
          <a:p>
            <a:r>
              <a:rPr lang="en-US" altLang="zh-CN" b="1" dirty="0">
                <a:solidFill>
                  <a:srgbClr val="0033CC"/>
                </a:solidFill>
                <a:latin typeface="Times New Roman" panose="02020603050405020304" pitchFamily="18" charset="0"/>
              </a:rPr>
              <a:t>20</a:t>
            </a:r>
            <a:endParaRPr lang="en-US" altLang="zh-CN" b="1" baseline="-25000" dirty="0">
              <a:solidFill>
                <a:srgbClr val="0033CC"/>
              </a:solidFill>
              <a:latin typeface="Times New Roman" panose="02020603050405020304" pitchFamily="18" charset="0"/>
            </a:endParaRPr>
          </a:p>
        </p:txBody>
      </p:sp>
      <p:sp>
        <p:nvSpPr>
          <p:cNvPr id="72807" name="Rectangle 103"/>
          <p:cNvSpPr/>
          <p:nvPr/>
        </p:nvSpPr>
        <p:spPr>
          <a:xfrm>
            <a:off x="5219700" y="2005013"/>
            <a:ext cx="552450" cy="457200"/>
          </a:xfrm>
          <a:prstGeom prst="rect">
            <a:avLst/>
          </a:prstGeom>
          <a:noFill/>
          <a:ln w="9525">
            <a:noFill/>
          </a:ln>
        </p:spPr>
        <p:txBody>
          <a:bodyPr>
            <a:spAutoFit/>
          </a:bodyPr>
          <a:p>
            <a:r>
              <a:rPr lang="en-US" altLang="zh-CN" b="1" i="1" dirty="0">
                <a:latin typeface="Times New Roman" panose="02020603050405020304" pitchFamily="18" charset="0"/>
              </a:rPr>
              <a:t>O</a:t>
            </a:r>
            <a:endParaRPr lang="en-US" altLang="zh-CN" b="1" i="1" baseline="-25000" dirty="0">
              <a:latin typeface="Times New Roman" panose="02020603050405020304" pitchFamily="18" charset="0"/>
            </a:endParaRPr>
          </a:p>
        </p:txBody>
      </p:sp>
      <p:sp>
        <p:nvSpPr>
          <p:cNvPr id="443476" name="Line 104"/>
          <p:cNvSpPr/>
          <p:nvPr/>
        </p:nvSpPr>
        <p:spPr>
          <a:xfrm>
            <a:off x="4284663" y="692150"/>
            <a:ext cx="71437" cy="5761038"/>
          </a:xfrm>
          <a:prstGeom prst="line">
            <a:avLst/>
          </a:prstGeom>
          <a:ln w="28575" cap="flat" cmpd="sng">
            <a:solidFill>
              <a:srgbClr val="0000FF"/>
            </a:solidFill>
            <a:prstDash val="solid"/>
            <a:headEnd type="none" w="med" len="med"/>
            <a:tailEnd type="none" w="med" len="med"/>
          </a:ln>
        </p:spPr>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2751"/>
                                        </p:tgtEl>
                                        <p:attrNameLst>
                                          <p:attrName>style.visibility</p:attrName>
                                        </p:attrNameLst>
                                      </p:cBhvr>
                                      <p:to>
                                        <p:strVal val="visible"/>
                                      </p:to>
                                    </p:set>
                                    <p:animEffect transition="in" filter="slide(fromBottom)">
                                      <p:cBhvr>
                                        <p:cTn id="12" dur="500"/>
                                        <p:tgtEl>
                                          <p:spTgt spid="72751"/>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72769"/>
                                        </p:tgtEl>
                                        <p:attrNameLst>
                                          <p:attrName>style.visibility</p:attrName>
                                        </p:attrNameLst>
                                      </p:cBhvr>
                                      <p:to>
                                        <p:strVal val="visible"/>
                                      </p:to>
                                    </p:set>
                                    <p:animEffect transition="in" filter="slide(fromBottom)">
                                      <p:cBhvr>
                                        <p:cTn id="16" dur="500"/>
                                        <p:tgtEl>
                                          <p:spTgt spid="7276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2738">
                                            <p:txEl>
                                              <p:charRg st="0" end="11"/>
                                            </p:txEl>
                                          </p:spTgt>
                                        </p:tgtEl>
                                        <p:attrNameLst>
                                          <p:attrName>style.visibility</p:attrName>
                                        </p:attrNameLst>
                                      </p:cBhvr>
                                      <p:to>
                                        <p:strVal val="visible"/>
                                      </p:to>
                                    </p:set>
                                    <p:animEffect transition="in" filter="wipe(left)">
                                      <p:cBhvr>
                                        <p:cTn id="21" dur="500"/>
                                        <p:tgtEl>
                                          <p:spTgt spid="72738">
                                            <p:txEl>
                                              <p:charRg st="0" end="11"/>
                                            </p:txEl>
                                          </p:spTgt>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72740"/>
                                        </p:tgtEl>
                                        <p:attrNameLst>
                                          <p:attrName>style.visibility</p:attrName>
                                        </p:attrNameLst>
                                      </p:cBhvr>
                                      <p:to>
                                        <p:strVal val="visible"/>
                                      </p:to>
                                    </p:set>
                                    <p:animEffect transition="in" filter="wipe(left)">
                                      <p:cBhvr>
                                        <p:cTn id="25" dur="500"/>
                                        <p:tgtEl>
                                          <p:spTgt spid="7274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72741">
                                            <p:txEl>
                                              <p:charRg st="0" end="11"/>
                                            </p:txEl>
                                          </p:spTgt>
                                        </p:tgtEl>
                                        <p:attrNameLst>
                                          <p:attrName>style.visibility</p:attrName>
                                        </p:attrNameLst>
                                      </p:cBhvr>
                                      <p:to>
                                        <p:strVal val="visible"/>
                                      </p:to>
                                    </p:set>
                                    <p:animEffect transition="in" filter="wipe(left)">
                                      <p:cBhvr>
                                        <p:cTn id="30" dur="500"/>
                                        <p:tgtEl>
                                          <p:spTgt spid="72741">
                                            <p:txEl>
                                              <p:charRg st="0" end="11"/>
                                            </p:txEl>
                                          </p:spTgt>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72739"/>
                                        </p:tgtEl>
                                        <p:attrNameLst>
                                          <p:attrName>style.visibility</p:attrName>
                                        </p:attrNameLst>
                                      </p:cBhvr>
                                      <p:to>
                                        <p:strVal val="visible"/>
                                      </p:to>
                                    </p:set>
                                    <p:animEffect transition="in" filter="wipe(left)">
                                      <p:cBhvr>
                                        <p:cTn id="34" dur="500"/>
                                        <p:tgtEl>
                                          <p:spTgt spid="72739"/>
                                        </p:tgtEl>
                                      </p:cBhvr>
                                    </p:animEffect>
                                  </p:childTnLst>
                                </p:cTn>
                              </p:par>
                            </p:childTnLst>
                          </p:cTn>
                        </p:par>
                        <p:par>
                          <p:cTn id="35" fill="hold">
                            <p:stCondLst>
                              <p:cond delay="1000"/>
                            </p:stCondLst>
                            <p:childTnLst>
                              <p:par>
                                <p:cTn id="36" presetID="16" presetClass="entr" presetSubtype="37"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arn(outVertical)">
                                      <p:cBhvr>
                                        <p:cTn id="38" dur="500"/>
                                        <p:tgtEl>
                                          <p:spTgt spid="3"/>
                                        </p:tgtEl>
                                      </p:cBhvr>
                                    </p:animEffect>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72767">
                                            <p:txEl>
                                              <p:charRg st="0" end="2"/>
                                            </p:txEl>
                                          </p:spTgt>
                                        </p:tgtEl>
                                        <p:attrNameLst>
                                          <p:attrName>style.visibility</p:attrName>
                                        </p:attrNameLst>
                                      </p:cBhvr>
                                      <p:to>
                                        <p:strVal val="visible"/>
                                      </p:to>
                                    </p:set>
                                    <p:animEffect transition="in" filter="wipe(left)">
                                      <p:cBhvr>
                                        <p:cTn id="42" dur="500"/>
                                        <p:tgtEl>
                                          <p:spTgt spid="72767">
                                            <p:txEl>
                                              <p:charRg st="0"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2785">
                                            <p:txEl>
                                              <p:charRg st="0" end="11"/>
                                            </p:txEl>
                                          </p:spTgt>
                                        </p:tgtEl>
                                        <p:attrNameLst>
                                          <p:attrName>style.visibility</p:attrName>
                                        </p:attrNameLst>
                                      </p:cBhvr>
                                      <p:to>
                                        <p:strVal val="visible"/>
                                      </p:to>
                                    </p:set>
                                    <p:animEffect transition="in" filter="wipe(left)">
                                      <p:cBhvr>
                                        <p:cTn id="47" dur="500"/>
                                        <p:tgtEl>
                                          <p:spTgt spid="72785">
                                            <p:txEl>
                                              <p:charRg st="0" end="11"/>
                                            </p:txEl>
                                          </p:spTgt>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72768"/>
                                        </p:tgtEl>
                                        <p:attrNameLst>
                                          <p:attrName>style.visibility</p:attrName>
                                        </p:attrNameLst>
                                      </p:cBhvr>
                                      <p:to>
                                        <p:strVal val="visible"/>
                                      </p:to>
                                    </p:set>
                                    <p:animEffect transition="in" filter="wipe(left)">
                                      <p:cBhvr>
                                        <p:cTn id="51" dur="500"/>
                                        <p:tgtEl>
                                          <p:spTgt spid="72768"/>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72765">
                                            <p:txEl>
                                              <p:charRg st="0" end="4"/>
                                            </p:txEl>
                                          </p:spTgt>
                                        </p:tgtEl>
                                        <p:attrNameLst>
                                          <p:attrName>style.visibility</p:attrName>
                                        </p:attrNameLst>
                                      </p:cBhvr>
                                      <p:to>
                                        <p:strVal val="visible"/>
                                      </p:to>
                                    </p:set>
                                    <p:animEffect transition="in" filter="wipe(left)">
                                      <p:cBhvr>
                                        <p:cTn id="56" dur="500"/>
                                        <p:tgtEl>
                                          <p:spTgt spid="72765">
                                            <p:txEl>
                                              <p:charRg st="0" end="4"/>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72766">
                                            <p:txEl>
                                              <p:charRg st="0" end="7"/>
                                            </p:txEl>
                                          </p:spTgt>
                                        </p:tgtEl>
                                        <p:attrNameLst>
                                          <p:attrName>style.visibility</p:attrName>
                                        </p:attrNameLst>
                                      </p:cBhvr>
                                      <p:to>
                                        <p:strVal val="visible"/>
                                      </p:to>
                                    </p:set>
                                    <p:animEffect transition="in" filter="wipe(left)">
                                      <p:cBhvr>
                                        <p:cTn id="61" dur="500"/>
                                        <p:tgtEl>
                                          <p:spTgt spid="72766">
                                            <p:txEl>
                                              <p:charRg st="0" end="7"/>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72770"/>
                                        </p:tgtEl>
                                        <p:attrNameLst>
                                          <p:attrName>style.visibility</p:attrName>
                                        </p:attrNameLst>
                                      </p:cBhvr>
                                      <p:to>
                                        <p:strVal val="visible"/>
                                      </p:to>
                                    </p:set>
                                    <p:animEffect transition="in" filter="wipe(left)">
                                      <p:cBhvr>
                                        <p:cTn id="66" dur="500"/>
                                        <p:tgtEl>
                                          <p:spTgt spid="72770"/>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nodeType="click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wipe(right)">
                                      <p:cBhvr>
                                        <p:cTn id="71" dur="500"/>
                                        <p:tgtEl>
                                          <p:spTgt spid="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72776">
                                            <p:txEl>
                                              <p:charRg st="0" end="2"/>
                                            </p:txEl>
                                          </p:spTgt>
                                        </p:tgtEl>
                                        <p:attrNameLst>
                                          <p:attrName>style.visibility</p:attrName>
                                        </p:attrNameLst>
                                      </p:cBhvr>
                                      <p:to>
                                        <p:strVal val="visible"/>
                                      </p:to>
                                    </p:set>
                                    <p:animEffect transition="in" filter="wipe(left)">
                                      <p:cBhvr>
                                        <p:cTn id="76" dur="500"/>
                                        <p:tgtEl>
                                          <p:spTgt spid="72776">
                                            <p:txEl>
                                              <p:charRg st="0" end="2"/>
                                            </p:txEl>
                                          </p:spTgt>
                                        </p:tgtEl>
                                      </p:cBhvr>
                                    </p:animEffect>
                                  </p:childTnLst>
                                </p:cTn>
                              </p:par>
                            </p:childTnLst>
                          </p:cTn>
                        </p:par>
                        <p:par>
                          <p:cTn id="77" fill="hold">
                            <p:stCondLst>
                              <p:cond delay="500"/>
                            </p:stCondLst>
                            <p:childTnLst>
                              <p:par>
                                <p:cTn id="78" presetID="22" presetClass="entr" presetSubtype="8" fill="hold" grpId="0" nodeType="afterEffect">
                                  <p:stCondLst>
                                    <p:cond delay="0"/>
                                  </p:stCondLst>
                                  <p:childTnLst>
                                    <p:set>
                                      <p:cBhvr>
                                        <p:cTn id="79" dur="1" fill="hold">
                                          <p:stCondLst>
                                            <p:cond delay="0"/>
                                          </p:stCondLst>
                                        </p:cTn>
                                        <p:tgtEl>
                                          <p:spTgt spid="72775">
                                            <p:txEl>
                                              <p:charRg st="0" end="2"/>
                                            </p:txEl>
                                          </p:spTgt>
                                        </p:tgtEl>
                                        <p:attrNameLst>
                                          <p:attrName>style.visibility</p:attrName>
                                        </p:attrNameLst>
                                      </p:cBhvr>
                                      <p:to>
                                        <p:strVal val="visible"/>
                                      </p:to>
                                    </p:set>
                                    <p:animEffect transition="in" filter="wipe(left)">
                                      <p:cBhvr>
                                        <p:cTn id="80" dur="500"/>
                                        <p:tgtEl>
                                          <p:spTgt spid="72775">
                                            <p:txEl>
                                              <p:charRg st="0" end="2"/>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72777">
                                            <p:txEl>
                                              <p:charRg st="0" end="5"/>
                                            </p:txEl>
                                          </p:spTgt>
                                        </p:tgtEl>
                                        <p:attrNameLst>
                                          <p:attrName>style.visibility</p:attrName>
                                        </p:attrNameLst>
                                      </p:cBhvr>
                                      <p:to>
                                        <p:strVal val="visible"/>
                                      </p:to>
                                    </p:set>
                                    <p:animEffect transition="in" filter="wipe(left)">
                                      <p:cBhvr>
                                        <p:cTn id="85" dur="500"/>
                                        <p:tgtEl>
                                          <p:spTgt spid="72777">
                                            <p:txEl>
                                              <p:charRg st="0" end="5"/>
                                            </p:txEl>
                                          </p:spTgt>
                                        </p:tgtEl>
                                      </p:cBhvr>
                                    </p:animEffect>
                                  </p:childTnLst>
                                </p:cTn>
                              </p:par>
                            </p:childTnLst>
                          </p:cTn>
                        </p:par>
                        <p:par>
                          <p:cTn id="86" fill="hold">
                            <p:stCondLst>
                              <p:cond delay="500"/>
                            </p:stCondLst>
                            <p:childTnLst>
                              <p:par>
                                <p:cTn id="87" presetID="22" presetClass="entr" presetSubtype="8" fill="hold" grpId="0" nodeType="afterEffect">
                                  <p:stCondLst>
                                    <p:cond delay="0"/>
                                  </p:stCondLst>
                                  <p:childTnLst>
                                    <p:set>
                                      <p:cBhvr>
                                        <p:cTn id="88" dur="1" fill="hold">
                                          <p:stCondLst>
                                            <p:cond delay="0"/>
                                          </p:stCondLst>
                                        </p:cTn>
                                        <p:tgtEl>
                                          <p:spTgt spid="72778">
                                            <p:txEl>
                                              <p:charRg st="0" end="4"/>
                                            </p:txEl>
                                          </p:spTgt>
                                        </p:tgtEl>
                                        <p:attrNameLst>
                                          <p:attrName>style.visibility</p:attrName>
                                        </p:attrNameLst>
                                      </p:cBhvr>
                                      <p:to>
                                        <p:strVal val="visible"/>
                                      </p:to>
                                    </p:set>
                                    <p:animEffect transition="in" filter="wipe(left)">
                                      <p:cBhvr>
                                        <p:cTn id="89" dur="500"/>
                                        <p:tgtEl>
                                          <p:spTgt spid="72778">
                                            <p:txEl>
                                              <p:charRg st="0" end="4"/>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72787"/>
                                        </p:tgtEl>
                                        <p:attrNameLst>
                                          <p:attrName>style.visibility</p:attrName>
                                        </p:attrNameLst>
                                      </p:cBhvr>
                                      <p:to>
                                        <p:strVal val="visible"/>
                                      </p:to>
                                    </p:set>
                                    <p:animEffect transition="in" filter="wipe(left)">
                                      <p:cBhvr>
                                        <p:cTn id="94" dur="500"/>
                                        <p:tgtEl>
                                          <p:spTgt spid="72787"/>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72788"/>
                                        </p:tgtEl>
                                        <p:attrNameLst>
                                          <p:attrName>style.visibility</p:attrName>
                                        </p:attrNameLst>
                                      </p:cBhvr>
                                      <p:to>
                                        <p:strVal val="visible"/>
                                      </p:to>
                                    </p:set>
                                    <p:animEffect transition="in" filter="wipe(left)">
                                      <p:cBhvr>
                                        <p:cTn id="99" dur="500"/>
                                        <p:tgtEl>
                                          <p:spTgt spid="72788"/>
                                        </p:tgtEl>
                                      </p:cBhvr>
                                    </p:animEffect>
                                  </p:childTnLst>
                                </p:cTn>
                              </p:par>
                            </p:childTnLst>
                          </p:cTn>
                        </p:par>
                        <p:par>
                          <p:cTn id="100" fill="hold">
                            <p:stCondLst>
                              <p:cond delay="500"/>
                            </p:stCondLst>
                            <p:childTnLst>
                              <p:par>
                                <p:cTn id="101" presetID="22" presetClass="entr" presetSubtype="8" fill="hold" nodeType="afterEffect">
                                  <p:stCondLst>
                                    <p:cond delay="0"/>
                                  </p:stCondLst>
                                  <p:childTnLst>
                                    <p:set>
                                      <p:cBhvr>
                                        <p:cTn id="102" dur="1" fill="hold">
                                          <p:stCondLst>
                                            <p:cond delay="0"/>
                                          </p:stCondLst>
                                        </p:cTn>
                                        <p:tgtEl>
                                          <p:spTgt spid="6"/>
                                        </p:tgtEl>
                                        <p:attrNameLst>
                                          <p:attrName>style.visibility</p:attrName>
                                        </p:attrNameLst>
                                      </p:cBhvr>
                                      <p:to>
                                        <p:strVal val="visible"/>
                                      </p:to>
                                    </p:set>
                                    <p:animEffect transition="in" filter="wipe(left)">
                                      <p:cBhvr>
                                        <p:cTn id="103" dur="500"/>
                                        <p:tgtEl>
                                          <p:spTgt spid="6"/>
                                        </p:tgtEl>
                                      </p:cBhvr>
                                    </p:animEffect>
                                  </p:childTnLst>
                                </p:cTn>
                              </p:par>
                            </p:childTnLst>
                          </p:cTn>
                        </p:par>
                        <p:par>
                          <p:cTn id="104" fill="hold">
                            <p:stCondLst>
                              <p:cond delay="1000"/>
                            </p:stCondLst>
                            <p:childTnLst>
                              <p:par>
                                <p:cTn id="105" presetID="22" presetClass="entr" presetSubtype="8" fill="hold" grpId="0" nodeType="afterEffect">
                                  <p:stCondLst>
                                    <p:cond delay="0"/>
                                  </p:stCondLst>
                                  <p:childTnLst>
                                    <p:set>
                                      <p:cBhvr>
                                        <p:cTn id="106" dur="1" fill="hold">
                                          <p:stCondLst>
                                            <p:cond delay="0"/>
                                          </p:stCondLst>
                                        </p:cTn>
                                        <p:tgtEl>
                                          <p:spTgt spid="72807">
                                            <p:txEl>
                                              <p:charRg st="0" end="2"/>
                                            </p:txEl>
                                          </p:spTgt>
                                        </p:tgtEl>
                                        <p:attrNameLst>
                                          <p:attrName>style.visibility</p:attrName>
                                        </p:attrNameLst>
                                      </p:cBhvr>
                                      <p:to>
                                        <p:strVal val="visible"/>
                                      </p:to>
                                    </p:set>
                                    <p:animEffect transition="in" filter="wipe(left)">
                                      <p:cBhvr>
                                        <p:cTn id="107" dur="500"/>
                                        <p:tgtEl>
                                          <p:spTgt spid="72807">
                                            <p:txEl>
                                              <p:charRg st="0" end="2"/>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72800">
                                            <p:txEl>
                                              <p:charRg st="0" end="4"/>
                                            </p:txEl>
                                          </p:spTgt>
                                        </p:tgtEl>
                                        <p:attrNameLst>
                                          <p:attrName>style.visibility</p:attrName>
                                        </p:attrNameLst>
                                      </p:cBhvr>
                                      <p:to>
                                        <p:strVal val="visible"/>
                                      </p:to>
                                    </p:set>
                                    <p:animEffect transition="in" filter="wipe(left)">
                                      <p:cBhvr>
                                        <p:cTn id="112" dur="500"/>
                                        <p:tgtEl>
                                          <p:spTgt spid="72800">
                                            <p:txEl>
                                              <p:charRg st="0" end="4"/>
                                            </p:txEl>
                                          </p:spTgt>
                                        </p:tgtEl>
                                      </p:cBhvr>
                                    </p:animEffect>
                                  </p:childTnLst>
                                </p:cTn>
                              </p:par>
                            </p:childTnLst>
                          </p:cTn>
                        </p:par>
                        <p:par>
                          <p:cTn id="113" fill="hold">
                            <p:stCondLst>
                              <p:cond delay="500"/>
                            </p:stCondLst>
                            <p:childTnLst>
                              <p:par>
                                <p:cTn id="114" presetID="22" presetClass="entr" presetSubtype="8" fill="hold" grpId="0" nodeType="afterEffect">
                                  <p:stCondLst>
                                    <p:cond delay="0"/>
                                  </p:stCondLst>
                                  <p:childTnLst>
                                    <p:set>
                                      <p:cBhvr>
                                        <p:cTn id="115" dur="1" fill="hold">
                                          <p:stCondLst>
                                            <p:cond delay="0"/>
                                          </p:stCondLst>
                                        </p:cTn>
                                        <p:tgtEl>
                                          <p:spTgt spid="72801">
                                            <p:txEl>
                                              <p:charRg st="0" end="7"/>
                                            </p:txEl>
                                          </p:spTgt>
                                        </p:tgtEl>
                                        <p:attrNameLst>
                                          <p:attrName>style.visibility</p:attrName>
                                        </p:attrNameLst>
                                      </p:cBhvr>
                                      <p:to>
                                        <p:strVal val="visible"/>
                                      </p:to>
                                    </p:set>
                                    <p:animEffect transition="in" filter="wipe(left)">
                                      <p:cBhvr>
                                        <p:cTn id="116" dur="500"/>
                                        <p:tgtEl>
                                          <p:spTgt spid="72801">
                                            <p:txEl>
                                              <p:charRg st="0" end="7"/>
                                            </p:txEl>
                                          </p:spTgt>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72802"/>
                                        </p:tgtEl>
                                        <p:attrNameLst>
                                          <p:attrName>style.visibility</p:attrName>
                                        </p:attrNameLst>
                                      </p:cBhvr>
                                      <p:to>
                                        <p:strVal val="visible"/>
                                      </p:to>
                                    </p:set>
                                    <p:animEffect transition="in" filter="wipe(left)">
                                      <p:cBhvr>
                                        <p:cTn id="121" dur="500"/>
                                        <p:tgtEl>
                                          <p:spTgt spid="72802"/>
                                        </p:tgtEl>
                                      </p:cBhvr>
                                    </p:animEffect>
                                  </p:childTnLst>
                                </p:cTn>
                              </p:par>
                            </p:childTnLst>
                          </p:cTn>
                        </p:par>
                      </p:childTnLst>
                    </p:cTn>
                  </p:par>
                  <p:par>
                    <p:cTn id="122" fill="hold">
                      <p:stCondLst>
                        <p:cond delay="indefinite"/>
                      </p:stCondLst>
                      <p:childTnLst>
                        <p:par>
                          <p:cTn id="123" fill="hold">
                            <p:stCondLst>
                              <p:cond delay="0"/>
                            </p:stCondLst>
                            <p:childTnLst>
                              <p:par>
                                <p:cTn id="124" presetID="2" presetClass="entr" presetSubtype="1" fill="hold" grpId="0" nodeType="clickEffect">
                                  <p:stCondLst>
                                    <p:cond delay="0"/>
                                  </p:stCondLst>
                                  <p:iterate type="wd">
                                    <p:tmPct val="100000"/>
                                  </p:iterate>
                                  <p:childTnLst>
                                    <p:set>
                                      <p:cBhvr>
                                        <p:cTn id="125" dur="1" fill="hold">
                                          <p:stCondLst>
                                            <p:cond delay="0"/>
                                          </p:stCondLst>
                                        </p:cTn>
                                        <p:tgtEl>
                                          <p:spTgt spid="72792">
                                            <p:txEl>
                                              <p:charRg st="0" end="2"/>
                                            </p:txEl>
                                          </p:spTgt>
                                        </p:tgtEl>
                                        <p:attrNameLst>
                                          <p:attrName>style.visibility</p:attrName>
                                        </p:attrNameLst>
                                      </p:cBhvr>
                                      <p:to>
                                        <p:strVal val="visible"/>
                                      </p:to>
                                    </p:set>
                                    <p:anim calcmode="lin" valueType="num">
                                      <p:cBhvr additive="base">
                                        <p:cTn id="126" dur="300" fill="hold"/>
                                        <p:tgtEl>
                                          <p:spTgt spid="72792">
                                            <p:txEl>
                                              <p:charRg st="0" end="2"/>
                                            </p:txEl>
                                          </p:spTgt>
                                        </p:tgtEl>
                                        <p:attrNameLst>
                                          <p:attrName>ppt_x</p:attrName>
                                        </p:attrNameLst>
                                      </p:cBhvr>
                                      <p:tavLst>
                                        <p:tav tm="0">
                                          <p:val>
                                            <p:strVal val="#ppt_x"/>
                                          </p:val>
                                        </p:tav>
                                        <p:tav tm="100000">
                                          <p:val>
                                            <p:strVal val="#ppt_x"/>
                                          </p:val>
                                        </p:tav>
                                      </p:tavLst>
                                    </p:anim>
                                    <p:anim calcmode="lin" valueType="num">
                                      <p:cBhvr additive="base">
                                        <p:cTn id="127" dur="300" fill="hold"/>
                                        <p:tgtEl>
                                          <p:spTgt spid="72792">
                                            <p:txEl>
                                              <p:charRg st="0" end="2"/>
                                            </p:txEl>
                                          </p:spTgt>
                                        </p:tgtEl>
                                        <p:attrNameLst>
                                          <p:attrName>ppt_y</p:attrName>
                                        </p:attrNameLst>
                                      </p:cBhvr>
                                      <p:tavLst>
                                        <p:tav tm="0">
                                          <p:val>
                                            <p:strVal val="0-#ppt_h/2"/>
                                          </p:val>
                                        </p:tav>
                                        <p:tav tm="100000">
                                          <p:val>
                                            <p:strVal val="#ppt_y"/>
                                          </p:val>
                                        </p:tav>
                                      </p:tavLst>
                                    </p:anim>
                                  </p:childTnLst>
                                </p:cTn>
                              </p:par>
                            </p:childTnLst>
                          </p:cTn>
                        </p:par>
                        <p:par>
                          <p:cTn id="128" fill="hold">
                            <p:stCondLst>
                              <p:cond delay="300"/>
                            </p:stCondLst>
                            <p:childTnLst>
                              <p:par>
                                <p:cTn id="129" presetID="12" presetClass="entr" presetSubtype="4" fill="hold" grpId="0" nodeType="afterEffect">
                                  <p:stCondLst>
                                    <p:cond delay="0"/>
                                  </p:stCondLst>
                                  <p:childTnLst>
                                    <p:set>
                                      <p:cBhvr>
                                        <p:cTn id="130" dur="1" fill="hold">
                                          <p:stCondLst>
                                            <p:cond delay="0"/>
                                          </p:stCondLst>
                                        </p:cTn>
                                        <p:tgtEl>
                                          <p:spTgt spid="72799"/>
                                        </p:tgtEl>
                                        <p:attrNameLst>
                                          <p:attrName>style.visibility</p:attrName>
                                        </p:attrNameLst>
                                      </p:cBhvr>
                                      <p:to>
                                        <p:strVal val="visible"/>
                                      </p:to>
                                    </p:set>
                                    <p:animEffect transition="in" filter="slide(fromBottom)">
                                      <p:cBhvr>
                                        <p:cTn id="131" dur="500"/>
                                        <p:tgtEl>
                                          <p:spTgt spid="72799"/>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2" fill="hold" nodeType="clickEffect">
                                  <p:stCondLst>
                                    <p:cond delay="0"/>
                                  </p:stCondLst>
                                  <p:childTnLst>
                                    <p:set>
                                      <p:cBhvr>
                                        <p:cTn id="135" dur="1" fill="hold">
                                          <p:stCondLst>
                                            <p:cond delay="0"/>
                                          </p:stCondLst>
                                        </p:cTn>
                                        <p:tgtEl>
                                          <p:spTgt spid="5"/>
                                        </p:tgtEl>
                                        <p:attrNameLst>
                                          <p:attrName>style.visibility</p:attrName>
                                        </p:attrNameLst>
                                      </p:cBhvr>
                                      <p:to>
                                        <p:strVal val="visible"/>
                                      </p:to>
                                    </p:set>
                                    <p:animEffect transition="in" filter="wipe(right)">
                                      <p:cBhvr>
                                        <p:cTn id="136" dur="500"/>
                                        <p:tgtEl>
                                          <p:spTgt spid="5"/>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grpId="0" nodeType="clickEffect">
                                  <p:stCondLst>
                                    <p:cond delay="0"/>
                                  </p:stCondLst>
                                  <p:childTnLst>
                                    <p:set>
                                      <p:cBhvr>
                                        <p:cTn id="140" dur="1" fill="hold">
                                          <p:stCondLst>
                                            <p:cond delay="0"/>
                                          </p:stCondLst>
                                        </p:cTn>
                                        <p:tgtEl>
                                          <p:spTgt spid="72803">
                                            <p:txEl>
                                              <p:charRg st="0" end="5"/>
                                            </p:txEl>
                                          </p:spTgt>
                                        </p:tgtEl>
                                        <p:attrNameLst>
                                          <p:attrName>style.visibility</p:attrName>
                                        </p:attrNameLst>
                                      </p:cBhvr>
                                      <p:to>
                                        <p:strVal val="visible"/>
                                      </p:to>
                                    </p:set>
                                    <p:animEffect transition="in" filter="wipe(left)">
                                      <p:cBhvr>
                                        <p:cTn id="141" dur="500"/>
                                        <p:tgtEl>
                                          <p:spTgt spid="72803">
                                            <p:txEl>
                                              <p:charRg st="0" end="5"/>
                                            </p:txEl>
                                          </p:spTgt>
                                        </p:tgtEl>
                                      </p:cBhvr>
                                    </p:animEffect>
                                  </p:childTnLst>
                                </p:cTn>
                              </p:par>
                            </p:childTnLst>
                          </p:cTn>
                        </p:par>
                        <p:par>
                          <p:cTn id="142" fill="hold">
                            <p:stCondLst>
                              <p:cond delay="500"/>
                            </p:stCondLst>
                            <p:childTnLst>
                              <p:par>
                                <p:cTn id="143" presetID="22" presetClass="entr" presetSubtype="8" fill="hold" grpId="0" nodeType="afterEffect">
                                  <p:stCondLst>
                                    <p:cond delay="0"/>
                                  </p:stCondLst>
                                  <p:childTnLst>
                                    <p:set>
                                      <p:cBhvr>
                                        <p:cTn id="144" dur="1" fill="hold">
                                          <p:stCondLst>
                                            <p:cond delay="0"/>
                                          </p:stCondLst>
                                        </p:cTn>
                                        <p:tgtEl>
                                          <p:spTgt spid="72804">
                                            <p:txEl>
                                              <p:charRg st="0" end="4"/>
                                            </p:txEl>
                                          </p:spTgt>
                                        </p:tgtEl>
                                        <p:attrNameLst>
                                          <p:attrName>style.visibility</p:attrName>
                                        </p:attrNameLst>
                                      </p:cBhvr>
                                      <p:to>
                                        <p:strVal val="visible"/>
                                      </p:to>
                                    </p:set>
                                    <p:animEffect transition="in" filter="wipe(left)">
                                      <p:cBhvr>
                                        <p:cTn id="145" dur="500"/>
                                        <p:tgtEl>
                                          <p:spTgt spid="72804">
                                            <p:txEl>
                                              <p:charRg st="0" end="4"/>
                                            </p:txEl>
                                          </p:spTgt>
                                        </p:tgtEl>
                                      </p:cBhvr>
                                    </p:animEffect>
                                  </p:childTnLst>
                                </p:cTn>
                              </p:par>
                            </p:childTnLst>
                          </p:cTn>
                        </p:par>
                        <p:par>
                          <p:cTn id="146" fill="hold">
                            <p:stCondLst>
                              <p:cond delay="1000"/>
                            </p:stCondLst>
                            <p:childTnLst>
                              <p:par>
                                <p:cTn id="147" presetID="22" presetClass="entr" presetSubtype="8" fill="hold" grpId="0" nodeType="afterEffect">
                                  <p:stCondLst>
                                    <p:cond delay="0"/>
                                  </p:stCondLst>
                                  <p:childTnLst>
                                    <p:set>
                                      <p:cBhvr>
                                        <p:cTn id="148" dur="1" fill="hold">
                                          <p:stCondLst>
                                            <p:cond delay="0"/>
                                          </p:stCondLst>
                                        </p:cTn>
                                        <p:tgtEl>
                                          <p:spTgt spid="72805">
                                            <p:txEl>
                                              <p:charRg st="0" end="4"/>
                                            </p:txEl>
                                          </p:spTgt>
                                        </p:tgtEl>
                                        <p:attrNameLst>
                                          <p:attrName>style.visibility</p:attrName>
                                        </p:attrNameLst>
                                      </p:cBhvr>
                                      <p:to>
                                        <p:strVal val="visible"/>
                                      </p:to>
                                    </p:set>
                                    <p:animEffect transition="in" filter="wipe(left)">
                                      <p:cBhvr>
                                        <p:cTn id="149" dur="500"/>
                                        <p:tgtEl>
                                          <p:spTgt spid="72805">
                                            <p:txEl>
                                              <p:charRg st="0" end="4"/>
                                            </p:txEl>
                                          </p:spTgt>
                                        </p:tgtEl>
                                      </p:cBhvr>
                                    </p:animEffect>
                                  </p:childTnLst>
                                </p:cTn>
                              </p:par>
                            </p:childTnLst>
                          </p:cTn>
                        </p:par>
                        <p:par>
                          <p:cTn id="150" fill="hold">
                            <p:stCondLst>
                              <p:cond delay="1500"/>
                            </p:stCondLst>
                            <p:childTnLst>
                              <p:par>
                                <p:cTn id="151" presetID="22" presetClass="entr" presetSubtype="8" fill="hold" grpId="0" nodeType="afterEffect">
                                  <p:stCondLst>
                                    <p:cond delay="0"/>
                                  </p:stCondLst>
                                  <p:childTnLst>
                                    <p:set>
                                      <p:cBhvr>
                                        <p:cTn id="152" dur="1" fill="hold">
                                          <p:stCondLst>
                                            <p:cond delay="0"/>
                                          </p:stCondLst>
                                        </p:cTn>
                                        <p:tgtEl>
                                          <p:spTgt spid="72806">
                                            <p:txEl>
                                              <p:charRg st="0" end="3"/>
                                            </p:txEl>
                                          </p:spTgt>
                                        </p:tgtEl>
                                        <p:attrNameLst>
                                          <p:attrName>style.visibility</p:attrName>
                                        </p:attrNameLst>
                                      </p:cBhvr>
                                      <p:to>
                                        <p:strVal val="visible"/>
                                      </p:to>
                                    </p:set>
                                    <p:animEffect transition="in" filter="wipe(left)">
                                      <p:cBhvr>
                                        <p:cTn id="153" dur="500"/>
                                        <p:tgtEl>
                                          <p:spTgt spid="72806">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38" grpId="0" build="p"/>
      <p:bldP spid="72739" grpId="0" bldLvl="0" animBg="1"/>
      <p:bldP spid="72740" grpId="0"/>
      <p:bldP spid="72741" grpId="0" build="p"/>
      <p:bldP spid="72751" grpId="0"/>
      <p:bldP spid="72765" grpId="0" build="p"/>
      <p:bldP spid="72766" grpId="0" build="p"/>
      <p:bldP spid="72767" grpId="0" advAuto="1000" build="p"/>
      <p:bldP spid="72768" grpId="0" bldLvl="0" animBg="1"/>
      <p:bldP spid="72769" grpId="0"/>
      <p:bldP spid="72775" grpId="0" advAuto="1000" build="p"/>
      <p:bldP spid="72776" grpId="0" build="p"/>
      <p:bldP spid="72777" grpId="0" build="p"/>
      <p:bldP spid="72778" grpId="0" advAuto="1000" build="p"/>
      <p:bldP spid="72785" grpId="0" build="p"/>
      <p:bldP spid="72787" grpId="0"/>
      <p:bldP spid="72788" grpId="0"/>
      <p:bldP spid="72792" grpId="0" build="p"/>
      <p:bldP spid="72799" grpId="0"/>
      <p:bldP spid="72800" grpId="0" build="p"/>
      <p:bldP spid="72801" grpId="0" advAuto="1000" build="p"/>
      <p:bldP spid="72803" grpId="0" build="p"/>
      <p:bldP spid="72804" grpId="0" advAuto="1000" build="p"/>
      <p:bldP spid="72805" grpId="0" advAuto="1000" build="p"/>
      <p:bldP spid="72806" grpId="0" advAuto="1000" build="p"/>
      <p:bldP spid="72807" grpId="0" advAuto="1000"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658" name="Picture 2" descr="028"/>
          <p:cNvPicPr>
            <a:picLocks noChangeAspect="1"/>
          </p:cNvPicPr>
          <p:nvPr/>
        </p:nvPicPr>
        <p:blipFill>
          <a:blip r:embed="rId1"/>
          <a:stretch>
            <a:fillRect/>
          </a:stretch>
        </p:blipFill>
        <p:spPr>
          <a:xfrm>
            <a:off x="3348038" y="2708275"/>
            <a:ext cx="1143000" cy="1619250"/>
          </a:xfrm>
          <a:prstGeom prst="rect">
            <a:avLst/>
          </a:prstGeom>
          <a:noFill/>
          <a:ln w="9525">
            <a:noFill/>
          </a:ln>
        </p:spPr>
      </p:pic>
      <p:grpSp>
        <p:nvGrpSpPr>
          <p:cNvPr id="2" name="Group 3"/>
          <p:cNvGrpSpPr/>
          <p:nvPr/>
        </p:nvGrpSpPr>
        <p:grpSpPr>
          <a:xfrm>
            <a:off x="611188" y="1341438"/>
            <a:ext cx="2663825" cy="1439862"/>
            <a:chOff x="771" y="777"/>
            <a:chExt cx="1678" cy="907"/>
          </a:xfrm>
        </p:grpSpPr>
        <p:sp>
          <p:nvSpPr>
            <p:cNvPr id="553988" name="AutoShape 4"/>
            <p:cNvSpPr/>
            <p:nvPr/>
          </p:nvSpPr>
          <p:spPr>
            <a:xfrm>
              <a:off x="771" y="777"/>
              <a:ext cx="1678" cy="907"/>
            </a:xfrm>
            <a:prstGeom prst="cloudCallout">
              <a:avLst>
                <a:gd name="adj1" fmla="val 52921"/>
                <a:gd name="adj2" fmla="val 63782"/>
              </a:avLst>
            </a:prstGeom>
            <a:solidFill>
              <a:srgbClr val="CCFFCC"/>
            </a:solidFill>
            <a:ln w="6350" cap="flat" cmpd="sng">
              <a:solidFill>
                <a:srgbClr val="003300"/>
              </a:solidFill>
              <a:prstDash val="solid"/>
              <a:headEnd type="none" w="med" len="med"/>
              <a:tailEnd type="none" w="med" len="med"/>
            </a:ln>
          </p:spPr>
          <p:txBody>
            <a:bodyPr/>
            <a:p>
              <a:endParaRPr lang="zh-CN" altLang="zh-CN" sz="1600" b="1" dirty="0">
                <a:solidFill>
                  <a:srgbClr val="663300"/>
                </a:solidFill>
                <a:latin typeface="Arial" panose="020B0604020202020204" pitchFamily="34" charset="0"/>
                <a:ea typeface="楷体_GB2312" pitchFamily="49" charset="-122"/>
              </a:endParaRPr>
            </a:p>
          </p:txBody>
        </p:sp>
        <p:sp>
          <p:nvSpPr>
            <p:cNvPr id="553989" name="Rectangle 5"/>
            <p:cNvSpPr/>
            <p:nvPr/>
          </p:nvSpPr>
          <p:spPr>
            <a:xfrm>
              <a:off x="952" y="867"/>
              <a:ext cx="1316" cy="634"/>
            </a:xfrm>
            <a:prstGeom prst="rect">
              <a:avLst/>
            </a:prstGeom>
            <a:noFill/>
            <a:ln w="9525">
              <a:noFill/>
            </a:ln>
          </p:spPr>
          <p:txBody>
            <a:bodyPr>
              <a:spAutoFit/>
            </a:bodyPr>
            <a:p>
              <a:r>
                <a:rPr lang="zh-CN" altLang="en-US" sz="2000" b="1" dirty="0">
                  <a:latin typeface="Times New Roman" panose="02020603050405020304" pitchFamily="18" charset="0"/>
                </a:rPr>
                <a:t>工作于线性区的集成运放有哪两个重要特性？</a:t>
              </a:r>
              <a:r>
                <a:rPr lang="zh-CN" altLang="en-US" sz="2000" dirty="0">
                  <a:latin typeface="Times New Roman" panose="02020603050405020304" pitchFamily="18" charset="0"/>
                </a:rPr>
                <a:t> </a:t>
              </a:r>
              <a:endParaRPr lang="zh-CN" altLang="en-US" sz="2000" dirty="0">
                <a:latin typeface="Times New Roman" panose="02020603050405020304" pitchFamily="18" charset="0"/>
              </a:endParaRPr>
            </a:p>
          </p:txBody>
        </p:sp>
      </p:grpSp>
      <p:sp>
        <p:nvSpPr>
          <p:cNvPr id="553990" name="AutoShape 7"/>
          <p:cNvSpPr/>
          <p:nvPr/>
        </p:nvSpPr>
        <p:spPr>
          <a:xfrm>
            <a:off x="4932363" y="981075"/>
            <a:ext cx="3816350" cy="2187575"/>
          </a:xfrm>
          <a:prstGeom prst="cloudCallout">
            <a:avLst>
              <a:gd name="adj1" fmla="val -62560"/>
              <a:gd name="adj2" fmla="val 55444"/>
            </a:avLst>
          </a:prstGeom>
          <a:solidFill>
            <a:srgbClr val="FFCCFF"/>
          </a:solidFill>
          <a:ln w="6350" cap="flat" cmpd="sng">
            <a:solidFill>
              <a:srgbClr val="663300"/>
            </a:solidFill>
            <a:prstDash val="solid"/>
            <a:headEnd type="none" w="med" len="med"/>
            <a:tailEnd type="none" w="med" len="med"/>
          </a:ln>
        </p:spPr>
        <p:txBody>
          <a:bodyPr/>
          <a:p>
            <a:endParaRPr lang="zh-CN" altLang="zh-CN" sz="1600" b="1" dirty="0">
              <a:solidFill>
                <a:srgbClr val="800000"/>
              </a:solidFill>
              <a:latin typeface="Arial" panose="020B0604020202020204" pitchFamily="34" charset="0"/>
              <a:ea typeface="楷体_GB2312" pitchFamily="49" charset="-122"/>
            </a:endParaRPr>
          </a:p>
        </p:txBody>
      </p:sp>
      <p:sp>
        <p:nvSpPr>
          <p:cNvPr id="553991" name="Rectangle 8"/>
          <p:cNvSpPr/>
          <p:nvPr/>
        </p:nvSpPr>
        <p:spPr>
          <a:xfrm>
            <a:off x="5491163" y="1203325"/>
            <a:ext cx="2900362" cy="1614488"/>
          </a:xfrm>
          <a:prstGeom prst="rect">
            <a:avLst/>
          </a:prstGeom>
          <a:noFill/>
          <a:ln w="9525">
            <a:noFill/>
          </a:ln>
        </p:spPr>
        <p:txBody>
          <a:bodyPr>
            <a:spAutoFit/>
          </a:bodyPr>
          <a:p>
            <a:r>
              <a:rPr lang="zh-CN" altLang="en-US" sz="2000" b="1" dirty="0">
                <a:latin typeface="Times New Roman" panose="02020603050405020304" pitchFamily="18" charset="0"/>
              </a:rPr>
              <a:t>试分析集成运放构成电压比较器的电路结构与一般线性运算电路的结构有什么区别？如何判断之？</a:t>
            </a:r>
            <a:r>
              <a:rPr lang="zh-CN" altLang="en-US" sz="2000" dirty="0">
                <a:latin typeface="Times New Roman" panose="02020603050405020304" pitchFamily="18" charset="0"/>
              </a:rPr>
              <a:t> </a:t>
            </a:r>
            <a:endParaRPr lang="zh-CN" altLang="en-US" sz="2000" dirty="0">
              <a:latin typeface="Times New Roman" panose="02020603050405020304" pitchFamily="18" charset="0"/>
            </a:endParaRPr>
          </a:p>
        </p:txBody>
      </p:sp>
      <p:pic>
        <p:nvPicPr>
          <p:cNvPr id="70665" name="Picture 9" descr="pic010"/>
          <p:cNvPicPr>
            <a:picLocks noChangeAspect="1"/>
          </p:cNvPicPr>
          <p:nvPr/>
        </p:nvPicPr>
        <p:blipFill>
          <a:blip r:embed="rId2"/>
          <a:stretch>
            <a:fillRect/>
          </a:stretch>
        </p:blipFill>
        <p:spPr>
          <a:xfrm>
            <a:off x="7200900" y="4545013"/>
            <a:ext cx="1295400" cy="1050925"/>
          </a:xfrm>
          <a:prstGeom prst="rect">
            <a:avLst/>
          </a:prstGeom>
          <a:noFill/>
          <a:ln w="9525">
            <a:noFill/>
          </a:ln>
        </p:spPr>
      </p:pic>
      <p:sp>
        <p:nvSpPr>
          <p:cNvPr id="70666" name="Text Box 10"/>
          <p:cNvSpPr txBox="1"/>
          <p:nvPr/>
        </p:nvSpPr>
        <p:spPr>
          <a:xfrm>
            <a:off x="7235825" y="5805488"/>
            <a:ext cx="1368425" cy="304800"/>
          </a:xfrm>
          <a:prstGeom prst="rect">
            <a:avLst/>
          </a:prstGeom>
          <a:noFill/>
          <a:ln w="9525">
            <a:noFill/>
          </a:ln>
        </p:spPr>
        <p:txBody>
          <a:bodyPr>
            <a:spAutoFit/>
          </a:bodyPr>
          <a:p>
            <a:pPr algn="ctr">
              <a:spcBef>
                <a:spcPct val="50000"/>
              </a:spcBef>
            </a:pPr>
            <a:r>
              <a:rPr lang="zh-CN" altLang="en-US" sz="1400" b="1" dirty="0">
                <a:solidFill>
                  <a:srgbClr val="800000"/>
                </a:solidFill>
                <a:latin typeface="Arial" panose="020B0604020202020204" pitchFamily="34" charset="0"/>
              </a:rPr>
              <a:t>答案在书中找</a:t>
            </a:r>
            <a:endParaRPr lang="zh-CN" altLang="en-US" sz="1400" b="1" dirty="0">
              <a:solidFill>
                <a:srgbClr val="800000"/>
              </a:solidFill>
              <a:latin typeface="Arial" panose="020B0604020202020204" pitchFamily="34" charset="0"/>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slide(fromBottom)">
                                      <p:cBhvr>
                                        <p:cTn id="7" dur="500"/>
                                        <p:tgtEl>
                                          <p:spTgt spid="70658"/>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style.visibility</p:attrName>
                                        </p:attrNameLst>
                                      </p:cBhvr>
                                    </p:anim>
                                  </p:childTnLst>
                                </p:cTn>
                              </p:par>
                            </p:childTnLst>
                          </p:cTn>
                        </p:par>
                        <p:par>
                          <p:cTn id="13" fill="hold">
                            <p:stCondLst>
                              <p:cond delay="0"/>
                            </p:stCondLst>
                            <p:childTnLst>
                              <p:par>
                                <p:cTn id="14" presetID="9" presetClass="entr" presetSubtype="0" fill="hold" nodeType="afterEffect">
                                  <p:stCondLst>
                                    <p:cond delay="0"/>
                                  </p:stCondLst>
                                  <p:childTnLst>
                                    <p:set>
                                      <p:cBhvr>
                                        <p:cTn id="15" dur="1" fill="hold">
                                          <p:stCondLst>
                                            <p:cond delay="0"/>
                                          </p:stCondLst>
                                        </p:cTn>
                                        <p:tgtEl>
                                          <p:spTgt spid="70665"/>
                                        </p:tgtEl>
                                        <p:attrNameLst>
                                          <p:attrName>style.visibility</p:attrName>
                                        </p:attrNameLst>
                                      </p:cBhvr>
                                      <p:to>
                                        <p:strVal val="visible"/>
                                      </p:to>
                                    </p:set>
                                    <p:animEffect transition="in" filter="dissolve">
                                      <p:cBhvr>
                                        <p:cTn id="16" dur="500"/>
                                        <p:tgtEl>
                                          <p:spTgt spid="70665"/>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70666"/>
                                        </p:tgtEl>
                                        <p:attrNameLst>
                                          <p:attrName>style.visibility</p:attrName>
                                        </p:attrNameLst>
                                      </p:cBhvr>
                                      <p:to>
                                        <p:strVal val="visible"/>
                                      </p:to>
                                    </p:set>
                                    <p:animEffect transition="in" filter="wipe(left)">
                                      <p:cBhvr>
                                        <p:cTn id="20" dur="2000"/>
                                        <p:tgtEl>
                                          <p:spTgt spid="70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6"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1020" y="389255"/>
            <a:ext cx="7444740" cy="706755"/>
          </a:xfrm>
          <a:prstGeom prst="rect">
            <a:avLst/>
          </a:prstGeom>
          <a:noFill/>
        </p:spPr>
        <p:txBody>
          <a:bodyPr wrap="square" rtlCol="0">
            <a:spAutoFit/>
          </a:bodyPr>
          <a:p>
            <a:r>
              <a:rPr lang="en-US" altLang="zh-CN" sz="4000" dirty="0">
                <a:solidFill>
                  <a:schemeClr val="bg1"/>
                </a:solidFill>
                <a:latin typeface="Times New Roman" panose="02020603050405020304" pitchFamily="18" charset="0"/>
                <a:sym typeface="+mn-ea"/>
              </a:rPr>
              <a:t>8.4</a:t>
            </a:r>
            <a:r>
              <a:rPr lang="en-US" altLang="zh-CN" sz="4000" dirty="0">
                <a:solidFill>
                  <a:schemeClr val="bg1"/>
                </a:solidFill>
                <a:latin typeface="Times New Roman" panose="02020603050405020304" pitchFamily="18" charset="0"/>
                <a:ea typeface="宋体" panose="02010600030101010101" pitchFamily="2" charset="-122"/>
                <a:sym typeface="+mn-ea"/>
              </a:rPr>
              <a:t>.</a:t>
            </a:r>
            <a:r>
              <a:rPr lang="en-US" altLang="zh-CN" sz="4000" dirty="0">
                <a:solidFill>
                  <a:schemeClr val="bg1"/>
                </a:solidFill>
                <a:latin typeface="Times New Roman" panose="02020603050405020304" pitchFamily="18" charset="0"/>
                <a:ea typeface="宋体" panose="02010600030101010101" pitchFamily="2" charset="-122"/>
                <a:sym typeface="+mn-ea"/>
              </a:rPr>
              <a:t>4</a:t>
            </a:r>
            <a:r>
              <a:rPr lang="en-US" altLang="zh-CN" sz="4000" dirty="0">
                <a:solidFill>
                  <a:schemeClr val="bg1"/>
                </a:solidFill>
                <a:latin typeface="宋体" panose="02010600030101010101" pitchFamily="2" charset="-122"/>
                <a:sym typeface="+mn-ea"/>
              </a:rPr>
              <a:t> </a:t>
            </a:r>
            <a:r>
              <a:rPr lang="zh-CN" altLang="en-US" sz="4000" dirty="0">
                <a:solidFill>
                  <a:schemeClr val="bg1"/>
                </a:solidFill>
                <a:latin typeface="宋体" panose="02010600030101010101" pitchFamily="2" charset="-122"/>
                <a:sym typeface="+mn-ea"/>
              </a:rPr>
              <a:t>集成运放使用中的问题</a:t>
            </a:r>
            <a:endParaRPr lang="zh-CN" altLang="en-US" sz="4000" dirty="0">
              <a:solidFill>
                <a:schemeClr val="bg1"/>
              </a:solidFill>
              <a:latin typeface="宋体" panose="02010600030101010101" pitchFamily="2" charset="-122"/>
            </a:endParaRPr>
          </a:p>
        </p:txBody>
      </p:sp>
      <p:sp>
        <p:nvSpPr>
          <p:cNvPr id="3" name="文本框 2"/>
          <p:cNvSpPr txBox="1"/>
          <p:nvPr/>
        </p:nvSpPr>
        <p:spPr>
          <a:xfrm>
            <a:off x="2286000" y="3106420"/>
            <a:ext cx="4572000" cy="645160"/>
          </a:xfrm>
          <a:prstGeom prst="rect">
            <a:avLst/>
          </a:prstGeom>
          <a:noFill/>
        </p:spPr>
        <p:txBody>
          <a:bodyPr wrap="square" rtlCol="0" anchor="t">
            <a:spAutoFit/>
          </a:bodyPr>
          <a:p>
            <a:r>
              <a:rPr kumimoji="1" lang="en-US" altLang="zh-CN" sz="360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1</a:t>
            </a:r>
            <a:r>
              <a:rPr kumimoji="1" lang="zh-CN" altLang="en-US" sz="360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a:t>
            </a:r>
            <a:r>
              <a:rPr kumimoji="1" lang="zh-CN" altLang="en-US" sz="360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sym typeface="+mn-ea"/>
              </a:rPr>
              <a:t>选用元件</a:t>
            </a:r>
            <a:endParaRPr kumimoji="1" lang="zh-CN" altLang="en-US" sz="360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sym typeface="+mn-ea"/>
            </a:endParaRPr>
          </a:p>
        </p:txBody>
      </p:sp>
      <p:sp>
        <p:nvSpPr>
          <p:cNvPr id="4" name="文本框 3"/>
          <p:cNvSpPr txBox="1"/>
          <p:nvPr/>
        </p:nvSpPr>
        <p:spPr>
          <a:xfrm>
            <a:off x="2286000" y="3653790"/>
            <a:ext cx="4572000" cy="645160"/>
          </a:xfrm>
          <a:prstGeom prst="rect">
            <a:avLst/>
          </a:prstGeom>
          <a:noFill/>
        </p:spPr>
        <p:txBody>
          <a:bodyPr wrap="square" rtlCol="0" anchor="t">
            <a:spAutoFit/>
          </a:bodyPr>
          <a:p>
            <a:r>
              <a:rPr kumimoji="1" lang="en-US" altLang="zh-CN" sz="360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2</a:t>
            </a:r>
            <a:r>
              <a:rPr kumimoji="1" lang="zh-CN" altLang="en-US" sz="360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 消振</a:t>
            </a:r>
            <a:endParaRPr kumimoji="1" lang="zh-CN" altLang="en-US" sz="360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endParaRPr>
          </a:p>
        </p:txBody>
      </p:sp>
      <p:sp>
        <p:nvSpPr>
          <p:cNvPr id="5" name="文本框 4"/>
          <p:cNvSpPr txBox="1"/>
          <p:nvPr/>
        </p:nvSpPr>
        <p:spPr>
          <a:xfrm>
            <a:off x="2286000" y="4298950"/>
            <a:ext cx="4572000" cy="645160"/>
          </a:xfrm>
          <a:prstGeom prst="rect">
            <a:avLst/>
          </a:prstGeom>
          <a:noFill/>
        </p:spPr>
        <p:txBody>
          <a:bodyPr wrap="square" rtlCol="0" anchor="t">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3</a:t>
            </a:r>
            <a:r>
              <a:rPr kumimoji="1" lang="zh-CN" altLang="en-US" sz="360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、调零</a:t>
            </a:r>
            <a:endParaRPr kumimoji="1" lang="zh-CN" altLang="en-US" sz="360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endParaRPr>
          </a:p>
        </p:txBody>
      </p:sp>
      <p:sp>
        <p:nvSpPr>
          <p:cNvPr id="6" name="文本框 5"/>
          <p:cNvSpPr txBox="1"/>
          <p:nvPr/>
        </p:nvSpPr>
        <p:spPr>
          <a:xfrm>
            <a:off x="2313940" y="4944110"/>
            <a:ext cx="4572000" cy="645160"/>
          </a:xfrm>
          <a:prstGeom prst="rect">
            <a:avLst/>
          </a:prstGeom>
          <a:noFill/>
        </p:spPr>
        <p:txBody>
          <a:bodyPr wrap="square" rtlCol="0" anchor="t">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sym typeface="+mn-ea"/>
              </a:rPr>
              <a:t>4</a:t>
            </a:r>
            <a:r>
              <a:rPr kumimoji="1" lang="zh-CN" altLang="en-US" sz="360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sym typeface="+mn-ea"/>
              </a:rPr>
              <a:t>、保护措施</a:t>
            </a:r>
            <a:endParaRPr kumimoji="1" lang="zh-CN" altLang="en-US" sz="360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sym typeface="+mn-ea"/>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2"/>
          <p:cNvSpPr>
            <a:spLocks noChangeArrowheads="1"/>
          </p:cNvSpPr>
          <p:nvPr/>
        </p:nvSpPr>
        <p:spPr bwMode="auto">
          <a:xfrm>
            <a:off x="395288" y="608965"/>
            <a:ext cx="7115175" cy="549275"/>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选用元件</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72707" name="Rectangle 3"/>
          <p:cNvSpPr>
            <a:spLocks noChangeArrowheads="1"/>
          </p:cNvSpPr>
          <p:nvPr/>
        </p:nvSpPr>
        <p:spPr bwMode="auto">
          <a:xfrm>
            <a:off x="488950" y="1447800"/>
            <a:ext cx="5414963" cy="427038"/>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集成运放按技术指标可分为：</a:t>
            </a:r>
            <a:endPar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2708" name="Rectangle 4"/>
          <p:cNvSpPr/>
          <p:nvPr/>
        </p:nvSpPr>
        <p:spPr>
          <a:xfrm>
            <a:off x="488950" y="2038350"/>
            <a:ext cx="7864475" cy="854075"/>
          </a:xfrm>
          <a:prstGeom prst="rect">
            <a:avLst/>
          </a:prstGeom>
          <a:noFill/>
          <a:ln w="9525">
            <a:noFill/>
          </a:ln>
        </p:spPr>
        <p:txBody>
          <a:bodyPr lIns="0" tIns="0" rIns="0" bIns="0">
            <a:spAutoFit/>
          </a:bodyPr>
          <a:p>
            <a:r>
              <a:rPr lang="en-US" altLang="zh-CN" sz="2800" b="1" dirty="0">
                <a:solidFill>
                  <a:schemeClr val="tx2"/>
                </a:solidFill>
                <a:latin typeface="Times New Roman" panose="02020603050405020304" pitchFamily="18" charset="0"/>
              </a:rPr>
              <a:t>        </a:t>
            </a:r>
            <a:r>
              <a:rPr lang="zh-CN" altLang="en-US" sz="2800" b="1" dirty="0">
                <a:solidFill>
                  <a:schemeClr val="tx2"/>
                </a:solidFill>
                <a:latin typeface="Times New Roman" panose="02020603050405020304" pitchFamily="18" charset="0"/>
              </a:rPr>
              <a:t>通用型、高输入阻抗型、低功耗型、低漂移型、高速型、高压型、大功率型等。</a:t>
            </a:r>
            <a:endParaRPr lang="zh-CN" altLang="en-US" sz="2800" b="1" dirty="0">
              <a:solidFill>
                <a:schemeClr val="tx2"/>
              </a:solidFill>
              <a:latin typeface="Times New Roman" panose="02020603050405020304" pitchFamily="18" charset="0"/>
            </a:endParaRPr>
          </a:p>
        </p:txBody>
      </p:sp>
      <p:sp>
        <p:nvSpPr>
          <p:cNvPr id="72709" name="Rectangle 5"/>
          <p:cNvSpPr>
            <a:spLocks noChangeArrowheads="1"/>
          </p:cNvSpPr>
          <p:nvPr/>
        </p:nvSpPr>
        <p:spPr bwMode="auto">
          <a:xfrm>
            <a:off x="395288" y="3108325"/>
            <a:ext cx="3397250" cy="427038"/>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en-US" altLang="zh-CN"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a:t>
            </a: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）高输入阻抗型</a:t>
            </a:r>
            <a:endPar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2710" name="Rectangle 6"/>
          <p:cNvSpPr/>
          <p:nvPr/>
        </p:nvSpPr>
        <p:spPr>
          <a:xfrm>
            <a:off x="412750" y="3714750"/>
            <a:ext cx="8229600" cy="854075"/>
          </a:xfrm>
          <a:prstGeom prst="rect">
            <a:avLst/>
          </a:prstGeom>
          <a:noFill/>
          <a:ln w="9525">
            <a:noFill/>
          </a:ln>
        </p:spPr>
        <p:txBody>
          <a:bodyPr lIns="0" tIns="0" rIns="0" bIns="0">
            <a:spAutoFit/>
          </a:bodyPr>
          <a:p>
            <a:r>
              <a:rPr lang="en-US" altLang="zh-CN" sz="2800" b="1" dirty="0">
                <a:solidFill>
                  <a:schemeClr val="tx2"/>
                </a:solidFill>
                <a:latin typeface="Times New Roman" panose="02020603050405020304" pitchFamily="18" charset="0"/>
              </a:rPr>
              <a:t>        </a:t>
            </a:r>
            <a:r>
              <a:rPr lang="zh-CN" altLang="en-US" sz="2800" b="1" dirty="0">
                <a:solidFill>
                  <a:schemeClr val="tx2"/>
                </a:solidFill>
                <a:latin typeface="Times New Roman" panose="02020603050405020304" pitchFamily="18" charset="0"/>
              </a:rPr>
              <a:t>主要用于测量放大器、模拟调节器、有源滤波器及采样</a:t>
            </a:r>
            <a:r>
              <a:rPr lang="en-US" altLang="zh-CN" sz="2800" b="1" dirty="0">
                <a:solidFill>
                  <a:schemeClr val="tx2"/>
                </a:solidFill>
                <a:latin typeface="Times New Roman" panose="02020603050405020304" pitchFamily="18" charset="0"/>
              </a:rPr>
              <a:t>-</a:t>
            </a:r>
            <a:r>
              <a:rPr lang="zh-CN" altLang="en-US" sz="2800" b="1" dirty="0">
                <a:solidFill>
                  <a:schemeClr val="tx2"/>
                </a:solidFill>
                <a:latin typeface="Times New Roman" panose="02020603050405020304" pitchFamily="18" charset="0"/>
              </a:rPr>
              <a:t>保持电路等。典型器件为</a:t>
            </a:r>
            <a:r>
              <a:rPr lang="en-US" altLang="zh-CN" sz="2800" b="1" dirty="0">
                <a:solidFill>
                  <a:schemeClr val="accent2"/>
                </a:solidFill>
                <a:latin typeface="Times New Roman" panose="02020603050405020304" pitchFamily="18" charset="0"/>
              </a:rPr>
              <a:t>5G28</a:t>
            </a:r>
            <a:r>
              <a:rPr lang="zh-CN" altLang="en-US" sz="2800" b="1" dirty="0">
                <a:solidFill>
                  <a:schemeClr val="tx2"/>
                </a:solidFill>
                <a:latin typeface="Times New Roman" panose="02020603050405020304" pitchFamily="18" charset="0"/>
              </a:rPr>
              <a:t>。</a:t>
            </a:r>
            <a:endParaRPr lang="zh-CN" altLang="en-US" sz="2800" b="1" dirty="0">
              <a:solidFill>
                <a:schemeClr val="tx2"/>
              </a:solidFill>
              <a:latin typeface="Times New Roman" panose="02020603050405020304" pitchFamily="18" charset="0"/>
            </a:endParaRPr>
          </a:p>
        </p:txBody>
      </p:sp>
      <p:sp>
        <p:nvSpPr>
          <p:cNvPr id="72711" name="Rectangle 7"/>
          <p:cNvSpPr>
            <a:spLocks noChangeArrowheads="1"/>
          </p:cNvSpPr>
          <p:nvPr/>
        </p:nvSpPr>
        <p:spPr bwMode="auto">
          <a:xfrm>
            <a:off x="469900" y="4727575"/>
            <a:ext cx="3397250" cy="427038"/>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en-US" altLang="zh-CN"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a:t>
            </a: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）低漂移型</a:t>
            </a:r>
            <a:endPar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2712" name="Rectangle 8"/>
          <p:cNvSpPr/>
          <p:nvPr/>
        </p:nvSpPr>
        <p:spPr>
          <a:xfrm>
            <a:off x="508000" y="5238750"/>
            <a:ext cx="8229600" cy="854075"/>
          </a:xfrm>
          <a:prstGeom prst="rect">
            <a:avLst/>
          </a:prstGeom>
          <a:noFill/>
          <a:ln w="9525">
            <a:noFill/>
          </a:ln>
        </p:spPr>
        <p:txBody>
          <a:bodyPr lIns="0" tIns="0" rIns="0" bIns="0">
            <a:spAutoFit/>
          </a:bodyPr>
          <a:p>
            <a:r>
              <a:rPr lang="en-US" altLang="zh-CN" sz="2800" b="1" dirty="0">
                <a:solidFill>
                  <a:schemeClr val="tx2"/>
                </a:solidFill>
                <a:latin typeface="Times New Roman" panose="02020603050405020304" pitchFamily="18" charset="0"/>
              </a:rPr>
              <a:t>        </a:t>
            </a:r>
            <a:r>
              <a:rPr lang="zh-CN" altLang="en-US" sz="2800" b="1" dirty="0">
                <a:solidFill>
                  <a:schemeClr val="tx2"/>
                </a:solidFill>
                <a:latin typeface="Times New Roman" panose="02020603050405020304" pitchFamily="18" charset="0"/>
              </a:rPr>
              <a:t>主要用于精密检测、精密模拟计算、自控仪表等。典型器件为</a:t>
            </a:r>
            <a:r>
              <a:rPr lang="en-US" altLang="zh-CN" sz="2800" b="1" dirty="0">
                <a:solidFill>
                  <a:schemeClr val="accent2"/>
                </a:solidFill>
                <a:latin typeface="Times New Roman" panose="02020603050405020304" pitchFamily="18" charset="0"/>
              </a:rPr>
              <a:t>5G7650</a:t>
            </a:r>
            <a:r>
              <a:rPr lang="zh-CN" altLang="en-US" sz="2800" b="1" dirty="0">
                <a:solidFill>
                  <a:schemeClr val="tx2"/>
                </a:solidFill>
                <a:latin typeface="Times New Roman" panose="02020603050405020304" pitchFamily="18" charset="0"/>
              </a:rPr>
              <a:t>。</a:t>
            </a:r>
            <a:endParaRPr lang="zh-CN" altLang="en-US" sz="2800" b="1" dirty="0">
              <a:solidFill>
                <a:schemeClr val="tx2"/>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dissolve">
                                      <p:cBhvr>
                                        <p:cTn id="7" dur="500"/>
                                        <p:tgtEl>
                                          <p:spTgt spid="727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2708">
                                            <p:txEl>
                                              <p:charRg st="0" end="44"/>
                                            </p:txEl>
                                          </p:spTgt>
                                        </p:tgtEl>
                                        <p:attrNameLst>
                                          <p:attrName>style.visibility</p:attrName>
                                        </p:attrNameLst>
                                      </p:cBhvr>
                                      <p:to>
                                        <p:strVal val="visible"/>
                                      </p:to>
                                    </p:set>
                                    <p:animEffect transition="in" filter="wipe(left)">
                                      <p:cBhvr>
                                        <p:cTn id="12" dur="300"/>
                                        <p:tgtEl>
                                          <p:spTgt spid="72708">
                                            <p:txEl>
                                              <p:charRg st="0" end="4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2709"/>
                                        </p:tgtEl>
                                        <p:attrNameLst>
                                          <p:attrName>style.visibility</p:attrName>
                                        </p:attrNameLst>
                                      </p:cBhvr>
                                      <p:to>
                                        <p:strVal val="visible"/>
                                      </p:to>
                                    </p:set>
                                    <p:animEffect transition="in" filter="slide(fromBottom)">
                                      <p:cBhvr>
                                        <p:cTn id="17" dur="500"/>
                                        <p:tgtEl>
                                          <p:spTgt spid="7270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2710">
                                            <p:txEl>
                                              <p:charRg st="0" end="50"/>
                                            </p:txEl>
                                          </p:spTgt>
                                        </p:tgtEl>
                                        <p:attrNameLst>
                                          <p:attrName>style.visibility</p:attrName>
                                        </p:attrNameLst>
                                      </p:cBhvr>
                                      <p:to>
                                        <p:strVal val="visible"/>
                                      </p:to>
                                    </p:set>
                                    <p:animEffect transition="in" filter="wipe(left)">
                                      <p:cBhvr>
                                        <p:cTn id="22" dur="300"/>
                                        <p:tgtEl>
                                          <p:spTgt spid="72710">
                                            <p:txEl>
                                              <p:charRg st="0" end="5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72711"/>
                                        </p:tgtEl>
                                        <p:attrNameLst>
                                          <p:attrName>style.visibility</p:attrName>
                                        </p:attrNameLst>
                                      </p:cBhvr>
                                      <p:to>
                                        <p:strVal val="visible"/>
                                      </p:to>
                                    </p:set>
                                    <p:animEffect transition="in" filter="slide(fromBottom)">
                                      <p:cBhvr>
                                        <p:cTn id="27" dur="500"/>
                                        <p:tgtEl>
                                          <p:spTgt spid="727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2712">
                                            <p:txEl>
                                              <p:charRg st="0" end="43"/>
                                            </p:txEl>
                                          </p:spTgt>
                                        </p:tgtEl>
                                        <p:attrNameLst>
                                          <p:attrName>style.visibility</p:attrName>
                                        </p:attrNameLst>
                                      </p:cBhvr>
                                      <p:to>
                                        <p:strVal val="visible"/>
                                      </p:to>
                                    </p:set>
                                    <p:animEffect transition="in" filter="wipe(left)">
                                      <p:cBhvr>
                                        <p:cTn id="32" dur="300"/>
                                        <p:tgtEl>
                                          <p:spTgt spid="72712">
                                            <p:txEl>
                                              <p:charRg st="0" end="4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ldLvl="0" animBg="1"/>
      <p:bldP spid="72708" grpId="0" build="p"/>
      <p:bldP spid="72709" grpId="0" bldLvl="0" animBg="1"/>
      <p:bldP spid="72710" grpId="0" build="p"/>
      <p:bldP spid="72711" grpId="0" bldLvl="0" animBg="1"/>
      <p:bldP spid="72712" grpId="0"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2"/>
          <p:cNvSpPr>
            <a:spLocks noChangeArrowheads="1"/>
          </p:cNvSpPr>
          <p:nvPr/>
        </p:nvSpPr>
        <p:spPr bwMode="auto">
          <a:xfrm>
            <a:off x="412750" y="2163763"/>
            <a:ext cx="3397250" cy="427038"/>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en-US" altLang="zh-CN"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4</a:t>
            </a: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）低功耗型</a:t>
            </a:r>
            <a:endPar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3731" name="Rectangle 3"/>
          <p:cNvSpPr/>
          <p:nvPr/>
        </p:nvSpPr>
        <p:spPr>
          <a:xfrm>
            <a:off x="412750" y="2693988"/>
            <a:ext cx="8229600" cy="854075"/>
          </a:xfrm>
          <a:prstGeom prst="rect">
            <a:avLst/>
          </a:prstGeom>
          <a:noFill/>
          <a:ln w="9525">
            <a:noFill/>
          </a:ln>
        </p:spPr>
        <p:txBody>
          <a:bodyPr lIns="0" tIns="0" rIns="0" bIns="0">
            <a:spAutoFit/>
          </a:bodyPr>
          <a:p>
            <a:r>
              <a:rPr lang="en-US" altLang="zh-CN" sz="2800" b="1" dirty="0">
                <a:solidFill>
                  <a:schemeClr val="tx2"/>
                </a:solidFill>
                <a:latin typeface="Times New Roman" panose="02020603050405020304" pitchFamily="18" charset="0"/>
              </a:rPr>
              <a:t>        </a:t>
            </a:r>
            <a:r>
              <a:rPr lang="zh-CN" altLang="en-US" sz="2800" b="1" dirty="0">
                <a:solidFill>
                  <a:schemeClr val="tx2"/>
                </a:solidFill>
                <a:latin typeface="Times New Roman" panose="02020603050405020304" pitchFamily="18" charset="0"/>
              </a:rPr>
              <a:t>主要用于遥测、遥感、生物医学和空间技术研究等对能源消耗有限制的场合。</a:t>
            </a:r>
            <a:endParaRPr lang="zh-CN" altLang="en-US" sz="2800" b="1" dirty="0">
              <a:solidFill>
                <a:schemeClr val="tx2"/>
              </a:solidFill>
              <a:latin typeface="Times New Roman" panose="02020603050405020304" pitchFamily="18" charset="0"/>
            </a:endParaRPr>
          </a:p>
        </p:txBody>
      </p:sp>
      <p:sp>
        <p:nvSpPr>
          <p:cNvPr id="73732" name="Rectangle 4"/>
          <p:cNvSpPr>
            <a:spLocks noChangeArrowheads="1"/>
          </p:cNvSpPr>
          <p:nvPr/>
        </p:nvSpPr>
        <p:spPr bwMode="auto">
          <a:xfrm>
            <a:off x="431800" y="3706813"/>
            <a:ext cx="3397250" cy="427038"/>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en-US" altLang="zh-CN"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5</a:t>
            </a: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）大功率型</a:t>
            </a:r>
            <a:endPar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3733" name="Rectangle 5"/>
          <p:cNvSpPr/>
          <p:nvPr/>
        </p:nvSpPr>
        <p:spPr>
          <a:xfrm>
            <a:off x="431800" y="4179888"/>
            <a:ext cx="8229600" cy="854075"/>
          </a:xfrm>
          <a:prstGeom prst="rect">
            <a:avLst/>
          </a:prstGeom>
          <a:noFill/>
          <a:ln w="9525">
            <a:noFill/>
          </a:ln>
        </p:spPr>
        <p:txBody>
          <a:bodyPr lIns="0" tIns="0" rIns="0" bIns="0">
            <a:spAutoFit/>
          </a:bodyPr>
          <a:p>
            <a:r>
              <a:rPr lang="en-US" altLang="zh-CN" sz="2800" b="1" dirty="0">
                <a:solidFill>
                  <a:schemeClr val="tx2"/>
                </a:solidFill>
                <a:latin typeface="Times New Roman" panose="02020603050405020304" pitchFamily="18" charset="0"/>
              </a:rPr>
              <a:t>        </a:t>
            </a:r>
            <a:r>
              <a:rPr lang="zh-CN" altLang="en-US" sz="2800" b="1" dirty="0">
                <a:solidFill>
                  <a:schemeClr val="tx2"/>
                </a:solidFill>
                <a:latin typeface="Times New Roman" panose="02020603050405020304" pitchFamily="18" charset="0"/>
              </a:rPr>
              <a:t>主要用于要求输出功率大的场合。典型器件为</a:t>
            </a:r>
            <a:r>
              <a:rPr lang="en-US" altLang="zh-CN" sz="2800" b="1" dirty="0">
                <a:solidFill>
                  <a:schemeClr val="accent2"/>
                </a:solidFill>
                <a:latin typeface="Times New Roman" panose="02020603050405020304" pitchFamily="18" charset="0"/>
              </a:rPr>
              <a:t>MGELI65</a:t>
            </a:r>
            <a:r>
              <a:rPr lang="zh-CN" altLang="en-US" sz="2800" b="1" dirty="0">
                <a:solidFill>
                  <a:schemeClr val="tx2"/>
                </a:solidFill>
                <a:latin typeface="Times New Roman" panose="02020603050405020304" pitchFamily="18" charset="0"/>
              </a:rPr>
              <a:t>。</a:t>
            </a:r>
            <a:endParaRPr lang="zh-CN" altLang="en-US" sz="2800" b="1" dirty="0">
              <a:solidFill>
                <a:schemeClr val="tx2"/>
              </a:solidFill>
              <a:latin typeface="Times New Roman" panose="02020603050405020304" pitchFamily="18" charset="0"/>
            </a:endParaRPr>
          </a:p>
        </p:txBody>
      </p:sp>
      <p:sp>
        <p:nvSpPr>
          <p:cNvPr id="73734" name="Rectangle 6"/>
          <p:cNvSpPr>
            <a:spLocks noChangeArrowheads="1"/>
          </p:cNvSpPr>
          <p:nvPr/>
        </p:nvSpPr>
        <p:spPr bwMode="auto">
          <a:xfrm>
            <a:off x="393700" y="5151438"/>
            <a:ext cx="8229600" cy="854075"/>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选型时，除了满足主要性能指标外，还应考虑经济指标，综合考虑，选用合适的运算放大器。</a:t>
            </a:r>
            <a:endPar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3735" name="Rectangle 7"/>
          <p:cNvSpPr>
            <a:spLocks noChangeArrowheads="1"/>
          </p:cNvSpPr>
          <p:nvPr/>
        </p:nvSpPr>
        <p:spPr bwMode="auto">
          <a:xfrm>
            <a:off x="323850" y="698500"/>
            <a:ext cx="3397250" cy="427038"/>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en-US" altLang="zh-CN"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a:t>
            </a: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）高速型</a:t>
            </a:r>
            <a:endPar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3736" name="Rectangle 8"/>
          <p:cNvSpPr/>
          <p:nvPr/>
        </p:nvSpPr>
        <p:spPr>
          <a:xfrm>
            <a:off x="374650" y="1169988"/>
            <a:ext cx="8229600" cy="854075"/>
          </a:xfrm>
          <a:prstGeom prst="rect">
            <a:avLst/>
          </a:prstGeom>
          <a:noFill/>
          <a:ln w="9525">
            <a:noFill/>
          </a:ln>
        </p:spPr>
        <p:txBody>
          <a:bodyPr lIns="0" tIns="0" rIns="0" bIns="0">
            <a:spAutoFit/>
          </a:bodyPr>
          <a:p>
            <a:r>
              <a:rPr lang="en-US" altLang="zh-CN" sz="2800" b="1" dirty="0">
                <a:solidFill>
                  <a:schemeClr val="tx2"/>
                </a:solidFill>
                <a:latin typeface="Times New Roman" panose="02020603050405020304" pitchFamily="18" charset="0"/>
              </a:rPr>
              <a:t>        </a:t>
            </a:r>
            <a:r>
              <a:rPr lang="zh-CN" altLang="en-US" sz="2800" b="1" dirty="0">
                <a:solidFill>
                  <a:schemeClr val="tx2"/>
                </a:solidFill>
                <a:latin typeface="Times New Roman" panose="02020603050405020304" pitchFamily="18" charset="0"/>
              </a:rPr>
              <a:t>主要用于快速模</a:t>
            </a:r>
            <a:r>
              <a:rPr lang="en-US" altLang="zh-CN" sz="2800" b="1" dirty="0">
                <a:solidFill>
                  <a:schemeClr val="tx2"/>
                </a:solidFill>
                <a:latin typeface="Times New Roman" panose="02020603050405020304" pitchFamily="18" charset="0"/>
              </a:rPr>
              <a:t>-</a:t>
            </a:r>
            <a:r>
              <a:rPr lang="zh-CN" altLang="en-US" sz="2800" b="1" dirty="0">
                <a:solidFill>
                  <a:schemeClr val="tx2"/>
                </a:solidFill>
                <a:latin typeface="Times New Roman" panose="02020603050405020304" pitchFamily="18" charset="0"/>
              </a:rPr>
              <a:t>数和数</a:t>
            </a:r>
            <a:r>
              <a:rPr lang="en-US" altLang="zh-CN" sz="2800" b="1" dirty="0">
                <a:solidFill>
                  <a:schemeClr val="tx2"/>
                </a:solidFill>
                <a:latin typeface="Times New Roman" panose="02020603050405020304" pitchFamily="18" charset="0"/>
              </a:rPr>
              <a:t>-</a:t>
            </a:r>
            <a:r>
              <a:rPr lang="zh-CN" altLang="en-US" sz="2800" b="1" dirty="0">
                <a:solidFill>
                  <a:schemeClr val="tx2"/>
                </a:solidFill>
                <a:latin typeface="Times New Roman" panose="02020603050405020304" pitchFamily="18" charset="0"/>
              </a:rPr>
              <a:t>模转换器、有源滤波、高速采样保持电路和视频放大器等。</a:t>
            </a:r>
            <a:endParaRPr lang="zh-CN" altLang="en-US" sz="2800" b="1" dirty="0">
              <a:solidFill>
                <a:schemeClr val="tx2"/>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3735"/>
                                        </p:tgtEl>
                                        <p:attrNameLst>
                                          <p:attrName>style.visibility</p:attrName>
                                        </p:attrNameLst>
                                      </p:cBhvr>
                                      <p:to>
                                        <p:strVal val="visible"/>
                                      </p:to>
                                    </p:set>
                                    <p:animEffect transition="in" filter="slide(fromBottom)">
                                      <p:cBhvr>
                                        <p:cTn id="7" dur="500"/>
                                        <p:tgtEl>
                                          <p:spTgt spid="737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3736">
                                            <p:txEl>
                                              <p:charRg st="0" end="47"/>
                                            </p:txEl>
                                          </p:spTgt>
                                        </p:tgtEl>
                                        <p:attrNameLst>
                                          <p:attrName>style.visibility</p:attrName>
                                        </p:attrNameLst>
                                      </p:cBhvr>
                                      <p:to>
                                        <p:strVal val="visible"/>
                                      </p:to>
                                    </p:set>
                                    <p:animEffect transition="in" filter="wipe(left)">
                                      <p:cBhvr>
                                        <p:cTn id="12" dur="300"/>
                                        <p:tgtEl>
                                          <p:spTgt spid="73736">
                                            <p:txEl>
                                              <p:charRg st="0" end="4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3730"/>
                                        </p:tgtEl>
                                        <p:attrNameLst>
                                          <p:attrName>style.visibility</p:attrName>
                                        </p:attrNameLst>
                                      </p:cBhvr>
                                      <p:to>
                                        <p:strVal val="visible"/>
                                      </p:to>
                                    </p:set>
                                    <p:animEffect transition="in" filter="slide(fromBottom)">
                                      <p:cBhvr>
                                        <p:cTn id="17" dur="500"/>
                                        <p:tgtEl>
                                          <p:spTgt spid="737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3731">
                                            <p:txEl>
                                              <p:charRg st="0" end="43"/>
                                            </p:txEl>
                                          </p:spTgt>
                                        </p:tgtEl>
                                        <p:attrNameLst>
                                          <p:attrName>style.visibility</p:attrName>
                                        </p:attrNameLst>
                                      </p:cBhvr>
                                      <p:to>
                                        <p:strVal val="visible"/>
                                      </p:to>
                                    </p:set>
                                    <p:animEffect transition="in" filter="wipe(left)">
                                      <p:cBhvr>
                                        <p:cTn id="22" dur="300"/>
                                        <p:tgtEl>
                                          <p:spTgt spid="73731">
                                            <p:txEl>
                                              <p:charRg st="0" end="4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73732"/>
                                        </p:tgtEl>
                                        <p:attrNameLst>
                                          <p:attrName>style.visibility</p:attrName>
                                        </p:attrNameLst>
                                      </p:cBhvr>
                                      <p:to>
                                        <p:strVal val="visible"/>
                                      </p:to>
                                    </p:set>
                                    <p:animEffect transition="in" filter="slide(fromBottom)">
                                      <p:cBhvr>
                                        <p:cTn id="27" dur="500"/>
                                        <p:tgtEl>
                                          <p:spTgt spid="7373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3733">
                                            <p:txEl>
                                              <p:charRg st="0" end="37"/>
                                            </p:txEl>
                                          </p:spTgt>
                                        </p:tgtEl>
                                        <p:attrNameLst>
                                          <p:attrName>style.visibility</p:attrName>
                                        </p:attrNameLst>
                                      </p:cBhvr>
                                      <p:to>
                                        <p:strVal val="visible"/>
                                      </p:to>
                                    </p:set>
                                    <p:animEffect transition="in" filter="wipe(left)">
                                      <p:cBhvr>
                                        <p:cTn id="32" dur="300"/>
                                        <p:tgtEl>
                                          <p:spTgt spid="73733">
                                            <p:txEl>
                                              <p:charRg st="0" end="3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3734">
                                            <p:txEl>
                                              <p:charRg st="4294967295" end="4294967295"/>
                                            </p:txEl>
                                          </p:spTgt>
                                        </p:tgtEl>
                                        <p:attrNameLst>
                                          <p:attrName>style.visibility</p:attrName>
                                        </p:attrNameLst>
                                      </p:cBhvr>
                                      <p:to>
                                        <p:strVal val="visible"/>
                                      </p:to>
                                    </p:set>
                                    <p:animEffect transition="in" filter="wipe(left)">
                                      <p:cBhvr>
                                        <p:cTn id="37" dur="300"/>
                                        <p:tgtEl>
                                          <p:spTgt spid="73734">
                                            <p:txEl>
                                              <p:charRg st="4294967295" end="429496729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3734">
                                            <p:txEl>
                                              <p:charRg st="0" end="50"/>
                                            </p:txEl>
                                          </p:spTgt>
                                        </p:tgtEl>
                                        <p:attrNameLst>
                                          <p:attrName>style.visibility</p:attrName>
                                        </p:attrNameLst>
                                      </p:cBhvr>
                                      <p:to>
                                        <p:strVal val="visible"/>
                                      </p:to>
                                    </p:set>
                                    <p:animEffect transition="in" filter="wipe(left)">
                                      <p:cBhvr>
                                        <p:cTn id="42" dur="300"/>
                                        <p:tgtEl>
                                          <p:spTgt spid="73734">
                                            <p:txEl>
                                              <p:charRg st="0" end="5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bldLvl="0" animBg="1"/>
      <p:bldP spid="73731" grpId="0" build="p"/>
      <p:bldP spid="73732" grpId="0" bldLvl="0" animBg="1"/>
      <p:bldP spid="73733" grpId="0" build="p"/>
      <p:bldP spid="73734" grpId="0" build="p"/>
      <p:bldP spid="73735" grpId="0" bldLvl="0" animBg="1"/>
      <p:bldP spid="73736" grpId="0"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5" name="Rectangle 3"/>
          <p:cNvSpPr>
            <a:spLocks noChangeArrowheads="1"/>
          </p:cNvSpPr>
          <p:nvPr/>
        </p:nvSpPr>
        <p:spPr bwMode="auto">
          <a:xfrm>
            <a:off x="679450" y="504825"/>
            <a:ext cx="3397250" cy="549275"/>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消振</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4756" name="Rectangle 4"/>
          <p:cNvSpPr>
            <a:spLocks noChangeArrowheads="1"/>
          </p:cNvSpPr>
          <p:nvPr/>
        </p:nvSpPr>
        <p:spPr bwMode="auto">
          <a:xfrm>
            <a:off x="565150" y="1477963"/>
            <a:ext cx="8026400" cy="854075"/>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rgbClr val="336600"/>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rgbClr val="33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方法：</a:t>
            </a:r>
            <a:r>
              <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外接</a:t>
            </a:r>
            <a:r>
              <a:rPr kumimoji="1" lang="en-US" altLang="zh-CN" sz="2800" b="1" i="1"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RC</a:t>
            </a:r>
            <a:r>
              <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消振电路或消振电容，破坏产生自激震荡的条件。</a:t>
            </a:r>
            <a:endPar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74757" name="Rectangle 5"/>
          <p:cNvSpPr/>
          <p:nvPr/>
        </p:nvSpPr>
        <p:spPr>
          <a:xfrm>
            <a:off x="603250" y="2392363"/>
            <a:ext cx="8026400" cy="1281112"/>
          </a:xfrm>
          <a:prstGeom prst="rect">
            <a:avLst/>
          </a:prstGeom>
          <a:noFill/>
          <a:ln w="9525">
            <a:noFill/>
          </a:ln>
        </p:spPr>
        <p:txBody>
          <a:bodyPr lIns="0" tIns="0" rIns="0" bIns="0">
            <a:spAutoFit/>
          </a:bodyPr>
          <a:p>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很多运放内部已有消振元件，毋须外部消振电路。是否已消振，可将输入端接“地”，用示波器观察输出端有无自激震荡。</a:t>
            </a:r>
            <a:endParaRPr lang="zh-CN" altLang="en-US" sz="2800" b="1" dirty="0">
              <a:solidFill>
                <a:schemeClr val="accent2"/>
              </a:solidFill>
              <a:latin typeface="Times New Roman" panose="02020603050405020304" pitchFamily="18" charset="0"/>
            </a:endParaRPr>
          </a:p>
        </p:txBody>
      </p:sp>
      <p:sp>
        <p:nvSpPr>
          <p:cNvPr id="74758" name="Rectangle 6"/>
          <p:cNvSpPr>
            <a:spLocks noChangeArrowheads="1"/>
          </p:cNvSpPr>
          <p:nvPr/>
        </p:nvSpPr>
        <p:spPr bwMode="auto">
          <a:xfrm>
            <a:off x="679450" y="3816350"/>
            <a:ext cx="3397250" cy="549275"/>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、调零</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4759" name="Rectangle 7"/>
          <p:cNvSpPr>
            <a:spLocks noChangeArrowheads="1"/>
          </p:cNvSpPr>
          <p:nvPr/>
        </p:nvSpPr>
        <p:spPr bwMode="auto">
          <a:xfrm>
            <a:off x="641350" y="4389438"/>
            <a:ext cx="8026400" cy="2135188"/>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rgbClr val="336600"/>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rgbClr val="33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方法：</a:t>
            </a:r>
            <a:r>
              <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将电路接成闭环。</a:t>
            </a:r>
            <a:endPar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(1)</a:t>
            </a:r>
            <a:r>
              <a:rPr kumimoji="1" lang="en-US" altLang="zh-CN"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rPr>
              <a:t>无输入调零：</a:t>
            </a:r>
            <a:r>
              <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将两输入端接“地”，调节调零电位器，使输出电压为零。</a:t>
            </a:r>
            <a:endPar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(2)</a:t>
            </a:r>
            <a:r>
              <a:rPr kumimoji="1" lang="en-US" altLang="zh-CN" sz="2800"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rPr>
              <a:t>有输入时调零：</a:t>
            </a:r>
            <a:r>
              <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按已知输入电压，计算输出电压，将实际值调到计算值。</a:t>
            </a:r>
            <a:endPar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Effect transition="in" filter="slide(fromBottom)">
                                      <p:cBhvr>
                                        <p:cTn id="7" dur="500"/>
                                        <p:tgtEl>
                                          <p:spTgt spid="747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4756">
                                            <p:txEl>
                                              <p:charRg st="4294967295" end="4294967295"/>
                                            </p:txEl>
                                          </p:spTgt>
                                        </p:tgtEl>
                                        <p:attrNameLst>
                                          <p:attrName>style.visibility</p:attrName>
                                        </p:attrNameLst>
                                      </p:cBhvr>
                                      <p:to>
                                        <p:strVal val="visible"/>
                                      </p:to>
                                    </p:set>
                                    <p:animEffect transition="in" filter="wipe(left)">
                                      <p:cBhvr>
                                        <p:cTn id="12" dur="300"/>
                                        <p:tgtEl>
                                          <p:spTgt spid="74756">
                                            <p:txEl>
                                              <p:char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4756">
                                            <p:txEl>
                                              <p:charRg st="0" end="38"/>
                                            </p:txEl>
                                          </p:spTgt>
                                        </p:tgtEl>
                                        <p:attrNameLst>
                                          <p:attrName>style.visibility</p:attrName>
                                        </p:attrNameLst>
                                      </p:cBhvr>
                                      <p:to>
                                        <p:strVal val="visible"/>
                                      </p:to>
                                    </p:set>
                                    <p:animEffect transition="in" filter="wipe(left)">
                                      <p:cBhvr>
                                        <p:cTn id="17" dur="300"/>
                                        <p:tgtEl>
                                          <p:spTgt spid="74756">
                                            <p:txEl>
                                              <p:charRg st="0" end="3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4757">
                                            <p:txEl>
                                              <p:charRg st="0" end="63"/>
                                            </p:txEl>
                                          </p:spTgt>
                                        </p:tgtEl>
                                        <p:attrNameLst>
                                          <p:attrName>style.visibility</p:attrName>
                                        </p:attrNameLst>
                                      </p:cBhvr>
                                      <p:to>
                                        <p:strVal val="visible"/>
                                      </p:to>
                                    </p:set>
                                    <p:animEffect transition="in" filter="wipe(left)">
                                      <p:cBhvr>
                                        <p:cTn id="22" dur="300"/>
                                        <p:tgtEl>
                                          <p:spTgt spid="74757">
                                            <p:txEl>
                                              <p:charRg st="0" end="6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74758"/>
                                        </p:tgtEl>
                                        <p:attrNameLst>
                                          <p:attrName>style.visibility</p:attrName>
                                        </p:attrNameLst>
                                      </p:cBhvr>
                                      <p:to>
                                        <p:strVal val="visible"/>
                                      </p:to>
                                    </p:set>
                                    <p:animEffect transition="in" filter="slide(fromBottom)">
                                      <p:cBhvr>
                                        <p:cTn id="27" dur="500"/>
                                        <p:tgtEl>
                                          <p:spTgt spid="7475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4759">
                                            <p:txEl>
                                              <p:charRg st="4294967295" end="4294967295"/>
                                            </p:txEl>
                                          </p:spTgt>
                                        </p:tgtEl>
                                        <p:attrNameLst>
                                          <p:attrName>style.visibility</p:attrName>
                                        </p:attrNameLst>
                                      </p:cBhvr>
                                      <p:to>
                                        <p:strVal val="visible"/>
                                      </p:to>
                                    </p:set>
                                    <p:animEffect transition="in" filter="wipe(left)">
                                      <p:cBhvr>
                                        <p:cTn id="32" dur="300"/>
                                        <p:tgtEl>
                                          <p:spTgt spid="74759">
                                            <p:txEl>
                                              <p:charRg st="4294967295" end="429496729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4759">
                                            <p:txEl>
                                              <p:charRg st="0" end="20"/>
                                            </p:txEl>
                                          </p:spTgt>
                                        </p:tgtEl>
                                        <p:attrNameLst>
                                          <p:attrName>style.visibility</p:attrName>
                                        </p:attrNameLst>
                                      </p:cBhvr>
                                      <p:to>
                                        <p:strVal val="visible"/>
                                      </p:to>
                                    </p:set>
                                    <p:animEffect transition="in" filter="wipe(left)">
                                      <p:cBhvr>
                                        <p:cTn id="37" dur="300"/>
                                        <p:tgtEl>
                                          <p:spTgt spid="74759">
                                            <p:txEl>
                                              <p:charRg st="0" end="2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4759">
                                            <p:txEl>
                                              <p:charRg st="20" end="66"/>
                                            </p:txEl>
                                          </p:spTgt>
                                        </p:tgtEl>
                                        <p:attrNameLst>
                                          <p:attrName>style.visibility</p:attrName>
                                        </p:attrNameLst>
                                      </p:cBhvr>
                                      <p:to>
                                        <p:strVal val="visible"/>
                                      </p:to>
                                    </p:set>
                                    <p:animEffect transition="in" filter="wipe(left)">
                                      <p:cBhvr>
                                        <p:cTn id="42" dur="300"/>
                                        <p:tgtEl>
                                          <p:spTgt spid="74759">
                                            <p:txEl>
                                              <p:charRg st="20" end="6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74759">
                                            <p:txEl>
                                              <p:charRg st="66" end="111"/>
                                            </p:txEl>
                                          </p:spTgt>
                                        </p:tgtEl>
                                        <p:attrNameLst>
                                          <p:attrName>style.visibility</p:attrName>
                                        </p:attrNameLst>
                                      </p:cBhvr>
                                      <p:to>
                                        <p:strVal val="visible"/>
                                      </p:to>
                                    </p:set>
                                    <p:animEffect transition="in" filter="wipe(left)">
                                      <p:cBhvr>
                                        <p:cTn id="47" dur="300"/>
                                        <p:tgtEl>
                                          <p:spTgt spid="74759">
                                            <p:txEl>
                                              <p:charRg st="66" end="1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ldLvl="0" animBg="1"/>
      <p:bldP spid="74756" grpId="0" build="p"/>
      <p:bldP spid="74757" grpId="0" build="p"/>
      <p:bldP spid="74758" grpId="0" bldLvl="0" animBg="1"/>
      <p:bldP spid="74759" grpId="0"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Rectangle 2"/>
          <p:cNvSpPr>
            <a:spLocks noChangeArrowheads="1"/>
          </p:cNvSpPr>
          <p:nvPr/>
        </p:nvSpPr>
        <p:spPr bwMode="auto">
          <a:xfrm>
            <a:off x="301308" y="501650"/>
            <a:ext cx="6683375" cy="6413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4</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、保护措施</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grpSp>
        <p:nvGrpSpPr>
          <p:cNvPr id="2" name="Group 3"/>
          <p:cNvGrpSpPr/>
          <p:nvPr/>
        </p:nvGrpSpPr>
        <p:grpSpPr>
          <a:xfrm>
            <a:off x="4643438" y="2420938"/>
            <a:ext cx="3721100" cy="2678112"/>
            <a:chOff x="1502" y="718"/>
            <a:chExt cx="2344" cy="1687"/>
          </a:xfrm>
        </p:grpSpPr>
        <p:sp>
          <p:nvSpPr>
            <p:cNvPr id="559108" name="Line 4"/>
            <p:cNvSpPr/>
            <p:nvPr/>
          </p:nvSpPr>
          <p:spPr>
            <a:xfrm>
              <a:off x="1990" y="2062"/>
              <a:ext cx="215" cy="6"/>
            </a:xfrm>
            <a:prstGeom prst="line">
              <a:avLst/>
            </a:prstGeom>
            <a:ln w="38100" cap="flat" cmpd="sng">
              <a:solidFill>
                <a:srgbClr val="000000"/>
              </a:solidFill>
              <a:prstDash val="solid"/>
              <a:headEnd type="none" w="med" len="med"/>
              <a:tailEnd type="none" w="med" len="med"/>
            </a:ln>
          </p:spPr>
        </p:sp>
        <p:sp>
          <p:nvSpPr>
            <p:cNvPr id="559109" name="Text Box 5"/>
            <p:cNvSpPr txBox="1"/>
            <p:nvPr/>
          </p:nvSpPr>
          <p:spPr>
            <a:xfrm>
              <a:off x="2042" y="1192"/>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59110" name="Text Box 6"/>
            <p:cNvSpPr txBox="1"/>
            <p:nvPr/>
          </p:nvSpPr>
          <p:spPr>
            <a:xfrm>
              <a:off x="1502" y="1461"/>
              <a:ext cx="376" cy="327"/>
            </a:xfrm>
            <a:prstGeom prst="rect">
              <a:avLst/>
            </a:prstGeom>
            <a:noFill/>
            <a:ln w="25400">
              <a:noFill/>
            </a:ln>
          </p:spPr>
          <p:txBody>
            <a:bodyPr>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I</a:t>
              </a:r>
              <a:endParaRPr lang="en-US" altLang="zh-CN" sz="2800" b="1" dirty="0">
                <a:solidFill>
                  <a:srgbClr val="FF0066"/>
                </a:solidFill>
                <a:latin typeface="Times New Roman" panose="02020603050405020304" pitchFamily="18" charset="0"/>
              </a:endParaRPr>
            </a:p>
          </p:txBody>
        </p:sp>
        <p:sp>
          <p:nvSpPr>
            <p:cNvPr id="559111" name="Line 7"/>
            <p:cNvSpPr/>
            <p:nvPr/>
          </p:nvSpPr>
          <p:spPr>
            <a:xfrm>
              <a:off x="3504" y="2405"/>
              <a:ext cx="215" cy="0"/>
            </a:xfrm>
            <a:prstGeom prst="line">
              <a:avLst/>
            </a:prstGeom>
            <a:ln w="38100" cap="flat" cmpd="sng">
              <a:solidFill>
                <a:srgbClr val="000000"/>
              </a:solidFill>
              <a:prstDash val="solid"/>
              <a:headEnd type="none" w="med" len="med"/>
              <a:tailEnd type="none" w="med" len="med"/>
            </a:ln>
          </p:spPr>
        </p:sp>
        <p:sp>
          <p:nvSpPr>
            <p:cNvPr id="559112" name="Text Box 8"/>
            <p:cNvSpPr txBox="1"/>
            <p:nvPr/>
          </p:nvSpPr>
          <p:spPr>
            <a:xfrm>
              <a:off x="3446" y="1554"/>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9113" name="Text Box 9"/>
            <p:cNvSpPr txBox="1"/>
            <p:nvPr/>
          </p:nvSpPr>
          <p:spPr>
            <a:xfrm>
              <a:off x="3470" y="1938"/>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9114" name="Line 10"/>
            <p:cNvSpPr/>
            <p:nvPr/>
          </p:nvSpPr>
          <p:spPr>
            <a:xfrm>
              <a:off x="3612" y="2268"/>
              <a:ext cx="0" cy="132"/>
            </a:xfrm>
            <a:prstGeom prst="line">
              <a:avLst/>
            </a:prstGeom>
            <a:ln w="25400" cap="flat" cmpd="sng">
              <a:solidFill>
                <a:schemeClr val="tx1"/>
              </a:solidFill>
              <a:prstDash val="solid"/>
              <a:headEnd type="none" w="med" len="med"/>
              <a:tailEnd type="none" w="med" len="lg"/>
            </a:ln>
          </p:spPr>
        </p:sp>
        <p:sp>
          <p:nvSpPr>
            <p:cNvPr id="559115" name="Line 11"/>
            <p:cNvSpPr/>
            <p:nvPr/>
          </p:nvSpPr>
          <p:spPr>
            <a:xfrm>
              <a:off x="2793" y="1104"/>
              <a:ext cx="0" cy="0"/>
            </a:xfrm>
            <a:prstGeom prst="line">
              <a:avLst/>
            </a:prstGeom>
            <a:ln w="9525" cap="flat" cmpd="sng">
              <a:solidFill>
                <a:schemeClr val="tx1"/>
              </a:solidFill>
              <a:prstDash val="solid"/>
              <a:headEnd type="none" w="med" len="med"/>
              <a:tailEnd type="none" w="med" len="med"/>
            </a:ln>
          </p:spPr>
        </p:sp>
        <p:graphicFrame>
          <p:nvGraphicFramePr>
            <p:cNvPr id="559116" name="Object 12"/>
            <p:cNvGraphicFramePr/>
            <p:nvPr/>
          </p:nvGraphicFramePr>
          <p:xfrm>
            <a:off x="2977" y="1431"/>
            <a:ext cx="91" cy="179"/>
          </p:xfrm>
          <a:graphic>
            <a:graphicData uri="http://schemas.openxmlformats.org/presentationml/2006/ole">
              <mc:AlternateContent xmlns:mc="http://schemas.openxmlformats.org/markup-compatibility/2006">
                <mc:Choice xmlns:v="urn:schemas-microsoft-com:vml" Requires="v">
                  <p:oleObj spid="_x0000_s4620" name="" r:id="rId1" imgW="190500" imgH="419100" progId="Equation.3">
                    <p:embed/>
                  </p:oleObj>
                </mc:Choice>
                <mc:Fallback>
                  <p:oleObj name="" r:id="rId1" imgW="190500" imgH="419100" progId="Equation.3">
                    <p:embed/>
                    <p:pic>
                      <p:nvPicPr>
                        <p:cNvPr id="0" name="图片 4619"/>
                        <p:cNvPicPr/>
                        <p:nvPr/>
                      </p:nvPicPr>
                      <p:blipFill>
                        <a:blip r:embed="rId2"/>
                        <a:stretch>
                          <a:fillRect/>
                        </a:stretch>
                      </p:blipFill>
                      <p:spPr>
                        <a:xfrm>
                          <a:off x="2977" y="1431"/>
                          <a:ext cx="91" cy="179"/>
                        </a:xfrm>
                        <a:prstGeom prst="rect">
                          <a:avLst/>
                        </a:prstGeom>
                        <a:noFill/>
                        <a:ln w="38100">
                          <a:noFill/>
                          <a:miter/>
                        </a:ln>
                      </p:spPr>
                    </p:pic>
                  </p:oleObj>
                </mc:Fallback>
              </mc:AlternateContent>
            </a:graphicData>
          </a:graphic>
        </p:graphicFrame>
        <p:sp>
          <p:nvSpPr>
            <p:cNvPr id="559117" name="Line 13"/>
            <p:cNvSpPr/>
            <p:nvPr/>
          </p:nvSpPr>
          <p:spPr>
            <a:xfrm>
              <a:off x="1756" y="1525"/>
              <a:ext cx="967" cy="0"/>
            </a:xfrm>
            <a:prstGeom prst="line">
              <a:avLst/>
            </a:prstGeom>
            <a:ln w="25400" cap="flat" cmpd="sng">
              <a:solidFill>
                <a:schemeClr val="tx2"/>
              </a:solidFill>
              <a:prstDash val="solid"/>
              <a:headEnd type="none" w="med" len="med"/>
              <a:tailEnd type="none" w="med" len="lg"/>
            </a:ln>
          </p:spPr>
        </p:sp>
        <p:sp>
          <p:nvSpPr>
            <p:cNvPr id="559118" name="Line 14"/>
            <p:cNvSpPr/>
            <p:nvPr/>
          </p:nvSpPr>
          <p:spPr>
            <a:xfrm>
              <a:off x="3261" y="1645"/>
              <a:ext cx="349" cy="0"/>
            </a:xfrm>
            <a:prstGeom prst="line">
              <a:avLst/>
            </a:prstGeom>
            <a:ln w="25400" cap="flat" cmpd="sng">
              <a:solidFill>
                <a:schemeClr val="tx2"/>
              </a:solidFill>
              <a:prstDash val="solid"/>
              <a:headEnd type="none" w="med" len="med"/>
              <a:tailEnd type="none" w="med" len="lg"/>
            </a:ln>
          </p:spPr>
        </p:sp>
        <p:sp>
          <p:nvSpPr>
            <p:cNvPr id="559119" name="Oval 15"/>
            <p:cNvSpPr/>
            <p:nvPr/>
          </p:nvSpPr>
          <p:spPr>
            <a:xfrm>
              <a:off x="3563" y="160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9120" name="Rectangle 16"/>
            <p:cNvSpPr/>
            <p:nvPr/>
          </p:nvSpPr>
          <p:spPr>
            <a:xfrm>
              <a:off x="2702" y="1292"/>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59121" name="Text Box 17"/>
            <p:cNvSpPr txBox="1"/>
            <p:nvPr/>
          </p:nvSpPr>
          <p:spPr>
            <a:xfrm>
              <a:off x="3051" y="1527"/>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59122" name="AutoShape 18"/>
            <p:cNvSpPr/>
            <p:nvPr/>
          </p:nvSpPr>
          <p:spPr>
            <a:xfrm rot="-5400000">
              <a:off x="2832" y="1413"/>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59123" name="Group 19"/>
            <p:cNvGrpSpPr/>
            <p:nvPr/>
          </p:nvGrpSpPr>
          <p:grpSpPr>
            <a:xfrm>
              <a:off x="2958" y="1422"/>
              <a:ext cx="184" cy="66"/>
              <a:chOff x="2928" y="2112"/>
              <a:chExt cx="384" cy="240"/>
            </a:xfrm>
          </p:grpSpPr>
          <p:sp>
            <p:nvSpPr>
              <p:cNvPr id="559124" name="Oval 20"/>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59125" name="Oval 21"/>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59126" name="Text Box 22"/>
            <p:cNvSpPr txBox="1"/>
            <p:nvPr/>
          </p:nvSpPr>
          <p:spPr>
            <a:xfrm>
              <a:off x="2730" y="1467"/>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59127" name="Text Box 23"/>
            <p:cNvSpPr txBox="1"/>
            <p:nvPr/>
          </p:nvSpPr>
          <p:spPr>
            <a:xfrm>
              <a:off x="2730" y="172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59128" name="Object 24"/>
            <p:cNvGraphicFramePr/>
            <p:nvPr/>
          </p:nvGraphicFramePr>
          <p:xfrm>
            <a:off x="2977" y="1431"/>
            <a:ext cx="91" cy="179"/>
          </p:xfrm>
          <a:graphic>
            <a:graphicData uri="http://schemas.openxmlformats.org/presentationml/2006/ole">
              <mc:AlternateContent xmlns:mc="http://schemas.openxmlformats.org/markup-compatibility/2006">
                <mc:Choice xmlns:v="urn:schemas-microsoft-com:vml" Requires="v">
                  <p:oleObj spid="_x0000_s4621" name="" r:id="rId3" imgW="190500" imgH="419100" progId="Equation.3">
                    <p:embed/>
                  </p:oleObj>
                </mc:Choice>
                <mc:Fallback>
                  <p:oleObj name="" r:id="rId3" imgW="190500" imgH="419100" progId="Equation.3">
                    <p:embed/>
                    <p:pic>
                      <p:nvPicPr>
                        <p:cNvPr id="0" name="图片 4620"/>
                        <p:cNvPicPr/>
                        <p:nvPr/>
                      </p:nvPicPr>
                      <p:blipFill>
                        <a:blip r:embed="rId2"/>
                        <a:stretch>
                          <a:fillRect/>
                        </a:stretch>
                      </p:blipFill>
                      <p:spPr>
                        <a:xfrm>
                          <a:off x="2977" y="1431"/>
                          <a:ext cx="91" cy="179"/>
                        </a:xfrm>
                        <a:prstGeom prst="rect">
                          <a:avLst/>
                        </a:prstGeom>
                        <a:noFill/>
                        <a:ln w="38100">
                          <a:noFill/>
                          <a:miter/>
                        </a:ln>
                      </p:spPr>
                    </p:pic>
                  </p:oleObj>
                </mc:Fallback>
              </mc:AlternateContent>
            </a:graphicData>
          </a:graphic>
        </p:graphicFrame>
        <p:sp>
          <p:nvSpPr>
            <p:cNvPr id="559129" name="Rectangle 25"/>
            <p:cNvSpPr/>
            <p:nvPr/>
          </p:nvSpPr>
          <p:spPr>
            <a:xfrm>
              <a:off x="2702" y="1292"/>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59130" name="Text Box 26"/>
            <p:cNvSpPr txBox="1"/>
            <p:nvPr/>
          </p:nvSpPr>
          <p:spPr>
            <a:xfrm>
              <a:off x="3017" y="1479"/>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59131" name="AutoShape 27"/>
            <p:cNvSpPr/>
            <p:nvPr/>
          </p:nvSpPr>
          <p:spPr>
            <a:xfrm rot="-5400000">
              <a:off x="2851" y="1359"/>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59132" name="Text Box 28"/>
            <p:cNvSpPr txBox="1"/>
            <p:nvPr/>
          </p:nvSpPr>
          <p:spPr>
            <a:xfrm>
              <a:off x="2701" y="1339"/>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59133" name="Text Box 29"/>
            <p:cNvSpPr txBox="1"/>
            <p:nvPr/>
          </p:nvSpPr>
          <p:spPr>
            <a:xfrm>
              <a:off x="2701" y="1660"/>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59134" name="Object 30"/>
            <p:cNvGraphicFramePr/>
            <p:nvPr/>
          </p:nvGraphicFramePr>
          <p:xfrm>
            <a:off x="2976" y="1347"/>
            <a:ext cx="153" cy="98"/>
          </p:xfrm>
          <a:graphic>
            <a:graphicData uri="http://schemas.openxmlformats.org/presentationml/2006/ole">
              <mc:AlternateContent xmlns:mc="http://schemas.openxmlformats.org/markup-compatibility/2006">
                <mc:Choice xmlns:v="urn:schemas-microsoft-com:vml" Requires="v">
                  <p:oleObj spid="_x0000_s4622" name="" r:id="rId4" imgW="317500" imgH="228600" progId="Equation.3">
                    <p:embed/>
                  </p:oleObj>
                </mc:Choice>
                <mc:Fallback>
                  <p:oleObj name="" r:id="rId4" imgW="317500" imgH="228600" progId="Equation.3">
                    <p:embed/>
                    <p:pic>
                      <p:nvPicPr>
                        <p:cNvPr id="0" name="图片 4621"/>
                        <p:cNvPicPr/>
                        <p:nvPr/>
                      </p:nvPicPr>
                      <p:blipFill>
                        <a:blip r:embed="rId5"/>
                        <a:stretch>
                          <a:fillRect/>
                        </a:stretch>
                      </p:blipFill>
                      <p:spPr>
                        <a:xfrm>
                          <a:off x="2976" y="1347"/>
                          <a:ext cx="153" cy="98"/>
                        </a:xfrm>
                        <a:prstGeom prst="rect">
                          <a:avLst/>
                        </a:prstGeom>
                        <a:noFill/>
                        <a:ln w="38100">
                          <a:noFill/>
                          <a:miter/>
                        </a:ln>
                      </p:spPr>
                    </p:pic>
                  </p:oleObj>
                </mc:Fallback>
              </mc:AlternateContent>
            </a:graphicData>
          </a:graphic>
        </p:graphicFrame>
        <p:sp>
          <p:nvSpPr>
            <p:cNvPr id="559135" name="Rectangle 31"/>
            <p:cNvSpPr/>
            <p:nvPr/>
          </p:nvSpPr>
          <p:spPr>
            <a:xfrm>
              <a:off x="3529" y="1710"/>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59136" name="Oval 32"/>
            <p:cNvSpPr/>
            <p:nvPr/>
          </p:nvSpPr>
          <p:spPr>
            <a:xfrm>
              <a:off x="3587" y="2220"/>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9137" name="Rectangle 33"/>
            <p:cNvSpPr/>
            <p:nvPr/>
          </p:nvSpPr>
          <p:spPr>
            <a:xfrm>
              <a:off x="2082" y="1482"/>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9138" name="Oval 34"/>
            <p:cNvSpPr/>
            <p:nvPr/>
          </p:nvSpPr>
          <p:spPr>
            <a:xfrm>
              <a:off x="1691" y="1500"/>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9139" name="Line 35"/>
            <p:cNvSpPr/>
            <p:nvPr/>
          </p:nvSpPr>
          <p:spPr>
            <a:xfrm>
              <a:off x="2519" y="1049"/>
              <a:ext cx="918" cy="0"/>
            </a:xfrm>
            <a:prstGeom prst="line">
              <a:avLst/>
            </a:prstGeom>
            <a:ln w="25400" cap="flat" cmpd="sng">
              <a:solidFill>
                <a:schemeClr val="tx2"/>
              </a:solidFill>
              <a:prstDash val="solid"/>
              <a:headEnd type="none" w="med" len="med"/>
              <a:tailEnd type="none" w="med" len="lg"/>
            </a:ln>
          </p:spPr>
        </p:sp>
        <p:sp>
          <p:nvSpPr>
            <p:cNvPr id="559140" name="Line 36"/>
            <p:cNvSpPr/>
            <p:nvPr/>
          </p:nvSpPr>
          <p:spPr>
            <a:xfrm rot="-5400000">
              <a:off x="3142" y="1344"/>
              <a:ext cx="595" cy="0"/>
            </a:xfrm>
            <a:prstGeom prst="line">
              <a:avLst/>
            </a:prstGeom>
            <a:ln w="25400" cap="flat" cmpd="sng">
              <a:solidFill>
                <a:schemeClr val="tx2"/>
              </a:solidFill>
              <a:prstDash val="solid"/>
              <a:headEnd type="none" w="med" len="med"/>
              <a:tailEnd type="none" w="med" len="lg"/>
            </a:ln>
          </p:spPr>
        </p:sp>
        <p:sp>
          <p:nvSpPr>
            <p:cNvPr id="559141" name="Rectangle 37"/>
            <p:cNvSpPr/>
            <p:nvPr/>
          </p:nvSpPr>
          <p:spPr>
            <a:xfrm>
              <a:off x="2868" y="1026"/>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9142" name="Text Box 38"/>
            <p:cNvSpPr txBox="1"/>
            <p:nvPr/>
          </p:nvSpPr>
          <p:spPr>
            <a:xfrm>
              <a:off x="2875" y="718"/>
              <a:ext cx="287" cy="288"/>
            </a:xfrm>
            <a:prstGeom prst="rect">
              <a:avLst/>
            </a:prstGeom>
            <a:noFill/>
            <a:ln w="38100">
              <a:noFill/>
            </a:ln>
          </p:spPr>
          <p:txBody>
            <a:bodyPr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f</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59143" name="Line 39"/>
            <p:cNvSpPr/>
            <p:nvPr/>
          </p:nvSpPr>
          <p:spPr>
            <a:xfrm rot="-5400000">
              <a:off x="2296" y="1290"/>
              <a:ext cx="463" cy="0"/>
            </a:xfrm>
            <a:prstGeom prst="line">
              <a:avLst/>
            </a:prstGeom>
            <a:ln w="25400" cap="flat" cmpd="sng">
              <a:solidFill>
                <a:schemeClr val="tx2"/>
              </a:solidFill>
              <a:prstDash val="solid"/>
              <a:headEnd type="none" w="med" len="med"/>
              <a:tailEnd type="none" w="med" len="lg"/>
            </a:ln>
          </p:spPr>
        </p:sp>
        <p:sp>
          <p:nvSpPr>
            <p:cNvPr id="559144" name="Line 40"/>
            <p:cNvSpPr/>
            <p:nvPr/>
          </p:nvSpPr>
          <p:spPr>
            <a:xfrm flipV="1">
              <a:off x="2111" y="1847"/>
              <a:ext cx="582" cy="0"/>
            </a:xfrm>
            <a:prstGeom prst="line">
              <a:avLst/>
            </a:prstGeom>
            <a:ln w="25400" cap="flat" cmpd="sng">
              <a:solidFill>
                <a:schemeClr val="tx2"/>
              </a:solidFill>
              <a:prstDash val="solid"/>
              <a:headEnd type="none" w="med" len="med"/>
              <a:tailEnd type="none" w="med" len="lg"/>
            </a:ln>
          </p:spPr>
        </p:sp>
        <p:sp>
          <p:nvSpPr>
            <p:cNvPr id="559145" name="Line 41"/>
            <p:cNvSpPr/>
            <p:nvPr/>
          </p:nvSpPr>
          <p:spPr>
            <a:xfrm rot="5400000" flipH="1">
              <a:off x="1990" y="1962"/>
              <a:ext cx="235" cy="0"/>
            </a:xfrm>
            <a:prstGeom prst="line">
              <a:avLst/>
            </a:prstGeom>
            <a:ln w="25400" cap="flat" cmpd="sng">
              <a:solidFill>
                <a:schemeClr val="tx2"/>
              </a:solidFill>
              <a:prstDash val="solid"/>
              <a:headEnd type="none" w="med" len="med"/>
              <a:tailEnd type="none" w="med" len="lg"/>
            </a:ln>
          </p:spPr>
        </p:sp>
      </p:grpSp>
      <p:grpSp>
        <p:nvGrpSpPr>
          <p:cNvPr id="4" name="Group 42"/>
          <p:cNvGrpSpPr/>
          <p:nvPr/>
        </p:nvGrpSpPr>
        <p:grpSpPr>
          <a:xfrm>
            <a:off x="5624513" y="3703638"/>
            <a:ext cx="963612" cy="939800"/>
            <a:chOff x="2126" y="1520"/>
            <a:chExt cx="607" cy="592"/>
          </a:xfrm>
        </p:grpSpPr>
        <p:grpSp>
          <p:nvGrpSpPr>
            <p:cNvPr id="559147" name="Group 43"/>
            <p:cNvGrpSpPr/>
            <p:nvPr/>
          </p:nvGrpSpPr>
          <p:grpSpPr>
            <a:xfrm flipV="1">
              <a:off x="2254" y="1628"/>
              <a:ext cx="192" cy="132"/>
              <a:chOff x="2748" y="3158"/>
              <a:chExt cx="192" cy="132"/>
            </a:xfrm>
          </p:grpSpPr>
          <p:sp>
            <p:nvSpPr>
              <p:cNvPr id="559148" name="AutoShape 44"/>
              <p:cNvSpPr/>
              <p:nvPr/>
            </p:nvSpPr>
            <p:spPr>
              <a:xfrm rot="10800000">
                <a:off x="2762" y="3158"/>
                <a:ext cx="168" cy="132"/>
              </a:xfrm>
              <a:prstGeom prst="flowChartMerge">
                <a:avLst/>
              </a:prstGeom>
              <a:solidFill>
                <a:srgbClr val="FFFFFF"/>
              </a:solidFill>
              <a:ln w="38100" cap="flat" cmpd="sng">
                <a:solidFill>
                  <a:schemeClr val="accent2"/>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59149" name="Line 45"/>
              <p:cNvSpPr/>
              <p:nvPr/>
            </p:nvSpPr>
            <p:spPr>
              <a:xfrm>
                <a:off x="2748" y="3168"/>
                <a:ext cx="192" cy="0"/>
              </a:xfrm>
              <a:prstGeom prst="line">
                <a:avLst/>
              </a:prstGeom>
              <a:ln w="38100" cap="flat" cmpd="sng">
                <a:solidFill>
                  <a:schemeClr val="accent2"/>
                </a:solidFill>
                <a:prstDash val="solid"/>
                <a:headEnd type="none" w="med" len="med"/>
                <a:tailEnd type="none" w="sm" len="lg"/>
              </a:ln>
            </p:spPr>
          </p:sp>
        </p:grpSp>
        <p:grpSp>
          <p:nvGrpSpPr>
            <p:cNvPr id="559150" name="Group 46"/>
            <p:cNvGrpSpPr/>
            <p:nvPr/>
          </p:nvGrpSpPr>
          <p:grpSpPr>
            <a:xfrm>
              <a:off x="2494" y="1630"/>
              <a:ext cx="192" cy="132"/>
              <a:chOff x="2748" y="3158"/>
              <a:chExt cx="192" cy="132"/>
            </a:xfrm>
          </p:grpSpPr>
          <p:sp>
            <p:nvSpPr>
              <p:cNvPr id="559151" name="AutoShape 47"/>
              <p:cNvSpPr/>
              <p:nvPr/>
            </p:nvSpPr>
            <p:spPr>
              <a:xfrm rot="10800000">
                <a:off x="2762" y="3158"/>
                <a:ext cx="168" cy="132"/>
              </a:xfrm>
              <a:prstGeom prst="flowChartMerge">
                <a:avLst/>
              </a:prstGeom>
              <a:solidFill>
                <a:srgbClr val="FFFFFF"/>
              </a:solidFill>
              <a:ln w="38100" cap="flat" cmpd="sng">
                <a:solidFill>
                  <a:schemeClr val="accent2"/>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59152" name="Line 48"/>
              <p:cNvSpPr/>
              <p:nvPr/>
            </p:nvSpPr>
            <p:spPr>
              <a:xfrm>
                <a:off x="2748" y="3168"/>
                <a:ext cx="192" cy="0"/>
              </a:xfrm>
              <a:prstGeom prst="line">
                <a:avLst/>
              </a:prstGeom>
              <a:ln w="38100" cap="flat" cmpd="sng">
                <a:solidFill>
                  <a:schemeClr val="accent2"/>
                </a:solidFill>
                <a:prstDash val="solid"/>
                <a:headEnd type="none" w="med" len="med"/>
                <a:tailEnd type="none" w="sm" len="lg"/>
              </a:ln>
            </p:spPr>
          </p:sp>
        </p:grpSp>
        <p:sp>
          <p:nvSpPr>
            <p:cNvPr id="559153" name="Line 49"/>
            <p:cNvSpPr/>
            <p:nvPr/>
          </p:nvSpPr>
          <p:spPr>
            <a:xfrm>
              <a:off x="2590" y="1520"/>
              <a:ext cx="0" cy="336"/>
            </a:xfrm>
            <a:prstGeom prst="line">
              <a:avLst/>
            </a:prstGeom>
            <a:ln w="25400" cap="flat" cmpd="sng">
              <a:solidFill>
                <a:schemeClr val="accent2"/>
              </a:solidFill>
              <a:prstDash val="solid"/>
              <a:headEnd type="none" w="med" len="med"/>
              <a:tailEnd type="none" w="med" len="lg"/>
            </a:ln>
          </p:spPr>
        </p:sp>
        <p:sp>
          <p:nvSpPr>
            <p:cNvPr id="559154" name="Line 50"/>
            <p:cNvSpPr/>
            <p:nvPr/>
          </p:nvSpPr>
          <p:spPr>
            <a:xfrm>
              <a:off x="2350" y="1520"/>
              <a:ext cx="0" cy="336"/>
            </a:xfrm>
            <a:prstGeom prst="line">
              <a:avLst/>
            </a:prstGeom>
            <a:ln w="28575" cap="flat" cmpd="sng">
              <a:solidFill>
                <a:schemeClr val="accent2"/>
              </a:solidFill>
              <a:prstDash val="solid"/>
              <a:headEnd type="none" w="med" len="med"/>
              <a:tailEnd type="none" w="med" len="lg"/>
            </a:ln>
          </p:spPr>
        </p:sp>
        <p:sp>
          <p:nvSpPr>
            <p:cNvPr id="559155" name="Rectangle 51"/>
            <p:cNvSpPr/>
            <p:nvPr/>
          </p:nvSpPr>
          <p:spPr>
            <a:xfrm>
              <a:off x="2126" y="1812"/>
              <a:ext cx="319" cy="288"/>
            </a:xfrm>
            <a:prstGeom prst="rect">
              <a:avLst/>
            </a:prstGeom>
            <a:noFill/>
            <a:ln w="9525">
              <a:noFill/>
            </a:ln>
          </p:spPr>
          <p:txBody>
            <a:bodyPr wrap="none">
              <a:spAutoFit/>
            </a:bodyPr>
            <a:p>
              <a:r>
                <a:rPr lang="en-US" altLang="zh-CN" b="1" dirty="0">
                  <a:solidFill>
                    <a:schemeClr val="accent2"/>
                  </a:solidFill>
                  <a:latin typeface="Times New Roman" panose="02020603050405020304" pitchFamily="18" charset="0"/>
                </a:rPr>
                <a:t>D</a:t>
              </a:r>
              <a:r>
                <a:rPr lang="en-US" altLang="zh-CN" b="1" baseline="-20000" dirty="0">
                  <a:solidFill>
                    <a:schemeClr val="accent2"/>
                  </a:solidFill>
                  <a:latin typeface="Times New Roman" panose="02020603050405020304" pitchFamily="18" charset="0"/>
                </a:rPr>
                <a:t>1</a:t>
              </a:r>
              <a:endParaRPr lang="en-US" altLang="zh-CN" b="1" baseline="-20000" dirty="0">
                <a:solidFill>
                  <a:schemeClr val="accent2"/>
                </a:solidFill>
                <a:latin typeface="Times New Roman" panose="02020603050405020304" pitchFamily="18" charset="0"/>
              </a:endParaRPr>
            </a:p>
          </p:txBody>
        </p:sp>
        <p:sp>
          <p:nvSpPr>
            <p:cNvPr id="559156" name="Rectangle 52"/>
            <p:cNvSpPr/>
            <p:nvPr/>
          </p:nvSpPr>
          <p:spPr>
            <a:xfrm>
              <a:off x="2414" y="1824"/>
              <a:ext cx="319" cy="288"/>
            </a:xfrm>
            <a:prstGeom prst="rect">
              <a:avLst/>
            </a:prstGeom>
            <a:noFill/>
            <a:ln w="9525">
              <a:noFill/>
            </a:ln>
          </p:spPr>
          <p:txBody>
            <a:bodyPr wrap="none">
              <a:spAutoFit/>
            </a:bodyPr>
            <a:p>
              <a:r>
                <a:rPr lang="en-US" altLang="zh-CN" b="1" dirty="0">
                  <a:solidFill>
                    <a:schemeClr val="accent2"/>
                  </a:solidFill>
                  <a:latin typeface="Times New Roman" panose="02020603050405020304" pitchFamily="18" charset="0"/>
                </a:rPr>
                <a:t>D</a:t>
              </a:r>
              <a:r>
                <a:rPr lang="en-US" altLang="zh-CN" b="1" baseline="-20000" dirty="0">
                  <a:solidFill>
                    <a:schemeClr val="accent2"/>
                  </a:solidFill>
                  <a:latin typeface="Times New Roman" panose="02020603050405020304" pitchFamily="18" charset="0"/>
                </a:rPr>
                <a:t>2</a:t>
              </a:r>
              <a:endParaRPr lang="en-US" altLang="zh-CN" b="1" baseline="-20000" dirty="0">
                <a:solidFill>
                  <a:schemeClr val="accent2"/>
                </a:solidFill>
                <a:latin typeface="Times New Roman" panose="02020603050405020304" pitchFamily="18" charset="0"/>
              </a:endParaRPr>
            </a:p>
          </p:txBody>
        </p:sp>
      </p:grpSp>
      <p:sp>
        <p:nvSpPr>
          <p:cNvPr id="75829" name="AutoShape 53"/>
          <p:cNvSpPr/>
          <p:nvPr/>
        </p:nvSpPr>
        <p:spPr>
          <a:xfrm>
            <a:off x="4811713" y="5224463"/>
            <a:ext cx="1943100" cy="609600"/>
          </a:xfrm>
          <a:prstGeom prst="wedgeRoundRectCallout">
            <a:avLst>
              <a:gd name="adj1" fmla="val 15685"/>
              <a:gd name="adj2" fmla="val -220574"/>
              <a:gd name="adj3" fmla="val 16667"/>
            </a:avLst>
          </a:prstGeom>
          <a:noFill/>
          <a:ln w="9525" cap="flat" cmpd="sng">
            <a:solidFill>
              <a:srgbClr val="990099"/>
            </a:solidFill>
            <a:prstDash val="solid"/>
            <a:miter/>
            <a:headEnd type="none" w="med" len="med"/>
            <a:tailEnd type="none" w="med" len="med"/>
          </a:ln>
        </p:spPr>
        <p:txBody>
          <a:bodyPr/>
          <a:p>
            <a:pPr algn="ctr"/>
            <a:r>
              <a:rPr lang="zh-CN" altLang="en-US" sz="2800" b="1" dirty="0">
                <a:solidFill>
                  <a:srgbClr val="9900CC"/>
                </a:solidFill>
                <a:latin typeface="Times New Roman" panose="02020603050405020304" pitchFamily="18" charset="0"/>
              </a:rPr>
              <a:t>输入限幅</a:t>
            </a:r>
            <a:endParaRPr lang="zh-CN" altLang="en-US" sz="2800" b="1" dirty="0">
              <a:solidFill>
                <a:srgbClr val="9900CC"/>
              </a:solidFill>
              <a:latin typeface="Times New Roman" panose="02020603050405020304" pitchFamily="18" charset="0"/>
            </a:endParaRPr>
          </a:p>
        </p:txBody>
      </p:sp>
      <p:sp>
        <p:nvSpPr>
          <p:cNvPr id="75830" name="Rectangle 54"/>
          <p:cNvSpPr/>
          <p:nvPr/>
        </p:nvSpPr>
        <p:spPr>
          <a:xfrm>
            <a:off x="4630738" y="1557338"/>
            <a:ext cx="3397250" cy="427037"/>
          </a:xfrm>
          <a:prstGeom prst="rect">
            <a:avLst/>
          </a:prstGeom>
          <a:noFill/>
          <a:ln w="9525">
            <a:noFill/>
          </a:ln>
        </p:spPr>
        <p:txBody>
          <a:bodyPr lIns="0" tIns="0" rIns="0" bIns="0">
            <a:spAutoFit/>
          </a:bodyPr>
          <a:p>
            <a:r>
              <a:rPr lang="zh-CN" altLang="en-US" sz="2800" b="1" dirty="0">
                <a:solidFill>
                  <a:schemeClr val="accent2"/>
                </a:solidFill>
                <a:latin typeface="Times New Roman" panose="02020603050405020304" pitchFamily="18" charset="0"/>
              </a:rPr>
              <a:t>（</a:t>
            </a:r>
            <a:r>
              <a:rPr lang="en-US" altLang="zh-CN" sz="2800" b="1" dirty="0">
                <a:solidFill>
                  <a:schemeClr val="accent2"/>
                </a:solidFill>
                <a:latin typeface="Times New Roman" panose="02020603050405020304" pitchFamily="18" charset="0"/>
              </a:rPr>
              <a:t>2</a:t>
            </a:r>
            <a:r>
              <a:rPr lang="zh-CN" altLang="en-US" sz="2800" b="1" dirty="0">
                <a:solidFill>
                  <a:schemeClr val="accent2"/>
                </a:solidFill>
                <a:latin typeface="Times New Roman" panose="02020603050405020304" pitchFamily="18" charset="0"/>
              </a:rPr>
              <a:t>）输入端保护</a:t>
            </a:r>
            <a:endParaRPr lang="zh-CN" altLang="en-US" sz="2800" b="1" dirty="0">
              <a:solidFill>
                <a:schemeClr val="accent2"/>
              </a:solidFill>
              <a:latin typeface="Times New Roman" panose="02020603050405020304" pitchFamily="18" charset="0"/>
            </a:endParaRPr>
          </a:p>
        </p:txBody>
      </p:sp>
      <p:sp>
        <p:nvSpPr>
          <p:cNvPr id="75831" name="Rectangle 55"/>
          <p:cNvSpPr/>
          <p:nvPr/>
        </p:nvSpPr>
        <p:spPr>
          <a:xfrm>
            <a:off x="806450" y="1595438"/>
            <a:ext cx="3397250" cy="427037"/>
          </a:xfrm>
          <a:prstGeom prst="rect">
            <a:avLst/>
          </a:prstGeom>
          <a:noFill/>
          <a:ln w="9525">
            <a:noFill/>
          </a:ln>
        </p:spPr>
        <p:txBody>
          <a:bodyPr lIns="0" tIns="0" rIns="0" bIns="0">
            <a:spAutoFit/>
          </a:bodyPr>
          <a:p>
            <a:r>
              <a:rPr lang="zh-CN" altLang="en-US" sz="2800" b="1" dirty="0">
                <a:solidFill>
                  <a:schemeClr val="accent2"/>
                </a:solidFill>
                <a:latin typeface="Times New Roman" panose="02020603050405020304" pitchFamily="18" charset="0"/>
              </a:rPr>
              <a:t>（</a:t>
            </a:r>
            <a:r>
              <a:rPr lang="en-US" altLang="zh-CN" sz="2800" b="1" dirty="0">
                <a:solidFill>
                  <a:schemeClr val="accent2"/>
                </a:solidFill>
                <a:latin typeface="Times New Roman" panose="02020603050405020304" pitchFamily="18" charset="0"/>
              </a:rPr>
              <a:t>1</a:t>
            </a:r>
            <a:r>
              <a:rPr lang="zh-CN" altLang="en-US" sz="2800" b="1" dirty="0">
                <a:solidFill>
                  <a:schemeClr val="accent2"/>
                </a:solidFill>
                <a:latin typeface="Times New Roman" panose="02020603050405020304" pitchFamily="18" charset="0"/>
              </a:rPr>
              <a:t>）电源端保护</a:t>
            </a:r>
            <a:endParaRPr lang="zh-CN" altLang="en-US" sz="2800" b="1" dirty="0">
              <a:solidFill>
                <a:schemeClr val="accent2"/>
              </a:solidFill>
              <a:latin typeface="Times New Roman" panose="02020603050405020304" pitchFamily="18" charset="0"/>
            </a:endParaRPr>
          </a:p>
        </p:txBody>
      </p:sp>
      <p:grpSp>
        <p:nvGrpSpPr>
          <p:cNvPr id="7" name="Group 56"/>
          <p:cNvGrpSpPr/>
          <p:nvPr/>
        </p:nvGrpSpPr>
        <p:grpSpPr>
          <a:xfrm>
            <a:off x="1016000" y="2565400"/>
            <a:ext cx="2476500" cy="3048000"/>
            <a:chOff x="1992" y="2064"/>
            <a:chExt cx="1560" cy="1920"/>
          </a:xfrm>
        </p:grpSpPr>
        <p:grpSp>
          <p:nvGrpSpPr>
            <p:cNvPr id="559161" name="Group 57"/>
            <p:cNvGrpSpPr/>
            <p:nvPr/>
          </p:nvGrpSpPr>
          <p:grpSpPr>
            <a:xfrm rot="5400000">
              <a:off x="2682" y="2364"/>
              <a:ext cx="150" cy="240"/>
              <a:chOff x="3150" y="2112"/>
              <a:chExt cx="150" cy="240"/>
            </a:xfrm>
          </p:grpSpPr>
          <p:sp>
            <p:nvSpPr>
              <p:cNvPr id="559162" name="AutoShape 58"/>
              <p:cNvSpPr/>
              <p:nvPr/>
            </p:nvSpPr>
            <p:spPr>
              <a:xfrm rot="-5400000">
                <a:off x="3132" y="2160"/>
                <a:ext cx="168" cy="132"/>
              </a:xfrm>
              <a:prstGeom prst="flowChartMerge">
                <a:avLst/>
              </a:prstGeom>
              <a:solidFill>
                <a:srgbClr val="FFFFFF"/>
              </a:solidFill>
              <a:ln w="38100" cap="flat" cmpd="sng">
                <a:solidFill>
                  <a:schemeClr val="tx1"/>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59163" name="Line 59"/>
              <p:cNvSpPr/>
              <p:nvPr/>
            </p:nvSpPr>
            <p:spPr>
              <a:xfrm>
                <a:off x="3300" y="2112"/>
                <a:ext cx="0" cy="240"/>
              </a:xfrm>
              <a:prstGeom prst="line">
                <a:avLst/>
              </a:prstGeom>
              <a:ln w="38100" cap="flat" cmpd="sng">
                <a:solidFill>
                  <a:schemeClr val="tx1"/>
                </a:solidFill>
                <a:prstDash val="solid"/>
                <a:headEnd type="none" w="med" len="med"/>
                <a:tailEnd type="none" w="med" len="lg"/>
              </a:ln>
            </p:spPr>
          </p:sp>
        </p:grpSp>
        <p:grpSp>
          <p:nvGrpSpPr>
            <p:cNvPr id="559164" name="Group 60"/>
            <p:cNvGrpSpPr/>
            <p:nvPr/>
          </p:nvGrpSpPr>
          <p:grpSpPr>
            <a:xfrm rot="5400000">
              <a:off x="2682" y="3504"/>
              <a:ext cx="150" cy="240"/>
              <a:chOff x="3150" y="2112"/>
              <a:chExt cx="150" cy="240"/>
            </a:xfrm>
          </p:grpSpPr>
          <p:sp>
            <p:nvSpPr>
              <p:cNvPr id="559165" name="AutoShape 61"/>
              <p:cNvSpPr/>
              <p:nvPr/>
            </p:nvSpPr>
            <p:spPr>
              <a:xfrm rot="-5400000">
                <a:off x="3132" y="2160"/>
                <a:ext cx="168" cy="132"/>
              </a:xfrm>
              <a:prstGeom prst="flowChartMerge">
                <a:avLst/>
              </a:prstGeom>
              <a:solidFill>
                <a:srgbClr val="FFFFFF"/>
              </a:solidFill>
              <a:ln w="38100" cap="flat" cmpd="sng">
                <a:solidFill>
                  <a:schemeClr val="tx1"/>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59166" name="Line 62"/>
              <p:cNvSpPr/>
              <p:nvPr/>
            </p:nvSpPr>
            <p:spPr>
              <a:xfrm>
                <a:off x="3300" y="2112"/>
                <a:ext cx="0" cy="240"/>
              </a:xfrm>
              <a:prstGeom prst="line">
                <a:avLst/>
              </a:prstGeom>
              <a:ln w="38100" cap="flat" cmpd="sng">
                <a:solidFill>
                  <a:schemeClr val="tx1"/>
                </a:solidFill>
                <a:prstDash val="solid"/>
                <a:headEnd type="none" w="med" len="med"/>
                <a:tailEnd type="none" w="med" len="lg"/>
              </a:ln>
            </p:spPr>
          </p:sp>
        </p:grpSp>
        <p:sp>
          <p:nvSpPr>
            <p:cNvPr id="559167" name="Line 63"/>
            <p:cNvSpPr/>
            <p:nvPr/>
          </p:nvSpPr>
          <p:spPr>
            <a:xfrm>
              <a:off x="2760" y="2208"/>
              <a:ext cx="0" cy="1620"/>
            </a:xfrm>
            <a:prstGeom prst="line">
              <a:avLst/>
            </a:prstGeom>
            <a:ln w="25400" cap="flat" cmpd="sng">
              <a:solidFill>
                <a:schemeClr val="accent2"/>
              </a:solidFill>
              <a:prstDash val="solid"/>
              <a:headEnd type="none" w="med" len="med"/>
              <a:tailEnd type="none" w="med" len="lg"/>
            </a:ln>
          </p:spPr>
        </p:sp>
        <p:sp>
          <p:nvSpPr>
            <p:cNvPr id="559168" name="Line 64"/>
            <p:cNvSpPr/>
            <p:nvPr/>
          </p:nvSpPr>
          <p:spPr>
            <a:xfrm>
              <a:off x="3025" y="3111"/>
              <a:ext cx="456" cy="0"/>
            </a:xfrm>
            <a:prstGeom prst="line">
              <a:avLst/>
            </a:prstGeom>
            <a:ln w="25400" cap="flat" cmpd="sng">
              <a:solidFill>
                <a:schemeClr val="accent2"/>
              </a:solidFill>
              <a:prstDash val="solid"/>
              <a:headEnd type="none" w="med" len="med"/>
              <a:tailEnd type="none" w="med" len="lg"/>
            </a:ln>
          </p:spPr>
        </p:sp>
        <p:sp>
          <p:nvSpPr>
            <p:cNvPr id="559169" name="Line 65"/>
            <p:cNvSpPr/>
            <p:nvPr/>
          </p:nvSpPr>
          <p:spPr>
            <a:xfrm>
              <a:off x="2028" y="2952"/>
              <a:ext cx="432" cy="0"/>
            </a:xfrm>
            <a:prstGeom prst="line">
              <a:avLst/>
            </a:prstGeom>
            <a:ln w="25400" cap="flat" cmpd="sng">
              <a:solidFill>
                <a:schemeClr val="accent2"/>
              </a:solidFill>
              <a:prstDash val="solid"/>
              <a:headEnd type="none" w="med" len="med"/>
              <a:tailEnd type="none" w="med" len="lg"/>
            </a:ln>
          </p:spPr>
        </p:sp>
        <p:sp>
          <p:nvSpPr>
            <p:cNvPr id="559170" name="Oval 66"/>
            <p:cNvSpPr/>
            <p:nvPr/>
          </p:nvSpPr>
          <p:spPr>
            <a:xfrm>
              <a:off x="1992" y="2932"/>
              <a:ext cx="48" cy="47"/>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9171" name="Text Box 67"/>
            <p:cNvSpPr txBox="1"/>
            <p:nvPr/>
          </p:nvSpPr>
          <p:spPr>
            <a:xfrm>
              <a:off x="2772" y="2064"/>
              <a:ext cx="780" cy="288"/>
            </a:xfrm>
            <a:prstGeom prst="rect">
              <a:avLst/>
            </a:prstGeom>
            <a:noFill/>
            <a:ln w="25400">
              <a:noFill/>
            </a:ln>
          </p:spPr>
          <p:txBody>
            <a:bodyPr>
              <a:spAutoFit/>
            </a:bodyPr>
            <a:p>
              <a:pPr>
                <a:spcBef>
                  <a:spcPct val="50000"/>
                </a:spcBef>
              </a:pPr>
              <a:r>
                <a:rPr lang="en-US" altLang="zh-CN" b="1" dirty="0">
                  <a:solidFill>
                    <a:schemeClr val="accent2"/>
                  </a:solidFill>
                  <a:latin typeface="Times New Roman" panose="02020603050405020304" pitchFamily="18" charset="0"/>
                </a:rPr>
                <a:t>+</a:t>
              </a:r>
              <a:r>
                <a:rPr lang="en-US" altLang="zh-CN" b="1" i="1" dirty="0">
                  <a:solidFill>
                    <a:schemeClr val="accent2"/>
                  </a:solidFill>
                  <a:latin typeface="Times New Roman" panose="02020603050405020304" pitchFamily="18" charset="0"/>
                </a:rPr>
                <a:t>V</a:t>
              </a:r>
              <a:r>
                <a:rPr lang="en-US" altLang="zh-CN" b="1" baseline="-25000" dirty="0">
                  <a:solidFill>
                    <a:schemeClr val="accent2"/>
                  </a:solidFill>
                  <a:latin typeface="Times New Roman" panose="02020603050405020304" pitchFamily="18" charset="0"/>
                </a:rPr>
                <a:t>CC</a:t>
              </a:r>
              <a:endParaRPr lang="en-US" altLang="zh-CN" sz="2800" b="1" baseline="-25000" dirty="0">
                <a:solidFill>
                  <a:schemeClr val="bg2"/>
                </a:solidFill>
                <a:latin typeface="Times New Roman" panose="02020603050405020304" pitchFamily="18" charset="0"/>
              </a:endParaRPr>
            </a:p>
          </p:txBody>
        </p:sp>
        <p:grpSp>
          <p:nvGrpSpPr>
            <p:cNvPr id="559172" name="Group 68"/>
            <p:cNvGrpSpPr/>
            <p:nvPr/>
          </p:nvGrpSpPr>
          <p:grpSpPr>
            <a:xfrm>
              <a:off x="2776" y="3657"/>
              <a:ext cx="704" cy="327"/>
              <a:chOff x="4504" y="2265"/>
              <a:chExt cx="560" cy="327"/>
            </a:xfrm>
          </p:grpSpPr>
          <p:sp>
            <p:nvSpPr>
              <p:cNvPr id="559173" name="Text Box 69"/>
              <p:cNvSpPr txBox="1"/>
              <p:nvPr/>
            </p:nvSpPr>
            <p:spPr>
              <a:xfrm>
                <a:off x="4504" y="2265"/>
                <a:ext cx="181"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59174" name="Text Box 70"/>
              <p:cNvSpPr txBox="1"/>
              <p:nvPr/>
            </p:nvSpPr>
            <p:spPr>
              <a:xfrm>
                <a:off x="4606" y="2304"/>
                <a:ext cx="458" cy="288"/>
              </a:xfrm>
              <a:prstGeom prst="rect">
                <a:avLst/>
              </a:prstGeom>
              <a:noFill/>
              <a:ln w="25400">
                <a:noFill/>
              </a:ln>
            </p:spPr>
            <p:txBody>
              <a:bodyPr>
                <a:spAutoFit/>
              </a:bodyPr>
              <a:p>
                <a:pPr>
                  <a:spcBef>
                    <a:spcPct val="50000"/>
                  </a:spcBef>
                </a:pPr>
                <a:r>
                  <a:rPr lang="en-US" altLang="zh-CN" b="1" i="1" dirty="0">
                    <a:solidFill>
                      <a:schemeClr val="accent2"/>
                    </a:solidFill>
                    <a:latin typeface="Times New Roman" panose="02020603050405020304" pitchFamily="18" charset="0"/>
                  </a:rPr>
                  <a:t>V</a:t>
                </a:r>
                <a:r>
                  <a:rPr lang="en-US" altLang="zh-CN" b="1" baseline="-25000" dirty="0">
                    <a:solidFill>
                      <a:schemeClr val="accent2"/>
                    </a:solidFill>
                    <a:latin typeface="Times New Roman" panose="02020603050405020304" pitchFamily="18" charset="0"/>
                  </a:rPr>
                  <a:t>CC</a:t>
                </a:r>
                <a:endParaRPr lang="en-US" altLang="zh-CN" sz="2800" b="1" dirty="0">
                  <a:solidFill>
                    <a:schemeClr val="bg2"/>
                  </a:solidFill>
                  <a:latin typeface="Times New Roman" panose="02020603050405020304" pitchFamily="18" charset="0"/>
                </a:endParaRPr>
              </a:p>
            </p:txBody>
          </p:sp>
        </p:grpSp>
        <p:sp>
          <p:nvSpPr>
            <p:cNvPr id="559175" name="Line 71"/>
            <p:cNvSpPr/>
            <p:nvPr/>
          </p:nvSpPr>
          <p:spPr>
            <a:xfrm>
              <a:off x="2028" y="3252"/>
              <a:ext cx="432" cy="0"/>
            </a:xfrm>
            <a:prstGeom prst="line">
              <a:avLst/>
            </a:prstGeom>
            <a:ln w="25400" cap="flat" cmpd="sng">
              <a:solidFill>
                <a:schemeClr val="accent2"/>
              </a:solidFill>
              <a:prstDash val="solid"/>
              <a:headEnd type="none" w="med" len="med"/>
              <a:tailEnd type="none" w="med" len="lg"/>
            </a:ln>
          </p:spPr>
        </p:sp>
        <p:sp>
          <p:nvSpPr>
            <p:cNvPr id="559176" name="Oval 72"/>
            <p:cNvSpPr/>
            <p:nvPr/>
          </p:nvSpPr>
          <p:spPr>
            <a:xfrm>
              <a:off x="2016" y="3228"/>
              <a:ext cx="48" cy="47"/>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9177" name="Oval 73"/>
            <p:cNvSpPr/>
            <p:nvPr/>
          </p:nvSpPr>
          <p:spPr>
            <a:xfrm>
              <a:off x="2736" y="2208"/>
              <a:ext cx="48" cy="47"/>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9178" name="Oval 74"/>
            <p:cNvSpPr/>
            <p:nvPr/>
          </p:nvSpPr>
          <p:spPr>
            <a:xfrm>
              <a:off x="2736" y="3780"/>
              <a:ext cx="48" cy="47"/>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59179" name="Oval 75"/>
            <p:cNvSpPr/>
            <p:nvPr/>
          </p:nvSpPr>
          <p:spPr>
            <a:xfrm>
              <a:off x="3432" y="3084"/>
              <a:ext cx="48" cy="47"/>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559180" name="Group 76"/>
            <p:cNvGrpSpPr/>
            <p:nvPr/>
          </p:nvGrpSpPr>
          <p:grpSpPr>
            <a:xfrm>
              <a:off x="2473" y="2556"/>
              <a:ext cx="596" cy="952"/>
              <a:chOff x="4453" y="2616"/>
              <a:chExt cx="596" cy="952"/>
            </a:xfrm>
          </p:grpSpPr>
          <p:sp>
            <p:nvSpPr>
              <p:cNvPr id="559181" name="Line 77"/>
              <p:cNvSpPr/>
              <p:nvPr/>
            </p:nvSpPr>
            <p:spPr>
              <a:xfrm>
                <a:off x="4545" y="2616"/>
                <a:ext cx="0" cy="0"/>
              </a:xfrm>
              <a:prstGeom prst="line">
                <a:avLst/>
              </a:prstGeom>
              <a:ln w="9525" cap="flat" cmpd="sng">
                <a:solidFill>
                  <a:schemeClr val="tx1"/>
                </a:solidFill>
                <a:prstDash val="solid"/>
                <a:headEnd type="none" w="med" len="med"/>
                <a:tailEnd type="none" w="med" len="med"/>
              </a:ln>
            </p:spPr>
          </p:sp>
          <p:graphicFrame>
            <p:nvGraphicFramePr>
              <p:cNvPr id="559182" name="Object 78"/>
              <p:cNvGraphicFramePr/>
              <p:nvPr/>
            </p:nvGraphicFramePr>
            <p:xfrm>
              <a:off x="4729" y="2943"/>
              <a:ext cx="91" cy="179"/>
            </p:xfrm>
            <a:graphic>
              <a:graphicData uri="http://schemas.openxmlformats.org/presentationml/2006/ole">
                <mc:AlternateContent xmlns:mc="http://schemas.openxmlformats.org/markup-compatibility/2006">
                  <mc:Choice xmlns:v="urn:schemas-microsoft-com:vml" Requires="v">
                    <p:oleObj spid="_x0000_s4623" name="" r:id="rId6" imgW="190500" imgH="419100" progId="Equation.3">
                      <p:embed/>
                    </p:oleObj>
                  </mc:Choice>
                  <mc:Fallback>
                    <p:oleObj name="" r:id="rId6" imgW="190500" imgH="419100" progId="Equation.3">
                      <p:embed/>
                      <p:pic>
                        <p:nvPicPr>
                          <p:cNvPr id="0" name="图片 4622"/>
                          <p:cNvPicPr/>
                          <p:nvPr/>
                        </p:nvPicPr>
                        <p:blipFill>
                          <a:blip r:embed="rId2"/>
                          <a:stretch>
                            <a:fillRect/>
                          </a:stretch>
                        </p:blipFill>
                        <p:spPr>
                          <a:xfrm>
                            <a:off x="4729" y="2943"/>
                            <a:ext cx="91" cy="179"/>
                          </a:xfrm>
                          <a:prstGeom prst="rect">
                            <a:avLst/>
                          </a:prstGeom>
                          <a:noFill/>
                          <a:ln w="38100">
                            <a:noFill/>
                            <a:miter/>
                          </a:ln>
                        </p:spPr>
                      </p:pic>
                    </p:oleObj>
                  </mc:Fallback>
                </mc:AlternateContent>
              </a:graphicData>
            </a:graphic>
          </p:graphicFrame>
          <p:sp>
            <p:nvSpPr>
              <p:cNvPr id="559183" name="Rectangle 79"/>
              <p:cNvSpPr/>
              <p:nvPr/>
            </p:nvSpPr>
            <p:spPr>
              <a:xfrm>
                <a:off x="4454" y="2804"/>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59184" name="Text Box 80"/>
              <p:cNvSpPr txBox="1"/>
              <p:nvPr/>
            </p:nvSpPr>
            <p:spPr>
              <a:xfrm>
                <a:off x="4803" y="303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59185" name="AutoShape 81"/>
              <p:cNvSpPr/>
              <p:nvPr/>
            </p:nvSpPr>
            <p:spPr>
              <a:xfrm rot="-5400000">
                <a:off x="4584" y="2925"/>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59186" name="Group 82"/>
              <p:cNvGrpSpPr/>
              <p:nvPr/>
            </p:nvGrpSpPr>
            <p:grpSpPr>
              <a:xfrm>
                <a:off x="4710" y="2934"/>
                <a:ext cx="184" cy="66"/>
                <a:chOff x="2928" y="2112"/>
                <a:chExt cx="384" cy="240"/>
              </a:xfrm>
            </p:grpSpPr>
            <p:sp>
              <p:nvSpPr>
                <p:cNvPr id="559187" name="Oval 83"/>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59188" name="Oval 84"/>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59189" name="Text Box 85"/>
              <p:cNvSpPr txBox="1"/>
              <p:nvPr/>
            </p:nvSpPr>
            <p:spPr>
              <a:xfrm>
                <a:off x="4482" y="2979"/>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59190" name="Text Box 86"/>
              <p:cNvSpPr txBox="1"/>
              <p:nvPr/>
            </p:nvSpPr>
            <p:spPr>
              <a:xfrm>
                <a:off x="4482" y="3241"/>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59191" name="Object 87"/>
              <p:cNvGraphicFramePr/>
              <p:nvPr/>
            </p:nvGraphicFramePr>
            <p:xfrm>
              <a:off x="4729" y="2943"/>
              <a:ext cx="91" cy="179"/>
            </p:xfrm>
            <a:graphic>
              <a:graphicData uri="http://schemas.openxmlformats.org/presentationml/2006/ole">
                <mc:AlternateContent xmlns:mc="http://schemas.openxmlformats.org/markup-compatibility/2006">
                  <mc:Choice xmlns:v="urn:schemas-microsoft-com:vml" Requires="v">
                    <p:oleObj spid="_x0000_s4624" name="" r:id="rId7" imgW="190500" imgH="419100" progId="Equation.3">
                      <p:embed/>
                    </p:oleObj>
                  </mc:Choice>
                  <mc:Fallback>
                    <p:oleObj name="" r:id="rId7" imgW="190500" imgH="419100" progId="Equation.3">
                      <p:embed/>
                      <p:pic>
                        <p:nvPicPr>
                          <p:cNvPr id="0" name="图片 4623"/>
                          <p:cNvPicPr/>
                          <p:nvPr/>
                        </p:nvPicPr>
                        <p:blipFill>
                          <a:blip r:embed="rId2"/>
                          <a:stretch>
                            <a:fillRect/>
                          </a:stretch>
                        </p:blipFill>
                        <p:spPr>
                          <a:xfrm>
                            <a:off x="4729" y="2943"/>
                            <a:ext cx="91" cy="179"/>
                          </a:xfrm>
                          <a:prstGeom prst="rect">
                            <a:avLst/>
                          </a:prstGeom>
                          <a:noFill/>
                          <a:ln w="38100">
                            <a:noFill/>
                            <a:miter/>
                          </a:ln>
                        </p:spPr>
                      </p:pic>
                    </p:oleObj>
                  </mc:Fallback>
                </mc:AlternateContent>
              </a:graphicData>
            </a:graphic>
          </p:graphicFrame>
          <p:sp>
            <p:nvSpPr>
              <p:cNvPr id="559192" name="Rectangle 88"/>
              <p:cNvSpPr/>
              <p:nvPr/>
            </p:nvSpPr>
            <p:spPr>
              <a:xfrm>
                <a:off x="4454" y="2804"/>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59193" name="Text Box 89"/>
              <p:cNvSpPr txBox="1"/>
              <p:nvPr/>
            </p:nvSpPr>
            <p:spPr>
              <a:xfrm>
                <a:off x="4769" y="2991"/>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59194" name="AutoShape 90"/>
              <p:cNvSpPr/>
              <p:nvPr/>
            </p:nvSpPr>
            <p:spPr>
              <a:xfrm rot="-5400000">
                <a:off x="4603" y="2871"/>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59195" name="Text Box 91"/>
              <p:cNvSpPr txBox="1"/>
              <p:nvPr/>
            </p:nvSpPr>
            <p:spPr>
              <a:xfrm>
                <a:off x="4453" y="2851"/>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59196" name="Text Box 92"/>
              <p:cNvSpPr txBox="1"/>
              <p:nvPr/>
            </p:nvSpPr>
            <p:spPr>
              <a:xfrm>
                <a:off x="4453" y="3172"/>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59197" name="Object 93"/>
              <p:cNvGraphicFramePr/>
              <p:nvPr/>
            </p:nvGraphicFramePr>
            <p:xfrm>
              <a:off x="4728" y="2859"/>
              <a:ext cx="153" cy="98"/>
            </p:xfrm>
            <a:graphic>
              <a:graphicData uri="http://schemas.openxmlformats.org/presentationml/2006/ole">
                <mc:AlternateContent xmlns:mc="http://schemas.openxmlformats.org/markup-compatibility/2006">
                  <mc:Choice xmlns:v="urn:schemas-microsoft-com:vml" Requires="v">
                    <p:oleObj spid="_x0000_s4625" name="" r:id="rId8" imgW="317500" imgH="228600" progId="Equation.3">
                      <p:embed/>
                    </p:oleObj>
                  </mc:Choice>
                  <mc:Fallback>
                    <p:oleObj name="" r:id="rId8" imgW="317500" imgH="228600" progId="Equation.3">
                      <p:embed/>
                      <p:pic>
                        <p:nvPicPr>
                          <p:cNvPr id="0" name="图片 4624"/>
                          <p:cNvPicPr/>
                          <p:nvPr/>
                        </p:nvPicPr>
                        <p:blipFill>
                          <a:blip r:embed="rId5"/>
                          <a:stretch>
                            <a:fillRect/>
                          </a:stretch>
                        </p:blipFill>
                        <p:spPr>
                          <a:xfrm>
                            <a:off x="4728" y="2859"/>
                            <a:ext cx="153" cy="98"/>
                          </a:xfrm>
                          <a:prstGeom prst="rect">
                            <a:avLst/>
                          </a:prstGeom>
                          <a:noFill/>
                          <a:ln w="38100">
                            <a:noFill/>
                            <a:miter/>
                          </a:ln>
                        </p:spPr>
                      </p:pic>
                    </p:oleObj>
                  </mc:Fallback>
                </mc:AlternateContent>
              </a:graphicData>
            </a:graphic>
          </p:graphicFrame>
        </p:grpSp>
      </p:grpSp>
      <p:sp>
        <p:nvSpPr>
          <p:cNvPr id="3" name="页脚占位符 4"/>
          <p:cNvSpPr txBox="1">
            <a:spLocks noGrp="1"/>
          </p:cNvSpPr>
          <p:nvPr>
            <p:custDataLst>
              <p:tags r:id="rId9"/>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5831">
                                            <p:txEl>
                                              <p:charRg st="0" end="9"/>
                                            </p:txEl>
                                          </p:spTgt>
                                        </p:tgtEl>
                                        <p:attrNameLst>
                                          <p:attrName>style.visibility</p:attrName>
                                        </p:attrNameLst>
                                      </p:cBhvr>
                                      <p:to>
                                        <p:strVal val="visible"/>
                                      </p:to>
                                    </p:set>
                                    <p:animEffect transition="in" filter="wipe(left)">
                                      <p:cBhvr>
                                        <p:cTn id="7" dur="500"/>
                                        <p:tgtEl>
                                          <p:spTgt spid="75831">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5830"/>
                                        </p:tgtEl>
                                        <p:attrNameLst>
                                          <p:attrName>style.visibility</p:attrName>
                                        </p:attrNameLst>
                                      </p:cBhvr>
                                      <p:to>
                                        <p:strVal val="visible"/>
                                      </p:to>
                                    </p:set>
                                    <p:animEffect transition="in" filter="slide(fromBottom)">
                                      <p:cBhvr>
                                        <p:cTn id="17" dur="500"/>
                                        <p:tgtEl>
                                          <p:spTgt spid="7583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3"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2" presetClass="entr" presetSubtype="8"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75829"/>
                                        </p:tgtEl>
                                        <p:attrNameLst>
                                          <p:attrName>style.visibility</p:attrName>
                                        </p:attrNameLst>
                                      </p:cBhvr>
                                      <p:to>
                                        <p:strVal val="visible"/>
                                      </p:to>
                                    </p:set>
                                    <p:animEffect transition="in" filter="wipe(up)">
                                      <p:cBhvr>
                                        <p:cTn id="33" dur="500"/>
                                        <p:tgtEl>
                                          <p:spTgt spid="75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829" grpId="0" bldLvl="0" animBg="1"/>
      <p:bldP spid="75830" grpId="0"/>
      <p:bldP spid="75831" grpId="0"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Rectangle 2"/>
          <p:cNvSpPr/>
          <p:nvPr/>
        </p:nvSpPr>
        <p:spPr>
          <a:xfrm>
            <a:off x="474663" y="682625"/>
            <a:ext cx="3397250" cy="427038"/>
          </a:xfrm>
          <a:prstGeom prst="rect">
            <a:avLst/>
          </a:prstGeom>
          <a:noFill/>
          <a:ln w="9525">
            <a:noFill/>
          </a:ln>
        </p:spPr>
        <p:txBody>
          <a:bodyPr lIns="0" tIns="0" rIns="0" bIns="0">
            <a:spAutoFit/>
          </a:bodyPr>
          <a:p>
            <a:r>
              <a:rPr lang="zh-CN" altLang="en-US" sz="2800" b="1" dirty="0">
                <a:solidFill>
                  <a:schemeClr val="accent2"/>
                </a:solidFill>
                <a:latin typeface="Times New Roman" panose="02020603050405020304" pitchFamily="18" charset="0"/>
              </a:rPr>
              <a:t>（</a:t>
            </a:r>
            <a:r>
              <a:rPr lang="en-US" altLang="zh-CN" sz="2800" b="1" dirty="0">
                <a:solidFill>
                  <a:schemeClr val="accent2"/>
                </a:solidFill>
                <a:latin typeface="Times New Roman" panose="02020603050405020304" pitchFamily="18" charset="0"/>
              </a:rPr>
              <a:t>3</a:t>
            </a:r>
            <a:r>
              <a:rPr lang="zh-CN" altLang="en-US" sz="2800" b="1" dirty="0">
                <a:solidFill>
                  <a:schemeClr val="accent2"/>
                </a:solidFill>
                <a:latin typeface="Times New Roman" panose="02020603050405020304" pitchFamily="18" charset="0"/>
              </a:rPr>
              <a:t>）输出保护</a:t>
            </a:r>
            <a:endParaRPr lang="zh-CN" altLang="en-US" sz="2800" b="1" dirty="0">
              <a:solidFill>
                <a:schemeClr val="accent2"/>
              </a:solidFill>
              <a:latin typeface="Times New Roman" panose="02020603050405020304" pitchFamily="18" charset="0"/>
            </a:endParaRPr>
          </a:p>
        </p:txBody>
      </p:sp>
      <p:grpSp>
        <p:nvGrpSpPr>
          <p:cNvPr id="2" name="Group 3"/>
          <p:cNvGrpSpPr/>
          <p:nvPr/>
        </p:nvGrpSpPr>
        <p:grpSpPr>
          <a:xfrm>
            <a:off x="1136650" y="1506538"/>
            <a:ext cx="3663950" cy="3146425"/>
            <a:chOff x="650" y="711"/>
            <a:chExt cx="2308" cy="1982"/>
          </a:xfrm>
        </p:grpSpPr>
        <p:sp>
          <p:nvSpPr>
            <p:cNvPr id="560132" name="Text Box 4"/>
            <p:cNvSpPr txBox="1"/>
            <p:nvPr/>
          </p:nvSpPr>
          <p:spPr>
            <a:xfrm>
              <a:off x="1318" y="1480"/>
              <a:ext cx="244"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60133" name="Text Box 5"/>
            <p:cNvSpPr txBox="1"/>
            <p:nvPr/>
          </p:nvSpPr>
          <p:spPr>
            <a:xfrm>
              <a:off x="1462" y="2152"/>
              <a:ext cx="244"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60134" name="Text Box 6"/>
            <p:cNvSpPr txBox="1"/>
            <p:nvPr/>
          </p:nvSpPr>
          <p:spPr>
            <a:xfrm>
              <a:off x="674" y="1929"/>
              <a:ext cx="376" cy="327"/>
            </a:xfrm>
            <a:prstGeom prst="rect">
              <a:avLst/>
            </a:prstGeom>
            <a:noFill/>
            <a:ln w="25400">
              <a:noFill/>
            </a:ln>
          </p:spPr>
          <p:txBody>
            <a:bodyPr>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i</a:t>
              </a:r>
              <a:endParaRPr lang="en-US" altLang="zh-CN" sz="2800" b="1" dirty="0">
                <a:solidFill>
                  <a:srgbClr val="FF0066"/>
                </a:solidFill>
                <a:latin typeface="Times New Roman" panose="02020603050405020304" pitchFamily="18" charset="0"/>
              </a:endParaRPr>
            </a:p>
          </p:txBody>
        </p:sp>
        <p:sp>
          <p:nvSpPr>
            <p:cNvPr id="560135" name="Line 7"/>
            <p:cNvSpPr/>
            <p:nvPr/>
          </p:nvSpPr>
          <p:spPr>
            <a:xfrm>
              <a:off x="2616" y="2693"/>
              <a:ext cx="215" cy="0"/>
            </a:xfrm>
            <a:prstGeom prst="line">
              <a:avLst/>
            </a:prstGeom>
            <a:ln w="38100" cap="flat" cmpd="sng">
              <a:solidFill>
                <a:srgbClr val="000000"/>
              </a:solidFill>
              <a:prstDash val="solid"/>
              <a:headEnd type="none" w="med" len="med"/>
              <a:tailEnd type="none" w="med" len="med"/>
            </a:ln>
          </p:spPr>
        </p:sp>
        <p:sp>
          <p:nvSpPr>
            <p:cNvPr id="560136" name="Text Box 8"/>
            <p:cNvSpPr txBox="1"/>
            <p:nvPr/>
          </p:nvSpPr>
          <p:spPr>
            <a:xfrm>
              <a:off x="2558" y="1842"/>
              <a:ext cx="244" cy="327"/>
            </a:xfrm>
            <a:prstGeom prst="rect">
              <a:avLst/>
            </a:prstGeom>
            <a:noFill/>
            <a:ln w="25400">
              <a:noFill/>
            </a:ln>
          </p:spPr>
          <p:txBody>
            <a:bodyPr>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60137" name="Text Box 9"/>
            <p:cNvSpPr txBox="1"/>
            <p:nvPr/>
          </p:nvSpPr>
          <p:spPr>
            <a:xfrm>
              <a:off x="2582" y="2226"/>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60138" name="Line 10"/>
            <p:cNvSpPr/>
            <p:nvPr/>
          </p:nvSpPr>
          <p:spPr>
            <a:xfrm>
              <a:off x="2724" y="2556"/>
              <a:ext cx="0" cy="132"/>
            </a:xfrm>
            <a:prstGeom prst="line">
              <a:avLst/>
            </a:prstGeom>
            <a:ln w="25400" cap="flat" cmpd="sng">
              <a:solidFill>
                <a:schemeClr val="tx1"/>
              </a:solidFill>
              <a:prstDash val="solid"/>
              <a:headEnd type="none" w="med" len="med"/>
              <a:tailEnd type="none" w="med" len="lg"/>
            </a:ln>
          </p:spPr>
        </p:sp>
        <p:sp>
          <p:nvSpPr>
            <p:cNvPr id="560139" name="Line 11"/>
            <p:cNvSpPr/>
            <p:nvPr/>
          </p:nvSpPr>
          <p:spPr>
            <a:xfrm>
              <a:off x="1905" y="1152"/>
              <a:ext cx="0" cy="0"/>
            </a:xfrm>
            <a:prstGeom prst="line">
              <a:avLst/>
            </a:prstGeom>
            <a:ln w="9525" cap="flat" cmpd="sng">
              <a:solidFill>
                <a:schemeClr val="tx1"/>
              </a:solidFill>
              <a:prstDash val="solid"/>
              <a:headEnd type="none" w="med" len="med"/>
              <a:tailEnd type="none" w="med" len="med"/>
            </a:ln>
          </p:spPr>
        </p:sp>
        <p:graphicFrame>
          <p:nvGraphicFramePr>
            <p:cNvPr id="560140" name="Object 12"/>
            <p:cNvGraphicFramePr/>
            <p:nvPr/>
          </p:nvGraphicFramePr>
          <p:xfrm>
            <a:off x="2089" y="1719"/>
            <a:ext cx="91" cy="179"/>
          </p:xfrm>
          <a:graphic>
            <a:graphicData uri="http://schemas.openxmlformats.org/presentationml/2006/ole">
              <mc:AlternateContent xmlns:mc="http://schemas.openxmlformats.org/markup-compatibility/2006">
                <mc:Choice xmlns:v="urn:schemas-microsoft-com:vml" Requires="v">
                  <p:oleObj spid="_x0000_s4626" name="" r:id="rId1" imgW="190500" imgH="419100" progId="Equation.3">
                    <p:embed/>
                  </p:oleObj>
                </mc:Choice>
                <mc:Fallback>
                  <p:oleObj name="" r:id="rId1" imgW="190500" imgH="419100" progId="Equation.3">
                    <p:embed/>
                    <p:pic>
                      <p:nvPicPr>
                        <p:cNvPr id="0" name="图片 4625"/>
                        <p:cNvPicPr/>
                        <p:nvPr/>
                      </p:nvPicPr>
                      <p:blipFill>
                        <a:blip r:embed="rId2"/>
                        <a:stretch>
                          <a:fillRect/>
                        </a:stretch>
                      </p:blipFill>
                      <p:spPr>
                        <a:xfrm>
                          <a:off x="2089" y="1719"/>
                          <a:ext cx="91" cy="179"/>
                        </a:xfrm>
                        <a:prstGeom prst="rect">
                          <a:avLst/>
                        </a:prstGeom>
                        <a:noFill/>
                        <a:ln w="38100">
                          <a:noFill/>
                          <a:miter/>
                        </a:ln>
                      </p:spPr>
                    </p:pic>
                  </p:oleObj>
                </mc:Fallback>
              </mc:AlternateContent>
            </a:graphicData>
          </a:graphic>
        </p:graphicFrame>
        <p:sp>
          <p:nvSpPr>
            <p:cNvPr id="560141" name="Line 13"/>
            <p:cNvSpPr/>
            <p:nvPr/>
          </p:nvSpPr>
          <p:spPr>
            <a:xfrm>
              <a:off x="868" y="1813"/>
              <a:ext cx="967" cy="0"/>
            </a:xfrm>
            <a:prstGeom prst="line">
              <a:avLst/>
            </a:prstGeom>
            <a:ln w="25400" cap="flat" cmpd="sng">
              <a:solidFill>
                <a:schemeClr val="tx2"/>
              </a:solidFill>
              <a:prstDash val="solid"/>
              <a:headEnd type="none" w="med" len="med"/>
              <a:tailEnd type="none" w="med" len="lg"/>
            </a:ln>
          </p:spPr>
        </p:sp>
        <p:sp>
          <p:nvSpPr>
            <p:cNvPr id="560142" name="Line 14"/>
            <p:cNvSpPr/>
            <p:nvPr/>
          </p:nvSpPr>
          <p:spPr>
            <a:xfrm>
              <a:off x="1223" y="2135"/>
              <a:ext cx="582" cy="0"/>
            </a:xfrm>
            <a:prstGeom prst="line">
              <a:avLst/>
            </a:prstGeom>
            <a:ln w="25400" cap="flat" cmpd="sng">
              <a:solidFill>
                <a:schemeClr val="tx2"/>
              </a:solidFill>
              <a:prstDash val="solid"/>
              <a:headEnd type="none" w="med" len="med"/>
              <a:tailEnd type="none" w="med" len="lg"/>
            </a:ln>
          </p:spPr>
        </p:sp>
        <p:sp>
          <p:nvSpPr>
            <p:cNvPr id="560143" name="Line 15"/>
            <p:cNvSpPr/>
            <p:nvPr/>
          </p:nvSpPr>
          <p:spPr>
            <a:xfrm>
              <a:off x="2373" y="1933"/>
              <a:ext cx="349" cy="0"/>
            </a:xfrm>
            <a:prstGeom prst="line">
              <a:avLst/>
            </a:prstGeom>
            <a:ln w="25400" cap="flat" cmpd="sng">
              <a:solidFill>
                <a:schemeClr val="tx2"/>
              </a:solidFill>
              <a:prstDash val="solid"/>
              <a:headEnd type="none" w="med" len="med"/>
              <a:tailEnd type="none" w="med" len="lg"/>
            </a:ln>
          </p:spPr>
        </p:sp>
        <p:sp>
          <p:nvSpPr>
            <p:cNvPr id="560144" name="Oval 16"/>
            <p:cNvSpPr/>
            <p:nvPr/>
          </p:nvSpPr>
          <p:spPr>
            <a:xfrm>
              <a:off x="2675" y="1896"/>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60145" name="Rectangle 17"/>
            <p:cNvSpPr/>
            <p:nvPr/>
          </p:nvSpPr>
          <p:spPr>
            <a:xfrm>
              <a:off x="1814" y="1580"/>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60146" name="Text Box 18"/>
            <p:cNvSpPr txBox="1"/>
            <p:nvPr/>
          </p:nvSpPr>
          <p:spPr>
            <a:xfrm>
              <a:off x="2163" y="1815"/>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60147" name="AutoShape 19"/>
            <p:cNvSpPr/>
            <p:nvPr/>
          </p:nvSpPr>
          <p:spPr>
            <a:xfrm rot="-5400000">
              <a:off x="1944" y="1701"/>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60148" name="Group 20"/>
            <p:cNvGrpSpPr/>
            <p:nvPr/>
          </p:nvGrpSpPr>
          <p:grpSpPr>
            <a:xfrm>
              <a:off x="2070" y="1710"/>
              <a:ext cx="184" cy="66"/>
              <a:chOff x="2928" y="2112"/>
              <a:chExt cx="384" cy="240"/>
            </a:xfrm>
          </p:grpSpPr>
          <p:sp>
            <p:nvSpPr>
              <p:cNvPr id="560149" name="Oval 21"/>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60150" name="Oval 22"/>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60151" name="Text Box 23"/>
            <p:cNvSpPr txBox="1"/>
            <p:nvPr/>
          </p:nvSpPr>
          <p:spPr>
            <a:xfrm>
              <a:off x="1842" y="1755"/>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60152" name="Text Box 24"/>
            <p:cNvSpPr txBox="1"/>
            <p:nvPr/>
          </p:nvSpPr>
          <p:spPr>
            <a:xfrm>
              <a:off x="1842" y="2017"/>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60153" name="Object 25"/>
            <p:cNvGraphicFramePr/>
            <p:nvPr/>
          </p:nvGraphicFramePr>
          <p:xfrm>
            <a:off x="2089" y="1719"/>
            <a:ext cx="91" cy="179"/>
          </p:xfrm>
          <a:graphic>
            <a:graphicData uri="http://schemas.openxmlformats.org/presentationml/2006/ole">
              <mc:AlternateContent xmlns:mc="http://schemas.openxmlformats.org/markup-compatibility/2006">
                <mc:Choice xmlns:v="urn:schemas-microsoft-com:vml" Requires="v">
                  <p:oleObj spid="_x0000_s4618" name="" r:id="rId3" imgW="190500" imgH="419100" progId="Equation.3">
                    <p:embed/>
                  </p:oleObj>
                </mc:Choice>
                <mc:Fallback>
                  <p:oleObj name="" r:id="rId3" imgW="190500" imgH="419100" progId="Equation.3">
                    <p:embed/>
                    <p:pic>
                      <p:nvPicPr>
                        <p:cNvPr id="0" name="图片 4617"/>
                        <p:cNvPicPr/>
                        <p:nvPr/>
                      </p:nvPicPr>
                      <p:blipFill>
                        <a:blip r:embed="rId2"/>
                        <a:stretch>
                          <a:fillRect/>
                        </a:stretch>
                      </p:blipFill>
                      <p:spPr>
                        <a:xfrm>
                          <a:off x="2089" y="1719"/>
                          <a:ext cx="91" cy="179"/>
                        </a:xfrm>
                        <a:prstGeom prst="rect">
                          <a:avLst/>
                        </a:prstGeom>
                        <a:noFill/>
                        <a:ln w="38100">
                          <a:noFill/>
                          <a:miter/>
                        </a:ln>
                      </p:spPr>
                    </p:pic>
                  </p:oleObj>
                </mc:Fallback>
              </mc:AlternateContent>
            </a:graphicData>
          </a:graphic>
        </p:graphicFrame>
        <p:sp>
          <p:nvSpPr>
            <p:cNvPr id="560154" name="Rectangle 26"/>
            <p:cNvSpPr/>
            <p:nvPr/>
          </p:nvSpPr>
          <p:spPr>
            <a:xfrm>
              <a:off x="1814" y="1580"/>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60155" name="Text Box 27"/>
            <p:cNvSpPr txBox="1"/>
            <p:nvPr/>
          </p:nvSpPr>
          <p:spPr>
            <a:xfrm>
              <a:off x="2123" y="1791"/>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60156" name="AutoShape 28"/>
            <p:cNvSpPr/>
            <p:nvPr/>
          </p:nvSpPr>
          <p:spPr>
            <a:xfrm rot="-5400000">
              <a:off x="1963" y="1647"/>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60157" name="Text Box 29"/>
            <p:cNvSpPr txBox="1"/>
            <p:nvPr/>
          </p:nvSpPr>
          <p:spPr>
            <a:xfrm>
              <a:off x="1813" y="1639"/>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60158" name="Text Box 30"/>
            <p:cNvSpPr txBox="1"/>
            <p:nvPr/>
          </p:nvSpPr>
          <p:spPr>
            <a:xfrm>
              <a:off x="1813" y="1948"/>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60159" name="Object 31"/>
            <p:cNvGraphicFramePr/>
            <p:nvPr/>
          </p:nvGraphicFramePr>
          <p:xfrm>
            <a:off x="2088" y="1635"/>
            <a:ext cx="153" cy="98"/>
          </p:xfrm>
          <a:graphic>
            <a:graphicData uri="http://schemas.openxmlformats.org/presentationml/2006/ole">
              <mc:AlternateContent xmlns:mc="http://schemas.openxmlformats.org/markup-compatibility/2006">
                <mc:Choice xmlns:v="urn:schemas-microsoft-com:vml" Requires="v">
                  <p:oleObj spid="_x0000_s4619" name="" r:id="rId4" imgW="317500" imgH="228600" progId="Equation.3">
                    <p:embed/>
                  </p:oleObj>
                </mc:Choice>
                <mc:Fallback>
                  <p:oleObj name="" r:id="rId4" imgW="317500" imgH="228600" progId="Equation.3">
                    <p:embed/>
                    <p:pic>
                      <p:nvPicPr>
                        <p:cNvPr id="0" name="图片 4618"/>
                        <p:cNvPicPr/>
                        <p:nvPr/>
                      </p:nvPicPr>
                      <p:blipFill>
                        <a:blip r:embed="rId5"/>
                        <a:stretch>
                          <a:fillRect/>
                        </a:stretch>
                      </p:blipFill>
                      <p:spPr>
                        <a:xfrm>
                          <a:off x="2088" y="1635"/>
                          <a:ext cx="153" cy="98"/>
                        </a:xfrm>
                        <a:prstGeom prst="rect">
                          <a:avLst/>
                        </a:prstGeom>
                        <a:noFill/>
                        <a:ln w="38100">
                          <a:noFill/>
                          <a:miter/>
                        </a:ln>
                      </p:spPr>
                    </p:pic>
                  </p:oleObj>
                </mc:Fallback>
              </mc:AlternateContent>
            </a:graphicData>
          </a:graphic>
        </p:graphicFrame>
        <p:sp>
          <p:nvSpPr>
            <p:cNvPr id="560160" name="Rectangle 32"/>
            <p:cNvSpPr/>
            <p:nvPr/>
          </p:nvSpPr>
          <p:spPr>
            <a:xfrm>
              <a:off x="2641" y="1998"/>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560161" name="Rectangle 33"/>
            <p:cNvSpPr/>
            <p:nvPr/>
          </p:nvSpPr>
          <p:spPr>
            <a:xfrm>
              <a:off x="1308" y="2094"/>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60162" name="Oval 34"/>
            <p:cNvSpPr/>
            <p:nvPr/>
          </p:nvSpPr>
          <p:spPr>
            <a:xfrm>
              <a:off x="2699" y="250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60163" name="Rectangle 35"/>
            <p:cNvSpPr/>
            <p:nvPr/>
          </p:nvSpPr>
          <p:spPr>
            <a:xfrm>
              <a:off x="1296" y="1782"/>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60164" name="Oval 36"/>
            <p:cNvSpPr/>
            <p:nvPr/>
          </p:nvSpPr>
          <p:spPr>
            <a:xfrm>
              <a:off x="803" y="178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60165" name="Line 37"/>
            <p:cNvSpPr/>
            <p:nvPr/>
          </p:nvSpPr>
          <p:spPr>
            <a:xfrm>
              <a:off x="1116" y="2621"/>
              <a:ext cx="215" cy="0"/>
            </a:xfrm>
            <a:prstGeom prst="line">
              <a:avLst/>
            </a:prstGeom>
            <a:ln w="38100" cap="flat" cmpd="sng">
              <a:solidFill>
                <a:srgbClr val="000000"/>
              </a:solidFill>
              <a:prstDash val="solid"/>
              <a:headEnd type="none" w="med" len="med"/>
              <a:tailEnd type="none" w="med" len="med"/>
            </a:ln>
          </p:spPr>
        </p:sp>
        <p:sp>
          <p:nvSpPr>
            <p:cNvPr id="560166" name="Line 38"/>
            <p:cNvSpPr/>
            <p:nvPr/>
          </p:nvSpPr>
          <p:spPr>
            <a:xfrm>
              <a:off x="1224" y="2136"/>
              <a:ext cx="0" cy="480"/>
            </a:xfrm>
            <a:prstGeom prst="line">
              <a:avLst/>
            </a:prstGeom>
            <a:ln w="25400" cap="flat" cmpd="sng">
              <a:solidFill>
                <a:schemeClr val="tx1"/>
              </a:solidFill>
              <a:prstDash val="solid"/>
              <a:headEnd type="none" w="med" len="med"/>
              <a:tailEnd type="none" w="med" len="lg"/>
            </a:ln>
          </p:spPr>
        </p:sp>
        <p:sp>
          <p:nvSpPr>
            <p:cNvPr id="560167" name="Line 39"/>
            <p:cNvSpPr/>
            <p:nvPr/>
          </p:nvSpPr>
          <p:spPr>
            <a:xfrm>
              <a:off x="708" y="2633"/>
              <a:ext cx="215" cy="0"/>
            </a:xfrm>
            <a:prstGeom prst="line">
              <a:avLst/>
            </a:prstGeom>
            <a:ln w="38100" cap="flat" cmpd="sng">
              <a:solidFill>
                <a:srgbClr val="000000"/>
              </a:solidFill>
              <a:prstDash val="solid"/>
              <a:headEnd type="none" w="med" len="med"/>
              <a:tailEnd type="none" w="med" len="med"/>
            </a:ln>
          </p:spPr>
        </p:sp>
        <p:sp>
          <p:nvSpPr>
            <p:cNvPr id="560168" name="Line 40"/>
            <p:cNvSpPr/>
            <p:nvPr/>
          </p:nvSpPr>
          <p:spPr>
            <a:xfrm>
              <a:off x="816" y="2496"/>
              <a:ext cx="0" cy="132"/>
            </a:xfrm>
            <a:prstGeom prst="line">
              <a:avLst/>
            </a:prstGeom>
            <a:ln w="25400" cap="flat" cmpd="sng">
              <a:solidFill>
                <a:schemeClr val="tx1"/>
              </a:solidFill>
              <a:prstDash val="solid"/>
              <a:headEnd type="none" w="med" len="med"/>
              <a:tailEnd type="none" w="med" len="lg"/>
            </a:ln>
          </p:spPr>
        </p:sp>
        <p:sp>
          <p:nvSpPr>
            <p:cNvPr id="560169" name="Oval 41"/>
            <p:cNvSpPr/>
            <p:nvPr/>
          </p:nvSpPr>
          <p:spPr>
            <a:xfrm>
              <a:off x="791" y="2448"/>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60170" name="Text Box 42"/>
            <p:cNvSpPr txBox="1"/>
            <p:nvPr/>
          </p:nvSpPr>
          <p:spPr>
            <a:xfrm>
              <a:off x="650" y="1737"/>
              <a:ext cx="244"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60171" name="Text Box 43"/>
            <p:cNvSpPr txBox="1"/>
            <p:nvPr/>
          </p:nvSpPr>
          <p:spPr>
            <a:xfrm>
              <a:off x="674" y="2169"/>
              <a:ext cx="228" cy="327"/>
            </a:xfrm>
            <a:prstGeom prst="rect">
              <a:avLst/>
            </a:prstGeom>
            <a:noFill/>
            <a:ln w="25400">
              <a:noFill/>
            </a:ln>
          </p:spPr>
          <p:txBody>
            <a:bodyPr wrap="none">
              <a:spAutoFit/>
            </a:bodyPr>
            <a:p>
              <a:pPr>
                <a:spcBef>
                  <a:spcPct val="50000"/>
                </a:spcBef>
              </a:pP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560172" name="Text Box 44"/>
            <p:cNvSpPr txBox="1"/>
            <p:nvPr/>
          </p:nvSpPr>
          <p:spPr>
            <a:xfrm>
              <a:off x="1674" y="711"/>
              <a:ext cx="504" cy="288"/>
            </a:xfrm>
            <a:prstGeom prst="rect">
              <a:avLst/>
            </a:prstGeom>
            <a:noFill/>
            <a:ln w="25400">
              <a:noFill/>
            </a:ln>
          </p:spPr>
          <p:txBody>
            <a:bodyPr>
              <a:spAutoFit/>
            </a:bodyPr>
            <a:p>
              <a:pPr>
                <a:spcBef>
                  <a:spcPct val="50000"/>
                </a:spcBef>
              </a:pPr>
              <a:r>
                <a:rPr lang="en-US" altLang="zh-CN" b="1" dirty="0">
                  <a:solidFill>
                    <a:srgbClr val="990099"/>
                  </a:solidFill>
                  <a:latin typeface="Times New Roman" panose="02020603050405020304" pitchFamily="18" charset="0"/>
                </a:rPr>
                <a:t>D</a:t>
              </a:r>
              <a:r>
                <a:rPr lang="en-US" altLang="zh-CN" b="1" baseline="-25000" dirty="0">
                  <a:solidFill>
                    <a:srgbClr val="990099"/>
                  </a:solidFill>
                  <a:latin typeface="Times New Roman" panose="02020603050405020304" pitchFamily="18" charset="0"/>
                </a:rPr>
                <a:t>Z</a:t>
              </a:r>
              <a:endParaRPr lang="en-US" altLang="zh-CN" sz="2800" b="1" dirty="0">
                <a:solidFill>
                  <a:srgbClr val="990099"/>
                </a:solidFill>
                <a:latin typeface="Times New Roman" panose="02020603050405020304" pitchFamily="18" charset="0"/>
              </a:endParaRPr>
            </a:p>
          </p:txBody>
        </p:sp>
        <p:grpSp>
          <p:nvGrpSpPr>
            <p:cNvPr id="560173" name="Group 45"/>
            <p:cNvGrpSpPr/>
            <p:nvPr/>
          </p:nvGrpSpPr>
          <p:grpSpPr>
            <a:xfrm>
              <a:off x="2000" y="908"/>
              <a:ext cx="279" cy="240"/>
              <a:chOff x="3314" y="1364"/>
              <a:chExt cx="279" cy="240"/>
            </a:xfrm>
          </p:grpSpPr>
          <p:sp>
            <p:nvSpPr>
              <p:cNvPr id="560174" name="AutoShape 46"/>
              <p:cNvSpPr/>
              <p:nvPr/>
            </p:nvSpPr>
            <p:spPr>
              <a:xfrm rot="-5400000">
                <a:off x="3296" y="1421"/>
                <a:ext cx="168" cy="132"/>
              </a:xfrm>
              <a:prstGeom prst="flowChartMerge">
                <a:avLst/>
              </a:prstGeom>
              <a:solidFill>
                <a:srgbClr val="FFFFFF"/>
              </a:solidFill>
              <a:ln w="38100" cap="flat" cmpd="sng">
                <a:solidFill>
                  <a:srgbClr val="9900CC"/>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60175" name="Group 47"/>
              <p:cNvGrpSpPr/>
              <p:nvPr/>
            </p:nvGrpSpPr>
            <p:grpSpPr>
              <a:xfrm rot="10800000">
                <a:off x="3443" y="1364"/>
                <a:ext cx="150" cy="240"/>
                <a:chOff x="3150" y="2112"/>
                <a:chExt cx="150" cy="240"/>
              </a:xfrm>
            </p:grpSpPr>
            <p:sp>
              <p:nvSpPr>
                <p:cNvPr id="560176" name="AutoShape 48"/>
                <p:cNvSpPr/>
                <p:nvPr/>
              </p:nvSpPr>
              <p:spPr>
                <a:xfrm rot="-5400000">
                  <a:off x="3132" y="2160"/>
                  <a:ext cx="168" cy="132"/>
                </a:xfrm>
                <a:prstGeom prst="flowChartMerge">
                  <a:avLst/>
                </a:prstGeom>
                <a:solidFill>
                  <a:srgbClr val="FFFFFF"/>
                </a:solidFill>
                <a:ln w="38100" cap="flat" cmpd="sng">
                  <a:solidFill>
                    <a:srgbClr val="9900CC"/>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60177" name="Line 49"/>
                <p:cNvSpPr/>
                <p:nvPr/>
              </p:nvSpPr>
              <p:spPr>
                <a:xfrm>
                  <a:off x="3300" y="2112"/>
                  <a:ext cx="0" cy="240"/>
                </a:xfrm>
                <a:prstGeom prst="line">
                  <a:avLst/>
                </a:prstGeom>
                <a:ln w="38100" cap="flat" cmpd="sng">
                  <a:solidFill>
                    <a:srgbClr val="9900CC"/>
                  </a:solidFill>
                  <a:prstDash val="solid"/>
                  <a:headEnd type="none" w="med" len="med"/>
                  <a:tailEnd type="none" w="med" len="lg"/>
                </a:ln>
              </p:spPr>
            </p:sp>
          </p:grpSp>
          <p:sp>
            <p:nvSpPr>
              <p:cNvPr id="560178" name="Line 50"/>
              <p:cNvSpPr/>
              <p:nvPr/>
            </p:nvSpPr>
            <p:spPr>
              <a:xfrm>
                <a:off x="3434" y="1373"/>
                <a:ext cx="78" cy="0"/>
              </a:xfrm>
              <a:prstGeom prst="line">
                <a:avLst/>
              </a:prstGeom>
              <a:ln w="38100" cap="flat" cmpd="sng">
                <a:solidFill>
                  <a:srgbClr val="9900CC"/>
                </a:solidFill>
                <a:prstDash val="solid"/>
                <a:headEnd type="none" w="med" len="med"/>
                <a:tailEnd type="none" w="med" len="lg"/>
              </a:ln>
            </p:spPr>
          </p:sp>
          <p:sp>
            <p:nvSpPr>
              <p:cNvPr id="560179" name="Line 51"/>
              <p:cNvSpPr/>
              <p:nvPr/>
            </p:nvSpPr>
            <p:spPr>
              <a:xfrm>
                <a:off x="3369" y="1594"/>
                <a:ext cx="84" cy="1"/>
              </a:xfrm>
              <a:prstGeom prst="line">
                <a:avLst/>
              </a:prstGeom>
              <a:ln w="38100" cap="flat" cmpd="sng">
                <a:solidFill>
                  <a:srgbClr val="9900CC"/>
                </a:solidFill>
                <a:prstDash val="solid"/>
                <a:headEnd type="none" w="med" len="med"/>
                <a:tailEnd type="none" w="med" len="lg"/>
              </a:ln>
            </p:spPr>
          </p:sp>
        </p:grpSp>
        <p:sp>
          <p:nvSpPr>
            <p:cNvPr id="560180" name="Line 52"/>
            <p:cNvSpPr/>
            <p:nvPr/>
          </p:nvSpPr>
          <p:spPr>
            <a:xfrm rot="5400000" flipV="1">
              <a:off x="2106" y="597"/>
              <a:ext cx="6" cy="882"/>
            </a:xfrm>
            <a:prstGeom prst="line">
              <a:avLst/>
            </a:prstGeom>
            <a:ln w="28575" cap="flat" cmpd="sng">
              <a:solidFill>
                <a:schemeClr val="tx2"/>
              </a:solidFill>
              <a:prstDash val="solid"/>
              <a:headEnd type="none" w="med" len="med"/>
              <a:tailEnd type="none" w="med" len="lg"/>
            </a:ln>
          </p:spPr>
        </p:sp>
        <p:sp>
          <p:nvSpPr>
            <p:cNvPr id="560181" name="Line 53"/>
            <p:cNvSpPr/>
            <p:nvPr/>
          </p:nvSpPr>
          <p:spPr>
            <a:xfrm rot="10800000">
              <a:off x="2538" y="1047"/>
              <a:ext cx="0" cy="882"/>
            </a:xfrm>
            <a:prstGeom prst="line">
              <a:avLst/>
            </a:prstGeom>
            <a:ln w="25400" cap="flat" cmpd="sng">
              <a:solidFill>
                <a:schemeClr val="tx2"/>
              </a:solidFill>
              <a:prstDash val="solid"/>
              <a:headEnd type="none" w="med" len="med"/>
              <a:tailEnd type="none" w="med" len="lg"/>
            </a:ln>
          </p:spPr>
        </p:sp>
        <p:sp>
          <p:nvSpPr>
            <p:cNvPr id="560182" name="Line 54"/>
            <p:cNvSpPr/>
            <p:nvPr/>
          </p:nvSpPr>
          <p:spPr>
            <a:xfrm rot="10800000">
              <a:off x="1668" y="1035"/>
              <a:ext cx="0" cy="774"/>
            </a:xfrm>
            <a:prstGeom prst="line">
              <a:avLst/>
            </a:prstGeom>
            <a:ln w="25400" cap="flat" cmpd="sng">
              <a:solidFill>
                <a:schemeClr val="tx2"/>
              </a:solidFill>
              <a:prstDash val="solid"/>
              <a:headEnd type="none" w="med" len="med"/>
              <a:tailEnd type="none" w="med" len="lg"/>
            </a:ln>
          </p:spPr>
        </p:sp>
        <p:sp>
          <p:nvSpPr>
            <p:cNvPr id="560183" name="Text Box 55"/>
            <p:cNvSpPr txBox="1"/>
            <p:nvPr/>
          </p:nvSpPr>
          <p:spPr>
            <a:xfrm>
              <a:off x="1741" y="1090"/>
              <a:ext cx="287" cy="288"/>
            </a:xfrm>
            <a:prstGeom prst="rect">
              <a:avLst/>
            </a:prstGeom>
            <a:noFill/>
            <a:ln w="38100">
              <a:noFill/>
            </a:ln>
          </p:spPr>
          <p:txBody>
            <a:bodyPr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f</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60184" name="Line 56"/>
            <p:cNvSpPr/>
            <p:nvPr/>
          </p:nvSpPr>
          <p:spPr>
            <a:xfrm rot="5400000" flipV="1">
              <a:off x="2106" y="921"/>
              <a:ext cx="6" cy="882"/>
            </a:xfrm>
            <a:prstGeom prst="line">
              <a:avLst/>
            </a:prstGeom>
            <a:ln w="28575" cap="flat" cmpd="sng">
              <a:solidFill>
                <a:schemeClr val="tx2"/>
              </a:solidFill>
              <a:prstDash val="solid"/>
              <a:headEnd type="none" w="med" len="med"/>
              <a:tailEnd type="none" w="med" len="lg"/>
            </a:ln>
          </p:spPr>
        </p:sp>
        <p:sp>
          <p:nvSpPr>
            <p:cNvPr id="560185" name="Rectangle 57"/>
            <p:cNvSpPr/>
            <p:nvPr/>
          </p:nvSpPr>
          <p:spPr>
            <a:xfrm>
              <a:off x="1992" y="1314"/>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76858" name="AutoShape 58"/>
          <p:cNvSpPr/>
          <p:nvPr/>
        </p:nvSpPr>
        <p:spPr>
          <a:xfrm>
            <a:off x="5133975" y="1920875"/>
            <a:ext cx="1943100" cy="609600"/>
          </a:xfrm>
          <a:prstGeom prst="wedgeRoundRectCallout">
            <a:avLst>
              <a:gd name="adj1" fmla="val -116667"/>
              <a:gd name="adj2" fmla="val -48699"/>
              <a:gd name="adj3" fmla="val 16667"/>
            </a:avLst>
          </a:prstGeom>
          <a:noFill/>
          <a:ln w="9525" cap="flat" cmpd="sng">
            <a:solidFill>
              <a:srgbClr val="990099"/>
            </a:solidFill>
            <a:prstDash val="solid"/>
            <a:miter/>
            <a:headEnd type="none" w="med" len="med"/>
            <a:tailEnd type="none" w="med" len="med"/>
          </a:ln>
        </p:spPr>
        <p:txBody>
          <a:bodyPr/>
          <a:p>
            <a:pPr algn="ctr"/>
            <a:r>
              <a:rPr lang="zh-CN" altLang="en-US" sz="2800" b="1" dirty="0">
                <a:solidFill>
                  <a:srgbClr val="9900CC"/>
                </a:solidFill>
                <a:latin typeface="Times New Roman" panose="02020603050405020304" pitchFamily="18" charset="0"/>
              </a:rPr>
              <a:t>输出限幅</a:t>
            </a:r>
            <a:endParaRPr lang="zh-CN" altLang="en-US" sz="2800" b="1" dirty="0">
              <a:solidFill>
                <a:srgbClr val="9900CC"/>
              </a:solidFill>
              <a:latin typeface="Times New Roman" panose="02020603050405020304" pitchFamily="18" charset="0"/>
            </a:endParaRPr>
          </a:p>
        </p:txBody>
      </p:sp>
      <p:sp>
        <p:nvSpPr>
          <p:cNvPr id="7" name="页脚占位符 4"/>
          <p:cNvSpPr txBox="1">
            <a:spLocks noGrp="1"/>
          </p:cNvSpPr>
          <p:nvPr>
            <p:custDataLst>
              <p:tags r:id="rId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6802">
                                            <p:txEl>
                                              <p:charRg st="0" end="8"/>
                                            </p:txEl>
                                          </p:spTgt>
                                        </p:tgtEl>
                                        <p:attrNameLst>
                                          <p:attrName>style.visibility</p:attrName>
                                        </p:attrNameLst>
                                      </p:cBhvr>
                                      <p:to>
                                        <p:strVal val="visible"/>
                                      </p:to>
                                    </p:set>
                                    <p:animEffect transition="in" filter="wipe(left)">
                                      <p:cBhvr>
                                        <p:cTn id="7" dur="500"/>
                                        <p:tgtEl>
                                          <p:spTgt spid="76802">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6858"/>
                                        </p:tgtEl>
                                        <p:attrNameLst>
                                          <p:attrName>style.visibility</p:attrName>
                                        </p:attrNameLst>
                                      </p:cBhvr>
                                      <p:to>
                                        <p:strVal val="visible"/>
                                      </p:to>
                                    </p:set>
                                    <p:animEffect transition="in" filter="wipe(up)">
                                      <p:cBhvr>
                                        <p:cTn id="17" dur="500"/>
                                        <p:tgtEl>
                                          <p:spTgt spid="76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uild="p"/>
      <p:bldP spid="76858" grpId="0" bldLvl="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
        <p:nvSpPr>
          <p:cNvPr id="117762" name="Text Box 2"/>
          <p:cNvSpPr txBox="1">
            <a:spLocks noChangeArrowheads="1"/>
          </p:cNvSpPr>
          <p:nvPr>
            <p:custDataLst>
              <p:tags r:id="rId2"/>
            </p:custDataLst>
          </p:nvPr>
        </p:nvSpPr>
        <p:spPr bwMode="auto">
          <a:xfrm>
            <a:off x="2626678" y="518478"/>
            <a:ext cx="3960813" cy="650875"/>
          </a:xfrm>
          <a:prstGeom prst="rect">
            <a:avLst/>
          </a:prstGeom>
          <a:gradFill rotWithShape="1">
            <a:gsLst>
              <a:gs pos="0">
                <a:srgbClr val="CCFF99"/>
              </a:gs>
              <a:gs pos="100000">
                <a:srgbClr val="CCFF99">
                  <a:gamma/>
                  <a:shade val="60392"/>
                  <a:invGamma/>
                </a:srgbClr>
              </a:gs>
            </a:gsLst>
            <a:path path="shape">
              <a:fillToRect l="50000" t="50000" r="50000" b="50000"/>
            </a:path>
          </a:gradFill>
          <a:ln w="9525">
            <a:solidFill>
              <a:srgbClr val="008000"/>
            </a:solidFill>
            <a:miter lim="800000"/>
          </a:ln>
          <a:effectLst/>
        </p:spPr>
        <p:txBody>
          <a:bodyPr>
            <a:spAutoFit/>
          </a:bodyPr>
          <a:lstStyle/>
          <a:p>
            <a:pPr marR="0" defTabSz="914400" eaLnBrk="0" hangingPunct="0">
              <a:spcBef>
                <a:spcPct val="50000"/>
              </a:spcBef>
              <a:buClrTx/>
              <a:buSzTx/>
              <a:buFontTx/>
              <a:buNone/>
              <a:defRPr/>
            </a:pPr>
            <a:r>
              <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endPar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endParaRPr>
          </a:p>
        </p:txBody>
      </p:sp>
      <p:sp>
        <p:nvSpPr>
          <p:cNvPr id="4" name="Text Box 14"/>
          <p:cNvSpPr txBox="1"/>
          <p:nvPr>
            <p:custDataLst>
              <p:tags r:id="rId3"/>
            </p:custDataLst>
          </p:nvPr>
        </p:nvSpPr>
        <p:spPr>
          <a:xfrm>
            <a:off x="2626678" y="1791968"/>
            <a:ext cx="3900306" cy="646331"/>
          </a:xfrm>
          <a:prstGeom prst="rect">
            <a:avLst/>
          </a:prstGeom>
          <a:noFill/>
          <a:ln w="9525">
            <a:noFill/>
          </a:ln>
        </p:spPr>
        <p:txBody>
          <a:bodyPr wrap="square">
            <a:spAutoFit/>
          </a:bodyPr>
          <a:lstStyle/>
          <a:p>
            <a:pPr algn="ctr">
              <a:spcBef>
                <a:spcPct val="50000"/>
              </a:spcBef>
            </a:pPr>
            <a:r>
              <a:rPr lang="zh-CN" altLang="en-US" sz="3600" b="1" dirty="0">
                <a:solidFill>
                  <a:srgbClr val="FF0000"/>
                </a:solidFill>
                <a:latin typeface="Arial" panose="020B0604020202020204" pitchFamily="34" charset="0"/>
              </a:rPr>
              <a:t>扫码即测即评！</a:t>
            </a:r>
            <a:endParaRPr lang="zh-CN" altLang="en-US" sz="3600" b="1" dirty="0">
              <a:solidFill>
                <a:srgbClr val="FF0000"/>
              </a:solidFill>
              <a:latin typeface="Arial" panose="020B0604020202020204" pitchFamily="34" charset="0"/>
            </a:endParaRPr>
          </a:p>
        </p:txBody>
      </p:sp>
      <p:pic>
        <p:nvPicPr>
          <p:cNvPr id="2" name="图片 1"/>
          <p:cNvPicPr>
            <a:picLocks noChangeAspect="1"/>
          </p:cNvPicPr>
          <p:nvPr>
            <p:custDataLst>
              <p:tags r:id="rId4"/>
            </p:custDataLst>
          </p:nvPr>
        </p:nvPicPr>
        <p:blipFill>
          <a:blip r:embed="rId5"/>
          <a:stretch>
            <a:fillRect/>
          </a:stretch>
        </p:blipFill>
        <p:spPr>
          <a:xfrm>
            <a:off x="2223135" y="2728595"/>
            <a:ext cx="4753610" cy="2111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checkerboard(across)">
                                      <p:cBhvr>
                                        <p:cTn id="7" dur="1000"/>
                                        <p:tgtEl>
                                          <p:spTgt spid="11776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ldLvl="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3011" name="Text Box 3"/>
          <p:cNvSpPr txBox="1"/>
          <p:nvPr/>
        </p:nvSpPr>
        <p:spPr>
          <a:xfrm>
            <a:off x="755650" y="908050"/>
            <a:ext cx="7488238" cy="1917700"/>
          </a:xfrm>
          <a:prstGeom prst="rect">
            <a:avLst/>
          </a:prstGeom>
          <a:solidFill>
            <a:srgbClr val="FFFFCC"/>
          </a:solidFill>
          <a:ln w="9525">
            <a:noFill/>
          </a:ln>
        </p:spPr>
        <p:txBody>
          <a:bodyPr>
            <a:spAutoFit/>
          </a:bodyPr>
          <a:p>
            <a:pPr algn="just" eaLnBrk="0" hangingPunct="0"/>
            <a:r>
              <a:rPr lang="zh-CN" altLang="en-US" b="1" dirty="0">
                <a:solidFill>
                  <a:srgbClr val="006600"/>
                </a:solidFill>
                <a:latin typeface="Times New Roman" panose="02020603050405020304" pitchFamily="18" charset="0"/>
              </a:rPr>
              <a:t>图解步骤：</a:t>
            </a:r>
            <a:endParaRPr lang="zh-CN" altLang="en-US" b="1" dirty="0">
              <a:solidFill>
                <a:srgbClr val="006600"/>
              </a:solidFill>
              <a:latin typeface="Times New Roman" panose="02020603050405020304" pitchFamily="18" charset="0"/>
            </a:endParaRPr>
          </a:p>
          <a:p>
            <a:pPr algn="just" eaLnBrk="0" hangingPunct="0"/>
            <a:r>
              <a:rPr lang="zh-CN" altLang="en-US" b="1" dirty="0">
                <a:solidFill>
                  <a:srgbClr val="006600"/>
                </a:solidFill>
                <a:latin typeface="Times New Roman" panose="02020603050405020304" pitchFamily="18" charset="0"/>
              </a:rPr>
              <a:t>（</a:t>
            </a:r>
            <a:r>
              <a:rPr lang="en-US" altLang="zh-CN" b="1" dirty="0">
                <a:solidFill>
                  <a:srgbClr val="006600"/>
                </a:solidFill>
                <a:latin typeface="Times New Roman" panose="02020603050405020304" pitchFamily="18" charset="0"/>
              </a:rPr>
              <a:t>1</a:t>
            </a:r>
            <a:r>
              <a:rPr lang="zh-CN" altLang="en-US" b="1" dirty="0">
                <a:solidFill>
                  <a:srgbClr val="006600"/>
                </a:solidFill>
                <a:latin typeface="Times New Roman" panose="02020603050405020304" pitchFamily="18" charset="0"/>
              </a:rPr>
              <a:t>）根据静态分析方法，求出静态工作点</a:t>
            </a:r>
            <a:r>
              <a:rPr lang="en-US" altLang="zh-CN" b="1" i="1" dirty="0">
                <a:solidFill>
                  <a:srgbClr val="006600"/>
                </a:solidFill>
                <a:latin typeface="Times New Roman" panose="02020603050405020304" pitchFamily="18" charset="0"/>
              </a:rPr>
              <a:t>Q</a:t>
            </a:r>
            <a:r>
              <a:rPr lang="zh-CN" altLang="en-US" b="1" dirty="0">
                <a:solidFill>
                  <a:srgbClr val="006600"/>
                </a:solidFill>
                <a:latin typeface="Times New Roman" panose="02020603050405020304" pitchFamily="18" charset="0"/>
              </a:rPr>
              <a:t>。</a:t>
            </a:r>
            <a:endParaRPr lang="zh-CN" altLang="en-US" b="1" dirty="0">
              <a:solidFill>
                <a:srgbClr val="006600"/>
              </a:solidFill>
              <a:latin typeface="Times New Roman" panose="02020603050405020304" pitchFamily="18" charset="0"/>
            </a:endParaRPr>
          </a:p>
          <a:p>
            <a:pPr algn="just" eaLnBrk="0" hangingPunct="0"/>
            <a:r>
              <a:rPr lang="zh-CN" altLang="en-US" b="1" dirty="0">
                <a:solidFill>
                  <a:srgbClr val="006600"/>
                </a:solidFill>
                <a:latin typeface="Times New Roman" panose="02020603050405020304" pitchFamily="18" charset="0"/>
              </a:rPr>
              <a:t>（</a:t>
            </a:r>
            <a:r>
              <a:rPr lang="en-US" altLang="zh-CN" b="1" dirty="0">
                <a:solidFill>
                  <a:srgbClr val="006600"/>
                </a:solidFill>
                <a:latin typeface="Times New Roman" panose="02020603050405020304" pitchFamily="18" charset="0"/>
              </a:rPr>
              <a:t>2</a:t>
            </a:r>
            <a:r>
              <a:rPr lang="zh-CN" altLang="en-US" b="1" dirty="0">
                <a:solidFill>
                  <a:srgbClr val="006600"/>
                </a:solidFill>
                <a:latin typeface="Times New Roman" panose="02020603050405020304" pitchFamily="18" charset="0"/>
              </a:rPr>
              <a:t>）根据</a:t>
            </a:r>
            <a:r>
              <a:rPr lang="en-US" altLang="zh-CN" b="1" i="1" dirty="0">
                <a:solidFill>
                  <a:srgbClr val="006600"/>
                </a:solidFill>
                <a:latin typeface="Times New Roman" panose="02020603050405020304" pitchFamily="18" charset="0"/>
              </a:rPr>
              <a:t>u</a:t>
            </a:r>
            <a:r>
              <a:rPr lang="en-US" altLang="zh-CN" b="1" i="1" baseline="-25000" dirty="0">
                <a:solidFill>
                  <a:srgbClr val="006600"/>
                </a:solidFill>
                <a:latin typeface="Times New Roman" panose="02020603050405020304" pitchFamily="18" charset="0"/>
              </a:rPr>
              <a:t>i</a:t>
            </a:r>
            <a:r>
              <a:rPr lang="zh-CN" altLang="en-US" b="1" dirty="0">
                <a:solidFill>
                  <a:srgbClr val="006600"/>
                </a:solidFill>
                <a:latin typeface="Times New Roman" panose="02020603050405020304" pitchFamily="18" charset="0"/>
              </a:rPr>
              <a:t>在输入特性上求</a:t>
            </a:r>
            <a:r>
              <a:rPr lang="en-US" altLang="zh-CN" b="1" i="1" dirty="0">
                <a:solidFill>
                  <a:srgbClr val="006600"/>
                </a:solidFill>
                <a:latin typeface="Times New Roman" panose="02020603050405020304" pitchFamily="18" charset="0"/>
              </a:rPr>
              <a:t>u</a:t>
            </a:r>
            <a:r>
              <a:rPr lang="en-US" altLang="zh-CN" b="1" baseline="-25000" dirty="0">
                <a:solidFill>
                  <a:srgbClr val="006600"/>
                </a:solidFill>
                <a:latin typeface="Times New Roman" panose="02020603050405020304" pitchFamily="18" charset="0"/>
              </a:rPr>
              <a:t>BE</a:t>
            </a:r>
            <a:r>
              <a:rPr lang="zh-CN" altLang="en-US" b="1" dirty="0">
                <a:solidFill>
                  <a:srgbClr val="006600"/>
                </a:solidFill>
                <a:latin typeface="Times New Roman" panose="02020603050405020304" pitchFamily="18" charset="0"/>
              </a:rPr>
              <a:t>和</a:t>
            </a:r>
            <a:r>
              <a:rPr lang="en-US" altLang="zh-CN" b="1" i="1" dirty="0">
                <a:solidFill>
                  <a:srgbClr val="006600"/>
                </a:solidFill>
                <a:latin typeface="Times New Roman" panose="02020603050405020304" pitchFamily="18" charset="0"/>
              </a:rPr>
              <a:t>i</a:t>
            </a:r>
            <a:r>
              <a:rPr lang="en-US" altLang="zh-CN" b="1" baseline="-25000" dirty="0">
                <a:solidFill>
                  <a:srgbClr val="006600"/>
                </a:solidFill>
                <a:latin typeface="Times New Roman" panose="02020603050405020304" pitchFamily="18" charset="0"/>
              </a:rPr>
              <a:t>B</a:t>
            </a:r>
            <a:r>
              <a:rPr lang="zh-CN" altLang="en-US" b="1" dirty="0">
                <a:solidFill>
                  <a:srgbClr val="006600"/>
                </a:solidFill>
                <a:latin typeface="Times New Roman" panose="02020603050405020304" pitchFamily="18" charset="0"/>
              </a:rPr>
              <a:t>。</a:t>
            </a:r>
            <a:endParaRPr lang="zh-CN" altLang="en-US" b="1" dirty="0">
              <a:solidFill>
                <a:srgbClr val="006600"/>
              </a:solidFill>
              <a:latin typeface="Times New Roman" panose="02020603050405020304" pitchFamily="18" charset="0"/>
            </a:endParaRPr>
          </a:p>
          <a:p>
            <a:pPr algn="just" eaLnBrk="0" hangingPunct="0"/>
            <a:r>
              <a:rPr lang="zh-CN" altLang="en-US" b="1" dirty="0">
                <a:solidFill>
                  <a:srgbClr val="006600"/>
                </a:solidFill>
                <a:latin typeface="Times New Roman" panose="02020603050405020304" pitchFamily="18" charset="0"/>
              </a:rPr>
              <a:t>（</a:t>
            </a:r>
            <a:r>
              <a:rPr lang="en-US" altLang="zh-CN" b="1" dirty="0">
                <a:solidFill>
                  <a:srgbClr val="006600"/>
                </a:solidFill>
                <a:latin typeface="Times New Roman" panose="02020603050405020304" pitchFamily="18" charset="0"/>
              </a:rPr>
              <a:t>3</a:t>
            </a:r>
            <a:r>
              <a:rPr lang="zh-CN" altLang="en-US" b="1" dirty="0">
                <a:solidFill>
                  <a:srgbClr val="006600"/>
                </a:solidFill>
                <a:latin typeface="Times New Roman" panose="02020603050405020304" pitchFamily="18" charset="0"/>
              </a:rPr>
              <a:t>）作交流负载线。</a:t>
            </a:r>
            <a:endParaRPr lang="zh-CN" altLang="en-US" b="1" dirty="0">
              <a:solidFill>
                <a:srgbClr val="006600"/>
              </a:solidFill>
              <a:latin typeface="Times New Roman" panose="02020603050405020304" pitchFamily="18" charset="0"/>
            </a:endParaRPr>
          </a:p>
          <a:p>
            <a:pPr algn="just" eaLnBrk="0" hangingPunct="0"/>
            <a:r>
              <a:rPr lang="zh-CN" altLang="en-US" b="1" dirty="0">
                <a:solidFill>
                  <a:srgbClr val="006600"/>
                </a:solidFill>
                <a:latin typeface="Times New Roman" panose="02020603050405020304" pitchFamily="18" charset="0"/>
              </a:rPr>
              <a:t>（</a:t>
            </a:r>
            <a:r>
              <a:rPr lang="en-US" altLang="zh-CN" b="1" dirty="0">
                <a:solidFill>
                  <a:srgbClr val="006600"/>
                </a:solidFill>
                <a:latin typeface="Times New Roman" panose="02020603050405020304" pitchFamily="18" charset="0"/>
              </a:rPr>
              <a:t>4</a:t>
            </a:r>
            <a:r>
              <a:rPr lang="zh-CN" altLang="en-US" b="1" dirty="0">
                <a:solidFill>
                  <a:srgbClr val="006600"/>
                </a:solidFill>
                <a:latin typeface="Times New Roman" panose="02020603050405020304" pitchFamily="18" charset="0"/>
              </a:rPr>
              <a:t>）由输出特性曲线和交流负载线求</a:t>
            </a:r>
            <a:r>
              <a:rPr lang="en-US" altLang="zh-CN" b="1" i="1" dirty="0">
                <a:solidFill>
                  <a:srgbClr val="006600"/>
                </a:solidFill>
                <a:latin typeface="Times New Roman" panose="02020603050405020304" pitchFamily="18" charset="0"/>
              </a:rPr>
              <a:t>i</a:t>
            </a:r>
            <a:r>
              <a:rPr lang="en-US" altLang="zh-CN" b="1" baseline="-25000" dirty="0">
                <a:solidFill>
                  <a:srgbClr val="006600"/>
                </a:solidFill>
                <a:latin typeface="Times New Roman" panose="02020603050405020304" pitchFamily="18" charset="0"/>
              </a:rPr>
              <a:t>C</a:t>
            </a:r>
            <a:r>
              <a:rPr lang="zh-CN" altLang="en-US" b="1" dirty="0">
                <a:solidFill>
                  <a:srgbClr val="006600"/>
                </a:solidFill>
                <a:latin typeface="Times New Roman" panose="02020603050405020304" pitchFamily="18" charset="0"/>
              </a:rPr>
              <a:t>和</a:t>
            </a:r>
            <a:r>
              <a:rPr lang="en-US" altLang="zh-CN" b="1" i="1" dirty="0">
                <a:solidFill>
                  <a:srgbClr val="006600"/>
                </a:solidFill>
                <a:latin typeface="Times New Roman" panose="02020603050405020304" pitchFamily="18" charset="0"/>
              </a:rPr>
              <a:t>u</a:t>
            </a:r>
            <a:r>
              <a:rPr lang="en-US" altLang="zh-CN" b="1" baseline="-25000" dirty="0">
                <a:solidFill>
                  <a:srgbClr val="006600"/>
                </a:solidFill>
                <a:latin typeface="Times New Roman" panose="02020603050405020304" pitchFamily="18" charset="0"/>
              </a:rPr>
              <a:t>CE</a:t>
            </a:r>
            <a:r>
              <a:rPr lang="zh-CN" altLang="en-US" b="1" dirty="0">
                <a:solidFill>
                  <a:srgbClr val="006600"/>
                </a:solidFill>
                <a:latin typeface="Times New Roman" panose="02020603050405020304" pitchFamily="18" charset="0"/>
              </a:rPr>
              <a:t>。</a:t>
            </a:r>
            <a:endParaRPr lang="zh-CN" altLang="en-US" b="1" dirty="0">
              <a:solidFill>
                <a:srgbClr val="006600"/>
              </a:solidFill>
              <a:latin typeface="Times New Roman" panose="02020603050405020304" pitchFamily="18" charset="0"/>
            </a:endParaRPr>
          </a:p>
        </p:txBody>
      </p:sp>
      <p:graphicFrame>
        <p:nvGraphicFramePr>
          <p:cNvPr id="444419" name="Object 4"/>
          <p:cNvGraphicFramePr/>
          <p:nvPr/>
        </p:nvGraphicFramePr>
        <p:xfrm>
          <a:off x="612775" y="3262313"/>
          <a:ext cx="7704138" cy="3190875"/>
        </p:xfrm>
        <a:graphic>
          <a:graphicData uri="http://schemas.openxmlformats.org/presentationml/2006/ole">
            <mc:AlternateContent xmlns:mc="http://schemas.openxmlformats.org/markup-compatibility/2006">
              <mc:Choice xmlns:v="urn:schemas-microsoft-com:vml" Requires="v">
                <p:oleObj spid="_x0000_s4195" name="" r:id="rId1" imgW="4673600" imgH="1935480" progId="Word.Picture.8">
                  <p:embed/>
                </p:oleObj>
              </mc:Choice>
              <mc:Fallback>
                <p:oleObj name="" r:id="rId1" imgW="4673600" imgH="1935480" progId="Word.Picture.8">
                  <p:embed/>
                  <p:pic>
                    <p:nvPicPr>
                      <p:cNvPr id="0" name="图片 4194"/>
                      <p:cNvPicPr/>
                      <p:nvPr/>
                    </p:nvPicPr>
                    <p:blipFill>
                      <a:blip r:embed="rId2"/>
                      <a:stretch>
                        <a:fillRect/>
                      </a:stretch>
                    </p:blipFill>
                    <p:spPr>
                      <a:xfrm>
                        <a:off x="612775" y="3262313"/>
                        <a:ext cx="7704138" cy="3190875"/>
                      </a:xfrm>
                      <a:prstGeom prst="rect">
                        <a:avLst/>
                      </a:prstGeom>
                      <a:solidFill>
                        <a:srgbClr val="CCFFCC"/>
                      </a:solidFill>
                      <a:ln w="38100">
                        <a:noFill/>
                        <a:miter/>
                      </a:ln>
                    </p:spPr>
                  </p:pic>
                </p:oleObj>
              </mc:Fallback>
            </mc:AlternateContent>
          </a:graphicData>
        </a:graphic>
      </p:graphicFrame>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43011">
                                            <p:txEl>
                                              <p:charRg st="0" end="6"/>
                                            </p:txEl>
                                          </p:spTgt>
                                        </p:tgtEl>
                                        <p:attrNameLst>
                                          <p:attrName>style.visibility</p:attrName>
                                        </p:attrNameLst>
                                      </p:cBhvr>
                                      <p:to>
                                        <p:strVal val="visible"/>
                                      </p:to>
                                    </p:set>
                                    <p:animEffect transition="in" filter="fade">
                                      <p:cBhvr>
                                        <p:cTn id="7" dur="770" decel="100000"/>
                                        <p:tgtEl>
                                          <p:spTgt spid="43011">
                                            <p:txEl>
                                              <p:charRg st="0" end="6"/>
                                            </p:txEl>
                                          </p:spTgt>
                                        </p:tgtEl>
                                      </p:cBhvr>
                                    </p:animEffect>
                                    <p:animScale>
                                      <p:cBhvr>
                                        <p:cTn id="8" dur="770" decel="100000"/>
                                        <p:tgtEl>
                                          <p:spTgt spid="43011">
                                            <p:txEl>
                                              <p:charRg st="0" end="6"/>
                                            </p:txEl>
                                          </p:spTgt>
                                        </p:tgtEl>
                                      </p:cBhvr>
                                      <p:from x="10000" y="10000"/>
                                      <p:to x="200000" y="450000"/>
                                    </p:animScale>
                                    <p:animScale>
                                      <p:cBhvr>
                                        <p:cTn id="9" dur="1230" accel="100000" fill="hold">
                                          <p:stCondLst>
                                            <p:cond delay="770"/>
                                          </p:stCondLst>
                                        </p:cTn>
                                        <p:tgtEl>
                                          <p:spTgt spid="43011">
                                            <p:txEl>
                                              <p:charRg st="0" end="6"/>
                                            </p:txEl>
                                          </p:spTgt>
                                        </p:tgtEl>
                                      </p:cBhvr>
                                      <p:from x="200000" y="450000"/>
                                      <p:to x="100000" y="100000"/>
                                    </p:animScale>
                                    <p:set>
                                      <p:cBhvr>
                                        <p:cTn id="10" dur="770" fill="hold"/>
                                        <p:tgtEl>
                                          <p:spTgt spid="43011">
                                            <p:txEl>
                                              <p:charRg st="0" end="6"/>
                                            </p:txEl>
                                          </p:spTgt>
                                        </p:tgtEl>
                                        <p:attrNameLst>
                                          <p:attrName>ppt_x</p:attrName>
                                        </p:attrNameLst>
                                      </p:cBhvr>
                                      <p:to>
                                        <p:strVal val="(0.5)"/>
                                      </p:to>
                                    </p:set>
                                    <p:anim from="(0.5)" to="(#ppt_x)" calcmode="lin" valueType="num">
                                      <p:cBhvr>
                                        <p:cTn id="11" dur="1230" accel="100000" fill="hold">
                                          <p:stCondLst>
                                            <p:cond delay="770"/>
                                          </p:stCondLst>
                                        </p:cTn>
                                        <p:tgtEl>
                                          <p:spTgt spid="43011">
                                            <p:txEl>
                                              <p:charRg st="0" end="6"/>
                                            </p:txEl>
                                          </p:spTgt>
                                        </p:tgtEl>
                                        <p:attrNameLst>
                                          <p:attrName>ppt_x</p:attrName>
                                        </p:attrNameLst>
                                      </p:cBhvr>
                                    </p:anim>
                                    <p:set>
                                      <p:cBhvr>
                                        <p:cTn id="12" dur="770" fill="hold"/>
                                        <p:tgtEl>
                                          <p:spTgt spid="43011">
                                            <p:txEl>
                                              <p:charRg st="0" end="6"/>
                                            </p:txEl>
                                          </p:spTgt>
                                        </p:tgtEl>
                                        <p:attrNameLst>
                                          <p:attrName>ppt_y</p:attrName>
                                        </p:attrNameLst>
                                      </p:cBhvr>
                                      <p:to>
                                        <p:strVal val="(#ppt_y+0.4)"/>
                                      </p:to>
                                    </p:set>
                                    <p:anim from="(#ppt_y+0.4)" to="(#ppt_y)" calcmode="lin" valueType="num">
                                      <p:cBhvr>
                                        <p:cTn id="13" dur="1230" accel="100000" fill="hold">
                                          <p:stCondLst>
                                            <p:cond delay="770"/>
                                          </p:stCondLst>
                                        </p:cTn>
                                        <p:tgtEl>
                                          <p:spTgt spid="43011">
                                            <p:txEl>
                                              <p:charRg st="0" end="6"/>
                                            </p:txEl>
                                          </p:spTgt>
                                        </p:tgtEl>
                                        <p:attrNameLst>
                                          <p:attrName>ppt_y</p:attrName>
                                        </p:attrNameLst>
                                      </p:cBhvr>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43011">
                                            <p:txEl>
                                              <p:charRg st="6" end="28"/>
                                            </p:txEl>
                                          </p:spTgt>
                                        </p:tgtEl>
                                        <p:attrNameLst>
                                          <p:attrName>style.visibility</p:attrName>
                                        </p:attrNameLst>
                                      </p:cBhvr>
                                      <p:to>
                                        <p:strVal val="visible"/>
                                      </p:to>
                                    </p:set>
                                    <p:animEffect transition="in" filter="wipe(left)">
                                      <p:cBhvr>
                                        <p:cTn id="17" dur="1000"/>
                                        <p:tgtEl>
                                          <p:spTgt spid="43011">
                                            <p:txEl>
                                              <p:charRg st="6" end="28"/>
                                            </p:txEl>
                                          </p:spTgt>
                                        </p:tgtEl>
                                      </p:cBhvr>
                                    </p:animEffect>
                                  </p:childTnLst>
                                </p:cTn>
                              </p:par>
                            </p:childTnLst>
                          </p:cTn>
                        </p:par>
                        <p:par>
                          <p:cTn id="18" fill="hold">
                            <p:stCondLst>
                              <p:cond delay="3000"/>
                            </p:stCondLst>
                            <p:childTnLst>
                              <p:par>
                                <p:cTn id="19" presetID="5" presetClass="entr" presetSubtype="10" fill="hold" nodeType="afterEffect">
                                  <p:stCondLst>
                                    <p:cond delay="0"/>
                                  </p:stCondLst>
                                  <p:childTnLst>
                                    <p:set>
                                      <p:cBhvr>
                                        <p:cTn id="20" dur="1" fill="hold">
                                          <p:stCondLst>
                                            <p:cond delay="0"/>
                                          </p:stCondLst>
                                        </p:cTn>
                                        <p:tgtEl>
                                          <p:spTgt spid="43011">
                                            <p:txEl>
                                              <p:charRg st="28" end="50"/>
                                            </p:txEl>
                                          </p:spTgt>
                                        </p:tgtEl>
                                        <p:attrNameLst>
                                          <p:attrName>style.visibility</p:attrName>
                                        </p:attrNameLst>
                                      </p:cBhvr>
                                      <p:to>
                                        <p:strVal val="visible"/>
                                      </p:to>
                                    </p:set>
                                    <p:animEffect transition="in" filter="checkerboard(across)">
                                      <p:cBhvr>
                                        <p:cTn id="21" dur="1000"/>
                                        <p:tgtEl>
                                          <p:spTgt spid="43011">
                                            <p:txEl>
                                              <p:charRg st="28" end="50"/>
                                            </p:txEl>
                                          </p:spTgt>
                                        </p:tgtEl>
                                      </p:cBhvr>
                                    </p:animEffect>
                                  </p:childTnLst>
                                </p:cTn>
                              </p:par>
                            </p:childTnLst>
                          </p:cTn>
                        </p:par>
                        <p:par>
                          <p:cTn id="22" fill="hold">
                            <p:stCondLst>
                              <p:cond delay="4000"/>
                            </p:stCondLst>
                            <p:childTnLst>
                              <p:par>
                                <p:cTn id="23" presetID="29" presetClass="entr" presetSubtype="0" fill="hold" nodeType="afterEffect">
                                  <p:stCondLst>
                                    <p:cond delay="0"/>
                                  </p:stCondLst>
                                  <p:childTnLst>
                                    <p:set>
                                      <p:cBhvr>
                                        <p:cTn id="24" dur="1" fill="hold">
                                          <p:stCondLst>
                                            <p:cond delay="0"/>
                                          </p:stCondLst>
                                        </p:cTn>
                                        <p:tgtEl>
                                          <p:spTgt spid="43011">
                                            <p:txEl>
                                              <p:charRg st="50" end="61"/>
                                            </p:txEl>
                                          </p:spTgt>
                                        </p:tgtEl>
                                        <p:attrNameLst>
                                          <p:attrName>style.visibility</p:attrName>
                                        </p:attrNameLst>
                                      </p:cBhvr>
                                      <p:to>
                                        <p:strVal val="visible"/>
                                      </p:to>
                                    </p:set>
                                    <p:anim calcmode="lin" valueType="num">
                                      <p:cBhvr>
                                        <p:cTn id="25" dur="1000" fill="hold"/>
                                        <p:tgtEl>
                                          <p:spTgt spid="43011">
                                            <p:txEl>
                                              <p:charRg st="50" end="61"/>
                                            </p:txEl>
                                          </p:spTgt>
                                        </p:tgtEl>
                                        <p:attrNameLst>
                                          <p:attrName>ppt_x</p:attrName>
                                        </p:attrNameLst>
                                      </p:cBhvr>
                                      <p:tavLst>
                                        <p:tav tm="0">
                                          <p:val>
                                            <p:strVal val="#ppt_x-.2"/>
                                          </p:val>
                                        </p:tav>
                                        <p:tav tm="100000">
                                          <p:val>
                                            <p:strVal val="#ppt_x"/>
                                          </p:val>
                                        </p:tav>
                                      </p:tavLst>
                                    </p:anim>
                                    <p:anim calcmode="lin" valueType="num">
                                      <p:cBhvr>
                                        <p:cTn id="26" dur="1000" fill="hold"/>
                                        <p:tgtEl>
                                          <p:spTgt spid="43011">
                                            <p:txEl>
                                              <p:charRg st="50" end="61"/>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43011">
                                            <p:txEl>
                                              <p:charRg st="50" end="61"/>
                                            </p:txEl>
                                          </p:spTgt>
                                        </p:tgtEl>
                                      </p:cBhvr>
                                    </p:animEffect>
                                  </p:childTnLst>
                                </p:cTn>
                              </p:par>
                            </p:childTnLst>
                          </p:cTn>
                        </p:par>
                        <p:par>
                          <p:cTn id="28" fill="hold">
                            <p:stCondLst>
                              <p:cond delay="500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43011">
                                            <p:txEl>
                                              <p:charRg st="61" end="86"/>
                                            </p:txEl>
                                          </p:spTgt>
                                        </p:tgtEl>
                                        <p:attrNameLst>
                                          <p:attrName>style.visibility</p:attrName>
                                        </p:attrNameLst>
                                      </p:cBhvr>
                                      <p:to>
                                        <p:strVal val="visible"/>
                                      </p:to>
                                    </p:set>
                                    <p:anim calcmode="discrete" valueType="clr">
                                      <p:cBhvr override="childStyle">
                                        <p:cTn id="31" dur="80"/>
                                        <p:tgtEl>
                                          <p:spTgt spid="43011">
                                            <p:txEl>
                                              <p:charRg st="61" end="8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43011">
                                            <p:txEl>
                                              <p:charRg st="61" end="86"/>
                                            </p:txEl>
                                          </p:spTgt>
                                        </p:tgtEl>
                                        <p:attrNameLst>
                                          <p:attrName>fillcolor</p:attrName>
                                        </p:attrNameLst>
                                      </p:cBhvr>
                                      <p:tavLst>
                                        <p:tav tm="0">
                                          <p:val>
                                            <p:clrVal>
                                              <a:schemeClr val="accent2"/>
                                            </p:clrVal>
                                          </p:val>
                                        </p:tav>
                                        <p:tav tm="50000">
                                          <p:val>
                                            <p:clrVal>
                                              <a:schemeClr val="hlink"/>
                                            </p:clrVal>
                                          </p:val>
                                        </p:tav>
                                      </p:tavLst>
                                    </p:anim>
                                    <p:set>
                                      <p:cBhvr>
                                        <p:cTn id="33" dur="80"/>
                                        <p:tgtEl>
                                          <p:spTgt spid="43011">
                                            <p:txEl>
                                              <p:charRg st="61" end="86"/>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44419"/>
                                        </p:tgtEl>
                                        <p:attrNameLst>
                                          <p:attrName>style.visibility</p:attrName>
                                        </p:attrNameLst>
                                      </p:cBhvr>
                                      <p:to>
                                        <p:strVal val="visible"/>
                                      </p:to>
                                    </p:set>
                                    <p:animEffect transition="in" filter="wipe(left)">
                                      <p:cBhvr>
                                        <p:cTn id="38" dur="2000"/>
                                        <p:tgtEl>
                                          <p:spTgt spid="444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4338" name="Text Box 2"/>
          <p:cNvSpPr txBox="1">
            <a:spLocks noChangeArrowheads="1"/>
          </p:cNvSpPr>
          <p:nvPr/>
        </p:nvSpPr>
        <p:spPr bwMode="auto">
          <a:xfrm>
            <a:off x="250825" y="765175"/>
            <a:ext cx="8640763" cy="1187450"/>
          </a:xfrm>
          <a:prstGeom prst="rect">
            <a:avLst/>
          </a:prstGeom>
          <a:noFill/>
          <a:ln w="9525">
            <a:noFill/>
            <a:miter lim="800000"/>
          </a:ln>
          <a:effectLst/>
        </p:spPr>
        <p:txBody>
          <a:bodyPr>
            <a:spAutoFit/>
          </a:bodyPr>
          <a:lstStyle/>
          <a:p>
            <a:pPr marR="0" defTabSz="914400">
              <a:buClrTx/>
              <a:buSzTx/>
              <a:buFontTx/>
              <a:buNone/>
              <a:defRPr/>
            </a:pPr>
            <a:r>
              <a:rPr kumimoji="1" lang="zh-CN" altLang="en-US"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 </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试分别用估算法和图解法求如下图所示放大电路的静态工作点，已知该电路中</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V</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CC</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=12V</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，三极管    </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=37.5</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B</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=300k</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C</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=4k</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L</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=4k</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；直流通路、输出特性曲线如图所示。</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p:txBody>
      </p:sp>
      <p:pic>
        <p:nvPicPr>
          <p:cNvPr id="445443" name="Picture 3" descr="202"/>
          <p:cNvPicPr>
            <a:picLocks noChangeAspect="1"/>
          </p:cNvPicPr>
          <p:nvPr/>
        </p:nvPicPr>
        <p:blipFill>
          <a:blip r:embed="rId1"/>
          <a:stretch>
            <a:fillRect/>
          </a:stretch>
        </p:blipFill>
        <p:spPr>
          <a:xfrm>
            <a:off x="539750" y="4005263"/>
            <a:ext cx="5472113" cy="2151062"/>
          </a:xfrm>
          <a:prstGeom prst="rect">
            <a:avLst/>
          </a:prstGeom>
          <a:noFill/>
          <a:ln w="9525">
            <a:noFill/>
          </a:ln>
        </p:spPr>
      </p:pic>
      <p:grpSp>
        <p:nvGrpSpPr>
          <p:cNvPr id="2" name="Group 4"/>
          <p:cNvGrpSpPr/>
          <p:nvPr/>
        </p:nvGrpSpPr>
        <p:grpSpPr>
          <a:xfrm>
            <a:off x="5651500" y="2276475"/>
            <a:ext cx="3189288" cy="3022600"/>
            <a:chOff x="3540" y="2256"/>
            <a:chExt cx="2009" cy="1904"/>
          </a:xfrm>
        </p:grpSpPr>
        <p:grpSp>
          <p:nvGrpSpPr>
            <p:cNvPr id="445445" name="Group 5"/>
            <p:cNvGrpSpPr/>
            <p:nvPr/>
          </p:nvGrpSpPr>
          <p:grpSpPr>
            <a:xfrm>
              <a:off x="4116" y="2619"/>
              <a:ext cx="390" cy="288"/>
              <a:chOff x="3948" y="651"/>
              <a:chExt cx="390" cy="288"/>
            </a:xfrm>
          </p:grpSpPr>
          <p:sp>
            <p:nvSpPr>
              <p:cNvPr id="445446" name="Text Box 6"/>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45447" name="Line 7"/>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45448" name="Text Box 8"/>
            <p:cNvSpPr txBox="1"/>
            <p:nvPr/>
          </p:nvSpPr>
          <p:spPr>
            <a:xfrm>
              <a:off x="3549" y="3074"/>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45449" name="Text Box 9"/>
            <p:cNvSpPr txBox="1"/>
            <p:nvPr/>
          </p:nvSpPr>
          <p:spPr>
            <a:xfrm>
              <a:off x="4443" y="2735"/>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45450" name="Line 10"/>
            <p:cNvSpPr/>
            <p:nvPr/>
          </p:nvSpPr>
          <p:spPr>
            <a:xfrm>
              <a:off x="3936" y="2280"/>
              <a:ext cx="0" cy="780"/>
            </a:xfrm>
            <a:prstGeom prst="line">
              <a:avLst/>
            </a:prstGeom>
            <a:ln w="25400" cap="flat" cmpd="sng">
              <a:solidFill>
                <a:schemeClr val="tx1"/>
              </a:solidFill>
              <a:prstDash val="solid"/>
              <a:headEnd type="none" w="med" len="med"/>
              <a:tailEnd type="none" w="sm" len="lg"/>
            </a:ln>
          </p:spPr>
        </p:sp>
        <p:grpSp>
          <p:nvGrpSpPr>
            <p:cNvPr id="445451" name="Group 11"/>
            <p:cNvGrpSpPr/>
            <p:nvPr/>
          </p:nvGrpSpPr>
          <p:grpSpPr>
            <a:xfrm>
              <a:off x="4284" y="2892"/>
              <a:ext cx="240" cy="314"/>
              <a:chOff x="4272" y="1174"/>
              <a:chExt cx="240" cy="314"/>
            </a:xfrm>
          </p:grpSpPr>
          <p:sp>
            <p:nvSpPr>
              <p:cNvPr id="445452" name="Line 12"/>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45453" name="Line 13"/>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45454" name="Line 14"/>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45455" name="Rectangle 15"/>
            <p:cNvSpPr/>
            <p:nvPr/>
          </p:nvSpPr>
          <p:spPr>
            <a:xfrm rot="5400000">
              <a:off x="3820" y="2539"/>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5456" name="Line 16"/>
            <p:cNvSpPr/>
            <p:nvPr/>
          </p:nvSpPr>
          <p:spPr>
            <a:xfrm>
              <a:off x="4506" y="3198"/>
              <a:ext cx="0" cy="600"/>
            </a:xfrm>
            <a:prstGeom prst="line">
              <a:avLst/>
            </a:prstGeom>
            <a:ln w="28575" cap="flat" cmpd="sng">
              <a:solidFill>
                <a:schemeClr val="tx1"/>
              </a:solidFill>
              <a:prstDash val="solid"/>
              <a:headEnd type="none" w="med" len="med"/>
              <a:tailEnd type="none" w="sm" len="lg"/>
            </a:ln>
          </p:spPr>
        </p:sp>
        <p:sp>
          <p:nvSpPr>
            <p:cNvPr id="445457" name="Text Box 17"/>
            <p:cNvSpPr txBox="1"/>
            <p:nvPr/>
          </p:nvSpPr>
          <p:spPr>
            <a:xfrm>
              <a:off x="5012" y="2328"/>
              <a:ext cx="537"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+V</a:t>
              </a:r>
              <a:r>
                <a:rPr lang="en-US" altLang="zh-CN" b="1" baseline="-25000" dirty="0">
                  <a:solidFill>
                    <a:srgbClr val="D60093"/>
                  </a:solidFill>
                  <a:latin typeface="Times New Roman" panose="02020603050405020304" pitchFamily="18" charset="0"/>
                </a:rPr>
                <a:t>CC</a:t>
              </a:r>
              <a:endParaRPr lang="en-US" altLang="zh-CN" b="1" baseline="-25000" dirty="0">
                <a:solidFill>
                  <a:srgbClr val="D60093"/>
                </a:solidFill>
                <a:latin typeface="Times New Roman" panose="02020603050405020304" pitchFamily="18" charset="0"/>
              </a:endParaRPr>
            </a:p>
          </p:txBody>
        </p:sp>
        <p:sp>
          <p:nvSpPr>
            <p:cNvPr id="445458" name="Text Box 18"/>
            <p:cNvSpPr txBox="1"/>
            <p:nvPr/>
          </p:nvSpPr>
          <p:spPr>
            <a:xfrm>
              <a:off x="3540" y="2388"/>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45459" name="Rectangle 19"/>
            <p:cNvSpPr/>
            <p:nvPr/>
          </p:nvSpPr>
          <p:spPr>
            <a:xfrm>
              <a:off x="3933" y="4056"/>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45460" name="Line 20"/>
            <p:cNvSpPr/>
            <p:nvPr/>
          </p:nvSpPr>
          <p:spPr>
            <a:xfrm flipH="1">
              <a:off x="3936" y="3048"/>
              <a:ext cx="348" cy="0"/>
            </a:xfrm>
            <a:prstGeom prst="line">
              <a:avLst/>
            </a:prstGeom>
            <a:ln w="28575" cap="flat" cmpd="sng">
              <a:solidFill>
                <a:schemeClr val="tx1"/>
              </a:solidFill>
              <a:prstDash val="solid"/>
              <a:headEnd type="none" w="med" len="med"/>
              <a:tailEnd type="none" w="med" len="med"/>
            </a:ln>
          </p:spPr>
        </p:sp>
        <p:sp>
          <p:nvSpPr>
            <p:cNvPr id="445461" name="Line 21"/>
            <p:cNvSpPr/>
            <p:nvPr/>
          </p:nvSpPr>
          <p:spPr>
            <a:xfrm>
              <a:off x="4416" y="3804"/>
              <a:ext cx="156" cy="0"/>
            </a:xfrm>
            <a:prstGeom prst="line">
              <a:avLst/>
            </a:prstGeom>
            <a:ln w="38100" cap="flat" cmpd="sng">
              <a:solidFill>
                <a:schemeClr val="tx1"/>
              </a:solidFill>
              <a:prstDash val="solid"/>
              <a:headEnd type="none" w="med" len="med"/>
              <a:tailEnd type="none" w="med" len="med"/>
            </a:ln>
          </p:spPr>
        </p:sp>
        <p:sp>
          <p:nvSpPr>
            <p:cNvPr id="445462" name="Text Box 22"/>
            <p:cNvSpPr txBox="1"/>
            <p:nvPr/>
          </p:nvSpPr>
          <p:spPr>
            <a:xfrm>
              <a:off x="4098" y="231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grpSp>
          <p:nvGrpSpPr>
            <p:cNvPr id="445463" name="Group 23"/>
            <p:cNvGrpSpPr/>
            <p:nvPr/>
          </p:nvGrpSpPr>
          <p:grpSpPr>
            <a:xfrm>
              <a:off x="3960" y="2676"/>
              <a:ext cx="293" cy="312"/>
              <a:chOff x="888" y="3288"/>
              <a:chExt cx="293" cy="312"/>
            </a:xfrm>
          </p:grpSpPr>
          <p:sp>
            <p:nvSpPr>
              <p:cNvPr id="445464" name="Line 24"/>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45465" name="Rectangle 25"/>
              <p:cNvSpPr/>
              <p:nvPr/>
            </p:nvSpPr>
            <p:spPr>
              <a:xfrm>
                <a:off x="905" y="3288"/>
                <a:ext cx="276"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45466" name="Line 26"/>
            <p:cNvSpPr/>
            <p:nvPr/>
          </p:nvSpPr>
          <p:spPr>
            <a:xfrm flipH="1">
              <a:off x="3924" y="2280"/>
              <a:ext cx="1284" cy="0"/>
            </a:xfrm>
            <a:prstGeom prst="line">
              <a:avLst/>
            </a:prstGeom>
            <a:ln w="28575" cap="flat" cmpd="sng">
              <a:solidFill>
                <a:schemeClr val="tx1"/>
              </a:solidFill>
              <a:prstDash val="solid"/>
              <a:headEnd type="none" w="med" len="med"/>
              <a:tailEnd type="none" w="med" len="med"/>
            </a:ln>
          </p:spPr>
        </p:sp>
        <p:sp>
          <p:nvSpPr>
            <p:cNvPr id="445467" name="Line 27"/>
            <p:cNvSpPr/>
            <p:nvPr/>
          </p:nvSpPr>
          <p:spPr>
            <a:xfrm flipH="1">
              <a:off x="4482" y="2298"/>
              <a:ext cx="0" cy="600"/>
            </a:xfrm>
            <a:prstGeom prst="line">
              <a:avLst/>
            </a:prstGeom>
            <a:ln w="25400" cap="flat" cmpd="sng">
              <a:solidFill>
                <a:schemeClr val="tx1"/>
              </a:solidFill>
              <a:prstDash val="solid"/>
              <a:headEnd type="none" w="med" len="med"/>
              <a:tailEnd type="none" w="sm" len="lg"/>
            </a:ln>
          </p:spPr>
        </p:sp>
        <p:sp>
          <p:nvSpPr>
            <p:cNvPr id="445468" name="Rectangle 28"/>
            <p:cNvSpPr/>
            <p:nvPr/>
          </p:nvSpPr>
          <p:spPr>
            <a:xfrm rot="5400000">
              <a:off x="4372" y="2443"/>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5469" name="Oval 29"/>
            <p:cNvSpPr/>
            <p:nvPr/>
          </p:nvSpPr>
          <p:spPr>
            <a:xfrm>
              <a:off x="5220" y="2256"/>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14366" name="Rectangle 30"/>
            <p:cNvSpPr>
              <a:spLocks noChangeArrowheads="1"/>
            </p:cNvSpPr>
            <p:nvPr/>
          </p:nvSpPr>
          <p:spPr bwMode="auto">
            <a:xfrm>
              <a:off x="4050" y="3833"/>
              <a:ext cx="1016" cy="327"/>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直流通路</a:t>
              </a:r>
              <a:endPar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pSp>
      <p:grpSp>
        <p:nvGrpSpPr>
          <p:cNvPr id="6" name="Group 31"/>
          <p:cNvGrpSpPr/>
          <p:nvPr/>
        </p:nvGrpSpPr>
        <p:grpSpPr>
          <a:xfrm>
            <a:off x="468313" y="2205038"/>
            <a:ext cx="4065587" cy="3009900"/>
            <a:chOff x="156" y="1812"/>
            <a:chExt cx="2561" cy="1896"/>
          </a:xfrm>
        </p:grpSpPr>
        <p:grpSp>
          <p:nvGrpSpPr>
            <p:cNvPr id="445472" name="Group 32"/>
            <p:cNvGrpSpPr/>
            <p:nvPr/>
          </p:nvGrpSpPr>
          <p:grpSpPr>
            <a:xfrm>
              <a:off x="1308" y="2175"/>
              <a:ext cx="390" cy="288"/>
              <a:chOff x="3948" y="651"/>
              <a:chExt cx="390" cy="288"/>
            </a:xfrm>
          </p:grpSpPr>
          <p:sp>
            <p:nvSpPr>
              <p:cNvPr id="445473" name="Text Box 33"/>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45474" name="Line 34"/>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45475" name="Text Box 35"/>
            <p:cNvSpPr txBox="1"/>
            <p:nvPr/>
          </p:nvSpPr>
          <p:spPr>
            <a:xfrm>
              <a:off x="717" y="2630"/>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45476" name="Text Box 36"/>
            <p:cNvSpPr txBox="1"/>
            <p:nvPr/>
          </p:nvSpPr>
          <p:spPr>
            <a:xfrm>
              <a:off x="1611" y="2291"/>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45477" name="Line 37"/>
            <p:cNvSpPr/>
            <p:nvPr/>
          </p:nvSpPr>
          <p:spPr>
            <a:xfrm>
              <a:off x="1104" y="1836"/>
              <a:ext cx="0" cy="768"/>
            </a:xfrm>
            <a:prstGeom prst="line">
              <a:avLst/>
            </a:prstGeom>
            <a:ln w="25400" cap="flat" cmpd="sng">
              <a:solidFill>
                <a:schemeClr val="tx1"/>
              </a:solidFill>
              <a:prstDash val="solid"/>
              <a:headEnd type="none" w="med" len="med"/>
              <a:tailEnd type="none" w="sm" len="lg"/>
            </a:ln>
          </p:spPr>
        </p:sp>
        <p:grpSp>
          <p:nvGrpSpPr>
            <p:cNvPr id="445478" name="Group 38"/>
            <p:cNvGrpSpPr/>
            <p:nvPr/>
          </p:nvGrpSpPr>
          <p:grpSpPr>
            <a:xfrm>
              <a:off x="1452" y="2448"/>
              <a:ext cx="240" cy="314"/>
              <a:chOff x="4272" y="1174"/>
              <a:chExt cx="240" cy="314"/>
            </a:xfrm>
          </p:grpSpPr>
          <p:sp>
            <p:nvSpPr>
              <p:cNvPr id="445479" name="Line 39"/>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45480" name="Line 40"/>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45481" name="Line 41"/>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45482" name="Rectangle 42"/>
            <p:cNvSpPr/>
            <p:nvPr/>
          </p:nvSpPr>
          <p:spPr>
            <a:xfrm rot="5400000">
              <a:off x="988" y="2095"/>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5483" name="Line 43"/>
            <p:cNvSpPr/>
            <p:nvPr/>
          </p:nvSpPr>
          <p:spPr>
            <a:xfrm>
              <a:off x="1674" y="2754"/>
              <a:ext cx="0" cy="804"/>
            </a:xfrm>
            <a:prstGeom prst="line">
              <a:avLst/>
            </a:prstGeom>
            <a:ln w="28575" cap="flat" cmpd="sng">
              <a:solidFill>
                <a:schemeClr val="tx1"/>
              </a:solidFill>
              <a:prstDash val="solid"/>
              <a:headEnd type="none" w="med" len="med"/>
              <a:tailEnd type="none" w="sm" len="lg"/>
            </a:ln>
          </p:spPr>
        </p:sp>
        <p:sp>
          <p:nvSpPr>
            <p:cNvPr id="445484" name="Text Box 44"/>
            <p:cNvSpPr txBox="1"/>
            <p:nvPr/>
          </p:nvSpPr>
          <p:spPr>
            <a:xfrm>
              <a:off x="2180" y="1884"/>
              <a:ext cx="537"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+V</a:t>
              </a:r>
              <a:r>
                <a:rPr lang="en-US" altLang="zh-CN" b="1" baseline="-25000" dirty="0">
                  <a:solidFill>
                    <a:srgbClr val="D60093"/>
                  </a:solidFill>
                  <a:latin typeface="Times New Roman" panose="02020603050405020304" pitchFamily="18" charset="0"/>
                </a:rPr>
                <a:t>CC</a:t>
              </a:r>
              <a:endParaRPr lang="en-US" altLang="zh-CN" b="1" baseline="-25000" dirty="0">
                <a:solidFill>
                  <a:srgbClr val="D60093"/>
                </a:solidFill>
                <a:latin typeface="Times New Roman" panose="02020603050405020304" pitchFamily="18" charset="0"/>
              </a:endParaRPr>
            </a:p>
          </p:txBody>
        </p:sp>
        <p:sp>
          <p:nvSpPr>
            <p:cNvPr id="445485" name="Text Box 45"/>
            <p:cNvSpPr txBox="1"/>
            <p:nvPr/>
          </p:nvSpPr>
          <p:spPr>
            <a:xfrm>
              <a:off x="708" y="1944"/>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45486" name="Rectangle 46"/>
            <p:cNvSpPr/>
            <p:nvPr/>
          </p:nvSpPr>
          <p:spPr>
            <a:xfrm>
              <a:off x="1101" y="3612"/>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45487" name="Line 47"/>
            <p:cNvSpPr/>
            <p:nvPr/>
          </p:nvSpPr>
          <p:spPr>
            <a:xfrm flipH="1">
              <a:off x="492" y="2604"/>
              <a:ext cx="960" cy="0"/>
            </a:xfrm>
            <a:prstGeom prst="line">
              <a:avLst/>
            </a:prstGeom>
            <a:ln w="28575" cap="flat" cmpd="sng">
              <a:solidFill>
                <a:schemeClr val="tx1"/>
              </a:solidFill>
              <a:prstDash val="solid"/>
              <a:headEnd type="none" w="med" len="med"/>
              <a:tailEnd type="none" w="med" len="med"/>
            </a:ln>
          </p:spPr>
        </p:sp>
        <p:sp>
          <p:nvSpPr>
            <p:cNvPr id="445488" name="Line 48"/>
            <p:cNvSpPr/>
            <p:nvPr/>
          </p:nvSpPr>
          <p:spPr>
            <a:xfrm flipH="1">
              <a:off x="492" y="3444"/>
              <a:ext cx="1704" cy="0"/>
            </a:xfrm>
            <a:prstGeom prst="line">
              <a:avLst/>
            </a:prstGeom>
            <a:ln w="28575" cap="flat" cmpd="sng">
              <a:solidFill>
                <a:schemeClr val="tx1"/>
              </a:solidFill>
              <a:prstDash val="solid"/>
              <a:headEnd type="none" w="med" len="med"/>
              <a:tailEnd type="none" w="med" len="med"/>
            </a:ln>
          </p:spPr>
        </p:sp>
        <p:sp>
          <p:nvSpPr>
            <p:cNvPr id="445489" name="Line 49"/>
            <p:cNvSpPr/>
            <p:nvPr/>
          </p:nvSpPr>
          <p:spPr>
            <a:xfrm>
              <a:off x="1584" y="3540"/>
              <a:ext cx="156" cy="0"/>
            </a:xfrm>
            <a:prstGeom prst="line">
              <a:avLst/>
            </a:prstGeom>
            <a:ln w="38100" cap="flat" cmpd="sng">
              <a:solidFill>
                <a:schemeClr val="tx1"/>
              </a:solidFill>
              <a:prstDash val="solid"/>
              <a:headEnd type="none" w="med" len="med"/>
              <a:tailEnd type="none" w="med" len="med"/>
            </a:ln>
          </p:spPr>
        </p:sp>
        <p:sp>
          <p:nvSpPr>
            <p:cNvPr id="445490" name="Oval 50"/>
            <p:cNvSpPr/>
            <p:nvPr/>
          </p:nvSpPr>
          <p:spPr>
            <a:xfrm>
              <a:off x="1644" y="3420"/>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5491" name="Text Box 51"/>
            <p:cNvSpPr txBox="1"/>
            <p:nvPr/>
          </p:nvSpPr>
          <p:spPr>
            <a:xfrm>
              <a:off x="1266" y="1872"/>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grpSp>
          <p:nvGrpSpPr>
            <p:cNvPr id="445492" name="Group 52"/>
            <p:cNvGrpSpPr/>
            <p:nvPr/>
          </p:nvGrpSpPr>
          <p:grpSpPr>
            <a:xfrm>
              <a:off x="156" y="2460"/>
              <a:ext cx="691" cy="984"/>
              <a:chOff x="144" y="1008"/>
              <a:chExt cx="691" cy="984"/>
            </a:xfrm>
          </p:grpSpPr>
          <p:sp>
            <p:nvSpPr>
              <p:cNvPr id="445493" name="Text Box 53"/>
              <p:cNvSpPr txBox="1"/>
              <p:nvPr/>
            </p:nvSpPr>
            <p:spPr>
              <a:xfrm>
                <a:off x="576" y="10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sp>
            <p:nvSpPr>
              <p:cNvPr id="445494" name="Oval 54"/>
              <p:cNvSpPr/>
              <p:nvPr/>
            </p:nvSpPr>
            <p:spPr>
              <a:xfrm>
                <a:off x="382" y="1613"/>
                <a:ext cx="228" cy="216"/>
              </a:xfrm>
              <a:prstGeom prst="ellipse">
                <a:avLst/>
              </a:prstGeom>
              <a:noFill/>
              <a:ln w="38100" cap="flat" cmpd="sng">
                <a:solidFill>
                  <a:srgbClr val="33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5495" name="Text Box 55"/>
              <p:cNvSpPr txBox="1"/>
              <p:nvPr/>
            </p:nvSpPr>
            <p:spPr>
              <a:xfrm>
                <a:off x="288" y="1428"/>
                <a:ext cx="225" cy="549"/>
              </a:xfrm>
              <a:prstGeom prst="rect">
                <a:avLst/>
              </a:prstGeom>
              <a:noFill/>
              <a:ln w="9525">
                <a:noFill/>
              </a:ln>
            </p:spPr>
            <p:txBody>
              <a:bodyPr wrap="none" anchor="ctr" anchorCtr="0">
                <a:spAutoFit/>
              </a:bodyPr>
              <a:p>
                <a:pPr algn="ctr">
                  <a:lnSpc>
                    <a:spcPct val="8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8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8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45496" name="Line 56"/>
              <p:cNvSpPr/>
              <p:nvPr/>
            </p:nvSpPr>
            <p:spPr>
              <a:xfrm>
                <a:off x="492" y="1152"/>
                <a:ext cx="0" cy="840"/>
              </a:xfrm>
              <a:prstGeom prst="line">
                <a:avLst/>
              </a:prstGeom>
              <a:ln w="28575" cap="flat" cmpd="sng">
                <a:solidFill>
                  <a:schemeClr val="tx1"/>
                </a:solidFill>
                <a:prstDash val="solid"/>
                <a:headEnd type="none" w="med" len="med"/>
                <a:tailEnd type="none" w="med" len="med"/>
              </a:ln>
            </p:spPr>
          </p:sp>
          <p:sp>
            <p:nvSpPr>
              <p:cNvPr id="445497" name="Rectangle 57"/>
              <p:cNvSpPr/>
              <p:nvPr/>
            </p:nvSpPr>
            <p:spPr>
              <a:xfrm rot="5400000">
                <a:off x="376" y="132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5498" name="Rectangle 58"/>
              <p:cNvSpPr/>
              <p:nvPr/>
            </p:nvSpPr>
            <p:spPr>
              <a:xfrm>
                <a:off x="155" y="1164"/>
                <a:ext cx="31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S</a:t>
                </a:r>
                <a:endParaRPr lang="en-US" altLang="zh-CN" b="1" baseline="-25000" dirty="0">
                  <a:solidFill>
                    <a:srgbClr val="006600"/>
                  </a:solidFill>
                  <a:latin typeface="Times New Roman" panose="02020603050405020304" pitchFamily="18" charset="0"/>
                </a:endParaRPr>
              </a:p>
            </p:txBody>
          </p:sp>
          <p:sp>
            <p:nvSpPr>
              <p:cNvPr id="445499" name="Rectangle 59"/>
              <p:cNvSpPr/>
              <p:nvPr/>
            </p:nvSpPr>
            <p:spPr>
              <a:xfrm>
                <a:off x="144" y="1524"/>
                <a:ext cx="273"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u</a:t>
                </a:r>
                <a:r>
                  <a:rPr lang="en-US" altLang="zh-CN" b="1" baseline="-25000" dirty="0">
                    <a:latin typeface="Times New Roman" panose="02020603050405020304" pitchFamily="18" charset="0"/>
                    <a:ea typeface="方正琥珀繁体" pitchFamily="2" charset="-122"/>
                  </a:rPr>
                  <a:t>s</a:t>
                </a:r>
                <a:endParaRPr lang="en-US" altLang="zh-CN" b="1" baseline="-25000" dirty="0">
                  <a:latin typeface="Times New Roman" panose="02020603050405020304" pitchFamily="18" charset="0"/>
                  <a:ea typeface="方正琥珀繁体" pitchFamily="2" charset="-122"/>
                </a:endParaRPr>
              </a:p>
            </p:txBody>
          </p:sp>
        </p:grpSp>
        <p:grpSp>
          <p:nvGrpSpPr>
            <p:cNvPr id="445500" name="Group 60"/>
            <p:cNvGrpSpPr/>
            <p:nvPr/>
          </p:nvGrpSpPr>
          <p:grpSpPr>
            <a:xfrm>
              <a:off x="1656" y="1909"/>
              <a:ext cx="845" cy="1535"/>
              <a:chOff x="1644" y="457"/>
              <a:chExt cx="845" cy="1535"/>
            </a:xfrm>
          </p:grpSpPr>
          <p:sp>
            <p:nvSpPr>
              <p:cNvPr id="445501" name="Text Box 61"/>
              <p:cNvSpPr txBox="1"/>
              <p:nvPr/>
            </p:nvSpPr>
            <p:spPr>
              <a:xfrm>
                <a:off x="2202" y="645"/>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45502" name="Text Box 62"/>
              <p:cNvSpPr txBox="1"/>
              <p:nvPr/>
            </p:nvSpPr>
            <p:spPr>
              <a:xfrm>
                <a:off x="1821" y="457"/>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45503" name="Line 63"/>
              <p:cNvSpPr/>
              <p:nvPr/>
            </p:nvSpPr>
            <p:spPr>
              <a:xfrm>
                <a:off x="1644" y="804"/>
                <a:ext cx="540" cy="0"/>
              </a:xfrm>
              <a:prstGeom prst="line">
                <a:avLst/>
              </a:prstGeom>
              <a:ln w="28575" cap="flat" cmpd="sng">
                <a:solidFill>
                  <a:schemeClr val="tx1"/>
                </a:solidFill>
                <a:prstDash val="solid"/>
                <a:headEnd type="none" w="med" len="med"/>
                <a:tailEnd type="none" w="med" len="med"/>
              </a:ln>
            </p:spPr>
          </p:sp>
          <p:sp>
            <p:nvSpPr>
              <p:cNvPr id="445504" name="Line 64"/>
              <p:cNvSpPr/>
              <p:nvPr/>
            </p:nvSpPr>
            <p:spPr>
              <a:xfrm>
                <a:off x="2184" y="804"/>
                <a:ext cx="0" cy="1188"/>
              </a:xfrm>
              <a:prstGeom prst="line">
                <a:avLst/>
              </a:prstGeom>
              <a:ln w="28575" cap="flat" cmpd="sng">
                <a:solidFill>
                  <a:schemeClr val="tx1"/>
                </a:solidFill>
                <a:prstDash val="solid"/>
                <a:headEnd type="none" w="med" len="med"/>
                <a:tailEnd type="none" w="med" len="med"/>
              </a:ln>
            </p:spPr>
          </p:sp>
          <p:sp>
            <p:nvSpPr>
              <p:cNvPr id="445505" name="Rectangle 65"/>
              <p:cNvSpPr/>
              <p:nvPr/>
            </p:nvSpPr>
            <p:spPr>
              <a:xfrm rot="5400000">
                <a:off x="2068" y="123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5506" name="Rectangle 66"/>
              <p:cNvSpPr/>
              <p:nvPr/>
            </p:nvSpPr>
            <p:spPr>
              <a:xfrm>
                <a:off x="1895" y="1272"/>
                <a:ext cx="329"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L</a:t>
                </a:r>
                <a:endParaRPr lang="en-US" altLang="zh-CN" b="1" baseline="-25000" dirty="0">
                  <a:solidFill>
                    <a:srgbClr val="006600"/>
                  </a:solidFill>
                  <a:latin typeface="Times New Roman" panose="02020603050405020304" pitchFamily="18" charset="0"/>
                </a:endParaRPr>
              </a:p>
            </p:txBody>
          </p:sp>
          <p:grpSp>
            <p:nvGrpSpPr>
              <p:cNvPr id="445507" name="Group 67"/>
              <p:cNvGrpSpPr/>
              <p:nvPr/>
            </p:nvGrpSpPr>
            <p:grpSpPr>
              <a:xfrm>
                <a:off x="1908" y="696"/>
                <a:ext cx="84" cy="216"/>
                <a:chOff x="528" y="3000"/>
                <a:chExt cx="84" cy="216"/>
              </a:xfrm>
            </p:grpSpPr>
            <p:sp>
              <p:nvSpPr>
                <p:cNvPr id="445508" name="Rectangle 68"/>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45509" name="Group 69"/>
                <p:cNvGrpSpPr/>
                <p:nvPr/>
              </p:nvGrpSpPr>
              <p:grpSpPr>
                <a:xfrm rot="-5400000">
                  <a:off x="486" y="3079"/>
                  <a:ext cx="180" cy="72"/>
                  <a:chOff x="589" y="2261"/>
                  <a:chExt cx="142" cy="72"/>
                </a:xfrm>
              </p:grpSpPr>
              <p:sp>
                <p:nvSpPr>
                  <p:cNvPr id="445510" name="Line 70"/>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45511" name="Line 71"/>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45512" name="Rectangle 72"/>
              <p:cNvSpPr/>
              <p:nvPr/>
            </p:nvSpPr>
            <p:spPr>
              <a:xfrm>
                <a:off x="1712" y="57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45513" name="Group 73"/>
            <p:cNvGrpSpPr/>
            <p:nvPr/>
          </p:nvGrpSpPr>
          <p:grpSpPr>
            <a:xfrm>
              <a:off x="718" y="2242"/>
              <a:ext cx="379" cy="458"/>
              <a:chOff x="706" y="790"/>
              <a:chExt cx="379" cy="458"/>
            </a:xfrm>
          </p:grpSpPr>
          <p:sp>
            <p:nvSpPr>
              <p:cNvPr id="445514" name="Text Box 74"/>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45515" name="Group 75"/>
              <p:cNvGrpSpPr/>
              <p:nvPr/>
            </p:nvGrpSpPr>
            <p:grpSpPr>
              <a:xfrm>
                <a:off x="816" y="1032"/>
                <a:ext cx="84" cy="216"/>
                <a:chOff x="528" y="3000"/>
                <a:chExt cx="84" cy="216"/>
              </a:xfrm>
            </p:grpSpPr>
            <p:sp>
              <p:nvSpPr>
                <p:cNvPr id="445516" name="Rectangle 76"/>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45517" name="Group 77"/>
                <p:cNvGrpSpPr/>
                <p:nvPr/>
              </p:nvGrpSpPr>
              <p:grpSpPr>
                <a:xfrm rot="-5400000">
                  <a:off x="486" y="3079"/>
                  <a:ext cx="180" cy="72"/>
                  <a:chOff x="589" y="2261"/>
                  <a:chExt cx="142" cy="72"/>
                </a:xfrm>
              </p:grpSpPr>
              <p:sp>
                <p:nvSpPr>
                  <p:cNvPr id="445518" name="Line 78"/>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45519" name="Line 79"/>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45520" name="Rectangle 80"/>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45521" name="Group 81"/>
            <p:cNvGrpSpPr/>
            <p:nvPr/>
          </p:nvGrpSpPr>
          <p:grpSpPr>
            <a:xfrm>
              <a:off x="1128" y="2232"/>
              <a:ext cx="276" cy="312"/>
              <a:chOff x="888" y="3288"/>
              <a:chExt cx="276" cy="312"/>
            </a:xfrm>
          </p:grpSpPr>
          <p:sp>
            <p:nvSpPr>
              <p:cNvPr id="445522" name="Line 82"/>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45523" name="Rectangle 83"/>
              <p:cNvSpPr/>
              <p:nvPr/>
            </p:nvSpPr>
            <p:spPr>
              <a:xfrm>
                <a:off x="905" y="3288"/>
                <a:ext cx="254"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45524" name="Line 84"/>
            <p:cNvSpPr/>
            <p:nvPr/>
          </p:nvSpPr>
          <p:spPr>
            <a:xfrm flipH="1">
              <a:off x="1092" y="1836"/>
              <a:ext cx="1284" cy="0"/>
            </a:xfrm>
            <a:prstGeom prst="line">
              <a:avLst/>
            </a:prstGeom>
            <a:ln w="28575" cap="flat" cmpd="sng">
              <a:solidFill>
                <a:schemeClr val="tx1"/>
              </a:solidFill>
              <a:prstDash val="solid"/>
              <a:headEnd type="none" w="med" len="med"/>
              <a:tailEnd type="none" w="med" len="med"/>
            </a:ln>
          </p:spPr>
        </p:sp>
        <p:sp>
          <p:nvSpPr>
            <p:cNvPr id="445525" name="Line 85"/>
            <p:cNvSpPr/>
            <p:nvPr/>
          </p:nvSpPr>
          <p:spPr>
            <a:xfrm flipH="1">
              <a:off x="1650" y="1854"/>
              <a:ext cx="0" cy="600"/>
            </a:xfrm>
            <a:prstGeom prst="line">
              <a:avLst/>
            </a:prstGeom>
            <a:ln w="25400" cap="flat" cmpd="sng">
              <a:solidFill>
                <a:schemeClr val="tx1"/>
              </a:solidFill>
              <a:prstDash val="solid"/>
              <a:headEnd type="none" w="med" len="med"/>
              <a:tailEnd type="none" w="sm" len="lg"/>
            </a:ln>
          </p:spPr>
        </p:sp>
        <p:sp>
          <p:nvSpPr>
            <p:cNvPr id="445526" name="Rectangle 86"/>
            <p:cNvSpPr/>
            <p:nvPr/>
          </p:nvSpPr>
          <p:spPr>
            <a:xfrm rot="5400000">
              <a:off x="1540" y="1999"/>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5527" name="Oval 87"/>
            <p:cNvSpPr/>
            <p:nvPr/>
          </p:nvSpPr>
          <p:spPr>
            <a:xfrm>
              <a:off x="2388" y="181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445528" name="Rectangle 89"/>
          <p:cNvSpPr/>
          <p:nvPr/>
        </p:nvSpPr>
        <p:spPr>
          <a:xfrm>
            <a:off x="0" y="333375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45529" name="Object 88"/>
          <p:cNvGraphicFramePr/>
          <p:nvPr/>
        </p:nvGraphicFramePr>
        <p:xfrm>
          <a:off x="5761038" y="1196975"/>
          <a:ext cx="323850" cy="431800"/>
        </p:xfrm>
        <a:graphic>
          <a:graphicData uri="http://schemas.openxmlformats.org/presentationml/2006/ole">
            <mc:AlternateContent xmlns:mc="http://schemas.openxmlformats.org/markup-compatibility/2006">
              <mc:Choice xmlns:v="urn:schemas-microsoft-com:vml" Requires="v">
                <p:oleObj spid="_x0000_s4196" name="" r:id="rId2" imgW="139700" imgH="190500" progId="Equation.DSMT4">
                  <p:embed/>
                </p:oleObj>
              </mc:Choice>
              <mc:Fallback>
                <p:oleObj name="" r:id="rId2" imgW="139700" imgH="190500" progId="Equation.DSMT4">
                  <p:embed/>
                  <p:pic>
                    <p:nvPicPr>
                      <p:cNvPr id="0" name="图片 4195"/>
                      <p:cNvPicPr/>
                      <p:nvPr/>
                    </p:nvPicPr>
                    <p:blipFill>
                      <a:blip r:embed="rId3"/>
                      <a:stretch>
                        <a:fillRect/>
                      </a:stretch>
                    </p:blipFill>
                    <p:spPr>
                      <a:xfrm>
                        <a:off x="5761038" y="1196975"/>
                        <a:ext cx="323850" cy="431800"/>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4"/>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2" name="Text Box 2"/>
          <p:cNvSpPr txBox="1">
            <a:spLocks noChangeArrowheads="1"/>
          </p:cNvSpPr>
          <p:nvPr/>
        </p:nvSpPr>
        <p:spPr bwMode="auto">
          <a:xfrm>
            <a:off x="178435" y="59690"/>
            <a:ext cx="8424863" cy="457200"/>
          </a:xfrm>
          <a:prstGeom prst="rect">
            <a:avLst/>
          </a:prstGeom>
          <a:noFill/>
          <a:ln w="9525">
            <a:noFill/>
            <a:miter lim="800000"/>
          </a:ln>
          <a:effectLst/>
        </p:spPr>
        <p:txBody>
          <a:bodyPr>
            <a:spAutoFit/>
          </a:bodyPr>
          <a:lstStyle/>
          <a:p>
            <a:pPr marR="0" defTabSz="914400">
              <a:buClrTx/>
              <a:buSzTx/>
              <a:buFontTx/>
              <a:buNone/>
              <a:defRPr/>
            </a:pPr>
            <a:r>
              <a:rPr kumimoji="1" lang="zh-CN" altLang="en-US"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解：</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1</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 用估算法求静态工作点，得</a:t>
            </a:r>
            <a:endParaRPr kumimoji="1" lang="zh-CN" altLang="en-US" i="1" kern="1200" cap="none" spc="0" normalizeH="0" baseline="0" noProof="0" smtClean="0">
              <a:latin typeface="Times New Roman" panose="02020603050405020304" pitchFamily="18" charset="0"/>
              <a:ea typeface="宋体" panose="02010600030101010101" pitchFamily="2" charset="-122"/>
              <a:cs typeface="+mn-cs"/>
            </a:endParaRPr>
          </a:p>
        </p:txBody>
      </p:sp>
      <p:sp>
        <p:nvSpPr>
          <p:cNvPr id="446467" name="Text Box 3"/>
          <p:cNvSpPr txBox="1"/>
          <p:nvPr/>
        </p:nvSpPr>
        <p:spPr>
          <a:xfrm>
            <a:off x="395923" y="2101215"/>
            <a:ext cx="8424862" cy="457200"/>
          </a:xfrm>
          <a:prstGeom prst="rect">
            <a:avLst/>
          </a:prstGeom>
          <a:noFill/>
          <a:ln w="9525">
            <a:noFill/>
          </a:ln>
        </p:spPr>
        <p:txBody>
          <a:bodyPr>
            <a:spAutoFit/>
          </a:bodyPr>
          <a:p>
            <a:r>
              <a:rPr lang="zh-CN" altLang="en-US" dirty="0">
                <a:latin typeface="Times New Roman" panose="02020603050405020304" pitchFamily="18" charset="0"/>
              </a:rPr>
              <a:t>（</a:t>
            </a:r>
            <a:r>
              <a:rPr lang="en-US" altLang="zh-CN" dirty="0">
                <a:latin typeface="Times New Roman" panose="02020603050405020304" pitchFamily="18" charset="0"/>
              </a:rPr>
              <a:t>2</a:t>
            </a:r>
            <a:r>
              <a:rPr lang="zh-CN" altLang="en-US" dirty="0">
                <a:latin typeface="Times New Roman" panose="02020603050405020304" pitchFamily="18" charset="0"/>
              </a:rPr>
              <a:t>）用图解法求静态工作点，由</a:t>
            </a:r>
            <a:endParaRPr lang="zh-CN" altLang="en-US" i="1" dirty="0">
              <a:latin typeface="Times New Roman" panose="02020603050405020304" pitchFamily="18" charset="0"/>
            </a:endParaRPr>
          </a:p>
        </p:txBody>
      </p:sp>
      <p:sp>
        <p:nvSpPr>
          <p:cNvPr id="446468" name="Text Box 4"/>
          <p:cNvSpPr txBox="1"/>
          <p:nvPr/>
        </p:nvSpPr>
        <p:spPr>
          <a:xfrm>
            <a:off x="970915" y="1585595"/>
            <a:ext cx="6554470" cy="521970"/>
          </a:xfrm>
          <a:prstGeom prst="rect">
            <a:avLst/>
          </a:prstGeom>
          <a:noFill/>
          <a:ln w="9525">
            <a:noFill/>
          </a:ln>
        </p:spPr>
        <p:txBody>
          <a:bodyPr wrap="square">
            <a:spAutoFit/>
          </a:bodyPr>
          <a:p>
            <a:r>
              <a:rPr lang="en-US" altLang="zh-CN" i="1" dirty="0">
                <a:latin typeface="Times New Roman" panose="02020603050405020304" pitchFamily="18" charset="0"/>
              </a:rPr>
              <a:t>U</a:t>
            </a:r>
            <a:r>
              <a:rPr lang="en-US" altLang="zh-CN" baseline="-25000" dirty="0">
                <a:latin typeface="Times New Roman" panose="02020603050405020304" pitchFamily="18" charset="0"/>
              </a:rPr>
              <a:t>CE</a:t>
            </a:r>
            <a:r>
              <a:rPr lang="en-US" altLang="zh-CN" dirty="0">
                <a:latin typeface="Times New Roman" panose="02020603050405020304" pitchFamily="18" charset="0"/>
              </a:rPr>
              <a:t>=</a:t>
            </a:r>
            <a:r>
              <a:rPr lang="en-US" altLang="zh-CN" i="1" dirty="0">
                <a:latin typeface="Times New Roman" panose="02020603050405020304" pitchFamily="18" charset="0"/>
              </a:rPr>
              <a:t>V</a:t>
            </a:r>
            <a:r>
              <a:rPr lang="en-US" altLang="zh-CN" baseline="-25000" dirty="0">
                <a:latin typeface="Times New Roman" panose="02020603050405020304" pitchFamily="18" charset="0"/>
              </a:rPr>
              <a:t>CC</a:t>
            </a:r>
            <a:r>
              <a:rPr lang="en-US" altLang="zh-CN" dirty="0">
                <a:latin typeface="Times New Roman" panose="02020603050405020304" pitchFamily="18" charset="0"/>
              </a:rPr>
              <a:t> </a:t>
            </a:r>
            <a:r>
              <a:rPr lang="zh-CN" altLang="en-US" dirty="0">
                <a:latin typeface="Times New Roman" panose="02020603050405020304" pitchFamily="18" charset="0"/>
              </a:rPr>
              <a:t>－</a:t>
            </a:r>
            <a:r>
              <a:rPr lang="en-US" altLang="zh-CN" i="1" dirty="0">
                <a:latin typeface="Times New Roman" panose="02020603050405020304" pitchFamily="18" charset="0"/>
              </a:rPr>
              <a:t>I</a:t>
            </a:r>
            <a:r>
              <a:rPr lang="en-US" altLang="zh-CN" baseline="-25000" dirty="0">
                <a:latin typeface="Times New Roman" panose="02020603050405020304" pitchFamily="18" charset="0"/>
              </a:rPr>
              <a:t>C</a:t>
            </a:r>
            <a:r>
              <a:rPr lang="en-US" altLang="zh-CN" i="1" dirty="0">
                <a:latin typeface="Times New Roman" panose="02020603050405020304" pitchFamily="18" charset="0"/>
              </a:rPr>
              <a:t>R</a:t>
            </a:r>
            <a:r>
              <a:rPr lang="en-US" altLang="zh-CN" baseline="-25000" dirty="0">
                <a:latin typeface="Times New Roman" panose="02020603050405020304" pitchFamily="18" charset="0"/>
              </a:rPr>
              <a:t>C</a:t>
            </a:r>
            <a:r>
              <a:rPr lang="en-US" altLang="zh-CN" dirty="0">
                <a:latin typeface="Times New Roman" panose="02020603050405020304" pitchFamily="18" charset="0"/>
              </a:rPr>
              <a:t>=12V</a:t>
            </a:r>
            <a:r>
              <a:rPr lang="zh-CN" altLang="en-US" dirty="0">
                <a:latin typeface="Times New Roman" panose="02020603050405020304" pitchFamily="18" charset="0"/>
              </a:rPr>
              <a:t>－（</a:t>
            </a:r>
            <a:r>
              <a:rPr lang="en-US" altLang="zh-CN" dirty="0">
                <a:latin typeface="Times New Roman" panose="02020603050405020304" pitchFamily="18" charset="0"/>
              </a:rPr>
              <a:t>1.5×4</a:t>
            </a:r>
            <a:r>
              <a:rPr lang="zh-CN" altLang="en-US" dirty="0">
                <a:latin typeface="Times New Roman" panose="02020603050405020304" pitchFamily="18" charset="0"/>
              </a:rPr>
              <a:t>）</a:t>
            </a:r>
            <a:r>
              <a:rPr lang="en-US" altLang="zh-CN" dirty="0">
                <a:latin typeface="Times New Roman" panose="02020603050405020304" pitchFamily="18" charset="0"/>
              </a:rPr>
              <a:t>V=6V</a:t>
            </a:r>
            <a:endParaRPr lang="en-US" altLang="zh-CN" dirty="0">
              <a:latin typeface="Times New Roman" panose="02020603050405020304" pitchFamily="18" charset="0"/>
            </a:endParaRPr>
          </a:p>
        </p:txBody>
      </p:sp>
      <p:sp>
        <p:nvSpPr>
          <p:cNvPr id="15365" name="Text Box 5"/>
          <p:cNvSpPr txBox="1">
            <a:spLocks noChangeArrowheads="1"/>
          </p:cNvSpPr>
          <p:nvPr/>
        </p:nvSpPr>
        <p:spPr bwMode="auto">
          <a:xfrm>
            <a:off x="1036320" y="1139508"/>
            <a:ext cx="4681538" cy="457200"/>
          </a:xfrm>
          <a:prstGeom prst="rect">
            <a:avLst/>
          </a:prstGeom>
          <a:noFill/>
          <a:ln w="9525">
            <a:noFill/>
            <a:miter lim="800000"/>
          </a:ln>
          <a:effectLst/>
        </p:spPr>
        <p:txBody>
          <a:bodyPr>
            <a:spAutoFit/>
          </a:bodyPr>
          <a:lstStyle/>
          <a:p>
            <a:pPr marR="0" defTabSz="914400">
              <a:buClrTx/>
              <a:buSzTx/>
              <a:buFontTx/>
              <a:buNone/>
              <a:defRPr/>
            </a:pPr>
            <a:r>
              <a:rPr kumimoji="1" lang="en-US" altLang="zh-CN" b="1" i="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b="1" kern="1200" cap="none" spc="0" normalizeH="0" baseline="-2500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en-US" altLang="zh-CN"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b="1" i="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b="1" kern="1200" cap="none" spc="0" normalizeH="0" baseline="-2500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B</a:t>
            </a:r>
            <a:r>
              <a:rPr kumimoji="1" lang="en-US" altLang="zh-CN"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=37.5×0.04mA=1.5mA</a:t>
            </a:r>
            <a:endParaRPr kumimoji="1" lang="en-US" altLang="zh-CN"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46470" name="Rectangle 8"/>
          <p:cNvSpPr/>
          <p:nvPr/>
        </p:nvSpPr>
        <p:spPr>
          <a:xfrm>
            <a:off x="0" y="323850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pSp>
        <p:nvGrpSpPr>
          <p:cNvPr id="446471" name="Group 9"/>
          <p:cNvGrpSpPr/>
          <p:nvPr/>
        </p:nvGrpSpPr>
        <p:grpSpPr>
          <a:xfrm>
            <a:off x="960755" y="454025"/>
            <a:ext cx="5794375" cy="635030"/>
            <a:chOff x="1020" y="799"/>
            <a:chExt cx="3650" cy="509"/>
          </a:xfrm>
        </p:grpSpPr>
        <p:sp>
          <p:nvSpPr>
            <p:cNvPr id="446472" name="Text Box 6"/>
            <p:cNvSpPr txBox="1"/>
            <p:nvPr/>
          </p:nvSpPr>
          <p:spPr>
            <a:xfrm>
              <a:off x="1020" y="890"/>
              <a:ext cx="3650" cy="418"/>
            </a:xfrm>
            <a:prstGeom prst="rect">
              <a:avLst/>
            </a:prstGeom>
            <a:noFill/>
            <a:ln w="9525">
              <a:noFill/>
            </a:ln>
          </p:spPr>
          <p:txBody>
            <a:bodyPr wrap="square">
              <a:spAutoFit/>
            </a:bodyPr>
            <a:p>
              <a:r>
                <a:rPr lang="en-US" altLang="zh-CN" i="1" dirty="0">
                  <a:latin typeface="Times New Roman" panose="02020603050405020304" pitchFamily="18" charset="0"/>
                </a:rPr>
                <a:t>I</a:t>
              </a:r>
              <a:r>
                <a:rPr lang="en-US" altLang="zh-CN" baseline="-25000" dirty="0">
                  <a:latin typeface="Times New Roman" panose="02020603050405020304" pitchFamily="18" charset="0"/>
                </a:rPr>
                <a:t>B</a:t>
              </a:r>
              <a:r>
                <a:rPr lang="en-US" altLang="zh-CN" dirty="0">
                  <a:latin typeface="Times New Roman" panose="02020603050405020304" pitchFamily="18" charset="0"/>
                </a:rPr>
                <a:t>≈               mA=0.04mA=40A</a:t>
              </a:r>
              <a:endParaRPr lang="en-US" altLang="zh-CN" dirty="0">
                <a:latin typeface="Times New Roman" panose="02020603050405020304" pitchFamily="18" charset="0"/>
              </a:endParaRPr>
            </a:p>
          </p:txBody>
        </p:sp>
        <p:graphicFrame>
          <p:nvGraphicFramePr>
            <p:cNvPr id="446473" name="Object 7"/>
            <p:cNvGraphicFramePr/>
            <p:nvPr/>
          </p:nvGraphicFramePr>
          <p:xfrm>
            <a:off x="1383" y="799"/>
            <a:ext cx="771" cy="482"/>
          </p:xfrm>
          <a:graphic>
            <a:graphicData uri="http://schemas.openxmlformats.org/presentationml/2006/ole">
              <mc:AlternateContent xmlns:mc="http://schemas.openxmlformats.org/markup-compatibility/2006">
                <mc:Choice xmlns:v="urn:schemas-microsoft-com:vml" Requires="v">
                  <p:oleObj spid="_x0000_s4197" name="" r:id="rId1" imgW="609600" imgH="381000" progId="Equation.DSMT4">
                    <p:embed/>
                  </p:oleObj>
                </mc:Choice>
                <mc:Fallback>
                  <p:oleObj name="" r:id="rId1" imgW="609600" imgH="381000" progId="Equation.DSMT4">
                    <p:embed/>
                    <p:pic>
                      <p:nvPicPr>
                        <p:cNvPr id="0" name="图片 4196"/>
                        <p:cNvPicPr/>
                        <p:nvPr/>
                      </p:nvPicPr>
                      <p:blipFill>
                        <a:blip r:embed="rId2"/>
                        <a:stretch>
                          <a:fillRect/>
                        </a:stretch>
                      </p:blipFill>
                      <p:spPr>
                        <a:xfrm>
                          <a:off x="1383" y="799"/>
                          <a:ext cx="771" cy="482"/>
                        </a:xfrm>
                        <a:prstGeom prst="rect">
                          <a:avLst/>
                        </a:prstGeom>
                        <a:noFill/>
                        <a:ln w="38100">
                          <a:noFill/>
                          <a:miter/>
                        </a:ln>
                      </p:spPr>
                    </p:pic>
                  </p:oleObj>
                </mc:Fallback>
              </mc:AlternateContent>
            </a:graphicData>
          </a:graphic>
        </p:graphicFrame>
      </p:grpSp>
      <p:sp>
        <p:nvSpPr>
          <p:cNvPr id="15371" name="Text Box 11"/>
          <p:cNvSpPr txBox="1">
            <a:spLocks noChangeArrowheads="1"/>
          </p:cNvSpPr>
          <p:nvPr/>
        </p:nvSpPr>
        <p:spPr bwMode="auto">
          <a:xfrm>
            <a:off x="1978660" y="2677478"/>
            <a:ext cx="4103688" cy="457200"/>
          </a:xfrm>
          <a:prstGeom prst="rect">
            <a:avLst/>
          </a:prstGeom>
          <a:noFill/>
          <a:ln w="9525">
            <a:noFill/>
            <a:miter lim="800000"/>
          </a:ln>
          <a:effectLst/>
        </p:spPr>
        <p:txBody>
          <a:bodyPr>
            <a:spAutoFit/>
          </a:bodyPr>
          <a:lstStyle/>
          <a:p>
            <a:pPr marR="0" defTabSz="914400">
              <a:buClrTx/>
              <a:buSzTx/>
              <a:buFontTx/>
              <a:buNone/>
              <a:defRPr/>
            </a:pPr>
            <a:r>
              <a:rPr kumimoji="1" lang="en-US" altLang="zh-CN" b="1" i="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CE</a:t>
            </a:r>
            <a:r>
              <a:rPr kumimoji="1" lang="en-US" altLang="zh-CN"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 </a:t>
            </a:r>
            <a:r>
              <a:rPr kumimoji="1" lang="en-US" altLang="zh-CN" b="1" i="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b="1" kern="1200" cap="none" spc="0" normalizeH="0" baseline="-2500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CC</a:t>
            </a:r>
            <a:r>
              <a:rPr kumimoji="1" lang="en-US" altLang="zh-CN"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b="1" i="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b="1" kern="1200" cap="none" spc="0" normalizeH="0" baseline="-2500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en-US" altLang="zh-CN" b="1" i="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R</a:t>
            </a:r>
            <a:r>
              <a:rPr kumimoji="1" lang="en-US" altLang="zh-CN" b="1" kern="1200" cap="none" spc="0" normalizeH="0" baseline="-2500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en-US" altLang="zh-CN"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=12V-4</a:t>
            </a:r>
            <a:r>
              <a:rPr kumimoji="1" lang="en-US" altLang="zh-CN" b="1" i="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b="1" kern="1200" cap="none" spc="0" normalizeH="0" baseline="-2500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endParaRPr kumimoji="1" lang="en-US" altLang="zh-CN" b="1" kern="1200" cap="none" spc="0" normalizeH="0" baseline="-2500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46475" name="Text Box 12"/>
          <p:cNvSpPr txBox="1"/>
          <p:nvPr/>
        </p:nvSpPr>
        <p:spPr>
          <a:xfrm>
            <a:off x="177800" y="3253740"/>
            <a:ext cx="8209915" cy="521970"/>
          </a:xfrm>
          <a:prstGeom prst="rect">
            <a:avLst/>
          </a:prstGeom>
          <a:noFill/>
          <a:ln w="9525">
            <a:noFill/>
          </a:ln>
        </p:spPr>
        <p:txBody>
          <a:bodyPr wrap="square">
            <a:spAutoFit/>
          </a:bodyPr>
          <a:p>
            <a:pPr>
              <a:spcBef>
                <a:spcPct val="50000"/>
              </a:spcBef>
            </a:pPr>
            <a:r>
              <a:rPr lang="zh-CN" altLang="en-US" dirty="0">
                <a:latin typeface="Times New Roman" panose="02020603050405020304" pitchFamily="18" charset="0"/>
              </a:rPr>
              <a:t>可知：</a:t>
            </a:r>
            <a:r>
              <a:rPr lang="en-US" altLang="zh-CN" i="1" dirty="0">
                <a:latin typeface="Times New Roman" panose="02020603050405020304" pitchFamily="18" charset="0"/>
              </a:rPr>
              <a:t>i</a:t>
            </a:r>
            <a:r>
              <a:rPr lang="en-US" altLang="zh-CN" baseline="-25000" dirty="0">
                <a:latin typeface="Times New Roman" panose="02020603050405020304" pitchFamily="18" charset="0"/>
              </a:rPr>
              <a:t>C</a:t>
            </a:r>
            <a:r>
              <a:rPr lang="en-US" altLang="zh-CN" dirty="0">
                <a:latin typeface="Times New Roman" panose="02020603050405020304" pitchFamily="18" charset="0"/>
              </a:rPr>
              <a:t> =0</a:t>
            </a:r>
            <a:r>
              <a:rPr lang="zh-CN" altLang="en-US" dirty="0">
                <a:latin typeface="Times New Roman" panose="02020603050405020304" pitchFamily="18" charset="0"/>
              </a:rPr>
              <a:t>时，</a:t>
            </a:r>
            <a:r>
              <a:rPr lang="en-US" altLang="zh-CN" i="1" dirty="0">
                <a:latin typeface="Times New Roman" panose="02020603050405020304" pitchFamily="18" charset="0"/>
              </a:rPr>
              <a:t>u</a:t>
            </a:r>
            <a:r>
              <a:rPr lang="en-US" altLang="zh-CN" baseline="-25000" dirty="0">
                <a:latin typeface="Times New Roman" panose="02020603050405020304" pitchFamily="18" charset="0"/>
              </a:rPr>
              <a:t>CE</a:t>
            </a:r>
            <a:r>
              <a:rPr lang="en-US" altLang="zh-CN" dirty="0">
                <a:latin typeface="Times New Roman" panose="02020603050405020304" pitchFamily="18" charset="0"/>
              </a:rPr>
              <a:t> = </a:t>
            </a:r>
            <a:r>
              <a:rPr lang="en-US" altLang="zh-CN" i="1" dirty="0">
                <a:latin typeface="Times New Roman" panose="02020603050405020304" pitchFamily="18" charset="0"/>
              </a:rPr>
              <a:t>V</a:t>
            </a:r>
            <a:r>
              <a:rPr lang="en-US" altLang="zh-CN" baseline="-25000" dirty="0">
                <a:latin typeface="Times New Roman" panose="02020603050405020304" pitchFamily="18" charset="0"/>
              </a:rPr>
              <a:t>CC</a:t>
            </a:r>
            <a:r>
              <a:rPr lang="en-US" altLang="zh-CN" dirty="0">
                <a:latin typeface="Times New Roman" panose="02020603050405020304" pitchFamily="18" charset="0"/>
              </a:rPr>
              <a:t> =12V</a:t>
            </a:r>
            <a:r>
              <a:rPr lang="zh-CN" altLang="en-US" dirty="0">
                <a:latin typeface="Times New Roman" panose="02020603050405020304" pitchFamily="18" charset="0"/>
              </a:rPr>
              <a:t>，得</a:t>
            </a:r>
            <a:r>
              <a:rPr lang="en-US" altLang="zh-CN" dirty="0">
                <a:latin typeface="Times New Roman" panose="02020603050405020304" pitchFamily="18" charset="0"/>
              </a:rPr>
              <a:t>M</a:t>
            </a:r>
            <a:r>
              <a:rPr lang="zh-CN" altLang="en-US" dirty="0">
                <a:latin typeface="Times New Roman" panose="02020603050405020304" pitchFamily="18" charset="0"/>
              </a:rPr>
              <a:t>点（</a:t>
            </a:r>
            <a:r>
              <a:rPr lang="en-US" altLang="zh-CN" dirty="0">
                <a:latin typeface="Times New Roman" panose="02020603050405020304" pitchFamily="18" charset="0"/>
              </a:rPr>
              <a:t>12</a:t>
            </a:r>
            <a:r>
              <a:rPr lang="zh-CN" altLang="en-US" dirty="0">
                <a:latin typeface="Times New Roman" panose="02020603050405020304" pitchFamily="18" charset="0"/>
              </a:rPr>
              <a:t>，</a:t>
            </a:r>
            <a:r>
              <a:rPr lang="en-US" altLang="zh-CN" dirty="0">
                <a:latin typeface="Times New Roman" panose="02020603050405020304" pitchFamily="18" charset="0"/>
              </a:rPr>
              <a:t>0</a:t>
            </a:r>
            <a:r>
              <a:rPr lang="zh-CN" altLang="en-US" dirty="0">
                <a:latin typeface="Times New Roman" panose="02020603050405020304" pitchFamily="18" charset="0"/>
              </a:rPr>
              <a:t>）；</a:t>
            </a:r>
            <a:endParaRPr lang="zh-CN" altLang="en-US" dirty="0">
              <a:latin typeface="Times New Roman" panose="02020603050405020304" pitchFamily="18" charset="0"/>
            </a:endParaRPr>
          </a:p>
        </p:txBody>
      </p:sp>
      <p:sp>
        <p:nvSpPr>
          <p:cNvPr id="446476" name="Text Box 13"/>
          <p:cNvSpPr txBox="1"/>
          <p:nvPr/>
        </p:nvSpPr>
        <p:spPr>
          <a:xfrm>
            <a:off x="465773" y="3758565"/>
            <a:ext cx="7705725" cy="457200"/>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rPr>
              <a:t>u</a:t>
            </a:r>
            <a:r>
              <a:rPr lang="en-US" altLang="zh-CN" baseline="-25000" dirty="0">
                <a:latin typeface="Times New Roman" panose="02020603050405020304" pitchFamily="18" charset="0"/>
              </a:rPr>
              <a:t>CE</a:t>
            </a:r>
            <a:r>
              <a:rPr lang="en-US" altLang="zh-CN" dirty="0">
                <a:latin typeface="Times New Roman" panose="02020603050405020304" pitchFamily="18" charset="0"/>
              </a:rPr>
              <a:t> = 0</a:t>
            </a:r>
            <a:r>
              <a:rPr lang="zh-CN" altLang="en-US" dirty="0">
                <a:latin typeface="Times New Roman" panose="02020603050405020304" pitchFamily="18" charset="0"/>
              </a:rPr>
              <a:t>时，</a:t>
            </a:r>
            <a:r>
              <a:rPr lang="en-US" altLang="zh-CN" i="1" dirty="0">
                <a:latin typeface="Times New Roman" panose="02020603050405020304" pitchFamily="18" charset="0"/>
              </a:rPr>
              <a:t>i</a:t>
            </a:r>
            <a:r>
              <a:rPr lang="en-US" altLang="zh-CN" baseline="-25000" dirty="0">
                <a:latin typeface="Times New Roman" panose="02020603050405020304" pitchFamily="18" charset="0"/>
              </a:rPr>
              <a:t>C</a:t>
            </a:r>
            <a:r>
              <a:rPr lang="en-US" altLang="zh-CN" dirty="0">
                <a:latin typeface="Times New Roman" panose="02020603050405020304" pitchFamily="18" charset="0"/>
              </a:rPr>
              <a:t>=</a:t>
            </a:r>
            <a:r>
              <a:rPr lang="en-US" altLang="zh-CN" i="1" dirty="0">
                <a:latin typeface="Times New Roman" panose="02020603050405020304" pitchFamily="18" charset="0"/>
              </a:rPr>
              <a:t>V</a:t>
            </a:r>
            <a:r>
              <a:rPr lang="en-US" altLang="zh-CN" baseline="-25000" dirty="0">
                <a:latin typeface="Times New Roman" panose="02020603050405020304" pitchFamily="18" charset="0"/>
              </a:rPr>
              <a:t>CC</a:t>
            </a:r>
            <a:r>
              <a:rPr lang="en-US" altLang="zh-CN" dirty="0">
                <a:latin typeface="Times New Roman" panose="02020603050405020304" pitchFamily="18" charset="0"/>
              </a:rPr>
              <a:t>/</a:t>
            </a:r>
            <a:r>
              <a:rPr lang="en-US" altLang="zh-CN" i="1" dirty="0">
                <a:latin typeface="Times New Roman" panose="02020603050405020304" pitchFamily="18" charset="0"/>
              </a:rPr>
              <a:t>R</a:t>
            </a:r>
            <a:r>
              <a:rPr lang="en-US" altLang="zh-CN" baseline="-25000" dirty="0">
                <a:latin typeface="Times New Roman" panose="02020603050405020304" pitchFamily="18" charset="0"/>
              </a:rPr>
              <a:t>C</a:t>
            </a:r>
            <a:r>
              <a:rPr lang="en-US" altLang="zh-CN" dirty="0">
                <a:latin typeface="Times New Roman" panose="02020603050405020304" pitchFamily="18" charset="0"/>
              </a:rPr>
              <a:t>=12/4mA=3mA</a:t>
            </a:r>
            <a:r>
              <a:rPr lang="zh-CN" altLang="en-US" dirty="0">
                <a:latin typeface="Times New Roman" panose="02020603050405020304" pitchFamily="18" charset="0"/>
              </a:rPr>
              <a:t>，得</a:t>
            </a:r>
            <a:r>
              <a:rPr lang="en-US" altLang="zh-CN" dirty="0">
                <a:latin typeface="Times New Roman" panose="02020603050405020304" pitchFamily="18" charset="0"/>
              </a:rPr>
              <a:t>N</a:t>
            </a:r>
            <a:r>
              <a:rPr lang="zh-CN" altLang="en-US" dirty="0">
                <a:latin typeface="Times New Roman" panose="02020603050405020304" pitchFamily="18" charset="0"/>
              </a:rPr>
              <a:t>点（</a:t>
            </a:r>
            <a:r>
              <a:rPr lang="en-US" altLang="zh-CN" dirty="0">
                <a:latin typeface="Times New Roman" panose="02020603050405020304" pitchFamily="18" charset="0"/>
              </a:rPr>
              <a:t>0</a:t>
            </a:r>
            <a:r>
              <a:rPr lang="zh-CN" altLang="en-US" dirty="0">
                <a:latin typeface="Times New Roman" panose="02020603050405020304" pitchFamily="18" charset="0"/>
              </a:rPr>
              <a:t>，</a:t>
            </a:r>
            <a:r>
              <a:rPr lang="en-US" altLang="zh-CN" dirty="0">
                <a:latin typeface="Times New Roman" panose="02020603050405020304" pitchFamily="18" charset="0"/>
              </a:rPr>
              <a:t>3</a:t>
            </a:r>
            <a:r>
              <a:rPr lang="zh-CN" altLang="en-US" dirty="0">
                <a:latin typeface="Times New Roman" panose="02020603050405020304" pitchFamily="18" charset="0"/>
              </a:rPr>
              <a:t>）</a:t>
            </a:r>
            <a:endParaRPr lang="zh-CN" altLang="en-US" dirty="0">
              <a:latin typeface="Times New Roman" panose="02020603050405020304" pitchFamily="18" charset="0"/>
            </a:endParaRPr>
          </a:p>
        </p:txBody>
      </p:sp>
      <p:sp>
        <p:nvSpPr>
          <p:cNvPr id="446477" name="Text Box 14"/>
          <p:cNvSpPr txBox="1"/>
          <p:nvPr/>
        </p:nvSpPr>
        <p:spPr>
          <a:xfrm>
            <a:off x="321310" y="4291965"/>
            <a:ext cx="8281988" cy="1552575"/>
          </a:xfrm>
          <a:prstGeom prst="rect">
            <a:avLst/>
          </a:prstGeom>
          <a:noFill/>
          <a:ln w="9525">
            <a:noFill/>
          </a:ln>
        </p:spPr>
        <p:txBody>
          <a:bodyPr>
            <a:spAutoFit/>
          </a:bodyPr>
          <a:p>
            <a:r>
              <a:rPr lang="en-US" altLang="zh-CN" dirty="0">
                <a:latin typeface="Times New Roman" panose="02020603050405020304" pitchFamily="18" charset="0"/>
              </a:rPr>
              <a:t>        </a:t>
            </a:r>
            <a:r>
              <a:rPr lang="zh-CN" altLang="en-US" dirty="0">
                <a:latin typeface="Times New Roman" panose="02020603050405020304" pitchFamily="18" charset="0"/>
              </a:rPr>
              <a:t>在输出特性曲线上连接</a:t>
            </a:r>
            <a:r>
              <a:rPr lang="en-US" altLang="zh-CN" dirty="0">
                <a:latin typeface="Times New Roman" panose="02020603050405020304" pitchFamily="18" charset="0"/>
              </a:rPr>
              <a:t>MN</a:t>
            </a:r>
            <a:r>
              <a:rPr lang="zh-CN" altLang="en-US" dirty="0">
                <a:latin typeface="Times New Roman" panose="02020603050405020304" pitchFamily="18" charset="0"/>
              </a:rPr>
              <a:t>两点，直线</a:t>
            </a:r>
            <a:r>
              <a:rPr lang="en-US" altLang="zh-CN" dirty="0">
                <a:latin typeface="Times New Roman" panose="02020603050405020304" pitchFamily="18" charset="0"/>
              </a:rPr>
              <a:t>MN</a:t>
            </a:r>
            <a:r>
              <a:rPr lang="zh-CN" altLang="en-US" dirty="0">
                <a:latin typeface="Times New Roman" panose="02020603050405020304" pitchFamily="18" charset="0"/>
              </a:rPr>
              <a:t>与</a:t>
            </a:r>
            <a:r>
              <a:rPr lang="en-US" altLang="zh-CN" i="1" dirty="0">
                <a:latin typeface="Times New Roman" panose="02020603050405020304" pitchFamily="18" charset="0"/>
              </a:rPr>
              <a:t>i</a:t>
            </a:r>
            <a:r>
              <a:rPr lang="en-US" altLang="zh-CN" baseline="-25000" dirty="0">
                <a:latin typeface="Times New Roman" panose="02020603050405020304" pitchFamily="18" charset="0"/>
              </a:rPr>
              <a:t>B</a:t>
            </a:r>
            <a:r>
              <a:rPr lang="en-US" altLang="zh-CN" dirty="0">
                <a:latin typeface="Times New Roman" panose="02020603050405020304" pitchFamily="18" charset="0"/>
              </a:rPr>
              <a:t>=</a:t>
            </a:r>
            <a:r>
              <a:rPr lang="en-US" altLang="zh-CN" i="1" dirty="0">
                <a:latin typeface="Times New Roman" panose="02020603050405020304" pitchFamily="18" charset="0"/>
              </a:rPr>
              <a:t>I</a:t>
            </a:r>
            <a:r>
              <a:rPr lang="en-US" altLang="zh-CN" baseline="-25000" dirty="0">
                <a:latin typeface="Times New Roman" panose="02020603050405020304" pitchFamily="18" charset="0"/>
              </a:rPr>
              <a:t>B</a:t>
            </a:r>
            <a:r>
              <a:rPr lang="en-US" altLang="zh-CN" dirty="0">
                <a:latin typeface="Times New Roman" panose="02020603050405020304" pitchFamily="18" charset="0"/>
              </a:rPr>
              <a:t>=40A</a:t>
            </a:r>
            <a:r>
              <a:rPr lang="zh-CN" altLang="en-US" dirty="0">
                <a:latin typeface="Times New Roman" panose="02020603050405020304" pitchFamily="18" charset="0"/>
              </a:rPr>
              <a:t>的那条输出特性曲线的相交点，即是静态工作点</a:t>
            </a:r>
            <a:r>
              <a:rPr lang="en-US" altLang="zh-CN" i="1" dirty="0">
                <a:latin typeface="Times New Roman" panose="02020603050405020304" pitchFamily="18" charset="0"/>
              </a:rPr>
              <a:t>Q</a:t>
            </a:r>
            <a:r>
              <a:rPr lang="zh-CN" altLang="en-US" dirty="0">
                <a:latin typeface="Times New Roman" panose="02020603050405020304" pitchFamily="18" charset="0"/>
              </a:rPr>
              <a:t>。</a:t>
            </a:r>
            <a:br>
              <a:rPr lang="zh-CN" altLang="en-US" dirty="0">
                <a:latin typeface="Times New Roman" panose="02020603050405020304" pitchFamily="18" charset="0"/>
              </a:rPr>
            </a:br>
            <a:r>
              <a:rPr lang="zh-CN" altLang="en-US" dirty="0">
                <a:latin typeface="Times New Roman" panose="02020603050405020304" pitchFamily="18" charset="0"/>
              </a:rPr>
              <a:t>        从曲线上可查出：</a:t>
            </a:r>
            <a:r>
              <a:rPr lang="en-US" altLang="zh-CN" i="1" dirty="0">
                <a:latin typeface="Times New Roman" panose="02020603050405020304" pitchFamily="18" charset="0"/>
              </a:rPr>
              <a:t>I</a:t>
            </a:r>
            <a:r>
              <a:rPr lang="en-US" altLang="zh-CN" baseline="-25000" dirty="0">
                <a:latin typeface="Times New Roman" panose="02020603050405020304" pitchFamily="18" charset="0"/>
              </a:rPr>
              <a:t>B</a:t>
            </a:r>
            <a:r>
              <a:rPr lang="en-US" altLang="zh-CN" dirty="0">
                <a:latin typeface="Times New Roman" panose="02020603050405020304" pitchFamily="18" charset="0"/>
              </a:rPr>
              <a:t>=40A</a:t>
            </a:r>
            <a:r>
              <a:rPr lang="zh-CN" altLang="en-US" dirty="0">
                <a:latin typeface="Times New Roman" panose="02020603050405020304" pitchFamily="18" charset="0"/>
              </a:rPr>
              <a:t>，</a:t>
            </a:r>
            <a:r>
              <a:rPr lang="en-US" altLang="zh-CN" i="1" dirty="0">
                <a:latin typeface="Times New Roman" panose="02020603050405020304" pitchFamily="18" charset="0"/>
              </a:rPr>
              <a:t>I</a:t>
            </a:r>
            <a:r>
              <a:rPr lang="en-US" altLang="zh-CN" baseline="-25000" dirty="0">
                <a:latin typeface="Times New Roman" panose="02020603050405020304" pitchFamily="18" charset="0"/>
              </a:rPr>
              <a:t>C</a:t>
            </a:r>
            <a:r>
              <a:rPr lang="en-US" altLang="zh-CN" dirty="0">
                <a:latin typeface="Times New Roman" panose="02020603050405020304" pitchFamily="18" charset="0"/>
              </a:rPr>
              <a:t>=1.5mA</a:t>
            </a:r>
            <a:r>
              <a:rPr lang="zh-CN" altLang="en-US" dirty="0">
                <a:latin typeface="Times New Roman" panose="02020603050405020304" pitchFamily="18" charset="0"/>
              </a:rPr>
              <a:t>，</a:t>
            </a:r>
            <a:r>
              <a:rPr lang="en-US" altLang="zh-CN" i="1" dirty="0">
                <a:latin typeface="Times New Roman" panose="02020603050405020304" pitchFamily="18" charset="0"/>
              </a:rPr>
              <a:t>U</a:t>
            </a:r>
            <a:r>
              <a:rPr lang="en-US" altLang="zh-CN" baseline="-25000" dirty="0">
                <a:latin typeface="Times New Roman" panose="02020603050405020304" pitchFamily="18" charset="0"/>
              </a:rPr>
              <a:t>CE</a:t>
            </a:r>
            <a:r>
              <a:rPr lang="en-US" altLang="zh-CN" dirty="0">
                <a:latin typeface="Times New Roman" panose="02020603050405020304" pitchFamily="18" charset="0"/>
              </a:rPr>
              <a:t>=6V</a:t>
            </a:r>
            <a:r>
              <a:rPr lang="zh-CN" altLang="en-US" dirty="0">
                <a:latin typeface="Times New Roman" panose="02020603050405020304" pitchFamily="18" charset="0"/>
              </a:rPr>
              <a:t>，与估算法所得结果一致。</a:t>
            </a:r>
            <a:endParaRPr lang="zh-CN" altLang="en-US" dirty="0">
              <a:latin typeface="Times New Roman" panose="02020603050405020304" pitchFamily="18" charset="0"/>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4754" name="Rectangle 2"/>
          <p:cNvSpPr>
            <a:spLocks noChangeArrowheads="1"/>
          </p:cNvSpPr>
          <p:nvPr/>
        </p:nvSpPr>
        <p:spPr bwMode="auto">
          <a:xfrm>
            <a:off x="431800" y="655638"/>
            <a:ext cx="6248400" cy="685800"/>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rgbClr val="FF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a:t>
            </a:r>
            <a:r>
              <a:rPr kumimoji="1" lang="zh-CN" altLang="en-US" sz="3200" b="1" i="0" u="none" strike="noStrike" kern="1200" cap="none" spc="0" normalizeH="0" baseline="0" noProof="0" smtClean="0">
                <a:ln>
                  <a:noFill/>
                </a:ln>
                <a:solidFill>
                  <a:srgbClr val="FF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电路参数对静态工作点的影响</a:t>
            </a:r>
            <a:endParaRPr kumimoji="1" lang="zh-CN" altLang="en-US" sz="3200" b="1" i="0" u="none" strike="noStrike" kern="1200" cap="none" spc="0" normalizeH="0" baseline="0" noProof="0" smtClean="0">
              <a:ln>
                <a:noFill/>
              </a:ln>
              <a:solidFill>
                <a:srgbClr val="FF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4755" name="Rectangle 3"/>
          <p:cNvSpPr/>
          <p:nvPr/>
        </p:nvSpPr>
        <p:spPr>
          <a:xfrm>
            <a:off x="403225" y="1262063"/>
            <a:ext cx="4876800" cy="519112"/>
          </a:xfrm>
          <a:prstGeom prst="rect">
            <a:avLst/>
          </a:prstGeom>
          <a:noFill/>
          <a:ln w="9525">
            <a:noFill/>
          </a:ln>
        </p:spPr>
        <p:txBody>
          <a:bodyPr>
            <a:spAutoFit/>
          </a:bodyPr>
          <a:p>
            <a:r>
              <a:rPr lang="zh-CN" altLang="en-US" sz="2800" b="1" dirty="0">
                <a:solidFill>
                  <a:schemeClr val="accent2"/>
                </a:solidFill>
                <a:latin typeface="Times New Roman" panose="02020603050405020304" pitchFamily="18" charset="0"/>
              </a:rPr>
              <a:t>（</a:t>
            </a:r>
            <a:r>
              <a:rPr lang="en-US" altLang="zh-CN" sz="2800" b="1" dirty="0">
                <a:solidFill>
                  <a:schemeClr val="accent2"/>
                </a:solidFill>
                <a:latin typeface="Times New Roman" panose="02020603050405020304" pitchFamily="18" charset="0"/>
              </a:rPr>
              <a:t>1</a:t>
            </a:r>
            <a:r>
              <a:rPr lang="zh-CN" altLang="en-US" sz="2800" b="1" dirty="0">
                <a:solidFill>
                  <a:schemeClr val="accent2"/>
                </a:solidFill>
                <a:latin typeface="Times New Roman" panose="02020603050405020304" pitchFamily="18" charset="0"/>
              </a:rPr>
              <a:t>） 改变 </a:t>
            </a:r>
            <a:r>
              <a:rPr lang="en-US" altLang="zh-CN" sz="2800" b="1" i="1" dirty="0">
                <a:solidFill>
                  <a:schemeClr val="accent2"/>
                </a:solidFill>
                <a:latin typeface="Times New Roman" panose="02020603050405020304" pitchFamily="18" charset="0"/>
              </a:rPr>
              <a:t>R</a:t>
            </a:r>
            <a:r>
              <a:rPr lang="en-US" altLang="zh-CN" sz="2800" b="1" baseline="-25000" dirty="0">
                <a:solidFill>
                  <a:schemeClr val="accent2"/>
                </a:solidFill>
                <a:latin typeface="Times New Roman" panose="02020603050405020304" pitchFamily="18" charset="0"/>
              </a:rPr>
              <a:t>B</a:t>
            </a:r>
            <a:r>
              <a:rPr lang="zh-CN" altLang="en-US" sz="2800" b="1" dirty="0">
                <a:solidFill>
                  <a:schemeClr val="accent2"/>
                </a:solidFill>
                <a:latin typeface="Times New Roman" panose="02020603050405020304" pitchFamily="18" charset="0"/>
              </a:rPr>
              <a:t>，其他参数不变</a:t>
            </a:r>
            <a:endParaRPr lang="zh-CN" altLang="en-US" sz="2800" b="1" dirty="0">
              <a:solidFill>
                <a:schemeClr val="accent2"/>
              </a:solidFill>
              <a:latin typeface="Times New Roman" panose="02020603050405020304" pitchFamily="18" charset="0"/>
            </a:endParaRPr>
          </a:p>
        </p:txBody>
      </p:sp>
      <p:grpSp>
        <p:nvGrpSpPr>
          <p:cNvPr id="2" name="Group 4"/>
          <p:cNvGrpSpPr/>
          <p:nvPr/>
        </p:nvGrpSpPr>
        <p:grpSpPr>
          <a:xfrm>
            <a:off x="541338" y="1676400"/>
            <a:ext cx="5254625" cy="2328863"/>
            <a:chOff x="336" y="960"/>
            <a:chExt cx="3310" cy="1467"/>
          </a:xfrm>
        </p:grpSpPr>
        <p:sp>
          <p:nvSpPr>
            <p:cNvPr id="447493" name="Line 5"/>
            <p:cNvSpPr/>
            <p:nvPr/>
          </p:nvSpPr>
          <p:spPr>
            <a:xfrm>
              <a:off x="670" y="2200"/>
              <a:ext cx="954" cy="1"/>
            </a:xfrm>
            <a:prstGeom prst="line">
              <a:avLst/>
            </a:prstGeom>
            <a:ln w="28575" cap="flat" cmpd="sng">
              <a:solidFill>
                <a:srgbClr val="000000"/>
              </a:solidFill>
              <a:prstDash val="solid"/>
              <a:headEnd type="none" w="med" len="med"/>
              <a:tailEnd type="stealth" w="sm" len="lg"/>
            </a:ln>
          </p:spPr>
        </p:sp>
        <p:sp>
          <p:nvSpPr>
            <p:cNvPr id="447494" name="Line 6"/>
            <p:cNvSpPr/>
            <p:nvPr/>
          </p:nvSpPr>
          <p:spPr>
            <a:xfrm flipV="1">
              <a:off x="670" y="1079"/>
              <a:ext cx="1" cy="1121"/>
            </a:xfrm>
            <a:prstGeom prst="line">
              <a:avLst/>
            </a:prstGeom>
            <a:ln w="28575" cap="flat" cmpd="sng">
              <a:solidFill>
                <a:srgbClr val="000000"/>
              </a:solidFill>
              <a:prstDash val="solid"/>
              <a:headEnd type="none" w="med" len="med"/>
              <a:tailEnd type="stealth" w="sm" len="lg"/>
            </a:ln>
          </p:spPr>
        </p:sp>
        <p:sp>
          <p:nvSpPr>
            <p:cNvPr id="447495" name="Rectangle 7"/>
            <p:cNvSpPr/>
            <p:nvPr/>
          </p:nvSpPr>
          <p:spPr>
            <a:xfrm>
              <a:off x="1652" y="2110"/>
              <a:ext cx="279"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BE</a:t>
              </a:r>
              <a:endParaRPr lang="en-US" altLang="zh-CN" b="1" baseline="-25000" dirty="0">
                <a:solidFill>
                  <a:srgbClr val="000000"/>
                </a:solidFill>
                <a:latin typeface="Times New Roman" panose="02020603050405020304" pitchFamily="18" charset="0"/>
              </a:endParaRPr>
            </a:p>
          </p:txBody>
        </p:sp>
        <p:sp>
          <p:nvSpPr>
            <p:cNvPr id="447496" name="Rectangle 8"/>
            <p:cNvSpPr/>
            <p:nvPr/>
          </p:nvSpPr>
          <p:spPr>
            <a:xfrm>
              <a:off x="433" y="1044"/>
              <a:ext cx="193"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i</a:t>
              </a:r>
              <a:r>
                <a:rPr lang="en-US" altLang="zh-CN" b="1" baseline="-25000" dirty="0">
                  <a:solidFill>
                    <a:srgbClr val="000000"/>
                  </a:solidFill>
                  <a:latin typeface="Times New Roman" panose="02020603050405020304" pitchFamily="18" charset="0"/>
                </a:rPr>
                <a:t>B</a:t>
              </a:r>
              <a:endParaRPr lang="en-US" altLang="zh-CN" b="1" baseline="-25000" dirty="0">
                <a:solidFill>
                  <a:srgbClr val="000000"/>
                </a:solidFill>
                <a:latin typeface="Times New Roman" panose="02020603050405020304" pitchFamily="18" charset="0"/>
              </a:endParaRPr>
            </a:p>
          </p:txBody>
        </p:sp>
        <p:sp>
          <p:nvSpPr>
            <p:cNvPr id="447497" name="Arc 9"/>
            <p:cNvSpPr/>
            <p:nvPr/>
          </p:nvSpPr>
          <p:spPr>
            <a:xfrm>
              <a:off x="785" y="1190"/>
              <a:ext cx="305" cy="1008"/>
            </a:xfrm>
            <a:custGeom>
              <a:avLst/>
              <a:gdLst>
                <a:gd name="txL" fmla="*/ 0 w 24043"/>
                <a:gd name="txT" fmla="*/ 0 h 21623"/>
                <a:gd name="txR" fmla="*/ 24043 w 24043"/>
                <a:gd name="txB" fmla="*/ 21623 h 21623"/>
              </a:gdLst>
              <a:ahLst/>
              <a:cxnLst>
                <a:cxn ang="0">
                  <a:pos x="305" y="0"/>
                </a:cxn>
                <a:cxn ang="0">
                  <a:pos x="0" y="1002"/>
                </a:cxn>
                <a:cxn ang="0">
                  <a:pos x="31" y="1"/>
                </a:cxn>
              </a:cxnLst>
              <a:rect l="txL" t="txT" r="txR" b="txB"/>
              <a:pathLst>
                <a:path w="24043" h="21623" fill="none">
                  <a:moveTo>
                    <a:pt x="24042" y="0"/>
                  </a:moveTo>
                  <a:cubicBezTo>
                    <a:pt x="24042" y="7"/>
                    <a:pt x="24043" y="15"/>
                    <a:pt x="24043" y="23"/>
                  </a:cubicBezTo>
                  <a:cubicBezTo>
                    <a:pt x="24043" y="11952"/>
                    <a:pt x="14372" y="21623"/>
                    <a:pt x="2443" y="21623"/>
                  </a:cubicBezTo>
                  <a:cubicBezTo>
                    <a:pt x="1626" y="21623"/>
                    <a:pt x="811" y="21576"/>
                    <a:pt x="-1" y="21484"/>
                  </a:cubicBezTo>
                </a:path>
                <a:path w="24043" h="21623" stroke="0">
                  <a:moveTo>
                    <a:pt x="24042" y="0"/>
                  </a:moveTo>
                  <a:cubicBezTo>
                    <a:pt x="24042" y="7"/>
                    <a:pt x="24043" y="15"/>
                    <a:pt x="24043" y="23"/>
                  </a:cubicBezTo>
                  <a:cubicBezTo>
                    <a:pt x="24043" y="11952"/>
                    <a:pt x="14372" y="21623"/>
                    <a:pt x="2443" y="21623"/>
                  </a:cubicBezTo>
                  <a:cubicBezTo>
                    <a:pt x="1626" y="21623"/>
                    <a:pt x="811" y="21576"/>
                    <a:pt x="-1" y="21484"/>
                  </a:cubicBezTo>
                  <a:lnTo>
                    <a:pt x="2443" y="23"/>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498" name="Oval 10"/>
            <p:cNvSpPr/>
            <p:nvPr/>
          </p:nvSpPr>
          <p:spPr>
            <a:xfrm>
              <a:off x="1011" y="1813"/>
              <a:ext cx="26" cy="33"/>
            </a:xfrm>
            <a:prstGeom prst="ellipse">
              <a:avLst/>
            </a:prstGeom>
            <a:solidFill>
              <a:srgbClr val="FF0066"/>
            </a:solidFill>
            <a:ln w="28575" cap="flat" cmpd="sng">
              <a:solidFill>
                <a:srgbClr val="FF0000"/>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447499" name="Line 11"/>
            <p:cNvSpPr/>
            <p:nvPr/>
          </p:nvSpPr>
          <p:spPr>
            <a:xfrm>
              <a:off x="1965" y="2200"/>
              <a:ext cx="1363" cy="1"/>
            </a:xfrm>
            <a:prstGeom prst="line">
              <a:avLst/>
            </a:prstGeom>
            <a:ln w="28575" cap="flat" cmpd="sng">
              <a:solidFill>
                <a:srgbClr val="000000"/>
              </a:solidFill>
              <a:prstDash val="solid"/>
              <a:headEnd type="none" w="med" len="med"/>
              <a:tailEnd type="stealth" w="sm" len="lg"/>
            </a:ln>
          </p:spPr>
        </p:sp>
        <p:sp>
          <p:nvSpPr>
            <p:cNvPr id="447500" name="Line 12"/>
            <p:cNvSpPr/>
            <p:nvPr/>
          </p:nvSpPr>
          <p:spPr>
            <a:xfrm flipV="1">
              <a:off x="1965" y="1079"/>
              <a:ext cx="1" cy="1121"/>
            </a:xfrm>
            <a:prstGeom prst="line">
              <a:avLst/>
            </a:prstGeom>
            <a:ln w="28575" cap="flat" cmpd="sng">
              <a:solidFill>
                <a:srgbClr val="000000"/>
              </a:solidFill>
              <a:prstDash val="solid"/>
              <a:headEnd type="none" w="med" len="med"/>
              <a:tailEnd type="stealth" w="sm" len="lg"/>
            </a:ln>
          </p:spPr>
        </p:sp>
        <p:sp>
          <p:nvSpPr>
            <p:cNvPr id="447501" name="Rectangle 13"/>
            <p:cNvSpPr/>
            <p:nvPr/>
          </p:nvSpPr>
          <p:spPr>
            <a:xfrm>
              <a:off x="3362" y="2150"/>
              <a:ext cx="284" cy="230"/>
            </a:xfrm>
            <a:prstGeom prst="rect">
              <a:avLst/>
            </a:prstGeom>
            <a:noFill/>
            <a:ln w="28575">
              <a:noFill/>
            </a:ln>
          </p:spPr>
          <p:txBody>
            <a:bodyPr wrap="none" lIns="0" tIns="0" rIns="0" bIns="0">
              <a:spAutoFit/>
            </a:bodyPr>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CE</a:t>
              </a:r>
              <a:endParaRPr lang="en-US" altLang="zh-CN" b="1" baseline="-25000" dirty="0">
                <a:solidFill>
                  <a:srgbClr val="000000"/>
                </a:solidFill>
                <a:latin typeface="Times New Roman" panose="02020603050405020304" pitchFamily="18" charset="0"/>
              </a:endParaRPr>
            </a:p>
          </p:txBody>
        </p:sp>
        <p:sp>
          <p:nvSpPr>
            <p:cNvPr id="447502" name="Rectangle 14"/>
            <p:cNvSpPr/>
            <p:nvPr/>
          </p:nvSpPr>
          <p:spPr>
            <a:xfrm>
              <a:off x="1801" y="960"/>
              <a:ext cx="178"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i</a:t>
              </a:r>
              <a:r>
                <a:rPr lang="en-US" altLang="zh-CN" b="1" baseline="-25000" dirty="0">
                  <a:solidFill>
                    <a:srgbClr val="000000"/>
                  </a:solidFill>
                  <a:latin typeface="Times New Roman" panose="02020603050405020304" pitchFamily="18" charset="0"/>
                </a:rPr>
                <a:t>C</a:t>
              </a:r>
              <a:endParaRPr lang="en-US" altLang="zh-CN" b="1" baseline="-25000" dirty="0">
                <a:solidFill>
                  <a:srgbClr val="000000"/>
                </a:solidFill>
                <a:latin typeface="Times New Roman" panose="02020603050405020304" pitchFamily="18" charset="0"/>
              </a:endParaRPr>
            </a:p>
          </p:txBody>
        </p:sp>
        <p:sp>
          <p:nvSpPr>
            <p:cNvPr id="447503" name="Arc 15"/>
            <p:cNvSpPr/>
            <p:nvPr/>
          </p:nvSpPr>
          <p:spPr>
            <a:xfrm>
              <a:off x="1963" y="1978"/>
              <a:ext cx="354" cy="221"/>
            </a:xfrm>
            <a:custGeom>
              <a:avLst/>
              <a:gdLst>
                <a:gd name="txL" fmla="*/ 0 w 21600"/>
                <a:gd name="txT" fmla="*/ 0 h 21600"/>
                <a:gd name="txR" fmla="*/ 21600 w 21600"/>
                <a:gd name="txB" fmla="*/ 21600 h 21600"/>
              </a:gdLst>
              <a:ahLst/>
              <a:cxnLst>
                <a:cxn ang="0">
                  <a:pos x="0" y="220"/>
                </a:cxn>
                <a:cxn ang="0">
                  <a:pos x="354" y="0"/>
                </a:cxn>
                <a:cxn ang="0">
                  <a:pos x="354" y="221"/>
                </a:cxn>
              </a:cxnLst>
              <a:rect l="txL" t="txT" r="txR" b="txB"/>
              <a:pathLst>
                <a:path w="21600" h="21600" fill="none">
                  <a:moveTo>
                    <a:pt x="0" y="21499"/>
                  </a:moveTo>
                  <a:cubicBezTo>
                    <a:pt x="55" y="9609"/>
                    <a:pt x="9710" y="0"/>
                    <a:pt x="21599" y="0"/>
                  </a:cubicBezTo>
                </a:path>
                <a:path w="21600" h="21600" stroke="0">
                  <a:moveTo>
                    <a:pt x="0" y="21499"/>
                  </a:moveTo>
                  <a:cubicBezTo>
                    <a:pt x="55" y="9609"/>
                    <a:pt x="9710" y="0"/>
                    <a:pt x="21599"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04" name="Arc 16"/>
            <p:cNvSpPr/>
            <p:nvPr/>
          </p:nvSpPr>
          <p:spPr>
            <a:xfrm>
              <a:off x="1963" y="1723"/>
              <a:ext cx="343" cy="396"/>
            </a:xfrm>
            <a:custGeom>
              <a:avLst/>
              <a:gdLst>
                <a:gd name="txL" fmla="*/ 0 w 21600"/>
                <a:gd name="txT" fmla="*/ 0 h 21515"/>
                <a:gd name="txR" fmla="*/ 21600 w 21600"/>
                <a:gd name="txB" fmla="*/ 21515 h 21515"/>
              </a:gdLst>
              <a:ahLst/>
              <a:cxnLst>
                <a:cxn ang="0">
                  <a:pos x="0" y="395"/>
                </a:cxn>
                <a:cxn ang="0">
                  <a:pos x="313" y="0"/>
                </a:cxn>
                <a:cxn ang="0">
                  <a:pos x="343" y="396"/>
                </a:cxn>
              </a:cxnLst>
              <a:rect l="txL" t="txT" r="txR" b="txB"/>
              <a:pathLst>
                <a:path w="21600" h="21515" fill="none">
                  <a:moveTo>
                    <a:pt x="0" y="21459"/>
                  </a:moveTo>
                  <a:cubicBezTo>
                    <a:pt x="29" y="10291"/>
                    <a:pt x="8565" y="987"/>
                    <a:pt x="19688" y="-1"/>
                  </a:cubicBezTo>
                </a:path>
                <a:path w="21600" h="21515" stroke="0">
                  <a:moveTo>
                    <a:pt x="0" y="21459"/>
                  </a:moveTo>
                  <a:cubicBezTo>
                    <a:pt x="29" y="10291"/>
                    <a:pt x="8565" y="987"/>
                    <a:pt x="19688" y="-1"/>
                  </a:cubicBezTo>
                  <a:lnTo>
                    <a:pt x="21600" y="21515"/>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05" name="Arc 17"/>
            <p:cNvSpPr/>
            <p:nvPr/>
          </p:nvSpPr>
          <p:spPr>
            <a:xfrm>
              <a:off x="1963" y="1254"/>
              <a:ext cx="264" cy="784"/>
            </a:xfrm>
            <a:custGeom>
              <a:avLst/>
              <a:gdLst>
                <a:gd name="txL" fmla="*/ 0 w 21600"/>
                <a:gd name="txT" fmla="*/ 0 h 21600"/>
                <a:gd name="txR" fmla="*/ 21600 w 21600"/>
                <a:gd name="txB" fmla="*/ 21600 h 21600"/>
              </a:gdLst>
              <a:ahLst/>
              <a:cxnLst>
                <a:cxn ang="0">
                  <a:pos x="0" y="780"/>
                </a:cxn>
                <a:cxn ang="0">
                  <a:pos x="264" y="0"/>
                </a:cxn>
                <a:cxn ang="0">
                  <a:pos x="264" y="784"/>
                </a:cxn>
              </a:cxnLst>
              <a:rect l="txL" t="txT" r="txR" b="txB"/>
              <a:pathLst>
                <a:path w="21600" h="21600" fill="none">
                  <a:moveTo>
                    <a:pt x="0" y="21486"/>
                  </a:moveTo>
                  <a:cubicBezTo>
                    <a:pt x="63" y="9601"/>
                    <a:pt x="9715" y="0"/>
                    <a:pt x="21599" y="0"/>
                  </a:cubicBezTo>
                </a:path>
                <a:path w="21600" h="21600" stroke="0">
                  <a:moveTo>
                    <a:pt x="0" y="21486"/>
                  </a:moveTo>
                  <a:cubicBezTo>
                    <a:pt x="63" y="9601"/>
                    <a:pt x="9715" y="0"/>
                    <a:pt x="21599"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06" name="Arc 18"/>
            <p:cNvSpPr/>
            <p:nvPr/>
          </p:nvSpPr>
          <p:spPr>
            <a:xfrm>
              <a:off x="1968" y="1484"/>
              <a:ext cx="262" cy="627"/>
            </a:xfrm>
            <a:custGeom>
              <a:avLst/>
              <a:gdLst>
                <a:gd name="txL" fmla="*/ 0 w 21600"/>
                <a:gd name="txT" fmla="*/ 0 h 21600"/>
                <a:gd name="txR" fmla="*/ 21600 w 21600"/>
                <a:gd name="txB" fmla="*/ 21600 h 21600"/>
              </a:gdLst>
              <a:ahLst/>
              <a:cxnLst>
                <a:cxn ang="0">
                  <a:pos x="0" y="626"/>
                </a:cxn>
                <a:cxn ang="0">
                  <a:pos x="262" y="0"/>
                </a:cxn>
                <a:cxn ang="0">
                  <a:pos x="262" y="627"/>
                </a:cxn>
              </a:cxnLst>
              <a:rect l="txL" t="txT" r="txR" b="txB"/>
              <a:pathLst>
                <a:path w="21600" h="21600" fill="none">
                  <a:moveTo>
                    <a:pt x="0" y="21564"/>
                  </a:moveTo>
                  <a:cubicBezTo>
                    <a:pt x="19" y="9648"/>
                    <a:pt x="9684" y="0"/>
                    <a:pt x="21599" y="0"/>
                  </a:cubicBezTo>
                </a:path>
                <a:path w="21600" h="21600" stroke="0">
                  <a:moveTo>
                    <a:pt x="0" y="21564"/>
                  </a:moveTo>
                  <a:cubicBezTo>
                    <a:pt x="19" y="9648"/>
                    <a:pt x="9684" y="0"/>
                    <a:pt x="21599"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07" name="Arc 19"/>
            <p:cNvSpPr/>
            <p:nvPr/>
          </p:nvSpPr>
          <p:spPr>
            <a:xfrm>
              <a:off x="2261" y="1949"/>
              <a:ext cx="915" cy="43"/>
            </a:xfrm>
            <a:custGeom>
              <a:avLst/>
              <a:gdLst>
                <a:gd name="txL" fmla="*/ 0 w 21594"/>
                <a:gd name="txT" fmla="*/ 0 h 21600"/>
                <a:gd name="txR" fmla="*/ 21594 w 21594"/>
                <a:gd name="txB" fmla="*/ 21600 h 21600"/>
              </a:gdLst>
              <a:ahLst/>
              <a:cxnLst>
                <a:cxn ang="0">
                  <a:pos x="0" y="42"/>
                </a:cxn>
                <a:cxn ang="0">
                  <a:pos x="912" y="0"/>
                </a:cxn>
                <a:cxn ang="0">
                  <a:pos x="915" y="43"/>
                </a:cxn>
              </a:cxnLst>
              <a:rect l="txL" t="txT" r="txR" b="txB"/>
              <a:pathLst>
                <a:path w="21594" h="21600" fill="none">
                  <a:moveTo>
                    <a:pt x="0" y="21080"/>
                  </a:moveTo>
                  <a:cubicBezTo>
                    <a:pt x="281" y="9384"/>
                    <a:pt x="9823" y="39"/>
                    <a:pt x="21522" y="0"/>
                  </a:cubicBezTo>
                </a:path>
                <a:path w="21594" h="21600" stroke="0">
                  <a:moveTo>
                    <a:pt x="0" y="21080"/>
                  </a:moveTo>
                  <a:cubicBezTo>
                    <a:pt x="281" y="9384"/>
                    <a:pt x="9823" y="39"/>
                    <a:pt x="21522" y="0"/>
                  </a:cubicBezTo>
                  <a:lnTo>
                    <a:pt x="21594"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08" name="Arc 20"/>
            <p:cNvSpPr/>
            <p:nvPr/>
          </p:nvSpPr>
          <p:spPr>
            <a:xfrm>
              <a:off x="2208" y="1677"/>
              <a:ext cx="922" cy="66"/>
            </a:xfrm>
            <a:custGeom>
              <a:avLst/>
              <a:gdLst>
                <a:gd name="txL" fmla="*/ 0 w 21624"/>
                <a:gd name="txT" fmla="*/ 0 h 21600"/>
                <a:gd name="txR" fmla="*/ 21624 w 21624"/>
                <a:gd name="txB" fmla="*/ 21600 h 21600"/>
              </a:gdLst>
              <a:ahLst/>
              <a:cxnLst>
                <a:cxn ang="0">
                  <a:pos x="0" y="66"/>
                </a:cxn>
                <a:cxn ang="0">
                  <a:pos x="922" y="0"/>
                </a:cxn>
                <a:cxn ang="0">
                  <a:pos x="921" y="66"/>
                </a:cxn>
              </a:cxnLst>
              <a:rect l="txL" t="txT" r="txR" b="txB"/>
              <a:pathLst>
                <a:path w="21624" h="21600" fill="none">
                  <a:moveTo>
                    <a:pt x="0" y="21600"/>
                  </a:moveTo>
                  <a:cubicBezTo>
                    <a:pt x="0" y="9670"/>
                    <a:pt x="9670" y="0"/>
                    <a:pt x="21600" y="0"/>
                  </a:cubicBezTo>
                  <a:cubicBezTo>
                    <a:pt x="21607" y="0"/>
                    <a:pt x="21615" y="0"/>
                    <a:pt x="21623" y="0"/>
                  </a:cubicBezTo>
                </a:path>
                <a:path w="21624" h="21600" stroke="0">
                  <a:moveTo>
                    <a:pt x="0" y="21600"/>
                  </a:moveTo>
                  <a:cubicBezTo>
                    <a:pt x="0" y="9670"/>
                    <a:pt x="9670" y="0"/>
                    <a:pt x="21600" y="0"/>
                  </a:cubicBezTo>
                  <a:cubicBezTo>
                    <a:pt x="21607" y="0"/>
                    <a:pt x="21615" y="0"/>
                    <a:pt x="21623"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09" name="Arc 21"/>
            <p:cNvSpPr/>
            <p:nvPr/>
          </p:nvSpPr>
          <p:spPr>
            <a:xfrm>
              <a:off x="2180" y="1403"/>
              <a:ext cx="937" cy="109"/>
            </a:xfrm>
            <a:custGeom>
              <a:avLst/>
              <a:gdLst>
                <a:gd name="txL" fmla="*/ 0 w 21623"/>
                <a:gd name="txT" fmla="*/ 0 h 21600"/>
                <a:gd name="txR" fmla="*/ 21623 w 21623"/>
                <a:gd name="txB" fmla="*/ 21600 h 21600"/>
              </a:gdLst>
              <a:ahLst/>
              <a:cxnLst>
                <a:cxn ang="0">
                  <a:pos x="0" y="108"/>
                </a:cxn>
                <a:cxn ang="0">
                  <a:pos x="937" y="0"/>
                </a:cxn>
                <a:cxn ang="0">
                  <a:pos x="936" y="109"/>
                </a:cxn>
              </a:cxnLst>
              <a:rect l="txL" t="txT" r="txR" b="txB"/>
              <a:pathLst>
                <a:path w="21623" h="21600" fill="none">
                  <a:moveTo>
                    <a:pt x="-1" y="21392"/>
                  </a:moveTo>
                  <a:cubicBezTo>
                    <a:pt x="113" y="9544"/>
                    <a:pt x="9750" y="-1"/>
                    <a:pt x="21599" y="0"/>
                  </a:cubicBezTo>
                  <a:cubicBezTo>
                    <a:pt x="21606" y="0"/>
                    <a:pt x="21614" y="0"/>
                    <a:pt x="21622" y="0"/>
                  </a:cubicBezTo>
                </a:path>
                <a:path w="21623" h="21600" stroke="0">
                  <a:moveTo>
                    <a:pt x="-1" y="21392"/>
                  </a:moveTo>
                  <a:cubicBezTo>
                    <a:pt x="113" y="9544"/>
                    <a:pt x="9750" y="-1"/>
                    <a:pt x="21599" y="0"/>
                  </a:cubicBezTo>
                  <a:cubicBezTo>
                    <a:pt x="21606" y="0"/>
                    <a:pt x="21614" y="0"/>
                    <a:pt x="21622" y="0"/>
                  </a:cubicBezTo>
                  <a:lnTo>
                    <a:pt x="21599"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10" name="Arc 22"/>
            <p:cNvSpPr/>
            <p:nvPr/>
          </p:nvSpPr>
          <p:spPr>
            <a:xfrm>
              <a:off x="2192" y="1143"/>
              <a:ext cx="802" cy="128"/>
            </a:xfrm>
            <a:custGeom>
              <a:avLst/>
              <a:gdLst>
                <a:gd name="txL" fmla="*/ 0 w 21599"/>
                <a:gd name="txT" fmla="*/ 0 h 21600"/>
                <a:gd name="txR" fmla="*/ 21599 w 21599"/>
                <a:gd name="txB" fmla="*/ 21600 h 21600"/>
              </a:gdLst>
              <a:ahLst/>
              <a:cxnLst>
                <a:cxn ang="0">
                  <a:pos x="0" y="127"/>
                </a:cxn>
                <a:cxn ang="0">
                  <a:pos x="801" y="0"/>
                </a:cxn>
                <a:cxn ang="0">
                  <a:pos x="802" y="128"/>
                </a:cxn>
              </a:cxnLst>
              <a:rect l="txL" t="txT" r="txR" b="txB"/>
              <a:pathLst>
                <a:path w="21599" h="21600" fill="none">
                  <a:moveTo>
                    <a:pt x="-1" y="21405"/>
                  </a:moveTo>
                  <a:cubicBezTo>
                    <a:pt x="106" y="9562"/>
                    <a:pt x="9730" y="13"/>
                    <a:pt x="21575" y="0"/>
                  </a:cubicBezTo>
                </a:path>
                <a:path w="21599" h="21600" stroke="0">
                  <a:moveTo>
                    <a:pt x="-1" y="21405"/>
                  </a:moveTo>
                  <a:cubicBezTo>
                    <a:pt x="106" y="9562"/>
                    <a:pt x="9730" y="13"/>
                    <a:pt x="21575" y="0"/>
                  </a:cubicBezTo>
                  <a:lnTo>
                    <a:pt x="21599"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11" name="Arc 23"/>
            <p:cNvSpPr/>
            <p:nvPr/>
          </p:nvSpPr>
          <p:spPr>
            <a:xfrm>
              <a:off x="1944" y="2157"/>
              <a:ext cx="1254" cy="43"/>
            </a:xfrm>
            <a:custGeom>
              <a:avLst/>
              <a:gdLst>
                <a:gd name="txL" fmla="*/ 0 w 21574"/>
                <a:gd name="txT" fmla="*/ 0 h 21600"/>
                <a:gd name="txR" fmla="*/ 21574 w 21574"/>
                <a:gd name="txB" fmla="*/ 21600 h 21600"/>
              </a:gdLst>
              <a:ahLst/>
              <a:cxnLst>
                <a:cxn ang="0">
                  <a:pos x="0" y="41"/>
                </a:cxn>
                <a:cxn ang="0">
                  <a:pos x="1252" y="0"/>
                </a:cxn>
                <a:cxn ang="0">
                  <a:pos x="1254" y="43"/>
                </a:cxn>
              </a:cxnLst>
              <a:rect l="txL" t="txT" r="txR" b="txB"/>
              <a:pathLst>
                <a:path w="21574" h="21600" fill="none">
                  <a:moveTo>
                    <a:pt x="0" y="20534"/>
                  </a:moveTo>
                  <a:cubicBezTo>
                    <a:pt x="567" y="9046"/>
                    <a:pt x="10037" y="18"/>
                    <a:pt x="21539" y="0"/>
                  </a:cubicBezTo>
                </a:path>
                <a:path w="21574" h="21600" stroke="0">
                  <a:moveTo>
                    <a:pt x="0" y="20534"/>
                  </a:moveTo>
                  <a:cubicBezTo>
                    <a:pt x="567" y="9046"/>
                    <a:pt x="10037" y="18"/>
                    <a:pt x="21539" y="0"/>
                  </a:cubicBezTo>
                  <a:lnTo>
                    <a:pt x="21574"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12" name="Line 24"/>
            <p:cNvSpPr/>
            <p:nvPr/>
          </p:nvSpPr>
          <p:spPr>
            <a:xfrm>
              <a:off x="1965" y="1320"/>
              <a:ext cx="1159" cy="880"/>
            </a:xfrm>
            <a:prstGeom prst="line">
              <a:avLst/>
            </a:prstGeom>
            <a:ln w="38100" cap="flat" cmpd="sng">
              <a:solidFill>
                <a:srgbClr val="0000FF"/>
              </a:solidFill>
              <a:prstDash val="solid"/>
              <a:headEnd type="none" w="med" len="med"/>
              <a:tailEnd type="none" w="med" len="med"/>
            </a:ln>
          </p:spPr>
        </p:sp>
        <p:sp>
          <p:nvSpPr>
            <p:cNvPr id="447513" name="Line 25"/>
            <p:cNvSpPr/>
            <p:nvPr/>
          </p:nvSpPr>
          <p:spPr>
            <a:xfrm>
              <a:off x="670" y="1559"/>
              <a:ext cx="818" cy="641"/>
            </a:xfrm>
            <a:prstGeom prst="line">
              <a:avLst/>
            </a:prstGeom>
            <a:ln w="38100" cap="flat" cmpd="sng">
              <a:solidFill>
                <a:srgbClr val="0000FF"/>
              </a:solidFill>
              <a:prstDash val="solid"/>
              <a:headEnd type="none" w="med" len="med"/>
              <a:tailEnd type="none" w="med" len="med"/>
            </a:ln>
          </p:spPr>
        </p:sp>
        <p:sp>
          <p:nvSpPr>
            <p:cNvPr id="447514" name="Oval 26"/>
            <p:cNvSpPr/>
            <p:nvPr/>
          </p:nvSpPr>
          <p:spPr>
            <a:xfrm>
              <a:off x="2629" y="1813"/>
              <a:ext cx="47" cy="53"/>
            </a:xfrm>
            <a:prstGeom prst="ellipse">
              <a:avLst/>
            </a:prstGeom>
            <a:solidFill>
              <a:srgbClr val="FF0066"/>
            </a:solidFill>
            <a:ln w="28575" cap="flat" cmpd="sng">
              <a:solidFill>
                <a:srgbClr val="FF0000"/>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447515" name="Oval 27"/>
            <p:cNvSpPr/>
            <p:nvPr/>
          </p:nvSpPr>
          <p:spPr>
            <a:xfrm>
              <a:off x="991" y="1809"/>
              <a:ext cx="46" cy="55"/>
            </a:xfrm>
            <a:prstGeom prst="ellipse">
              <a:avLst/>
            </a:prstGeom>
            <a:solidFill>
              <a:srgbClr val="FF0066"/>
            </a:solidFill>
            <a:ln w="28575" cap="flat" cmpd="sng">
              <a:solidFill>
                <a:srgbClr val="FF0000"/>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447516" name="Line 28"/>
            <p:cNvSpPr/>
            <p:nvPr/>
          </p:nvSpPr>
          <p:spPr>
            <a:xfrm>
              <a:off x="1008" y="1824"/>
              <a:ext cx="1692" cy="1"/>
            </a:xfrm>
            <a:prstGeom prst="line">
              <a:avLst/>
            </a:prstGeom>
            <a:ln w="19050" cap="flat" cmpd="sng">
              <a:solidFill>
                <a:srgbClr val="000000"/>
              </a:solidFill>
              <a:prstDash val="dash"/>
              <a:headEnd type="none" w="med" len="med"/>
              <a:tailEnd type="none" w="med" len="med"/>
            </a:ln>
          </p:spPr>
        </p:sp>
        <p:sp>
          <p:nvSpPr>
            <p:cNvPr id="447517" name="Rectangle 29"/>
            <p:cNvSpPr/>
            <p:nvPr/>
          </p:nvSpPr>
          <p:spPr>
            <a:xfrm>
              <a:off x="2986" y="2208"/>
              <a:ext cx="257" cy="192"/>
            </a:xfrm>
            <a:prstGeom prst="rect">
              <a:avLst/>
            </a:prstGeom>
            <a:noFill/>
            <a:ln w="28575">
              <a:noFill/>
            </a:ln>
          </p:spPr>
          <p:txBody>
            <a:bodyPr wrap="none" lIns="0" tIns="0" rIns="0" bIns="0">
              <a:spAutoFit/>
            </a:bodyPr>
            <a:p>
              <a:r>
                <a:rPr lang="en-US" altLang="zh-CN" sz="2000" b="1" i="1" dirty="0">
                  <a:solidFill>
                    <a:srgbClr val="000000"/>
                  </a:solidFill>
                  <a:latin typeface="Times New Roman" panose="02020603050405020304" pitchFamily="18" charset="0"/>
                </a:rPr>
                <a:t>V</a:t>
              </a:r>
              <a:r>
                <a:rPr lang="en-US" altLang="zh-CN" sz="2000" b="1" baseline="-25000" dirty="0">
                  <a:solidFill>
                    <a:srgbClr val="000000"/>
                  </a:solidFill>
                  <a:latin typeface="Times New Roman" panose="02020603050405020304" pitchFamily="18" charset="0"/>
                </a:rPr>
                <a:t>CC</a:t>
              </a:r>
              <a:endParaRPr lang="en-US" altLang="zh-CN" sz="2000" b="1" baseline="-25000" dirty="0">
                <a:solidFill>
                  <a:srgbClr val="000000"/>
                </a:solidFill>
                <a:latin typeface="Times New Roman" panose="02020603050405020304" pitchFamily="18" charset="0"/>
              </a:endParaRPr>
            </a:p>
          </p:txBody>
        </p:sp>
        <p:sp>
          <p:nvSpPr>
            <p:cNvPr id="447518" name="Rectangle 30"/>
            <p:cNvSpPr/>
            <p:nvPr/>
          </p:nvSpPr>
          <p:spPr>
            <a:xfrm>
              <a:off x="1331" y="2235"/>
              <a:ext cx="245" cy="192"/>
            </a:xfrm>
            <a:prstGeom prst="rect">
              <a:avLst/>
            </a:prstGeom>
            <a:noFill/>
            <a:ln w="28575">
              <a:noFill/>
            </a:ln>
          </p:spPr>
          <p:txBody>
            <a:bodyPr wrap="none" lIns="0" tIns="0" rIns="0" bIns="0">
              <a:spAutoFit/>
            </a:bodyPr>
            <a:p>
              <a:r>
                <a:rPr lang="en-US" altLang="zh-CN" sz="2000" b="1" i="1" dirty="0">
                  <a:solidFill>
                    <a:srgbClr val="000000"/>
                  </a:solidFill>
                  <a:latin typeface="Times New Roman" panose="02020603050405020304" pitchFamily="18" charset="0"/>
                </a:rPr>
                <a:t>V</a:t>
              </a:r>
              <a:r>
                <a:rPr lang="en-US" altLang="zh-CN" sz="2000" b="1" baseline="-25000" dirty="0">
                  <a:solidFill>
                    <a:srgbClr val="000000"/>
                  </a:solidFill>
                  <a:latin typeface="Times New Roman" panose="02020603050405020304" pitchFamily="18" charset="0"/>
                </a:rPr>
                <a:t>BB</a:t>
              </a:r>
              <a:endParaRPr lang="en-US" altLang="zh-CN" sz="2000" b="1" baseline="-25000" dirty="0">
                <a:solidFill>
                  <a:srgbClr val="000000"/>
                </a:solidFill>
                <a:latin typeface="Times New Roman" panose="02020603050405020304" pitchFamily="18" charset="0"/>
              </a:endParaRPr>
            </a:p>
          </p:txBody>
        </p:sp>
        <p:sp>
          <p:nvSpPr>
            <p:cNvPr id="447519" name="Rectangle 31"/>
            <p:cNvSpPr/>
            <p:nvPr/>
          </p:nvSpPr>
          <p:spPr>
            <a:xfrm>
              <a:off x="336" y="1344"/>
              <a:ext cx="336" cy="192"/>
            </a:xfrm>
            <a:prstGeom prst="rect">
              <a:avLst/>
            </a:prstGeom>
            <a:noFill/>
            <a:ln w="28575">
              <a:noFill/>
            </a:ln>
          </p:spPr>
          <p:txBody>
            <a:bodyPr lIns="0" tIns="0" rIns="0" bIns="0">
              <a:spAutoFit/>
            </a:bodyPr>
            <a:p>
              <a:r>
                <a:rPr lang="en-US" altLang="zh-CN" sz="2000" b="1" i="1" dirty="0">
                  <a:solidFill>
                    <a:srgbClr val="000000"/>
                  </a:solidFill>
                  <a:latin typeface="Times New Roman" panose="02020603050405020304" pitchFamily="18" charset="0"/>
                </a:rPr>
                <a:t>V</a:t>
              </a:r>
              <a:r>
                <a:rPr lang="en-US" altLang="zh-CN" sz="2000" b="1" baseline="-25000" dirty="0">
                  <a:solidFill>
                    <a:srgbClr val="000000"/>
                  </a:solidFill>
                  <a:latin typeface="Times New Roman" panose="02020603050405020304" pitchFamily="18" charset="0"/>
                </a:rPr>
                <a:t>BB</a:t>
              </a:r>
              <a:endParaRPr lang="en-US" altLang="zh-CN" sz="2000" b="1" baseline="-25000" dirty="0">
                <a:solidFill>
                  <a:srgbClr val="000000"/>
                </a:solidFill>
                <a:latin typeface="Times New Roman" panose="02020603050405020304" pitchFamily="18" charset="0"/>
              </a:endParaRPr>
            </a:p>
          </p:txBody>
        </p:sp>
        <p:sp>
          <p:nvSpPr>
            <p:cNvPr id="447520" name="Rectangle 32"/>
            <p:cNvSpPr/>
            <p:nvPr/>
          </p:nvSpPr>
          <p:spPr>
            <a:xfrm>
              <a:off x="384" y="1584"/>
              <a:ext cx="215"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R</a:t>
              </a:r>
              <a:r>
                <a:rPr lang="en-US" altLang="zh-CN" b="1" baseline="-25000" dirty="0">
                  <a:solidFill>
                    <a:srgbClr val="000000"/>
                  </a:solidFill>
                  <a:latin typeface="Times New Roman" panose="02020603050405020304" pitchFamily="18" charset="0"/>
                </a:rPr>
                <a:t>B</a:t>
              </a:r>
              <a:endParaRPr lang="en-US" altLang="zh-CN" b="1" baseline="-25000" dirty="0">
                <a:solidFill>
                  <a:srgbClr val="000000"/>
                </a:solidFill>
                <a:latin typeface="Times New Roman" panose="02020603050405020304" pitchFamily="18" charset="0"/>
              </a:endParaRPr>
            </a:p>
          </p:txBody>
        </p:sp>
        <p:sp>
          <p:nvSpPr>
            <p:cNvPr id="447521" name="Rectangle 33"/>
            <p:cNvSpPr/>
            <p:nvPr/>
          </p:nvSpPr>
          <p:spPr>
            <a:xfrm>
              <a:off x="720" y="1646"/>
              <a:ext cx="278" cy="327"/>
            </a:xfrm>
            <a:prstGeom prst="rect">
              <a:avLst/>
            </a:prstGeom>
            <a:noFill/>
            <a:ln w="9525">
              <a:noFill/>
            </a:ln>
          </p:spPr>
          <p:txBody>
            <a:bodyPr wrap="none">
              <a:spAutoFit/>
            </a:bodyPr>
            <a:p>
              <a:r>
                <a:rPr lang="en-US" altLang="zh-CN" sz="2800" b="1" i="1" dirty="0">
                  <a:solidFill>
                    <a:srgbClr val="FF3300"/>
                  </a:solidFill>
                  <a:latin typeface="Times New Roman" panose="02020603050405020304" pitchFamily="18" charset="0"/>
                </a:rPr>
                <a:t>Q</a:t>
              </a:r>
              <a:endParaRPr lang="en-US" altLang="zh-CN" sz="2800" b="1" i="1" dirty="0">
                <a:solidFill>
                  <a:srgbClr val="FF3300"/>
                </a:solidFill>
                <a:latin typeface="Times New Roman" panose="02020603050405020304" pitchFamily="18" charset="0"/>
              </a:endParaRPr>
            </a:p>
          </p:txBody>
        </p:sp>
        <p:sp>
          <p:nvSpPr>
            <p:cNvPr id="447522" name="Rectangle 34"/>
            <p:cNvSpPr/>
            <p:nvPr/>
          </p:nvSpPr>
          <p:spPr>
            <a:xfrm>
              <a:off x="2736" y="1584"/>
              <a:ext cx="229" cy="327"/>
            </a:xfrm>
            <a:prstGeom prst="rect">
              <a:avLst/>
            </a:prstGeom>
            <a:noFill/>
            <a:ln w="9525">
              <a:noFill/>
            </a:ln>
          </p:spPr>
          <p:txBody>
            <a:bodyPr>
              <a:spAutoFit/>
            </a:bodyPr>
            <a:p>
              <a:r>
                <a:rPr lang="en-US" altLang="zh-CN" sz="2800" b="1" i="1" dirty="0">
                  <a:solidFill>
                    <a:srgbClr val="FF3300"/>
                  </a:solidFill>
                  <a:latin typeface="Times New Roman" panose="02020603050405020304" pitchFamily="18" charset="0"/>
                </a:rPr>
                <a:t>Q</a:t>
              </a:r>
              <a:endParaRPr lang="en-US" altLang="zh-CN" sz="2800" b="1" i="1" dirty="0">
                <a:solidFill>
                  <a:srgbClr val="FF3300"/>
                </a:solidFill>
                <a:latin typeface="Times New Roman" panose="02020603050405020304" pitchFamily="18" charset="0"/>
              </a:endParaRPr>
            </a:p>
          </p:txBody>
        </p:sp>
        <p:sp>
          <p:nvSpPr>
            <p:cNvPr id="447523" name="Line 35"/>
            <p:cNvSpPr/>
            <p:nvPr/>
          </p:nvSpPr>
          <p:spPr>
            <a:xfrm>
              <a:off x="336" y="1584"/>
              <a:ext cx="240" cy="0"/>
            </a:xfrm>
            <a:prstGeom prst="line">
              <a:avLst/>
            </a:prstGeom>
            <a:ln w="9525" cap="flat" cmpd="sng">
              <a:solidFill>
                <a:schemeClr val="tx1"/>
              </a:solidFill>
              <a:prstDash val="solid"/>
              <a:headEnd type="none" w="med" len="med"/>
              <a:tailEnd type="none" w="med" len="med"/>
            </a:ln>
          </p:spPr>
        </p:sp>
      </p:grpSp>
      <p:sp>
        <p:nvSpPr>
          <p:cNvPr id="74788" name="Rectangle 36"/>
          <p:cNvSpPr/>
          <p:nvPr/>
        </p:nvSpPr>
        <p:spPr>
          <a:xfrm>
            <a:off x="5724525" y="1657350"/>
            <a:ext cx="2705100" cy="519113"/>
          </a:xfrm>
          <a:prstGeom prst="rect">
            <a:avLst/>
          </a:prstGeom>
          <a:noFill/>
          <a:ln w="9525">
            <a:noFill/>
          </a:ln>
        </p:spPr>
        <p:txBody>
          <a:bodyPr>
            <a:spAutoFit/>
          </a:bodyPr>
          <a:p>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 B</a:t>
            </a:r>
            <a:r>
              <a:rPr lang="en-US" altLang="zh-CN" sz="2800" b="1" dirty="0">
                <a:solidFill>
                  <a:srgbClr val="0033CC"/>
                </a:solidFill>
                <a:latin typeface="Times New Roman" panose="02020603050405020304" pitchFamily="18" charset="0"/>
                <a:sym typeface="Symbol" panose="05050102010706020507" pitchFamily="18" charset="2"/>
              </a:rPr>
              <a:t></a:t>
            </a:r>
            <a:r>
              <a:rPr lang="en-US" altLang="zh-CN" sz="2800" b="1"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sym typeface="Symbol" panose="05050102010706020507" pitchFamily="18" charset="2"/>
              </a:rPr>
              <a:t> </a:t>
            </a:r>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B </a:t>
            </a:r>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endParaRPr>
          </a:p>
        </p:txBody>
      </p:sp>
      <p:sp>
        <p:nvSpPr>
          <p:cNvPr id="74789" name="Line 37"/>
          <p:cNvSpPr/>
          <p:nvPr/>
        </p:nvSpPr>
        <p:spPr>
          <a:xfrm flipH="1" flipV="1">
            <a:off x="1074738" y="3124200"/>
            <a:ext cx="1298575" cy="511175"/>
          </a:xfrm>
          <a:prstGeom prst="line">
            <a:avLst/>
          </a:prstGeom>
          <a:ln w="38100" cap="flat" cmpd="sng">
            <a:solidFill>
              <a:srgbClr val="0000FF"/>
            </a:solidFill>
            <a:prstDash val="solid"/>
            <a:headEnd type="none" w="med" len="med"/>
            <a:tailEnd type="none" w="med" len="med"/>
          </a:ln>
        </p:spPr>
      </p:sp>
      <p:sp>
        <p:nvSpPr>
          <p:cNvPr id="74790" name="Oval 38"/>
          <p:cNvSpPr/>
          <p:nvPr/>
        </p:nvSpPr>
        <p:spPr>
          <a:xfrm>
            <a:off x="1533525" y="3276600"/>
            <a:ext cx="74613" cy="87313"/>
          </a:xfrm>
          <a:prstGeom prst="ellipse">
            <a:avLst/>
          </a:prstGeom>
          <a:solidFill>
            <a:srgbClr val="FF0066"/>
          </a:solidFill>
          <a:ln w="28575" cap="flat" cmpd="sng">
            <a:solidFill>
              <a:srgbClr val="FF0000"/>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74791" name="Line 39"/>
          <p:cNvSpPr/>
          <p:nvPr/>
        </p:nvSpPr>
        <p:spPr>
          <a:xfrm>
            <a:off x="1531938" y="3276600"/>
            <a:ext cx="2895600" cy="0"/>
          </a:xfrm>
          <a:prstGeom prst="line">
            <a:avLst/>
          </a:prstGeom>
          <a:ln w="19050" cap="flat" cmpd="sng">
            <a:solidFill>
              <a:srgbClr val="000000"/>
            </a:solidFill>
            <a:prstDash val="dash"/>
            <a:headEnd type="none" w="med" len="med"/>
            <a:tailEnd type="none" w="med" len="med"/>
          </a:ln>
        </p:spPr>
      </p:sp>
      <p:sp>
        <p:nvSpPr>
          <p:cNvPr id="74792" name="Oval 40"/>
          <p:cNvSpPr/>
          <p:nvPr/>
        </p:nvSpPr>
        <p:spPr>
          <a:xfrm>
            <a:off x="4427538" y="3213100"/>
            <a:ext cx="73025" cy="87313"/>
          </a:xfrm>
          <a:prstGeom prst="ellipse">
            <a:avLst/>
          </a:prstGeom>
          <a:solidFill>
            <a:srgbClr val="FF0066"/>
          </a:solidFill>
          <a:ln w="28575" cap="flat" cmpd="sng">
            <a:solidFill>
              <a:srgbClr val="FF0000"/>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74793" name="Rectangle 41"/>
          <p:cNvSpPr/>
          <p:nvPr/>
        </p:nvSpPr>
        <p:spPr>
          <a:xfrm>
            <a:off x="6029325" y="2205038"/>
            <a:ext cx="2819400" cy="519112"/>
          </a:xfrm>
          <a:prstGeom prst="rect">
            <a:avLst/>
          </a:prstGeom>
          <a:noFill/>
          <a:ln w="9525">
            <a:noFill/>
          </a:ln>
        </p:spPr>
        <p:txBody>
          <a:bodyPr>
            <a:spAutoFit/>
          </a:bodyPr>
          <a:p>
            <a:r>
              <a:rPr lang="en-US" altLang="zh-CN" sz="2800" b="1" i="1" dirty="0">
                <a:latin typeface="Times New Roman" panose="02020603050405020304" pitchFamily="18" charset="0"/>
              </a:rPr>
              <a:t>Q </a:t>
            </a:r>
            <a:r>
              <a:rPr lang="zh-CN" altLang="en-US" sz="2800" b="1" dirty="0">
                <a:latin typeface="Times New Roman" panose="02020603050405020304" pitchFamily="18" charset="0"/>
              </a:rPr>
              <a:t>趋近截止区；</a:t>
            </a:r>
            <a:endParaRPr lang="zh-CN" altLang="en-US" sz="2800" b="1" dirty="0">
              <a:latin typeface="Times New Roman" panose="02020603050405020304" pitchFamily="18" charset="0"/>
            </a:endParaRPr>
          </a:p>
        </p:txBody>
      </p:sp>
      <p:sp>
        <p:nvSpPr>
          <p:cNvPr id="74794" name="Rectangle 42"/>
          <p:cNvSpPr/>
          <p:nvPr/>
        </p:nvSpPr>
        <p:spPr>
          <a:xfrm>
            <a:off x="5876925" y="2743200"/>
            <a:ext cx="2362200" cy="519113"/>
          </a:xfrm>
          <a:prstGeom prst="rect">
            <a:avLst/>
          </a:prstGeom>
          <a:noFill/>
          <a:ln w="9525">
            <a:noFill/>
          </a:ln>
        </p:spPr>
        <p:txBody>
          <a:bodyPr>
            <a:spAutoFit/>
          </a:bodyPr>
          <a:p>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 B</a:t>
            </a:r>
            <a:r>
              <a:rPr lang="en-US" altLang="zh-CN" sz="2800" b="1" dirty="0">
                <a:solidFill>
                  <a:srgbClr val="0033CC"/>
                </a:solidFill>
                <a:latin typeface="Times New Roman" panose="02020603050405020304" pitchFamily="18" charset="0"/>
                <a:sym typeface="Symbol" panose="05050102010706020507" pitchFamily="18" charset="2"/>
              </a:rPr>
              <a:t></a:t>
            </a:r>
            <a:r>
              <a:rPr lang="en-US" altLang="zh-CN" sz="2800" b="1"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sym typeface="Symbol" panose="05050102010706020507" pitchFamily="18" charset="2"/>
              </a:rPr>
              <a:t></a:t>
            </a:r>
            <a:r>
              <a:rPr lang="en-US" altLang="zh-CN" sz="2800" b="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B</a:t>
            </a:r>
            <a:r>
              <a:rPr lang="en-US" altLang="zh-CN" sz="2800" b="1"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74795" name="Line 43"/>
          <p:cNvSpPr/>
          <p:nvPr/>
        </p:nvSpPr>
        <p:spPr>
          <a:xfrm flipH="1" flipV="1">
            <a:off x="1074738" y="2132013"/>
            <a:ext cx="1298575" cy="1525587"/>
          </a:xfrm>
          <a:prstGeom prst="line">
            <a:avLst/>
          </a:prstGeom>
          <a:ln w="38100" cap="flat" cmpd="sng">
            <a:solidFill>
              <a:srgbClr val="0000FF"/>
            </a:solidFill>
            <a:prstDash val="solid"/>
            <a:headEnd type="none" w="med" len="med"/>
            <a:tailEnd type="none" w="med" len="med"/>
          </a:ln>
        </p:spPr>
      </p:sp>
      <p:sp>
        <p:nvSpPr>
          <p:cNvPr id="74796" name="Oval 44"/>
          <p:cNvSpPr/>
          <p:nvPr/>
        </p:nvSpPr>
        <p:spPr>
          <a:xfrm>
            <a:off x="1644650" y="2778125"/>
            <a:ext cx="73025" cy="87313"/>
          </a:xfrm>
          <a:prstGeom prst="ellipse">
            <a:avLst/>
          </a:prstGeom>
          <a:solidFill>
            <a:srgbClr val="FF0066"/>
          </a:solidFill>
          <a:ln w="28575" cap="flat" cmpd="sng">
            <a:solidFill>
              <a:srgbClr val="FF0000"/>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74797" name="Line 45"/>
          <p:cNvSpPr/>
          <p:nvPr/>
        </p:nvSpPr>
        <p:spPr>
          <a:xfrm>
            <a:off x="1684338" y="2819400"/>
            <a:ext cx="2303462" cy="12700"/>
          </a:xfrm>
          <a:prstGeom prst="line">
            <a:avLst/>
          </a:prstGeom>
          <a:ln w="19050" cap="flat" cmpd="sng">
            <a:solidFill>
              <a:srgbClr val="000000"/>
            </a:solidFill>
            <a:prstDash val="dash"/>
            <a:headEnd type="none" w="med" len="med"/>
            <a:tailEnd type="none" w="med" len="med"/>
          </a:ln>
        </p:spPr>
      </p:sp>
      <p:sp>
        <p:nvSpPr>
          <p:cNvPr id="74798" name="Oval 46"/>
          <p:cNvSpPr/>
          <p:nvPr/>
        </p:nvSpPr>
        <p:spPr>
          <a:xfrm>
            <a:off x="3924300" y="2794000"/>
            <a:ext cx="71438" cy="85725"/>
          </a:xfrm>
          <a:prstGeom prst="ellipse">
            <a:avLst/>
          </a:prstGeom>
          <a:solidFill>
            <a:srgbClr val="FF0066"/>
          </a:solidFill>
          <a:ln w="28575" cap="flat" cmpd="sng">
            <a:solidFill>
              <a:srgbClr val="FF0000"/>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74799" name="Rectangle 47"/>
          <p:cNvSpPr/>
          <p:nvPr/>
        </p:nvSpPr>
        <p:spPr>
          <a:xfrm>
            <a:off x="6156325" y="3357563"/>
            <a:ext cx="2808288" cy="519112"/>
          </a:xfrm>
          <a:prstGeom prst="rect">
            <a:avLst/>
          </a:prstGeom>
          <a:noFill/>
          <a:ln w="9525">
            <a:noFill/>
          </a:ln>
        </p:spPr>
        <p:txBody>
          <a:bodyPr>
            <a:spAutoFit/>
          </a:bodyPr>
          <a:p>
            <a:r>
              <a:rPr lang="en-US" altLang="zh-CN" sz="2800" b="1" i="1" dirty="0">
                <a:latin typeface="Times New Roman" panose="02020603050405020304" pitchFamily="18" charset="0"/>
              </a:rPr>
              <a:t>Q </a:t>
            </a:r>
            <a:r>
              <a:rPr lang="zh-CN" altLang="en-US" sz="2800" b="1" dirty="0">
                <a:latin typeface="Times New Roman" panose="02020603050405020304" pitchFamily="18" charset="0"/>
              </a:rPr>
              <a:t>趋近饱和区。</a:t>
            </a:r>
            <a:endParaRPr lang="zh-CN" altLang="en-US" sz="2800" b="1" dirty="0">
              <a:latin typeface="Times New Roman" panose="02020603050405020304" pitchFamily="18" charset="0"/>
            </a:endParaRPr>
          </a:p>
        </p:txBody>
      </p:sp>
      <p:sp>
        <p:nvSpPr>
          <p:cNvPr id="74800" name="Rectangle 48"/>
          <p:cNvSpPr/>
          <p:nvPr/>
        </p:nvSpPr>
        <p:spPr>
          <a:xfrm>
            <a:off x="533400" y="3941763"/>
            <a:ext cx="4981575" cy="519112"/>
          </a:xfrm>
          <a:prstGeom prst="rect">
            <a:avLst/>
          </a:prstGeom>
          <a:noFill/>
          <a:ln w="9525">
            <a:noFill/>
          </a:ln>
        </p:spPr>
        <p:txBody>
          <a:bodyPr>
            <a:spAutoFit/>
          </a:bodyPr>
          <a:p>
            <a:r>
              <a:rPr lang="zh-CN" altLang="en-US" sz="2800" b="1" dirty="0">
                <a:solidFill>
                  <a:schemeClr val="accent2"/>
                </a:solidFill>
                <a:latin typeface="Times New Roman" panose="02020603050405020304" pitchFamily="18" charset="0"/>
              </a:rPr>
              <a:t>（</a:t>
            </a:r>
            <a:r>
              <a:rPr lang="en-US" altLang="zh-CN" sz="2800" b="1" dirty="0">
                <a:solidFill>
                  <a:schemeClr val="accent2"/>
                </a:solidFill>
                <a:latin typeface="Times New Roman" panose="02020603050405020304" pitchFamily="18" charset="0"/>
              </a:rPr>
              <a:t>2</a:t>
            </a:r>
            <a:r>
              <a:rPr lang="zh-CN" altLang="en-US" sz="2800" b="1" dirty="0">
                <a:solidFill>
                  <a:schemeClr val="accent2"/>
                </a:solidFill>
                <a:latin typeface="Times New Roman" panose="02020603050405020304" pitchFamily="18" charset="0"/>
              </a:rPr>
              <a:t>） 改变 </a:t>
            </a:r>
            <a:r>
              <a:rPr lang="en-US" altLang="zh-CN" sz="2800" b="1" i="1" dirty="0">
                <a:solidFill>
                  <a:schemeClr val="accent2"/>
                </a:solidFill>
                <a:latin typeface="Times New Roman" panose="02020603050405020304" pitchFamily="18" charset="0"/>
              </a:rPr>
              <a:t>R</a:t>
            </a:r>
            <a:r>
              <a:rPr lang="en-US" altLang="zh-CN" sz="2800" b="1" baseline="-25000" dirty="0">
                <a:solidFill>
                  <a:schemeClr val="accent2"/>
                </a:solidFill>
                <a:latin typeface="Times New Roman" panose="02020603050405020304" pitchFamily="18" charset="0"/>
              </a:rPr>
              <a:t>C </a:t>
            </a:r>
            <a:r>
              <a:rPr lang="zh-CN" altLang="en-US" sz="2800" b="1" dirty="0">
                <a:solidFill>
                  <a:schemeClr val="accent2"/>
                </a:solidFill>
                <a:latin typeface="Times New Roman" panose="02020603050405020304" pitchFamily="18" charset="0"/>
              </a:rPr>
              <a:t>，其他参数不变</a:t>
            </a:r>
            <a:endParaRPr lang="zh-CN" altLang="en-US" sz="2800" b="1" dirty="0">
              <a:solidFill>
                <a:schemeClr val="accent2"/>
              </a:solidFill>
              <a:latin typeface="Times New Roman" panose="02020603050405020304" pitchFamily="18" charset="0"/>
            </a:endParaRPr>
          </a:p>
        </p:txBody>
      </p:sp>
      <p:sp>
        <p:nvSpPr>
          <p:cNvPr id="74801" name="Line 49"/>
          <p:cNvSpPr/>
          <p:nvPr/>
        </p:nvSpPr>
        <p:spPr>
          <a:xfrm flipH="1" flipV="1">
            <a:off x="3257550" y="5541963"/>
            <a:ext cx="2000250" cy="725487"/>
          </a:xfrm>
          <a:prstGeom prst="line">
            <a:avLst/>
          </a:prstGeom>
          <a:ln w="38100" cap="flat" cmpd="sng">
            <a:solidFill>
              <a:srgbClr val="0000FF"/>
            </a:solidFill>
            <a:prstDash val="solid"/>
            <a:headEnd type="none" w="med" len="med"/>
            <a:tailEnd type="none" w="med" len="med"/>
          </a:ln>
        </p:spPr>
      </p:sp>
      <p:sp>
        <p:nvSpPr>
          <p:cNvPr id="74802" name="Oval 50"/>
          <p:cNvSpPr/>
          <p:nvPr/>
        </p:nvSpPr>
        <p:spPr>
          <a:xfrm>
            <a:off x="3505200" y="5618163"/>
            <a:ext cx="77788" cy="76200"/>
          </a:xfrm>
          <a:prstGeom prst="ellipse">
            <a:avLst/>
          </a:prstGeom>
          <a:solidFill>
            <a:srgbClr val="FF0000"/>
          </a:solidFill>
          <a:ln w="38100" cap="flat" cmpd="sng">
            <a:solidFill>
              <a:srgbClr val="FF0000"/>
            </a:solidFill>
            <a:prstDash val="solid"/>
            <a:headEnd type="none" w="med" len="med"/>
            <a:tailEnd type="none" w="med" len="med"/>
          </a:ln>
        </p:spPr>
        <p:txBody>
          <a:bodyPr/>
          <a:p>
            <a:endParaRPr lang="zh-CN" altLang="en-US" dirty="0">
              <a:latin typeface="Times New Roman" panose="02020603050405020304" pitchFamily="18" charset="0"/>
            </a:endParaRPr>
          </a:p>
        </p:txBody>
      </p:sp>
      <p:grpSp>
        <p:nvGrpSpPr>
          <p:cNvPr id="3" name="Group 51"/>
          <p:cNvGrpSpPr/>
          <p:nvPr/>
        </p:nvGrpSpPr>
        <p:grpSpPr>
          <a:xfrm>
            <a:off x="609600" y="4322763"/>
            <a:ext cx="5556250" cy="2346325"/>
            <a:chOff x="384" y="2688"/>
            <a:chExt cx="3500" cy="1478"/>
          </a:xfrm>
        </p:grpSpPr>
        <p:sp>
          <p:nvSpPr>
            <p:cNvPr id="447540" name="Rectangle 52"/>
            <p:cNvSpPr/>
            <p:nvPr/>
          </p:nvSpPr>
          <p:spPr>
            <a:xfrm>
              <a:off x="1872" y="2688"/>
              <a:ext cx="288" cy="230"/>
            </a:xfrm>
            <a:prstGeom prst="rect">
              <a:avLst/>
            </a:prstGeom>
            <a:noFill/>
            <a:ln w="9525">
              <a:noFill/>
            </a:ln>
          </p:spPr>
          <p:txBody>
            <a:bodyPr lIns="0" tIns="0" rIns="0" bIns="0">
              <a:spAutoFit/>
            </a:bodyPr>
            <a:p>
              <a:r>
                <a:rPr lang="en-US" altLang="zh-CN" b="1" i="1" dirty="0">
                  <a:solidFill>
                    <a:srgbClr val="000000"/>
                  </a:solidFill>
                  <a:latin typeface="Times New Roman" panose="02020603050405020304" pitchFamily="18" charset="0"/>
                </a:rPr>
                <a:t>i</a:t>
              </a:r>
              <a:r>
                <a:rPr lang="en-US" altLang="zh-CN" b="1" baseline="-25000" dirty="0">
                  <a:solidFill>
                    <a:srgbClr val="000000"/>
                  </a:solidFill>
                  <a:latin typeface="Times New Roman" panose="02020603050405020304" pitchFamily="18" charset="0"/>
                </a:rPr>
                <a:t>C</a:t>
              </a:r>
              <a:endParaRPr lang="en-US" altLang="zh-CN" b="1" baseline="-25000" dirty="0">
                <a:solidFill>
                  <a:srgbClr val="000000"/>
                </a:solidFill>
                <a:latin typeface="Times New Roman" panose="02020603050405020304" pitchFamily="18" charset="0"/>
              </a:endParaRPr>
            </a:p>
          </p:txBody>
        </p:sp>
        <p:sp>
          <p:nvSpPr>
            <p:cNvPr id="447541" name="Line 53"/>
            <p:cNvSpPr/>
            <p:nvPr/>
          </p:nvSpPr>
          <p:spPr>
            <a:xfrm>
              <a:off x="589" y="3927"/>
              <a:ext cx="1074" cy="1"/>
            </a:xfrm>
            <a:prstGeom prst="line">
              <a:avLst/>
            </a:prstGeom>
            <a:ln w="20701" cap="flat" cmpd="sng">
              <a:solidFill>
                <a:srgbClr val="000000"/>
              </a:solidFill>
              <a:prstDash val="solid"/>
              <a:headEnd type="none" w="med" len="med"/>
              <a:tailEnd type="stealth" w="sm" len="lg"/>
            </a:ln>
          </p:spPr>
        </p:sp>
        <p:sp>
          <p:nvSpPr>
            <p:cNvPr id="447542" name="Line 54"/>
            <p:cNvSpPr/>
            <p:nvPr/>
          </p:nvSpPr>
          <p:spPr>
            <a:xfrm flipV="1">
              <a:off x="589" y="2853"/>
              <a:ext cx="1" cy="1074"/>
            </a:xfrm>
            <a:prstGeom prst="line">
              <a:avLst/>
            </a:prstGeom>
            <a:ln w="20701" cap="flat" cmpd="sng">
              <a:solidFill>
                <a:srgbClr val="000000"/>
              </a:solidFill>
              <a:prstDash val="solid"/>
              <a:headEnd type="none" w="med" len="med"/>
              <a:tailEnd type="stealth" w="sm" len="lg"/>
            </a:ln>
          </p:spPr>
        </p:sp>
        <p:sp>
          <p:nvSpPr>
            <p:cNvPr id="447543" name="Rectangle 55"/>
            <p:cNvSpPr/>
            <p:nvPr/>
          </p:nvSpPr>
          <p:spPr>
            <a:xfrm>
              <a:off x="1680" y="3782"/>
              <a:ext cx="528" cy="230"/>
            </a:xfrm>
            <a:prstGeom prst="rect">
              <a:avLst/>
            </a:prstGeom>
            <a:noFill/>
            <a:ln w="9525">
              <a:noFill/>
            </a:ln>
          </p:spPr>
          <p:txBody>
            <a:bodyPr lIns="0" tIns="0" rIns="0" bIns="0">
              <a:spAutoFit/>
            </a:bodyPr>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BE</a:t>
              </a:r>
              <a:endParaRPr lang="en-US" altLang="zh-CN" b="1" baseline="-25000" dirty="0">
                <a:solidFill>
                  <a:srgbClr val="000000"/>
                </a:solidFill>
                <a:latin typeface="Times New Roman" panose="02020603050405020304" pitchFamily="18" charset="0"/>
              </a:endParaRPr>
            </a:p>
          </p:txBody>
        </p:sp>
        <p:sp>
          <p:nvSpPr>
            <p:cNvPr id="447544" name="Rectangle 56"/>
            <p:cNvSpPr/>
            <p:nvPr/>
          </p:nvSpPr>
          <p:spPr>
            <a:xfrm>
              <a:off x="384" y="2784"/>
              <a:ext cx="336" cy="230"/>
            </a:xfrm>
            <a:prstGeom prst="rect">
              <a:avLst/>
            </a:prstGeom>
            <a:noFill/>
            <a:ln w="9525">
              <a:noFill/>
            </a:ln>
          </p:spPr>
          <p:txBody>
            <a:bodyPr lIns="0" tIns="0" rIns="0" bIns="0">
              <a:spAutoFit/>
            </a:bodyPr>
            <a:p>
              <a:r>
                <a:rPr lang="en-US" altLang="zh-CN" b="1" i="1" dirty="0">
                  <a:solidFill>
                    <a:srgbClr val="000000"/>
                  </a:solidFill>
                  <a:latin typeface="Times New Roman" panose="02020603050405020304" pitchFamily="18" charset="0"/>
                </a:rPr>
                <a:t>i</a:t>
              </a:r>
              <a:r>
                <a:rPr lang="en-US" altLang="zh-CN" b="1" baseline="-25000" dirty="0">
                  <a:solidFill>
                    <a:srgbClr val="000000"/>
                  </a:solidFill>
                  <a:latin typeface="Times New Roman" panose="02020603050405020304" pitchFamily="18" charset="0"/>
                </a:rPr>
                <a:t>B</a:t>
              </a:r>
              <a:endParaRPr lang="en-US" altLang="zh-CN" b="1" baseline="-25000" dirty="0">
                <a:solidFill>
                  <a:srgbClr val="000000"/>
                </a:solidFill>
                <a:latin typeface="Times New Roman" panose="02020603050405020304" pitchFamily="18" charset="0"/>
              </a:endParaRPr>
            </a:p>
          </p:txBody>
        </p:sp>
        <p:sp>
          <p:nvSpPr>
            <p:cNvPr id="447545" name="Arc 57"/>
            <p:cNvSpPr/>
            <p:nvPr/>
          </p:nvSpPr>
          <p:spPr>
            <a:xfrm>
              <a:off x="741" y="2958"/>
              <a:ext cx="320" cy="962"/>
            </a:xfrm>
            <a:custGeom>
              <a:avLst/>
              <a:gdLst>
                <a:gd name="txL" fmla="*/ 0 w 22431"/>
                <a:gd name="txT" fmla="*/ 0 h 21600"/>
                <a:gd name="txR" fmla="*/ 22431 w 22431"/>
                <a:gd name="txB" fmla="*/ 21600 h 21600"/>
              </a:gdLst>
              <a:ahLst/>
              <a:cxnLst>
                <a:cxn ang="0">
                  <a:pos x="320" y="0"/>
                </a:cxn>
                <a:cxn ang="0">
                  <a:pos x="0" y="961"/>
                </a:cxn>
                <a:cxn ang="0">
                  <a:pos x="12" y="0"/>
                </a:cxn>
              </a:cxnLst>
              <a:rect l="txL" t="txT" r="txR" b="txB"/>
              <a:pathLst>
                <a:path w="22431" h="21600" fill="none">
                  <a:moveTo>
                    <a:pt x="22431" y="0"/>
                  </a:moveTo>
                  <a:cubicBezTo>
                    <a:pt x="22431" y="11929"/>
                    <a:pt x="12760" y="21600"/>
                    <a:pt x="831" y="21600"/>
                  </a:cubicBezTo>
                  <a:cubicBezTo>
                    <a:pt x="553" y="21600"/>
                    <a:pt x="276" y="21594"/>
                    <a:pt x="-1" y="21584"/>
                  </a:cubicBezTo>
                </a:path>
                <a:path w="22431" h="21600" stroke="0">
                  <a:moveTo>
                    <a:pt x="22431" y="0"/>
                  </a:moveTo>
                  <a:cubicBezTo>
                    <a:pt x="22431" y="11929"/>
                    <a:pt x="12760" y="21600"/>
                    <a:pt x="831" y="21600"/>
                  </a:cubicBezTo>
                  <a:cubicBezTo>
                    <a:pt x="553" y="21600"/>
                    <a:pt x="276" y="21594"/>
                    <a:pt x="-1" y="21584"/>
                  </a:cubicBezTo>
                  <a:lnTo>
                    <a:pt x="831" y="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46" name="Line 58"/>
            <p:cNvSpPr/>
            <p:nvPr/>
          </p:nvSpPr>
          <p:spPr>
            <a:xfrm>
              <a:off x="2046" y="3927"/>
              <a:ext cx="1535" cy="1"/>
            </a:xfrm>
            <a:prstGeom prst="line">
              <a:avLst/>
            </a:prstGeom>
            <a:ln w="28575" cap="flat" cmpd="sng">
              <a:solidFill>
                <a:srgbClr val="000000"/>
              </a:solidFill>
              <a:prstDash val="solid"/>
              <a:headEnd type="none" w="med" len="med"/>
              <a:tailEnd type="stealth" w="sm" len="lg"/>
            </a:ln>
          </p:spPr>
        </p:sp>
        <p:sp>
          <p:nvSpPr>
            <p:cNvPr id="447547" name="Line 59"/>
            <p:cNvSpPr/>
            <p:nvPr/>
          </p:nvSpPr>
          <p:spPr>
            <a:xfrm flipV="1">
              <a:off x="2046" y="2853"/>
              <a:ext cx="1" cy="1074"/>
            </a:xfrm>
            <a:prstGeom prst="line">
              <a:avLst/>
            </a:prstGeom>
            <a:ln w="28575" cap="flat" cmpd="sng">
              <a:solidFill>
                <a:srgbClr val="000000"/>
              </a:solidFill>
              <a:prstDash val="solid"/>
              <a:headEnd type="none" w="med" len="med"/>
              <a:tailEnd type="stealth" w="sm" len="lg"/>
            </a:ln>
          </p:spPr>
        </p:sp>
        <p:sp>
          <p:nvSpPr>
            <p:cNvPr id="447548" name="Rectangle 60"/>
            <p:cNvSpPr/>
            <p:nvPr/>
          </p:nvSpPr>
          <p:spPr>
            <a:xfrm>
              <a:off x="3600" y="3782"/>
              <a:ext cx="284" cy="230"/>
            </a:xfrm>
            <a:prstGeom prst="rect">
              <a:avLst/>
            </a:prstGeom>
            <a:noFill/>
            <a:ln w="9525">
              <a:noFill/>
            </a:ln>
          </p:spPr>
          <p:txBody>
            <a:bodyPr wrap="none" lIns="0" tIns="0" rIns="0" bIns="0">
              <a:spAutoFit/>
            </a:bodyPr>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CE</a:t>
              </a:r>
              <a:endParaRPr lang="en-US" altLang="zh-CN" b="1" baseline="-25000" dirty="0">
                <a:solidFill>
                  <a:srgbClr val="000000"/>
                </a:solidFill>
                <a:latin typeface="Times New Roman" panose="02020603050405020304" pitchFamily="18" charset="0"/>
              </a:endParaRPr>
            </a:p>
          </p:txBody>
        </p:sp>
        <p:sp>
          <p:nvSpPr>
            <p:cNvPr id="447549" name="Arc 61"/>
            <p:cNvSpPr/>
            <p:nvPr/>
          </p:nvSpPr>
          <p:spPr>
            <a:xfrm>
              <a:off x="2046" y="3716"/>
              <a:ext cx="396" cy="210"/>
            </a:xfrm>
            <a:custGeom>
              <a:avLst/>
              <a:gdLst>
                <a:gd name="txL" fmla="*/ 0 w 21600"/>
                <a:gd name="txT" fmla="*/ 0 h 21600"/>
                <a:gd name="txR" fmla="*/ 21600 w 21600"/>
                <a:gd name="txB" fmla="*/ 21600 h 21600"/>
              </a:gdLst>
              <a:ahLst/>
              <a:cxnLst>
                <a:cxn ang="0">
                  <a:pos x="0" y="209"/>
                </a:cxn>
                <a:cxn ang="0">
                  <a:pos x="395" y="0"/>
                </a:cxn>
                <a:cxn ang="0">
                  <a:pos x="396" y="210"/>
                </a:cxn>
              </a:cxnLst>
              <a:rect l="txL" t="txT" r="txR" b="txB"/>
              <a:pathLst>
                <a:path w="21600" h="21600" fill="none">
                  <a:moveTo>
                    <a:pt x="0" y="21497"/>
                  </a:moveTo>
                  <a:cubicBezTo>
                    <a:pt x="56" y="9629"/>
                    <a:pt x="9677" y="30"/>
                    <a:pt x="21545" y="0"/>
                  </a:cubicBezTo>
                </a:path>
                <a:path w="21600" h="21600" stroke="0">
                  <a:moveTo>
                    <a:pt x="0" y="21497"/>
                  </a:moveTo>
                  <a:cubicBezTo>
                    <a:pt x="56" y="9629"/>
                    <a:pt x="9677" y="30"/>
                    <a:pt x="21545"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50" name="Arc 62"/>
            <p:cNvSpPr/>
            <p:nvPr/>
          </p:nvSpPr>
          <p:spPr>
            <a:xfrm>
              <a:off x="2046" y="3471"/>
              <a:ext cx="384" cy="378"/>
            </a:xfrm>
            <a:custGeom>
              <a:avLst/>
              <a:gdLst>
                <a:gd name="txL" fmla="*/ 0 w 21600"/>
                <a:gd name="txT" fmla="*/ 0 h 21498"/>
                <a:gd name="txR" fmla="*/ 21600 w 21600"/>
                <a:gd name="txB" fmla="*/ 21498 h 21498"/>
              </a:gdLst>
              <a:ahLst/>
              <a:cxnLst>
                <a:cxn ang="0">
                  <a:pos x="0" y="378"/>
                </a:cxn>
                <a:cxn ang="0">
                  <a:pos x="347" y="0"/>
                </a:cxn>
                <a:cxn ang="0">
                  <a:pos x="384" y="378"/>
                </a:cxn>
              </a:cxnLst>
              <a:rect l="txL" t="txT" r="txR" b="txB"/>
              <a:pathLst>
                <a:path w="21600" h="21498" fill="none">
                  <a:moveTo>
                    <a:pt x="0" y="21498"/>
                  </a:moveTo>
                  <a:cubicBezTo>
                    <a:pt x="0" y="10380"/>
                    <a:pt x="8438" y="1078"/>
                    <a:pt x="19503" y="-1"/>
                  </a:cubicBezTo>
                </a:path>
                <a:path w="21600" h="21498" stroke="0">
                  <a:moveTo>
                    <a:pt x="0" y="21498"/>
                  </a:moveTo>
                  <a:cubicBezTo>
                    <a:pt x="0" y="10380"/>
                    <a:pt x="8438" y="1078"/>
                    <a:pt x="19503" y="-1"/>
                  </a:cubicBezTo>
                  <a:lnTo>
                    <a:pt x="21600" y="21498"/>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51" name="Arc 63"/>
            <p:cNvSpPr/>
            <p:nvPr/>
          </p:nvSpPr>
          <p:spPr>
            <a:xfrm>
              <a:off x="2046" y="3022"/>
              <a:ext cx="296" cy="750"/>
            </a:xfrm>
            <a:custGeom>
              <a:avLst/>
              <a:gdLst>
                <a:gd name="txL" fmla="*/ 0 w 21600"/>
                <a:gd name="txT" fmla="*/ 0 h 21600"/>
                <a:gd name="txR" fmla="*/ 21600 w 21600"/>
                <a:gd name="txB" fmla="*/ 21600 h 21600"/>
              </a:gdLst>
              <a:ahLst/>
              <a:cxnLst>
                <a:cxn ang="0">
                  <a:pos x="0" y="747"/>
                </a:cxn>
                <a:cxn ang="0">
                  <a:pos x="295" y="0"/>
                </a:cxn>
                <a:cxn ang="0">
                  <a:pos x="296" y="750"/>
                </a:cxn>
              </a:cxnLst>
              <a:rect l="txL" t="txT" r="txR" b="txB"/>
              <a:pathLst>
                <a:path w="21600" h="21600" fill="none">
                  <a:moveTo>
                    <a:pt x="0" y="21514"/>
                  </a:moveTo>
                  <a:cubicBezTo>
                    <a:pt x="47" y="9646"/>
                    <a:pt x="9659" y="40"/>
                    <a:pt x="21527" y="0"/>
                  </a:cubicBezTo>
                </a:path>
                <a:path w="21600" h="21600" stroke="0">
                  <a:moveTo>
                    <a:pt x="0" y="21514"/>
                  </a:moveTo>
                  <a:cubicBezTo>
                    <a:pt x="47" y="9646"/>
                    <a:pt x="9659" y="40"/>
                    <a:pt x="21527"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52" name="Arc 64"/>
            <p:cNvSpPr/>
            <p:nvPr/>
          </p:nvSpPr>
          <p:spPr>
            <a:xfrm>
              <a:off x="2052" y="3242"/>
              <a:ext cx="293" cy="600"/>
            </a:xfrm>
            <a:custGeom>
              <a:avLst/>
              <a:gdLst>
                <a:gd name="txL" fmla="*/ 0 w 21600"/>
                <a:gd name="txT" fmla="*/ 0 h 21600"/>
                <a:gd name="txR" fmla="*/ 21600 w 21600"/>
                <a:gd name="txB" fmla="*/ 21600 h 21600"/>
              </a:gdLst>
              <a:ahLst/>
              <a:cxnLst>
                <a:cxn ang="0">
                  <a:pos x="0" y="600"/>
                </a:cxn>
                <a:cxn ang="0">
                  <a:pos x="293" y="0"/>
                </a:cxn>
                <a:cxn ang="0">
                  <a:pos x="293" y="600"/>
                </a:cxn>
              </a:cxnLst>
              <a:rect l="txL" t="txT" r="txR" b="txB"/>
              <a:pathLst>
                <a:path w="21600" h="21600" fill="none">
                  <a:moveTo>
                    <a:pt x="0" y="21600"/>
                  </a:moveTo>
                  <a:cubicBezTo>
                    <a:pt x="0" y="9670"/>
                    <a:pt x="9670" y="0"/>
                    <a:pt x="21599" y="0"/>
                  </a:cubicBezTo>
                </a:path>
                <a:path w="21600" h="21600" stroke="0">
                  <a:moveTo>
                    <a:pt x="0" y="21600"/>
                  </a:moveTo>
                  <a:cubicBezTo>
                    <a:pt x="0" y="9670"/>
                    <a:pt x="9670" y="0"/>
                    <a:pt x="21599"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53" name="Arc 65"/>
            <p:cNvSpPr/>
            <p:nvPr/>
          </p:nvSpPr>
          <p:spPr>
            <a:xfrm>
              <a:off x="2381" y="3688"/>
              <a:ext cx="1028" cy="40"/>
            </a:xfrm>
            <a:custGeom>
              <a:avLst/>
              <a:gdLst>
                <a:gd name="txL" fmla="*/ 0 w 21593"/>
                <a:gd name="txT" fmla="*/ 0 h 21600"/>
                <a:gd name="txR" fmla="*/ 21593 w 21593"/>
                <a:gd name="txB" fmla="*/ 21600 h 21600"/>
              </a:gdLst>
              <a:ahLst/>
              <a:cxnLst>
                <a:cxn ang="0">
                  <a:pos x="0" y="39"/>
                </a:cxn>
                <a:cxn ang="0">
                  <a:pos x="1026" y="0"/>
                </a:cxn>
                <a:cxn ang="0">
                  <a:pos x="1028" y="40"/>
                </a:cxn>
              </a:cxnLst>
              <a:rect l="txL" t="txT" r="txR" b="txB"/>
              <a:pathLst>
                <a:path w="21593" h="21600" fill="none">
                  <a:moveTo>
                    <a:pt x="-1" y="21052"/>
                  </a:moveTo>
                  <a:cubicBezTo>
                    <a:pt x="296" y="9357"/>
                    <a:pt x="9850" y="23"/>
                    <a:pt x="21550" y="0"/>
                  </a:cubicBezTo>
                </a:path>
                <a:path w="21593" h="21600" stroke="0">
                  <a:moveTo>
                    <a:pt x="-1" y="21052"/>
                  </a:moveTo>
                  <a:cubicBezTo>
                    <a:pt x="296" y="9357"/>
                    <a:pt x="9850" y="23"/>
                    <a:pt x="21550" y="0"/>
                  </a:cubicBezTo>
                  <a:lnTo>
                    <a:pt x="21593"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54" name="Arc 66"/>
            <p:cNvSpPr/>
            <p:nvPr/>
          </p:nvSpPr>
          <p:spPr>
            <a:xfrm>
              <a:off x="2321" y="3428"/>
              <a:ext cx="1036" cy="61"/>
            </a:xfrm>
            <a:custGeom>
              <a:avLst/>
              <a:gdLst>
                <a:gd name="txL" fmla="*/ 0 w 21600"/>
                <a:gd name="txT" fmla="*/ 0 h 21600"/>
                <a:gd name="txR" fmla="*/ 21600 w 21600"/>
                <a:gd name="txB" fmla="*/ 21600 h 21600"/>
              </a:gdLst>
              <a:ahLst/>
              <a:cxnLst>
                <a:cxn ang="0">
                  <a:pos x="0" y="61"/>
                </a:cxn>
                <a:cxn ang="0">
                  <a:pos x="1036" y="0"/>
                </a:cxn>
                <a:cxn ang="0">
                  <a:pos x="1036" y="61"/>
                </a:cxn>
              </a:cxnLst>
              <a:rect l="txL" t="txT" r="txR" b="txB"/>
              <a:pathLst>
                <a:path w="21600" h="21600" fill="none">
                  <a:moveTo>
                    <a:pt x="0" y="21600"/>
                  </a:moveTo>
                  <a:cubicBezTo>
                    <a:pt x="0" y="9670"/>
                    <a:pt x="9670" y="0"/>
                    <a:pt x="21599" y="0"/>
                  </a:cubicBezTo>
                </a:path>
                <a:path w="21600" h="21600" stroke="0">
                  <a:moveTo>
                    <a:pt x="0" y="21600"/>
                  </a:moveTo>
                  <a:cubicBezTo>
                    <a:pt x="0" y="9670"/>
                    <a:pt x="9670" y="0"/>
                    <a:pt x="21599"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55" name="Arc 67"/>
            <p:cNvSpPr/>
            <p:nvPr/>
          </p:nvSpPr>
          <p:spPr>
            <a:xfrm>
              <a:off x="2291" y="3166"/>
              <a:ext cx="1052" cy="101"/>
            </a:xfrm>
            <a:custGeom>
              <a:avLst/>
              <a:gdLst>
                <a:gd name="txL" fmla="*/ 0 w 21600"/>
                <a:gd name="txT" fmla="*/ 0 h 21600"/>
                <a:gd name="txR" fmla="*/ 21600 w 21600"/>
                <a:gd name="txB" fmla="*/ 21600 h 21600"/>
              </a:gdLst>
              <a:ahLst/>
              <a:cxnLst>
                <a:cxn ang="0">
                  <a:pos x="0" y="101"/>
                </a:cxn>
                <a:cxn ang="0">
                  <a:pos x="1052" y="0"/>
                </a:cxn>
                <a:cxn ang="0">
                  <a:pos x="1052" y="101"/>
                </a:cxn>
              </a:cxnLst>
              <a:rect l="txL" t="txT" r="txR" b="txB"/>
              <a:pathLst>
                <a:path w="21600" h="21600" fill="none">
                  <a:moveTo>
                    <a:pt x="0" y="21600"/>
                  </a:moveTo>
                  <a:cubicBezTo>
                    <a:pt x="0" y="9670"/>
                    <a:pt x="9670" y="0"/>
                    <a:pt x="21599" y="0"/>
                  </a:cubicBezTo>
                </a:path>
                <a:path w="21600" h="21600" stroke="0">
                  <a:moveTo>
                    <a:pt x="0" y="21600"/>
                  </a:moveTo>
                  <a:cubicBezTo>
                    <a:pt x="0" y="9670"/>
                    <a:pt x="9670" y="0"/>
                    <a:pt x="21599"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56" name="Arc 68"/>
            <p:cNvSpPr/>
            <p:nvPr/>
          </p:nvSpPr>
          <p:spPr>
            <a:xfrm>
              <a:off x="2303" y="2929"/>
              <a:ext cx="1029" cy="108"/>
            </a:xfrm>
            <a:custGeom>
              <a:avLst/>
              <a:gdLst>
                <a:gd name="txL" fmla="*/ 0 w 21600"/>
                <a:gd name="txT" fmla="*/ 0 h 21600"/>
                <a:gd name="txR" fmla="*/ 21600 w 21600"/>
                <a:gd name="txB" fmla="*/ 21600 h 21600"/>
              </a:gdLst>
              <a:ahLst/>
              <a:cxnLst>
                <a:cxn ang="0">
                  <a:pos x="0" y="108"/>
                </a:cxn>
                <a:cxn ang="0">
                  <a:pos x="1029" y="0"/>
                </a:cxn>
                <a:cxn ang="0">
                  <a:pos x="1029" y="108"/>
                </a:cxn>
              </a:cxnLst>
              <a:rect l="txL" t="txT" r="txR" b="txB"/>
              <a:pathLst>
                <a:path w="21600" h="21600" fill="none">
                  <a:moveTo>
                    <a:pt x="0" y="21600"/>
                  </a:moveTo>
                  <a:cubicBezTo>
                    <a:pt x="0" y="9670"/>
                    <a:pt x="9670" y="0"/>
                    <a:pt x="21599" y="0"/>
                  </a:cubicBezTo>
                </a:path>
                <a:path w="21600" h="21600" stroke="0">
                  <a:moveTo>
                    <a:pt x="0" y="21600"/>
                  </a:moveTo>
                  <a:cubicBezTo>
                    <a:pt x="0" y="9670"/>
                    <a:pt x="9670" y="0"/>
                    <a:pt x="21599"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57" name="Arc 69"/>
            <p:cNvSpPr/>
            <p:nvPr/>
          </p:nvSpPr>
          <p:spPr>
            <a:xfrm>
              <a:off x="2022" y="3888"/>
              <a:ext cx="1411" cy="38"/>
            </a:xfrm>
            <a:custGeom>
              <a:avLst/>
              <a:gdLst>
                <a:gd name="txL" fmla="*/ 0 w 21593"/>
                <a:gd name="txT" fmla="*/ 0 h 21600"/>
                <a:gd name="txR" fmla="*/ 21593 w 21593"/>
                <a:gd name="txB" fmla="*/ 21600 h 21600"/>
              </a:gdLst>
              <a:ahLst/>
              <a:cxnLst>
                <a:cxn ang="0">
                  <a:pos x="0" y="37"/>
                </a:cxn>
                <a:cxn ang="0">
                  <a:pos x="1410" y="0"/>
                </a:cxn>
                <a:cxn ang="0">
                  <a:pos x="1411" y="38"/>
                </a:cxn>
              </a:cxnLst>
              <a:rect l="txL" t="txT" r="txR" b="txB"/>
              <a:pathLst>
                <a:path w="21593" h="21600" fill="none">
                  <a:moveTo>
                    <a:pt x="0" y="21031"/>
                  </a:moveTo>
                  <a:cubicBezTo>
                    <a:pt x="308" y="9333"/>
                    <a:pt x="9875" y="8"/>
                    <a:pt x="21577" y="0"/>
                  </a:cubicBezTo>
                </a:path>
                <a:path w="21593" h="21600" stroke="0">
                  <a:moveTo>
                    <a:pt x="0" y="21031"/>
                  </a:moveTo>
                  <a:cubicBezTo>
                    <a:pt x="308" y="9333"/>
                    <a:pt x="9875" y="8"/>
                    <a:pt x="21577" y="0"/>
                  </a:cubicBezTo>
                  <a:lnTo>
                    <a:pt x="21593"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7558" name="Line 70"/>
            <p:cNvSpPr/>
            <p:nvPr/>
          </p:nvSpPr>
          <p:spPr>
            <a:xfrm>
              <a:off x="2046" y="3083"/>
              <a:ext cx="1305" cy="844"/>
            </a:xfrm>
            <a:prstGeom prst="line">
              <a:avLst/>
            </a:prstGeom>
            <a:ln w="38100" cap="flat" cmpd="sng">
              <a:solidFill>
                <a:srgbClr val="0000FF"/>
              </a:solidFill>
              <a:prstDash val="solid"/>
              <a:headEnd type="none" w="med" len="med"/>
              <a:tailEnd type="none" w="med" len="med"/>
            </a:ln>
          </p:spPr>
        </p:sp>
        <p:sp>
          <p:nvSpPr>
            <p:cNvPr id="447559" name="Line 71"/>
            <p:cNvSpPr/>
            <p:nvPr/>
          </p:nvSpPr>
          <p:spPr>
            <a:xfrm>
              <a:off x="1011" y="3420"/>
              <a:ext cx="1672" cy="1"/>
            </a:xfrm>
            <a:prstGeom prst="line">
              <a:avLst/>
            </a:prstGeom>
            <a:ln w="19050" cap="flat" cmpd="sng">
              <a:solidFill>
                <a:srgbClr val="000000"/>
              </a:solidFill>
              <a:prstDash val="dash"/>
              <a:headEnd type="none" w="med" len="med"/>
              <a:tailEnd type="none" w="med" len="med"/>
            </a:ln>
          </p:spPr>
        </p:sp>
        <p:sp>
          <p:nvSpPr>
            <p:cNvPr id="447560" name="Oval 72"/>
            <p:cNvSpPr/>
            <p:nvPr/>
          </p:nvSpPr>
          <p:spPr>
            <a:xfrm>
              <a:off x="2577" y="3415"/>
              <a:ext cx="49" cy="49"/>
            </a:xfrm>
            <a:prstGeom prst="ellipse">
              <a:avLst/>
            </a:prstGeom>
            <a:solidFill>
              <a:srgbClr val="FF0000"/>
            </a:solidFill>
            <a:ln w="38100" cap="flat" cmpd="sng">
              <a:solidFill>
                <a:srgbClr val="FF0000"/>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447561" name="Line 73"/>
            <p:cNvSpPr/>
            <p:nvPr/>
          </p:nvSpPr>
          <p:spPr>
            <a:xfrm flipH="1" flipV="1">
              <a:off x="589" y="3006"/>
              <a:ext cx="920" cy="921"/>
            </a:xfrm>
            <a:prstGeom prst="line">
              <a:avLst/>
            </a:prstGeom>
            <a:ln w="38100" cap="flat" cmpd="sng">
              <a:solidFill>
                <a:srgbClr val="0000FF"/>
              </a:solidFill>
              <a:prstDash val="solid"/>
              <a:headEnd type="none" w="med" len="med"/>
              <a:tailEnd type="none" w="med" len="med"/>
            </a:ln>
          </p:spPr>
        </p:sp>
        <p:sp>
          <p:nvSpPr>
            <p:cNvPr id="447562" name="Rectangle 74"/>
            <p:cNvSpPr/>
            <p:nvPr/>
          </p:nvSpPr>
          <p:spPr>
            <a:xfrm>
              <a:off x="3168" y="3936"/>
              <a:ext cx="312" cy="230"/>
            </a:xfrm>
            <a:prstGeom prst="rect">
              <a:avLst/>
            </a:prstGeom>
            <a:noFill/>
            <a:ln w="9525">
              <a:noFill/>
            </a:ln>
          </p:spPr>
          <p:txBody>
            <a:bodyPr wrap="none" lIns="0" tIns="0" rIns="0" bIns="0">
              <a:spAutoFit/>
            </a:bodyPr>
            <a:p>
              <a:r>
                <a:rPr lang="en-US" altLang="zh-CN" b="1" i="1" dirty="0">
                  <a:solidFill>
                    <a:srgbClr val="000000"/>
                  </a:solidFill>
                  <a:latin typeface="Times New Roman" panose="02020603050405020304" pitchFamily="18" charset="0"/>
                </a:rPr>
                <a:t>V</a:t>
              </a:r>
              <a:r>
                <a:rPr lang="en-US" altLang="zh-CN" b="1" baseline="-25000" dirty="0">
                  <a:solidFill>
                    <a:srgbClr val="000000"/>
                  </a:solidFill>
                  <a:latin typeface="Times New Roman" panose="02020603050405020304" pitchFamily="18" charset="0"/>
                </a:rPr>
                <a:t>CC</a:t>
              </a:r>
              <a:endParaRPr lang="en-US" altLang="zh-CN" b="1" baseline="-25000" dirty="0">
                <a:solidFill>
                  <a:srgbClr val="000000"/>
                </a:solidFill>
                <a:latin typeface="Times New Roman" panose="02020603050405020304" pitchFamily="18" charset="0"/>
              </a:endParaRPr>
            </a:p>
          </p:txBody>
        </p:sp>
        <p:sp>
          <p:nvSpPr>
            <p:cNvPr id="447563" name="Line 75"/>
            <p:cNvSpPr/>
            <p:nvPr/>
          </p:nvSpPr>
          <p:spPr>
            <a:xfrm>
              <a:off x="2622" y="3438"/>
              <a:ext cx="1" cy="483"/>
            </a:xfrm>
            <a:prstGeom prst="line">
              <a:avLst/>
            </a:prstGeom>
            <a:ln w="19050" cap="flat" cmpd="sng">
              <a:solidFill>
                <a:srgbClr val="000000"/>
              </a:solidFill>
              <a:prstDash val="dash"/>
              <a:headEnd type="none" w="med" len="med"/>
              <a:tailEnd type="none" w="med" len="med"/>
            </a:ln>
          </p:spPr>
        </p:sp>
        <p:sp>
          <p:nvSpPr>
            <p:cNvPr id="447564" name="Rectangle 76"/>
            <p:cNvSpPr/>
            <p:nvPr/>
          </p:nvSpPr>
          <p:spPr>
            <a:xfrm>
              <a:off x="2544" y="3878"/>
              <a:ext cx="416" cy="230"/>
            </a:xfrm>
            <a:prstGeom prst="rect">
              <a:avLst/>
            </a:prstGeom>
            <a:noFill/>
            <a:ln w="9525">
              <a:noFill/>
            </a:ln>
          </p:spPr>
          <p:txBody>
            <a:bodyPr wrap="none" lIns="0" tIns="0" rIns="0" bIns="0">
              <a:spAutoFit/>
            </a:bodyPr>
            <a:p>
              <a:r>
                <a:rPr lang="en-US" altLang="zh-CN" b="1" i="1" dirty="0">
                  <a:solidFill>
                    <a:srgbClr val="FF0000"/>
                  </a:solidFill>
                  <a:latin typeface="Times New Roman" panose="02020603050405020304" pitchFamily="18" charset="0"/>
                </a:rPr>
                <a:t>U</a:t>
              </a:r>
              <a:r>
                <a:rPr lang="en-US" altLang="zh-CN" b="1" baseline="-25000" dirty="0">
                  <a:solidFill>
                    <a:srgbClr val="FF0000"/>
                  </a:solidFill>
                  <a:latin typeface="Times New Roman" panose="02020603050405020304" pitchFamily="18" charset="0"/>
                </a:rPr>
                <a:t>CEQ</a:t>
              </a:r>
              <a:endParaRPr lang="en-US" altLang="zh-CN" b="1" baseline="-25000" dirty="0">
                <a:solidFill>
                  <a:srgbClr val="FF0000"/>
                </a:solidFill>
                <a:latin typeface="Times New Roman" panose="02020603050405020304" pitchFamily="18" charset="0"/>
              </a:endParaRPr>
            </a:p>
          </p:txBody>
        </p:sp>
        <p:sp>
          <p:nvSpPr>
            <p:cNvPr id="447565" name="Text Box 77"/>
            <p:cNvSpPr txBox="1"/>
            <p:nvPr/>
          </p:nvSpPr>
          <p:spPr>
            <a:xfrm>
              <a:off x="1104" y="3168"/>
              <a:ext cx="298" cy="327"/>
            </a:xfrm>
            <a:prstGeom prst="rect">
              <a:avLst/>
            </a:prstGeom>
            <a:noFill/>
            <a:ln w="9525">
              <a:noFill/>
            </a:ln>
          </p:spPr>
          <p:txBody>
            <a:bodyPr>
              <a:spAutoFit/>
            </a:bodyPr>
            <a:p>
              <a:r>
                <a:rPr lang="en-US" altLang="zh-CN" sz="2800" b="1" i="1" dirty="0">
                  <a:solidFill>
                    <a:srgbClr val="FF3300"/>
                  </a:solidFill>
                  <a:latin typeface="Times New Roman" panose="02020603050405020304" pitchFamily="18" charset="0"/>
                </a:rPr>
                <a:t>Q</a:t>
              </a:r>
              <a:endParaRPr lang="en-US" altLang="zh-CN" sz="2800" b="1" i="1" dirty="0">
                <a:solidFill>
                  <a:srgbClr val="FF3300"/>
                </a:solidFill>
                <a:latin typeface="Times New Roman" panose="02020603050405020304" pitchFamily="18" charset="0"/>
              </a:endParaRPr>
            </a:p>
          </p:txBody>
        </p:sp>
        <p:sp>
          <p:nvSpPr>
            <p:cNvPr id="447566" name="Text Box 78"/>
            <p:cNvSpPr txBox="1"/>
            <p:nvPr/>
          </p:nvSpPr>
          <p:spPr>
            <a:xfrm>
              <a:off x="2592" y="3168"/>
              <a:ext cx="298" cy="288"/>
            </a:xfrm>
            <a:prstGeom prst="rect">
              <a:avLst/>
            </a:prstGeom>
            <a:noFill/>
            <a:ln w="38100">
              <a:noFill/>
            </a:ln>
          </p:spPr>
          <p:txBody>
            <a:bodyPr>
              <a:spAutoFit/>
            </a:bodyPr>
            <a:p>
              <a:r>
                <a:rPr lang="en-US" altLang="zh-CN" b="1" i="1" dirty="0">
                  <a:solidFill>
                    <a:srgbClr val="FF3300"/>
                  </a:solidFill>
                  <a:latin typeface="Times New Roman" panose="02020603050405020304" pitchFamily="18" charset="0"/>
                </a:rPr>
                <a:t>Q</a:t>
              </a:r>
              <a:endParaRPr lang="en-US" altLang="zh-CN" b="1" i="1" dirty="0">
                <a:solidFill>
                  <a:srgbClr val="FF3300"/>
                </a:solidFill>
                <a:latin typeface="Times New Roman" panose="02020603050405020304" pitchFamily="18" charset="0"/>
              </a:endParaRPr>
            </a:p>
          </p:txBody>
        </p:sp>
        <p:sp>
          <p:nvSpPr>
            <p:cNvPr id="447567" name="Rectangle 79"/>
            <p:cNvSpPr/>
            <p:nvPr/>
          </p:nvSpPr>
          <p:spPr>
            <a:xfrm>
              <a:off x="1680" y="3312"/>
              <a:ext cx="288" cy="230"/>
            </a:xfrm>
            <a:prstGeom prst="rect">
              <a:avLst/>
            </a:prstGeom>
            <a:noFill/>
            <a:ln w="9525">
              <a:noFill/>
            </a:ln>
          </p:spPr>
          <p:txBody>
            <a:bodyPr lIns="0" tIns="0" rIns="0" bIns="0">
              <a:spAutoFit/>
            </a:bodyPr>
            <a:p>
              <a:r>
                <a:rPr lang="en-US" altLang="zh-CN" b="1" i="1" dirty="0">
                  <a:solidFill>
                    <a:srgbClr val="FF0000"/>
                  </a:solidFill>
                  <a:latin typeface="Times New Roman" panose="02020603050405020304" pitchFamily="18" charset="0"/>
                </a:rPr>
                <a:t>I</a:t>
              </a:r>
              <a:r>
                <a:rPr lang="en-US" altLang="zh-CN" b="1" baseline="-25000" dirty="0">
                  <a:solidFill>
                    <a:srgbClr val="FF0000"/>
                  </a:solidFill>
                  <a:latin typeface="Times New Roman" panose="02020603050405020304" pitchFamily="18" charset="0"/>
                </a:rPr>
                <a:t>CQ</a:t>
              </a:r>
              <a:endParaRPr lang="en-US" altLang="zh-CN" b="1" baseline="-25000" dirty="0">
                <a:solidFill>
                  <a:srgbClr val="FF0000"/>
                </a:solidFill>
                <a:latin typeface="Times New Roman" panose="02020603050405020304" pitchFamily="18" charset="0"/>
              </a:endParaRPr>
            </a:p>
          </p:txBody>
        </p:sp>
        <p:sp>
          <p:nvSpPr>
            <p:cNvPr id="447568" name="Oval 80"/>
            <p:cNvSpPr/>
            <p:nvPr/>
          </p:nvSpPr>
          <p:spPr>
            <a:xfrm>
              <a:off x="989" y="3393"/>
              <a:ext cx="49" cy="48"/>
            </a:xfrm>
            <a:prstGeom prst="ellipse">
              <a:avLst/>
            </a:prstGeom>
            <a:solidFill>
              <a:srgbClr val="FF0000"/>
            </a:solidFill>
            <a:ln w="20638" cap="flat" cmpd="sng">
              <a:solidFill>
                <a:srgbClr val="FF0000"/>
              </a:solidFill>
              <a:prstDash val="solid"/>
              <a:headEnd type="none" w="med" len="med"/>
              <a:tailEnd type="none" w="med" len="med"/>
            </a:ln>
          </p:spPr>
          <p:txBody>
            <a:bodyPr/>
            <a:p>
              <a:endParaRPr lang="zh-CN" altLang="en-US" dirty="0">
                <a:latin typeface="Times New Roman" panose="02020603050405020304" pitchFamily="18" charset="0"/>
              </a:endParaRPr>
            </a:p>
          </p:txBody>
        </p:sp>
        <p:grpSp>
          <p:nvGrpSpPr>
            <p:cNvPr id="447569" name="Group 81"/>
            <p:cNvGrpSpPr/>
            <p:nvPr/>
          </p:nvGrpSpPr>
          <p:grpSpPr>
            <a:xfrm>
              <a:off x="1728" y="2880"/>
              <a:ext cx="528" cy="470"/>
              <a:chOff x="4656" y="3360"/>
              <a:chExt cx="528" cy="470"/>
            </a:xfrm>
          </p:grpSpPr>
          <p:sp>
            <p:nvSpPr>
              <p:cNvPr id="447570" name="Rectangle 82"/>
              <p:cNvSpPr/>
              <p:nvPr/>
            </p:nvSpPr>
            <p:spPr>
              <a:xfrm>
                <a:off x="4656" y="3360"/>
                <a:ext cx="528" cy="230"/>
              </a:xfrm>
              <a:prstGeom prst="rect">
                <a:avLst/>
              </a:prstGeom>
              <a:noFill/>
              <a:ln w="9525">
                <a:noFill/>
              </a:ln>
            </p:spPr>
            <p:txBody>
              <a:bodyPr lIns="0" tIns="0" rIns="0" bIns="0">
                <a:spAutoFit/>
              </a:bodyPr>
              <a:p>
                <a:r>
                  <a:rPr lang="en-US" altLang="zh-CN" b="1" i="1" dirty="0">
                    <a:solidFill>
                      <a:srgbClr val="000000"/>
                    </a:solidFill>
                    <a:latin typeface="Times New Roman" panose="02020603050405020304" pitchFamily="18" charset="0"/>
                  </a:rPr>
                  <a:t>V</a:t>
                </a:r>
                <a:r>
                  <a:rPr lang="en-US" altLang="zh-CN" b="1" baseline="-25000" dirty="0">
                    <a:solidFill>
                      <a:srgbClr val="000000"/>
                    </a:solidFill>
                    <a:latin typeface="Times New Roman" panose="02020603050405020304" pitchFamily="18" charset="0"/>
                  </a:rPr>
                  <a:t>CC</a:t>
                </a:r>
                <a:endParaRPr lang="en-US" altLang="zh-CN" b="1" baseline="-25000" dirty="0">
                  <a:solidFill>
                    <a:srgbClr val="000000"/>
                  </a:solidFill>
                  <a:latin typeface="Times New Roman" panose="02020603050405020304" pitchFamily="18" charset="0"/>
                </a:endParaRPr>
              </a:p>
            </p:txBody>
          </p:sp>
          <p:sp>
            <p:nvSpPr>
              <p:cNvPr id="447571" name="Rectangle 83"/>
              <p:cNvSpPr/>
              <p:nvPr/>
            </p:nvSpPr>
            <p:spPr>
              <a:xfrm>
                <a:off x="4704" y="3600"/>
                <a:ext cx="220" cy="230"/>
              </a:xfrm>
              <a:prstGeom prst="rect">
                <a:avLst/>
              </a:prstGeom>
              <a:noFill/>
              <a:ln w="9525">
                <a:noFill/>
              </a:ln>
            </p:spPr>
            <p:txBody>
              <a:bodyPr wrap="none" lIns="0" tIns="0" rIns="0" bIns="0">
                <a:spAutoFit/>
              </a:bodyPr>
              <a:p>
                <a:r>
                  <a:rPr lang="en-US" altLang="zh-CN" b="1" i="1" dirty="0">
                    <a:solidFill>
                      <a:srgbClr val="000000"/>
                    </a:solidFill>
                    <a:latin typeface="Times New Roman" panose="02020603050405020304" pitchFamily="18" charset="0"/>
                  </a:rPr>
                  <a:t>R</a:t>
                </a:r>
                <a:r>
                  <a:rPr lang="en-US" altLang="zh-CN" b="1" baseline="-25000" dirty="0">
                    <a:solidFill>
                      <a:srgbClr val="000000"/>
                    </a:solidFill>
                    <a:latin typeface="Times New Roman" panose="02020603050405020304" pitchFamily="18" charset="0"/>
                  </a:rPr>
                  <a:t>C</a:t>
                </a:r>
                <a:endParaRPr lang="en-US" altLang="zh-CN" b="1" baseline="-25000" dirty="0">
                  <a:solidFill>
                    <a:srgbClr val="000000"/>
                  </a:solidFill>
                  <a:latin typeface="Times New Roman" panose="02020603050405020304" pitchFamily="18" charset="0"/>
                </a:endParaRPr>
              </a:p>
            </p:txBody>
          </p:sp>
          <p:sp>
            <p:nvSpPr>
              <p:cNvPr id="447572" name="Line 84"/>
              <p:cNvSpPr/>
              <p:nvPr/>
            </p:nvSpPr>
            <p:spPr>
              <a:xfrm>
                <a:off x="4704" y="3600"/>
                <a:ext cx="240" cy="0"/>
              </a:xfrm>
              <a:prstGeom prst="line">
                <a:avLst/>
              </a:prstGeom>
              <a:ln w="19050" cap="flat" cmpd="sng">
                <a:solidFill>
                  <a:schemeClr val="tx1"/>
                </a:solidFill>
                <a:prstDash val="solid"/>
                <a:headEnd type="none" w="med" len="med"/>
                <a:tailEnd type="none" w="med" len="med"/>
              </a:ln>
            </p:spPr>
          </p:sp>
        </p:grpSp>
      </p:grpSp>
      <p:sp>
        <p:nvSpPr>
          <p:cNvPr id="74837" name="Rectangle 85"/>
          <p:cNvSpPr/>
          <p:nvPr/>
        </p:nvSpPr>
        <p:spPr>
          <a:xfrm>
            <a:off x="5580063" y="4868863"/>
            <a:ext cx="3389312" cy="519112"/>
          </a:xfrm>
          <a:prstGeom prst="rect">
            <a:avLst/>
          </a:prstGeom>
          <a:noFill/>
          <a:ln w="9525">
            <a:noFill/>
          </a:ln>
        </p:spPr>
        <p:txBody>
          <a:bodyPr>
            <a:spAutoFit/>
          </a:bodyPr>
          <a:p>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C</a:t>
            </a:r>
            <a:r>
              <a:rPr lang="en-US" altLang="zh-CN" sz="2800" b="1" dirty="0">
                <a:solidFill>
                  <a:srgbClr val="0033CC"/>
                </a:solidFill>
                <a:latin typeface="Times New Roman" panose="02020603050405020304" pitchFamily="18" charset="0"/>
                <a:sym typeface="Symbol" panose="05050102010706020507" pitchFamily="18" charset="2"/>
              </a:rPr>
              <a:t></a:t>
            </a:r>
            <a:r>
              <a:rPr lang="en-US" altLang="zh-CN" sz="2800" b="1" dirty="0">
                <a:solidFill>
                  <a:srgbClr val="0033CC"/>
                </a:solidFill>
                <a:latin typeface="Times New Roman" panose="02020603050405020304" pitchFamily="18" charset="0"/>
              </a:rPr>
              <a:t> </a:t>
            </a:r>
            <a:r>
              <a:rPr lang="en-US" altLang="zh-CN" sz="2800" b="1" i="1" dirty="0">
                <a:latin typeface="Times New Roman" panose="02020603050405020304" pitchFamily="18" charset="0"/>
              </a:rPr>
              <a:t>Q</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趋近饱和区。</a:t>
            </a:r>
            <a:endParaRPr lang="zh-CN" altLang="en-US" sz="2800" b="1" dirty="0">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4754"/>
                                        </p:tgtEl>
                                        <p:attrNameLst>
                                          <p:attrName>style.visibility</p:attrName>
                                        </p:attrNameLst>
                                      </p:cBhvr>
                                      <p:to>
                                        <p:strVal val="visible"/>
                                      </p:to>
                                    </p:set>
                                    <p:animEffect transition="in" filter="wipe(left)">
                                      <p:cBhvr>
                                        <p:cTn id="7" dur="300"/>
                                        <p:tgtEl>
                                          <p:spTgt spid="7475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4755">
                                            <p:txEl>
                                              <p:charRg st="0" end="17"/>
                                            </p:txEl>
                                          </p:spTgt>
                                        </p:tgtEl>
                                        <p:attrNameLst>
                                          <p:attrName>style.visibility</p:attrName>
                                        </p:attrNameLst>
                                      </p:cBhvr>
                                      <p:to>
                                        <p:strVal val="visible"/>
                                      </p:to>
                                    </p:set>
                                    <p:animEffect transition="in" filter="wipe(left)">
                                      <p:cBhvr>
                                        <p:cTn id="12" dur="500"/>
                                        <p:tgtEl>
                                          <p:spTgt spid="74755">
                                            <p:txEl>
                                              <p:charRg st="0" end="1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4788">
                                            <p:txEl>
                                              <p:charRg st="0" end="12"/>
                                            </p:txEl>
                                          </p:spTgt>
                                        </p:tgtEl>
                                        <p:attrNameLst>
                                          <p:attrName>style.visibility</p:attrName>
                                        </p:attrNameLst>
                                      </p:cBhvr>
                                      <p:to>
                                        <p:strVal val="visible"/>
                                      </p:to>
                                    </p:set>
                                    <p:animEffect transition="in" filter="wipe(left)">
                                      <p:cBhvr>
                                        <p:cTn id="22" dur="500"/>
                                        <p:tgtEl>
                                          <p:spTgt spid="74788">
                                            <p:txEl>
                                              <p:charRg st="0" end="1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4789"/>
                                        </p:tgtEl>
                                        <p:attrNameLst>
                                          <p:attrName>style.visibility</p:attrName>
                                        </p:attrNameLst>
                                      </p:cBhvr>
                                      <p:to>
                                        <p:strVal val="visible"/>
                                      </p:to>
                                    </p:set>
                                    <p:animEffect transition="in" filter="wipe(left)">
                                      <p:cBhvr>
                                        <p:cTn id="27" dur="500"/>
                                        <p:tgtEl>
                                          <p:spTgt spid="74789"/>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74790"/>
                                        </p:tgtEl>
                                        <p:attrNameLst>
                                          <p:attrName>style.visibility</p:attrName>
                                        </p:attrNameLst>
                                      </p:cBhvr>
                                      <p:to>
                                        <p:strVal val="visible"/>
                                      </p:to>
                                    </p:set>
                                    <p:animEffect transition="in" filter="wipe(left)">
                                      <p:cBhvr>
                                        <p:cTn id="31" dur="500"/>
                                        <p:tgtEl>
                                          <p:spTgt spid="74790"/>
                                        </p:tgtEl>
                                      </p:cBhvr>
                                    </p:animEffect>
                                  </p:childTnLst>
                                </p:cTn>
                              </p:par>
                            </p:childTnLst>
                          </p:cTn>
                        </p:par>
                        <p:par>
                          <p:cTn id="32" fill="hold">
                            <p:stCondLst>
                              <p:cond delay="1000"/>
                            </p:stCondLst>
                            <p:childTnLst>
                              <p:par>
                                <p:cTn id="33" presetID="22" presetClass="entr" presetSubtype="8" fill="hold" nodeType="afterEffect">
                                  <p:stCondLst>
                                    <p:cond delay="0"/>
                                  </p:stCondLst>
                                  <p:childTnLst>
                                    <p:set>
                                      <p:cBhvr>
                                        <p:cTn id="34" dur="1" fill="hold">
                                          <p:stCondLst>
                                            <p:cond delay="0"/>
                                          </p:stCondLst>
                                        </p:cTn>
                                        <p:tgtEl>
                                          <p:spTgt spid="74791"/>
                                        </p:tgtEl>
                                        <p:attrNameLst>
                                          <p:attrName>style.visibility</p:attrName>
                                        </p:attrNameLst>
                                      </p:cBhvr>
                                      <p:to>
                                        <p:strVal val="visible"/>
                                      </p:to>
                                    </p:set>
                                    <p:animEffect transition="in" filter="wipe(left)">
                                      <p:cBhvr>
                                        <p:cTn id="35" dur="500"/>
                                        <p:tgtEl>
                                          <p:spTgt spid="74791"/>
                                        </p:tgtEl>
                                      </p:cBhvr>
                                    </p:animEffect>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74792"/>
                                        </p:tgtEl>
                                        <p:attrNameLst>
                                          <p:attrName>style.visibility</p:attrName>
                                        </p:attrNameLst>
                                      </p:cBhvr>
                                      <p:to>
                                        <p:strVal val="visible"/>
                                      </p:to>
                                    </p:set>
                                    <p:animEffect transition="in" filter="wipe(left)">
                                      <p:cBhvr>
                                        <p:cTn id="39" dur="500"/>
                                        <p:tgtEl>
                                          <p:spTgt spid="7479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74793">
                                            <p:txEl>
                                              <p:charRg st="0" end="9"/>
                                            </p:txEl>
                                          </p:spTgt>
                                        </p:tgtEl>
                                        <p:attrNameLst>
                                          <p:attrName>style.visibility</p:attrName>
                                        </p:attrNameLst>
                                      </p:cBhvr>
                                      <p:to>
                                        <p:strVal val="visible"/>
                                      </p:to>
                                    </p:set>
                                    <p:animEffect transition="in" filter="wipe(left)">
                                      <p:cBhvr>
                                        <p:cTn id="44" dur="500"/>
                                        <p:tgtEl>
                                          <p:spTgt spid="74793">
                                            <p:txEl>
                                              <p:charRg st="0"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74794">
                                            <p:txEl>
                                              <p:charRg st="0" end="12"/>
                                            </p:txEl>
                                          </p:spTgt>
                                        </p:tgtEl>
                                        <p:attrNameLst>
                                          <p:attrName>style.visibility</p:attrName>
                                        </p:attrNameLst>
                                      </p:cBhvr>
                                      <p:to>
                                        <p:strVal val="visible"/>
                                      </p:to>
                                    </p:set>
                                    <p:animEffect transition="in" filter="wipe(left)">
                                      <p:cBhvr>
                                        <p:cTn id="49" dur="500"/>
                                        <p:tgtEl>
                                          <p:spTgt spid="74794">
                                            <p:txEl>
                                              <p:charRg st="0" end="1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74795"/>
                                        </p:tgtEl>
                                        <p:attrNameLst>
                                          <p:attrName>style.visibility</p:attrName>
                                        </p:attrNameLst>
                                      </p:cBhvr>
                                      <p:to>
                                        <p:strVal val="visible"/>
                                      </p:to>
                                    </p:set>
                                    <p:animEffect transition="in" filter="wipe(left)">
                                      <p:cBhvr>
                                        <p:cTn id="54" dur="500"/>
                                        <p:tgtEl>
                                          <p:spTgt spid="74795"/>
                                        </p:tgtEl>
                                      </p:cBhvr>
                                    </p:animEffec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74796"/>
                                        </p:tgtEl>
                                        <p:attrNameLst>
                                          <p:attrName>style.visibility</p:attrName>
                                        </p:attrNameLst>
                                      </p:cBhvr>
                                      <p:to>
                                        <p:strVal val="visible"/>
                                      </p:to>
                                    </p:set>
                                    <p:animEffect transition="in" filter="wipe(left)">
                                      <p:cBhvr>
                                        <p:cTn id="58" dur="500"/>
                                        <p:tgtEl>
                                          <p:spTgt spid="74796"/>
                                        </p:tgtEl>
                                      </p:cBhvr>
                                    </p:animEffect>
                                  </p:childTnLst>
                                </p:cTn>
                              </p:par>
                            </p:childTnLst>
                          </p:cTn>
                        </p:par>
                        <p:par>
                          <p:cTn id="59" fill="hold">
                            <p:stCondLst>
                              <p:cond delay="1000"/>
                            </p:stCondLst>
                            <p:childTnLst>
                              <p:par>
                                <p:cTn id="60" presetID="22" presetClass="entr" presetSubtype="8" fill="hold" nodeType="afterEffect">
                                  <p:stCondLst>
                                    <p:cond delay="0"/>
                                  </p:stCondLst>
                                  <p:childTnLst>
                                    <p:set>
                                      <p:cBhvr>
                                        <p:cTn id="61" dur="1" fill="hold">
                                          <p:stCondLst>
                                            <p:cond delay="0"/>
                                          </p:stCondLst>
                                        </p:cTn>
                                        <p:tgtEl>
                                          <p:spTgt spid="74797"/>
                                        </p:tgtEl>
                                        <p:attrNameLst>
                                          <p:attrName>style.visibility</p:attrName>
                                        </p:attrNameLst>
                                      </p:cBhvr>
                                      <p:to>
                                        <p:strVal val="visible"/>
                                      </p:to>
                                    </p:set>
                                    <p:animEffect transition="in" filter="wipe(left)">
                                      <p:cBhvr>
                                        <p:cTn id="62" dur="500"/>
                                        <p:tgtEl>
                                          <p:spTgt spid="74797"/>
                                        </p:tgtEl>
                                      </p:cBhvr>
                                    </p:animEffect>
                                  </p:childTnLst>
                                </p:cTn>
                              </p:par>
                            </p:childTnLst>
                          </p:cTn>
                        </p:par>
                        <p:par>
                          <p:cTn id="63" fill="hold">
                            <p:stCondLst>
                              <p:cond delay="1500"/>
                            </p:stCondLst>
                            <p:childTnLst>
                              <p:par>
                                <p:cTn id="64" presetID="22" presetClass="entr" presetSubtype="8" fill="hold" grpId="0" nodeType="afterEffect">
                                  <p:stCondLst>
                                    <p:cond delay="0"/>
                                  </p:stCondLst>
                                  <p:childTnLst>
                                    <p:set>
                                      <p:cBhvr>
                                        <p:cTn id="65" dur="1" fill="hold">
                                          <p:stCondLst>
                                            <p:cond delay="0"/>
                                          </p:stCondLst>
                                        </p:cTn>
                                        <p:tgtEl>
                                          <p:spTgt spid="74798"/>
                                        </p:tgtEl>
                                        <p:attrNameLst>
                                          <p:attrName>style.visibility</p:attrName>
                                        </p:attrNameLst>
                                      </p:cBhvr>
                                      <p:to>
                                        <p:strVal val="visible"/>
                                      </p:to>
                                    </p:set>
                                    <p:animEffect transition="in" filter="wipe(left)">
                                      <p:cBhvr>
                                        <p:cTn id="66" dur="500"/>
                                        <p:tgtEl>
                                          <p:spTgt spid="74798"/>
                                        </p:tgtEl>
                                      </p:cBhvr>
                                    </p:animEffect>
                                  </p:childTnLst>
                                </p:cTn>
                              </p:par>
                            </p:childTnLst>
                          </p:cTn>
                        </p:par>
                        <p:par>
                          <p:cTn id="67" fill="hold">
                            <p:stCondLst>
                              <p:cond delay="2000"/>
                            </p:stCondLst>
                            <p:childTnLst>
                              <p:par>
                                <p:cTn id="68" presetID="22" presetClass="entr" presetSubtype="8" fill="hold" grpId="0" nodeType="afterEffect">
                                  <p:stCondLst>
                                    <p:cond delay="0"/>
                                  </p:stCondLst>
                                  <p:childTnLst>
                                    <p:set>
                                      <p:cBhvr>
                                        <p:cTn id="69" dur="1" fill="hold">
                                          <p:stCondLst>
                                            <p:cond delay="0"/>
                                          </p:stCondLst>
                                        </p:cTn>
                                        <p:tgtEl>
                                          <p:spTgt spid="74799">
                                            <p:txEl>
                                              <p:charRg st="0" end="9"/>
                                            </p:txEl>
                                          </p:spTgt>
                                        </p:tgtEl>
                                        <p:attrNameLst>
                                          <p:attrName>style.visibility</p:attrName>
                                        </p:attrNameLst>
                                      </p:cBhvr>
                                      <p:to>
                                        <p:strVal val="visible"/>
                                      </p:to>
                                    </p:set>
                                    <p:animEffect transition="in" filter="wipe(left)">
                                      <p:cBhvr>
                                        <p:cTn id="70" dur="500"/>
                                        <p:tgtEl>
                                          <p:spTgt spid="74799">
                                            <p:txEl>
                                              <p:charRg st="0" end="9"/>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74800">
                                            <p:txEl>
                                              <p:charRg st="0" end="18"/>
                                            </p:txEl>
                                          </p:spTgt>
                                        </p:tgtEl>
                                        <p:attrNameLst>
                                          <p:attrName>style.visibility</p:attrName>
                                        </p:attrNameLst>
                                      </p:cBhvr>
                                      <p:to>
                                        <p:strVal val="visible"/>
                                      </p:to>
                                    </p:set>
                                    <p:animEffect transition="in" filter="wipe(left)">
                                      <p:cBhvr>
                                        <p:cTn id="75" dur="500"/>
                                        <p:tgtEl>
                                          <p:spTgt spid="74800">
                                            <p:txEl>
                                              <p:charRg st="0" end="18"/>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4" presetClass="entr" presetSubtype="32" fill="hold" nodeType="clickEffect">
                                  <p:stCondLst>
                                    <p:cond delay="0"/>
                                  </p:stCondLst>
                                  <p:childTnLst>
                                    <p:set>
                                      <p:cBhvr>
                                        <p:cTn id="79" dur="1" fill="hold">
                                          <p:stCondLst>
                                            <p:cond delay="0"/>
                                          </p:stCondLst>
                                        </p:cTn>
                                        <p:tgtEl>
                                          <p:spTgt spid="3"/>
                                        </p:tgtEl>
                                        <p:attrNameLst>
                                          <p:attrName>style.visibility</p:attrName>
                                        </p:attrNameLst>
                                      </p:cBhvr>
                                      <p:to>
                                        <p:strVal val="visible"/>
                                      </p:to>
                                    </p:set>
                                    <p:animEffect transition="in" filter="box(out)">
                                      <p:cBhvr>
                                        <p:cTn id="80" dur="500"/>
                                        <p:tgtEl>
                                          <p:spTgt spid="3"/>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74801"/>
                                        </p:tgtEl>
                                        <p:attrNameLst>
                                          <p:attrName>style.visibility</p:attrName>
                                        </p:attrNameLst>
                                      </p:cBhvr>
                                      <p:to>
                                        <p:strVal val="visible"/>
                                      </p:to>
                                    </p:set>
                                    <p:animEffect transition="in" filter="wipe(left)">
                                      <p:cBhvr>
                                        <p:cTn id="85" dur="500"/>
                                        <p:tgtEl>
                                          <p:spTgt spid="74801"/>
                                        </p:tgtEl>
                                      </p:cBhvr>
                                    </p:animEffect>
                                  </p:childTnLst>
                                </p:cTn>
                              </p:par>
                            </p:childTnLst>
                          </p:cTn>
                        </p:par>
                        <p:par>
                          <p:cTn id="86" fill="hold">
                            <p:stCondLst>
                              <p:cond delay="500"/>
                            </p:stCondLst>
                            <p:childTnLst>
                              <p:par>
                                <p:cTn id="87" presetID="22" presetClass="entr" presetSubtype="8" fill="hold" grpId="0" nodeType="afterEffect">
                                  <p:stCondLst>
                                    <p:cond delay="0"/>
                                  </p:stCondLst>
                                  <p:childTnLst>
                                    <p:set>
                                      <p:cBhvr>
                                        <p:cTn id="88" dur="1" fill="hold">
                                          <p:stCondLst>
                                            <p:cond delay="0"/>
                                          </p:stCondLst>
                                        </p:cTn>
                                        <p:tgtEl>
                                          <p:spTgt spid="74802"/>
                                        </p:tgtEl>
                                        <p:attrNameLst>
                                          <p:attrName>style.visibility</p:attrName>
                                        </p:attrNameLst>
                                      </p:cBhvr>
                                      <p:to>
                                        <p:strVal val="visible"/>
                                      </p:to>
                                    </p:set>
                                    <p:animEffect transition="in" filter="wipe(left)">
                                      <p:cBhvr>
                                        <p:cTn id="89" dur="500"/>
                                        <p:tgtEl>
                                          <p:spTgt spid="74802"/>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74837">
                                            <p:txEl>
                                              <p:charRg st="0" end="13"/>
                                            </p:txEl>
                                          </p:spTgt>
                                        </p:tgtEl>
                                        <p:attrNameLst>
                                          <p:attrName>style.visibility</p:attrName>
                                        </p:attrNameLst>
                                      </p:cBhvr>
                                      <p:to>
                                        <p:strVal val="visible"/>
                                      </p:to>
                                    </p:set>
                                    <p:animEffect transition="in" filter="wipe(left)">
                                      <p:cBhvr>
                                        <p:cTn id="94" dur="500"/>
                                        <p:tgtEl>
                                          <p:spTgt spid="74837">
                                            <p:txEl>
                                              <p:charRg st="0"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bldLvl="0" animBg="1"/>
      <p:bldP spid="74755" grpId="0" build="p"/>
      <p:bldP spid="74788" grpId="0" build="p"/>
      <p:bldP spid="74790" grpId="0" bldLvl="0" animBg="1"/>
      <p:bldP spid="74792" grpId="0" bldLvl="0" animBg="1"/>
      <p:bldP spid="74793" grpId="0" build="p"/>
      <p:bldP spid="74794" grpId="0" build="p"/>
      <p:bldP spid="74796" grpId="0" bldLvl="0" animBg="1"/>
      <p:bldP spid="74798" grpId="0" bldLvl="0" animBg="1"/>
      <p:bldP spid="74799" grpId="0" advAuto="1000" build="p"/>
      <p:bldP spid="74800" grpId="0" build="p"/>
      <p:bldP spid="74802" grpId="0" bldLvl="0" animBg="1"/>
      <p:bldP spid="74837"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5778" name="Rectangle 2"/>
          <p:cNvSpPr/>
          <p:nvPr/>
        </p:nvSpPr>
        <p:spPr>
          <a:xfrm>
            <a:off x="5483225" y="3873500"/>
            <a:ext cx="1074738" cy="519113"/>
          </a:xfrm>
          <a:prstGeom prst="rect">
            <a:avLst/>
          </a:prstGeom>
          <a:noFill/>
          <a:ln w="9525">
            <a:noFill/>
          </a:ln>
        </p:spPr>
        <p:txBody>
          <a:bodyPr>
            <a:spAutoFit/>
          </a:bodyPr>
          <a:p>
            <a:r>
              <a:rPr lang="en-US" altLang="zh-CN" sz="2800" b="1" i="1" dirty="0">
                <a:solidFill>
                  <a:srgbClr val="0033CC"/>
                </a:solidFill>
                <a:latin typeface="Times New Roman" panose="02020603050405020304" pitchFamily="18" charset="0"/>
                <a:ea typeface="楷体_GB2312" pitchFamily="49" charset="-122"/>
              </a:rPr>
              <a:t>i</a:t>
            </a:r>
            <a:r>
              <a:rPr lang="en-US" altLang="zh-CN" sz="2800" b="1" baseline="-25000" dirty="0">
                <a:solidFill>
                  <a:srgbClr val="0033CC"/>
                </a:solidFill>
                <a:latin typeface="Times New Roman" panose="02020603050405020304" pitchFamily="18" charset="0"/>
                <a:ea typeface="楷体_GB2312" pitchFamily="49" charset="-122"/>
              </a:rPr>
              <a:t>C </a:t>
            </a:r>
            <a:r>
              <a:rPr lang="en-US" altLang="zh-CN" sz="2800" b="1" dirty="0">
                <a:solidFill>
                  <a:srgbClr val="0033CC"/>
                </a:solidFill>
                <a:latin typeface="Times New Roman" panose="02020603050405020304" pitchFamily="18" charset="0"/>
                <a:ea typeface="楷体_GB2312" pitchFamily="49" charset="-122"/>
                <a:sym typeface="Symbol" panose="05050102010706020507" pitchFamily="18" charset="2"/>
              </a:rPr>
              <a:t> </a:t>
            </a:r>
            <a:r>
              <a:rPr lang="en-US" altLang="zh-CN" sz="2800" b="1" dirty="0">
                <a:solidFill>
                  <a:srgbClr val="0033CC"/>
                </a:solidFill>
                <a:latin typeface="Times New Roman" panose="02020603050405020304" pitchFamily="18" charset="0"/>
                <a:ea typeface="楷体_GB2312" pitchFamily="49" charset="-122"/>
              </a:rPr>
              <a:t>0</a:t>
            </a:r>
            <a:endParaRPr lang="en-US" altLang="zh-CN" sz="2800" b="1" dirty="0">
              <a:solidFill>
                <a:srgbClr val="0033CC"/>
              </a:solidFill>
              <a:latin typeface="Times New Roman" panose="02020603050405020304" pitchFamily="18" charset="0"/>
              <a:ea typeface="楷体_GB2312" pitchFamily="49" charset="-122"/>
            </a:endParaRPr>
          </a:p>
        </p:txBody>
      </p:sp>
      <p:sp>
        <p:nvSpPr>
          <p:cNvPr id="75779" name="Rectangle 3"/>
          <p:cNvSpPr/>
          <p:nvPr/>
        </p:nvSpPr>
        <p:spPr>
          <a:xfrm>
            <a:off x="4667250" y="3790950"/>
            <a:ext cx="2057400" cy="519113"/>
          </a:xfrm>
          <a:prstGeom prst="rect">
            <a:avLst/>
          </a:prstGeom>
          <a:solidFill>
            <a:schemeClr val="bg1"/>
          </a:solidFill>
          <a:ln w="9525">
            <a:noFill/>
          </a:ln>
        </p:spPr>
        <p:txBody>
          <a:bodyPr>
            <a:spAutoFit/>
          </a:bodyPr>
          <a:p>
            <a:r>
              <a:rPr lang="en-US" altLang="zh-CN" sz="2800" b="1" i="1" dirty="0">
                <a:solidFill>
                  <a:srgbClr val="FF0066"/>
                </a:solidFill>
                <a:latin typeface="Times New Roman" panose="02020603050405020304" pitchFamily="18" charset="0"/>
                <a:ea typeface="楷体_GB2312" pitchFamily="49" charset="-122"/>
              </a:rPr>
              <a:t>i</a:t>
            </a:r>
            <a:r>
              <a:rPr lang="en-US" altLang="zh-CN" sz="2800" b="1" baseline="-25000" dirty="0">
                <a:solidFill>
                  <a:srgbClr val="FF0066"/>
                </a:solidFill>
                <a:latin typeface="Times New Roman" panose="02020603050405020304" pitchFamily="18" charset="0"/>
                <a:ea typeface="楷体_GB2312" pitchFamily="49" charset="-122"/>
              </a:rPr>
              <a:t>C </a:t>
            </a:r>
            <a:r>
              <a:rPr lang="en-US" altLang="zh-CN" sz="2800" b="1" i="1" dirty="0">
                <a:solidFill>
                  <a:srgbClr val="FF0066"/>
                </a:solidFill>
                <a:latin typeface="Times New Roman" panose="02020603050405020304" pitchFamily="18" charset="0"/>
                <a:ea typeface="楷体_GB2312" pitchFamily="49" charset="-122"/>
              </a:rPr>
              <a:t>= V</a:t>
            </a:r>
            <a:r>
              <a:rPr lang="en-US" altLang="zh-CN" sz="2800" b="1" baseline="-25000" dirty="0">
                <a:solidFill>
                  <a:srgbClr val="FF0066"/>
                </a:solidFill>
                <a:latin typeface="Times New Roman" panose="02020603050405020304" pitchFamily="18" charset="0"/>
                <a:ea typeface="楷体_GB2312" pitchFamily="49" charset="-122"/>
              </a:rPr>
              <a:t>CC </a:t>
            </a:r>
            <a:r>
              <a:rPr lang="en-US" altLang="zh-CN" sz="2800" b="1" dirty="0">
                <a:solidFill>
                  <a:srgbClr val="FF0066"/>
                </a:solidFill>
                <a:latin typeface="Times New Roman" panose="02020603050405020304" pitchFamily="18" charset="0"/>
                <a:ea typeface="楷体_GB2312" pitchFamily="49" charset="-122"/>
              </a:rPr>
              <a:t>/</a:t>
            </a:r>
            <a:r>
              <a:rPr lang="en-US" altLang="zh-CN" sz="2800" b="1" i="1" dirty="0">
                <a:solidFill>
                  <a:srgbClr val="FF0066"/>
                </a:solidFill>
                <a:latin typeface="Times New Roman" panose="02020603050405020304" pitchFamily="18" charset="0"/>
                <a:ea typeface="楷体_GB2312" pitchFamily="49" charset="-122"/>
              </a:rPr>
              <a:t>R</a:t>
            </a:r>
            <a:r>
              <a:rPr lang="en-US" altLang="zh-CN" sz="2800" b="1" baseline="-25000" dirty="0">
                <a:solidFill>
                  <a:srgbClr val="FF0066"/>
                </a:solidFill>
                <a:latin typeface="Times New Roman" panose="02020603050405020304" pitchFamily="18" charset="0"/>
                <a:ea typeface="楷体_GB2312" pitchFamily="49" charset="-122"/>
              </a:rPr>
              <a:t>C</a:t>
            </a:r>
            <a:endParaRPr lang="en-US" altLang="zh-CN" sz="2800" b="1" baseline="-25000" dirty="0">
              <a:solidFill>
                <a:srgbClr val="FF0066"/>
              </a:solidFill>
              <a:latin typeface="Times New Roman" panose="02020603050405020304" pitchFamily="18" charset="0"/>
              <a:ea typeface="楷体_GB2312" pitchFamily="49" charset="-122"/>
            </a:endParaRPr>
          </a:p>
        </p:txBody>
      </p:sp>
      <p:sp>
        <p:nvSpPr>
          <p:cNvPr id="75780" name="Text Box 4"/>
          <p:cNvSpPr txBox="1">
            <a:spLocks noChangeArrowheads="1"/>
          </p:cNvSpPr>
          <p:nvPr/>
        </p:nvSpPr>
        <p:spPr bwMode="auto">
          <a:xfrm>
            <a:off x="254000" y="606425"/>
            <a:ext cx="8278813" cy="519113"/>
          </a:xfrm>
          <a:prstGeom prst="rect">
            <a:avLst/>
          </a:prstGeom>
          <a:noFill/>
          <a:ln w="9525">
            <a:noFill/>
            <a:miter lim="800000"/>
          </a:ln>
          <a:effectLst/>
        </p:spPr>
        <p:txBody>
          <a:bodyPr>
            <a:spAutoFit/>
          </a:bodyPr>
          <a:lstStyle/>
          <a:p>
            <a:pPr marR="0" algn="just" defTabSz="914400">
              <a:buClrTx/>
              <a:buSzTx/>
              <a:buFontTx/>
              <a:buNone/>
              <a:defRPr/>
            </a:pPr>
            <a:r>
              <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smtClean="0">
                <a:solidFill>
                  <a:srgbClr val="FF3300"/>
                </a:solidFill>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smtClean="0">
                <a:solidFill>
                  <a:srgbClr val="FF0066"/>
                </a:solidFill>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latin typeface="Times New Roman" panose="02020603050405020304" pitchFamily="18" charset="0"/>
                <a:ea typeface="宋体" panose="02010600030101010101" pitchFamily="2" charset="-122"/>
                <a:cs typeface="+mn-cs"/>
              </a:rPr>
              <a:t>设 </a:t>
            </a:r>
            <a:r>
              <a:rPr kumimoji="1" lang="en-US" altLang="zh-CN" sz="2800" b="1"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sz="2800" b="1" kern="1200" cap="none" spc="0" normalizeH="0" baseline="-25000" noProof="0" smtClean="0">
                <a:latin typeface="Times New Roman" panose="02020603050405020304" pitchFamily="18" charset="0"/>
                <a:ea typeface="宋体" panose="02010600030101010101" pitchFamily="2" charset="-122"/>
                <a:cs typeface="+mn-cs"/>
              </a:rPr>
              <a:t>B</a:t>
            </a:r>
            <a:r>
              <a:rPr kumimoji="1" lang="en-US" altLang="zh-CN" sz="1600" b="1" kern="1200" cap="none" spc="0" normalizeH="0" baseline="-25000" noProof="0" smtClean="0">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sz="1800" b="1" kern="1200" cap="none" spc="0" normalizeH="0" baseline="0" noProof="0" smtClean="0">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smtClean="0">
                <a:latin typeface="Times New Roman" panose="02020603050405020304" pitchFamily="18" charset="0"/>
                <a:ea typeface="宋体" panose="02010600030101010101" pitchFamily="2" charset="-122"/>
                <a:cs typeface="+mn-cs"/>
              </a:rPr>
              <a:t>38</a:t>
            </a:r>
            <a:r>
              <a:rPr kumimoji="1" lang="en-US" altLang="zh-CN" sz="1400" b="1" kern="1200" cap="none" spc="0" normalizeH="0" baseline="0" noProof="0" smtClean="0">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smtClean="0">
                <a:latin typeface="Times New Roman" panose="02020603050405020304" pitchFamily="18" charset="0"/>
                <a:ea typeface="宋体" panose="02010600030101010101" pitchFamily="2" charset="-122"/>
                <a:cs typeface="+mn-cs"/>
              </a:rPr>
              <a:t>k</a:t>
            </a:r>
            <a:r>
              <a:rPr kumimoji="1" lang="en-US" altLang="zh-CN" sz="2800" b="1" kern="1200" cap="none" spc="0" normalizeH="0" baseline="0" noProof="0" smtClean="0">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kern="1200" cap="none" spc="0" normalizeH="0" baseline="0" noProof="0" smtClean="0">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kern="1200" cap="none" spc="0" normalizeH="0" baseline="0" noProof="0" smtClean="0">
                <a:latin typeface="Times New Roman" panose="02020603050405020304" pitchFamily="18" charset="0"/>
                <a:ea typeface="宋体" panose="02010600030101010101" pitchFamily="2" charset="-122"/>
                <a:cs typeface="+mn-cs"/>
              </a:rPr>
              <a:t>求 </a:t>
            </a:r>
            <a:r>
              <a:rPr kumimoji="1" lang="en-US" altLang="zh-CN" sz="2800" b="1" i="1" kern="1200" cap="none" spc="0" normalizeH="0" baseline="0" noProof="0" smtClean="0">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smtClean="0">
                <a:latin typeface="Times New Roman" panose="02020603050405020304" pitchFamily="18" charset="0"/>
                <a:ea typeface="宋体" panose="02010600030101010101" pitchFamily="2" charset="-122"/>
                <a:cs typeface="+mn-cs"/>
              </a:rPr>
              <a:t>BB </a:t>
            </a:r>
            <a:r>
              <a:rPr kumimoji="1" lang="en-US" altLang="zh-CN" sz="2800" b="1" kern="1200" cap="none" spc="0" normalizeH="0" baseline="0" noProof="0" smtClean="0">
                <a:latin typeface="Times New Roman" panose="02020603050405020304" pitchFamily="18" charset="0"/>
                <a:ea typeface="宋体" panose="02010600030101010101" pitchFamily="2" charset="-122"/>
                <a:cs typeface="+mn-cs"/>
              </a:rPr>
              <a:t>= 0</a:t>
            </a:r>
            <a:r>
              <a:rPr kumimoji="1" lang="en-US" altLang="zh-CN" sz="1400" b="1" kern="1200" cap="none" spc="0" normalizeH="0" baseline="0" noProof="0" smtClean="0">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smtClean="0">
                <a:latin typeface="Times New Roman" panose="02020603050405020304" pitchFamily="18" charset="0"/>
                <a:ea typeface="宋体" panose="02010600030101010101" pitchFamily="2" charset="-122"/>
                <a:cs typeface="+mn-cs"/>
              </a:rPr>
              <a:t>V</a:t>
            </a:r>
            <a:r>
              <a:rPr kumimoji="1" lang="zh-CN" altLang="en-US" sz="2800" b="1"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smtClean="0">
                <a:latin typeface="Times New Roman" panose="02020603050405020304" pitchFamily="18" charset="0"/>
                <a:ea typeface="宋体" panose="02010600030101010101" pitchFamily="2" charset="-122"/>
                <a:cs typeface="+mn-cs"/>
              </a:rPr>
              <a:t>3</a:t>
            </a:r>
            <a:r>
              <a:rPr kumimoji="1" lang="en-US" altLang="zh-CN" sz="1400" b="1" kern="1200" cap="none" spc="0" normalizeH="0" baseline="0" noProof="0" smtClean="0">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smtClean="0">
                <a:latin typeface="Times New Roman" panose="02020603050405020304" pitchFamily="18" charset="0"/>
                <a:ea typeface="宋体" panose="02010600030101010101" pitchFamily="2" charset="-122"/>
                <a:cs typeface="+mn-cs"/>
              </a:rPr>
              <a:t>V </a:t>
            </a:r>
            <a:r>
              <a:rPr kumimoji="1" lang="zh-CN" altLang="en-US" sz="2800" b="1" kern="1200" cap="none" spc="0" normalizeH="0" baseline="0" noProof="0" smtClean="0">
                <a:latin typeface="Times New Roman" panose="02020603050405020304" pitchFamily="18" charset="0"/>
                <a:ea typeface="宋体" panose="02010600030101010101" pitchFamily="2" charset="-122"/>
                <a:cs typeface="+mn-cs"/>
              </a:rPr>
              <a:t>时的 </a:t>
            </a:r>
            <a:r>
              <a:rPr kumimoji="1" lang="en-US" altLang="zh-CN" sz="2800" b="1" i="1" kern="1200" cap="none" spc="0" normalizeH="0" baseline="0" noProof="0" smtClean="0">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smtClean="0">
                <a:latin typeface="Times New Roman" panose="02020603050405020304" pitchFamily="18" charset="0"/>
                <a:ea typeface="宋体" panose="02010600030101010101" pitchFamily="2" charset="-122"/>
                <a:cs typeface="+mn-cs"/>
              </a:rPr>
              <a:t>C</a:t>
            </a:r>
            <a:r>
              <a:rPr kumimoji="1" lang="zh-CN" altLang="en-US" sz="2800" b="1"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sz="2800" b="1" i="1" kern="1200" cap="none" spc="0" normalizeH="0" baseline="0" noProof="0" smtClean="0">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smtClean="0">
                <a:latin typeface="Times New Roman" panose="02020603050405020304" pitchFamily="18" charset="0"/>
                <a:ea typeface="宋体" panose="02010600030101010101" pitchFamily="2" charset="-122"/>
                <a:cs typeface="+mn-cs"/>
              </a:rPr>
              <a:t>CE</a:t>
            </a:r>
            <a:r>
              <a:rPr kumimoji="1" lang="zh-CN" altLang="en-US" sz="2800" b="1" kern="1200" cap="none" spc="0" normalizeH="0" baseline="0" noProof="0" smtClean="0">
                <a:latin typeface="Times New Roman" panose="02020603050405020304" pitchFamily="18" charset="0"/>
                <a:ea typeface="宋体" panose="02010600030101010101" pitchFamily="2" charset="-122"/>
                <a:cs typeface="+mn-cs"/>
              </a:rPr>
              <a:t>。</a:t>
            </a:r>
            <a:endParaRPr kumimoji="1" lang="zh-CN" altLang="en-US" sz="2800" b="1" kern="1200" cap="none" spc="0" normalizeH="0" baseline="0" noProof="0" smtClean="0">
              <a:solidFill>
                <a:srgbClr val="FF0066"/>
              </a:solidFill>
              <a:latin typeface="Times New Roman" panose="02020603050405020304" pitchFamily="18" charset="0"/>
              <a:ea typeface="宋体" panose="02010600030101010101" pitchFamily="2" charset="-122"/>
              <a:cs typeface="+mn-cs"/>
            </a:endParaRPr>
          </a:p>
        </p:txBody>
      </p:sp>
      <p:grpSp>
        <p:nvGrpSpPr>
          <p:cNvPr id="2" name="Group 5"/>
          <p:cNvGrpSpPr/>
          <p:nvPr/>
        </p:nvGrpSpPr>
        <p:grpSpPr>
          <a:xfrm>
            <a:off x="250825" y="1084263"/>
            <a:ext cx="3956050" cy="2057400"/>
            <a:chOff x="0" y="528"/>
            <a:chExt cx="2492" cy="1296"/>
          </a:xfrm>
        </p:grpSpPr>
        <p:grpSp>
          <p:nvGrpSpPr>
            <p:cNvPr id="448518" name="Group 6"/>
            <p:cNvGrpSpPr/>
            <p:nvPr/>
          </p:nvGrpSpPr>
          <p:grpSpPr>
            <a:xfrm>
              <a:off x="0" y="528"/>
              <a:ext cx="2492" cy="1296"/>
              <a:chOff x="0" y="528"/>
              <a:chExt cx="2492" cy="1296"/>
            </a:xfrm>
          </p:grpSpPr>
          <p:sp>
            <p:nvSpPr>
              <p:cNvPr id="448519" name="Line 7"/>
              <p:cNvSpPr/>
              <p:nvPr/>
            </p:nvSpPr>
            <p:spPr>
              <a:xfrm>
                <a:off x="1403" y="814"/>
                <a:ext cx="0" cy="227"/>
              </a:xfrm>
              <a:prstGeom prst="line">
                <a:avLst/>
              </a:prstGeom>
              <a:ln w="25400" cap="flat" cmpd="sng">
                <a:solidFill>
                  <a:schemeClr val="tx1"/>
                </a:solidFill>
                <a:prstDash val="solid"/>
                <a:headEnd type="none" w="med" len="med"/>
                <a:tailEnd type="none" w="med" len="med"/>
              </a:ln>
            </p:spPr>
          </p:sp>
          <p:sp>
            <p:nvSpPr>
              <p:cNvPr id="448520" name="Line 8"/>
              <p:cNvSpPr/>
              <p:nvPr/>
            </p:nvSpPr>
            <p:spPr>
              <a:xfrm>
                <a:off x="1344" y="1824"/>
                <a:ext cx="144" cy="0"/>
              </a:xfrm>
              <a:prstGeom prst="line">
                <a:avLst/>
              </a:prstGeom>
              <a:ln w="38100" cap="flat" cmpd="sng">
                <a:solidFill>
                  <a:schemeClr val="tx1"/>
                </a:solidFill>
                <a:prstDash val="solid"/>
                <a:headEnd type="none" w="med" len="med"/>
                <a:tailEnd type="none" w="med" len="med"/>
              </a:ln>
            </p:spPr>
          </p:sp>
          <p:sp>
            <p:nvSpPr>
              <p:cNvPr id="448521" name="Line 9"/>
              <p:cNvSpPr/>
              <p:nvPr/>
            </p:nvSpPr>
            <p:spPr>
              <a:xfrm>
                <a:off x="1245" y="1066"/>
                <a:ext cx="0" cy="227"/>
              </a:xfrm>
              <a:prstGeom prst="line">
                <a:avLst/>
              </a:prstGeom>
              <a:ln w="38100" cap="flat" cmpd="sng">
                <a:solidFill>
                  <a:schemeClr val="tx1"/>
                </a:solidFill>
                <a:prstDash val="solid"/>
                <a:headEnd type="none" w="med" len="med"/>
                <a:tailEnd type="none" w="med" len="med"/>
              </a:ln>
            </p:spPr>
          </p:sp>
          <p:sp>
            <p:nvSpPr>
              <p:cNvPr id="448522" name="Line 10"/>
              <p:cNvSpPr/>
              <p:nvPr/>
            </p:nvSpPr>
            <p:spPr>
              <a:xfrm flipV="1">
                <a:off x="1245" y="1028"/>
                <a:ext cx="165" cy="114"/>
              </a:xfrm>
              <a:prstGeom prst="line">
                <a:avLst/>
              </a:prstGeom>
              <a:ln w="38100" cap="flat" cmpd="sng">
                <a:solidFill>
                  <a:schemeClr val="tx1"/>
                </a:solidFill>
                <a:prstDash val="solid"/>
                <a:headEnd type="none" w="med" len="med"/>
                <a:tailEnd type="none" w="med" len="med"/>
              </a:ln>
            </p:spPr>
          </p:sp>
          <p:sp>
            <p:nvSpPr>
              <p:cNvPr id="448523" name="Line 11"/>
              <p:cNvSpPr/>
              <p:nvPr/>
            </p:nvSpPr>
            <p:spPr>
              <a:xfrm>
                <a:off x="1245" y="1217"/>
                <a:ext cx="195" cy="79"/>
              </a:xfrm>
              <a:prstGeom prst="line">
                <a:avLst/>
              </a:prstGeom>
              <a:ln w="38100" cap="flat" cmpd="sng">
                <a:solidFill>
                  <a:schemeClr val="tx1"/>
                </a:solidFill>
                <a:prstDash val="solid"/>
                <a:headEnd type="none" w="med" len="med"/>
                <a:tailEnd type="stealth" w="med" len="lg"/>
              </a:ln>
            </p:spPr>
          </p:sp>
          <p:sp>
            <p:nvSpPr>
              <p:cNvPr id="448524" name="Text Box 12"/>
              <p:cNvSpPr txBox="1"/>
              <p:nvPr/>
            </p:nvSpPr>
            <p:spPr>
              <a:xfrm>
                <a:off x="240" y="1248"/>
                <a:ext cx="259" cy="388"/>
              </a:xfrm>
              <a:prstGeom prst="rect">
                <a:avLst/>
              </a:prstGeom>
              <a:noFill/>
              <a:ln w="9525">
                <a:noFill/>
              </a:ln>
            </p:spPr>
            <p:txBody>
              <a:bodyPr anchor="ctr" anchorCtr="0">
                <a:spAutoFit/>
              </a:bodyPr>
              <a:p>
                <a:pPr algn="ctr" eaLnBrk="0" hangingPunct="0">
                  <a:lnSpc>
                    <a:spcPct val="80000"/>
                  </a:lnSpc>
                </a:pPr>
                <a:r>
                  <a:rPr lang="en-US" altLang="zh-CN" b="1" i="1" dirty="0">
                    <a:latin typeface="Times New Roman" panose="02020603050405020304" pitchFamily="18" charset="0"/>
                  </a:rPr>
                  <a:t>+</a:t>
                </a:r>
                <a:endParaRPr lang="en-US" altLang="zh-CN" b="1" i="1" dirty="0">
                  <a:latin typeface="Times New Roman" panose="02020603050405020304" pitchFamily="18" charset="0"/>
                </a:endParaRPr>
              </a:p>
              <a:p>
                <a:pPr algn="ctr" eaLnBrk="0" hangingPunct="0">
                  <a:lnSpc>
                    <a:spcPct val="80000"/>
                  </a:lnSpc>
                </a:pPr>
                <a:r>
                  <a:rPr lang="en-US" altLang="zh-CN" sz="2800" b="1" baseline="-25000" dirty="0">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latin typeface="Times New Roman" panose="02020603050405020304" pitchFamily="18" charset="0"/>
                  <a:ea typeface="Times New Roman" panose="02020603050405020304" pitchFamily="18" charset="0"/>
                  <a:sym typeface="Symbol" panose="05050102010706020507" pitchFamily="18" charset="2"/>
                </a:endParaRPr>
              </a:p>
            </p:txBody>
          </p:sp>
          <p:sp>
            <p:nvSpPr>
              <p:cNvPr id="448525" name="Line 13"/>
              <p:cNvSpPr/>
              <p:nvPr/>
            </p:nvSpPr>
            <p:spPr>
              <a:xfrm flipH="1" flipV="1">
                <a:off x="484" y="1189"/>
                <a:ext cx="766" cy="1"/>
              </a:xfrm>
              <a:prstGeom prst="line">
                <a:avLst/>
              </a:prstGeom>
              <a:ln w="25400" cap="flat" cmpd="sng">
                <a:solidFill>
                  <a:schemeClr val="tx1"/>
                </a:solidFill>
                <a:prstDash val="solid"/>
                <a:headEnd type="none" w="med" len="med"/>
                <a:tailEnd type="none" w="med" len="med"/>
              </a:ln>
            </p:spPr>
          </p:sp>
          <p:sp>
            <p:nvSpPr>
              <p:cNvPr id="448526" name="Line 14"/>
              <p:cNvSpPr/>
              <p:nvPr/>
            </p:nvSpPr>
            <p:spPr>
              <a:xfrm>
                <a:off x="480" y="1728"/>
                <a:ext cx="1536" cy="0"/>
              </a:xfrm>
              <a:prstGeom prst="line">
                <a:avLst/>
              </a:prstGeom>
              <a:ln w="25400" cap="flat" cmpd="sng">
                <a:solidFill>
                  <a:schemeClr val="tx1"/>
                </a:solidFill>
                <a:prstDash val="solid"/>
                <a:headEnd type="none" w="med" len="med"/>
                <a:tailEnd type="none" w="med" len="med"/>
              </a:ln>
            </p:spPr>
          </p:sp>
          <p:sp>
            <p:nvSpPr>
              <p:cNvPr id="448527" name="Oval 15"/>
              <p:cNvSpPr/>
              <p:nvPr/>
            </p:nvSpPr>
            <p:spPr>
              <a:xfrm>
                <a:off x="1392" y="1690"/>
                <a:ext cx="41" cy="38"/>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8528" name="Text Box 16"/>
              <p:cNvSpPr txBox="1"/>
              <p:nvPr/>
            </p:nvSpPr>
            <p:spPr>
              <a:xfrm>
                <a:off x="624" y="816"/>
                <a:ext cx="329" cy="288"/>
              </a:xfrm>
              <a:prstGeom prst="rect">
                <a:avLst/>
              </a:prstGeom>
              <a:noFill/>
              <a:ln w="38100">
                <a:noFill/>
              </a:ln>
            </p:spPr>
            <p:txBody>
              <a:bodyPr wrap="none" anchor="ctr" anchorCtr="0">
                <a:spAutoFit/>
              </a:bodyPr>
              <a:p>
                <a:pPr algn="ctr" eaLnBrk="0" hangingPunct="0"/>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a:t>
                </a:r>
                <a:endParaRPr lang="en-US" altLang="zh-CN" dirty="0">
                  <a:latin typeface="Times New Roman" panose="02020603050405020304" pitchFamily="18" charset="0"/>
                </a:endParaRPr>
              </a:p>
            </p:txBody>
          </p:sp>
          <p:sp>
            <p:nvSpPr>
              <p:cNvPr id="448529" name="Oval 17"/>
              <p:cNvSpPr/>
              <p:nvPr/>
            </p:nvSpPr>
            <p:spPr>
              <a:xfrm>
                <a:off x="1920" y="1296"/>
                <a:ext cx="181" cy="181"/>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8530" name="Rectangle 18"/>
              <p:cNvSpPr/>
              <p:nvPr/>
            </p:nvSpPr>
            <p:spPr>
              <a:xfrm rot="10800000">
                <a:off x="720" y="1152"/>
                <a:ext cx="192" cy="9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8531" name="Text Box 19"/>
              <p:cNvSpPr txBox="1"/>
              <p:nvPr/>
            </p:nvSpPr>
            <p:spPr>
              <a:xfrm>
                <a:off x="2064" y="912"/>
                <a:ext cx="336" cy="288"/>
              </a:xfrm>
              <a:prstGeom prst="rect">
                <a:avLst/>
              </a:prstGeom>
              <a:noFill/>
              <a:ln w="38100">
                <a:noFill/>
              </a:ln>
            </p:spPr>
            <p:txBody>
              <a:bodyPr wrap="none" anchor="ctr" anchorCtr="0">
                <a:spAutoFit/>
              </a:bodyPr>
              <a:p>
                <a:pPr algn="ctr" eaLnBrk="0" hangingPunct="0"/>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dirty="0">
                  <a:latin typeface="Times New Roman" panose="02020603050405020304" pitchFamily="18" charset="0"/>
                </a:endParaRPr>
              </a:p>
            </p:txBody>
          </p:sp>
          <p:sp>
            <p:nvSpPr>
              <p:cNvPr id="448532" name="Text Box 20"/>
              <p:cNvSpPr txBox="1"/>
              <p:nvPr/>
            </p:nvSpPr>
            <p:spPr>
              <a:xfrm>
                <a:off x="1384" y="960"/>
                <a:ext cx="400" cy="572"/>
              </a:xfrm>
              <a:prstGeom prst="rect">
                <a:avLst/>
              </a:prstGeom>
              <a:noFill/>
              <a:ln w="9525">
                <a:noFill/>
              </a:ln>
            </p:spPr>
            <p:txBody>
              <a:bodyPr wrap="none"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endParaRPr lang="en-US" altLang="zh-CN" b="1" baseline="-25000" dirty="0">
                  <a:solidFill>
                    <a:srgbClr val="0033CC"/>
                  </a:solidFill>
                  <a:latin typeface="Times New Roman" panose="02020603050405020304" pitchFamily="18" charset="0"/>
                </a:endParaRPr>
              </a:p>
              <a:p>
                <a:pPr algn="ctr" eaLnBrk="0" hangingPunct="0">
                  <a:lnSpc>
                    <a:spcPct val="8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3300"/>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48533" name="Text Box 21"/>
              <p:cNvSpPr txBox="1"/>
              <p:nvPr/>
            </p:nvSpPr>
            <p:spPr>
              <a:xfrm>
                <a:off x="576" y="1152"/>
                <a:ext cx="1021" cy="541"/>
              </a:xfrm>
              <a:prstGeom prst="rect">
                <a:avLst/>
              </a:prstGeom>
              <a:noFill/>
              <a:ln w="25400">
                <a:noFill/>
              </a:ln>
            </p:spPr>
            <p:txBody>
              <a:bodyPr>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60000"/>
                  </a:lnSpc>
                </a:pPr>
                <a:r>
                  <a:rPr lang="en-US" altLang="zh-CN" b="1" i="1" dirty="0">
                    <a:solidFill>
                      <a:srgbClr val="FF0066"/>
                    </a:solidFill>
                    <a:latin typeface="Times New Roman" panose="02020603050405020304" pitchFamily="18" charset="0"/>
                  </a:rPr>
                  <a:t>      </a:t>
                </a: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BE</a:t>
                </a:r>
                <a:endParaRPr lang="en-US" altLang="zh-CN" b="1" baseline="-25000" dirty="0">
                  <a:solidFill>
                    <a:srgbClr val="0033CC"/>
                  </a:solidFill>
                  <a:latin typeface="Times New Roman" panose="02020603050405020304" pitchFamily="18" charset="0"/>
                </a:endParaRPr>
              </a:p>
              <a:p>
                <a:pPr algn="ctr" eaLnBrk="0" hangingPunct="0">
                  <a:lnSpc>
                    <a:spcPct val="60000"/>
                  </a:lnSpc>
                </a:pPr>
                <a:r>
                  <a:rPr lang="en-US" altLang="zh-CN" b="1" i="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 </a:t>
                </a: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48534" name="Line 22"/>
              <p:cNvSpPr/>
              <p:nvPr/>
            </p:nvSpPr>
            <p:spPr>
              <a:xfrm>
                <a:off x="480" y="1200"/>
                <a:ext cx="0" cy="528"/>
              </a:xfrm>
              <a:prstGeom prst="line">
                <a:avLst/>
              </a:prstGeom>
              <a:ln w="28575" cap="flat" cmpd="sng">
                <a:solidFill>
                  <a:schemeClr val="tx1"/>
                </a:solidFill>
                <a:prstDash val="solid"/>
                <a:headEnd type="none" w="med" len="med"/>
                <a:tailEnd type="none" w="med" len="med"/>
              </a:ln>
            </p:spPr>
          </p:sp>
          <p:sp>
            <p:nvSpPr>
              <p:cNvPr id="448535" name="Line 23"/>
              <p:cNvSpPr/>
              <p:nvPr/>
            </p:nvSpPr>
            <p:spPr>
              <a:xfrm>
                <a:off x="2016" y="816"/>
                <a:ext cx="0" cy="912"/>
              </a:xfrm>
              <a:prstGeom prst="line">
                <a:avLst/>
              </a:prstGeom>
              <a:ln w="28575" cap="flat" cmpd="sng">
                <a:solidFill>
                  <a:schemeClr val="tx1"/>
                </a:solidFill>
                <a:prstDash val="solid"/>
                <a:headEnd type="none" w="med" len="med"/>
                <a:tailEnd type="none" w="med" len="med"/>
              </a:ln>
            </p:spPr>
          </p:sp>
          <p:sp>
            <p:nvSpPr>
              <p:cNvPr id="448536" name="Rectangle 24"/>
              <p:cNvSpPr/>
              <p:nvPr/>
            </p:nvSpPr>
            <p:spPr>
              <a:xfrm rot="-5400000">
                <a:off x="1920" y="1008"/>
                <a:ext cx="192" cy="9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8537" name="Line 25"/>
              <p:cNvSpPr/>
              <p:nvPr/>
            </p:nvSpPr>
            <p:spPr>
              <a:xfrm>
                <a:off x="1403" y="816"/>
                <a:ext cx="613" cy="0"/>
              </a:xfrm>
              <a:prstGeom prst="line">
                <a:avLst/>
              </a:prstGeom>
              <a:ln w="28575" cap="flat" cmpd="sng">
                <a:solidFill>
                  <a:schemeClr val="tx1"/>
                </a:solidFill>
                <a:prstDash val="solid"/>
                <a:headEnd type="none" w="med" len="med"/>
                <a:tailEnd type="none" w="med" len="med"/>
              </a:ln>
            </p:spPr>
          </p:sp>
          <p:sp>
            <p:nvSpPr>
              <p:cNvPr id="448538" name="Line 26"/>
              <p:cNvSpPr/>
              <p:nvPr/>
            </p:nvSpPr>
            <p:spPr>
              <a:xfrm>
                <a:off x="1414" y="1296"/>
                <a:ext cx="0" cy="521"/>
              </a:xfrm>
              <a:prstGeom prst="line">
                <a:avLst/>
              </a:prstGeom>
              <a:ln w="25400" cap="flat" cmpd="sng">
                <a:solidFill>
                  <a:schemeClr val="tx1"/>
                </a:solidFill>
                <a:prstDash val="solid"/>
                <a:headEnd type="none" w="med" len="med"/>
                <a:tailEnd type="none" w="med" len="med"/>
              </a:ln>
            </p:spPr>
          </p:sp>
          <p:sp>
            <p:nvSpPr>
              <p:cNvPr id="448539" name="Oval 27"/>
              <p:cNvSpPr/>
              <p:nvPr/>
            </p:nvSpPr>
            <p:spPr>
              <a:xfrm>
                <a:off x="384" y="1392"/>
                <a:ext cx="181" cy="181"/>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8540" name="Text Box 28"/>
              <p:cNvSpPr txBox="1"/>
              <p:nvPr/>
            </p:nvSpPr>
            <p:spPr>
              <a:xfrm>
                <a:off x="1920" y="1152"/>
                <a:ext cx="432" cy="424"/>
              </a:xfrm>
              <a:prstGeom prst="rect">
                <a:avLst/>
              </a:prstGeom>
              <a:noFill/>
              <a:ln w="9525">
                <a:noFill/>
              </a:ln>
            </p:spPr>
            <p:txBody>
              <a:bodyPr anchor="ctr" anchorCtr="0">
                <a:spAutoFit/>
              </a:bodyPr>
              <a:p>
                <a:pPr algn="ctr" eaLnBrk="0" hangingPunct="0">
                  <a:lnSpc>
                    <a:spcPct val="80000"/>
                  </a:lnSpc>
                </a:pPr>
                <a:r>
                  <a:rPr lang="en-US" altLang="zh-CN" b="1" i="1" dirty="0">
                    <a:latin typeface="Times New Roman" panose="02020603050405020304" pitchFamily="18" charset="0"/>
                  </a:rPr>
                  <a:t>+</a:t>
                </a:r>
                <a:endParaRPr lang="en-US" altLang="zh-CN" b="1" i="1" dirty="0">
                  <a:latin typeface="Times New Roman" panose="02020603050405020304" pitchFamily="18" charset="0"/>
                </a:endParaRPr>
              </a:p>
              <a:p>
                <a:pPr algn="ctr" eaLnBrk="0" hangingPunct="0"/>
                <a:r>
                  <a:rPr lang="en-US" altLang="zh-CN" sz="2800" b="1" baseline="-25000" dirty="0">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latin typeface="Times New Roman" panose="02020603050405020304" pitchFamily="18" charset="0"/>
                  <a:ea typeface="Times New Roman" panose="02020603050405020304" pitchFamily="18" charset="0"/>
                  <a:sym typeface="Symbol" panose="05050102010706020507" pitchFamily="18" charset="2"/>
                </a:endParaRPr>
              </a:p>
            </p:txBody>
          </p:sp>
          <p:sp>
            <p:nvSpPr>
              <p:cNvPr id="448541" name="Rectangle 29"/>
              <p:cNvSpPr/>
              <p:nvPr/>
            </p:nvSpPr>
            <p:spPr>
              <a:xfrm>
                <a:off x="2064" y="1200"/>
                <a:ext cx="428" cy="288"/>
              </a:xfrm>
              <a:prstGeom prst="rect">
                <a:avLst/>
              </a:prstGeom>
              <a:noFill/>
              <a:ln w="9525">
                <a:noFill/>
              </a:ln>
            </p:spPr>
            <p:txBody>
              <a:bodyPr wrap="none">
                <a:spAutoFit/>
              </a:bodyPr>
              <a:p>
                <a:pPr eaLnBrk="0" hangingPunct="0"/>
                <a:r>
                  <a:rPr lang="en-US" altLang="zh-CN" b="1" i="1" dirty="0">
                    <a:latin typeface="Times New Roman" panose="02020603050405020304" pitchFamily="18" charset="0"/>
                  </a:rPr>
                  <a:t>V</a:t>
                </a:r>
                <a:r>
                  <a:rPr lang="en-US" altLang="zh-CN" b="1" baseline="-25000" dirty="0">
                    <a:latin typeface="Times New Roman" panose="02020603050405020304" pitchFamily="18" charset="0"/>
                  </a:rPr>
                  <a:t>CC</a:t>
                </a:r>
                <a:endParaRPr lang="en-US" altLang="zh-CN" b="1" baseline="-25000" dirty="0">
                  <a:latin typeface="Times New Roman" panose="02020603050405020304" pitchFamily="18" charset="0"/>
                </a:endParaRPr>
              </a:p>
            </p:txBody>
          </p:sp>
          <p:sp>
            <p:nvSpPr>
              <p:cNvPr id="448542" name="Rectangle 30"/>
              <p:cNvSpPr/>
              <p:nvPr/>
            </p:nvSpPr>
            <p:spPr>
              <a:xfrm>
                <a:off x="0" y="1296"/>
                <a:ext cx="414" cy="288"/>
              </a:xfrm>
              <a:prstGeom prst="rect">
                <a:avLst/>
              </a:prstGeom>
              <a:noFill/>
              <a:ln w="9525">
                <a:noFill/>
              </a:ln>
            </p:spPr>
            <p:txBody>
              <a:bodyPr wrap="none">
                <a:spAutoFit/>
              </a:bodyPr>
              <a:p>
                <a:pPr eaLnBrk="0" hangingPunct="0"/>
                <a:r>
                  <a:rPr lang="en-US" altLang="zh-CN" b="1" i="1" dirty="0">
                    <a:latin typeface="Times New Roman" panose="02020603050405020304" pitchFamily="18" charset="0"/>
                  </a:rPr>
                  <a:t>V</a:t>
                </a:r>
                <a:r>
                  <a:rPr lang="en-US" altLang="zh-CN" b="1" baseline="-25000" dirty="0">
                    <a:latin typeface="Times New Roman" panose="02020603050405020304" pitchFamily="18" charset="0"/>
                  </a:rPr>
                  <a:t>BB</a:t>
                </a:r>
                <a:endParaRPr lang="en-US" altLang="zh-CN" b="1" baseline="-25000" dirty="0">
                  <a:latin typeface="Times New Roman" panose="02020603050405020304" pitchFamily="18" charset="0"/>
                </a:endParaRPr>
              </a:p>
            </p:txBody>
          </p:sp>
          <p:sp>
            <p:nvSpPr>
              <p:cNvPr id="448543" name="Text Box 31"/>
              <p:cNvSpPr txBox="1"/>
              <p:nvPr/>
            </p:nvSpPr>
            <p:spPr>
              <a:xfrm>
                <a:off x="528" y="1344"/>
                <a:ext cx="351" cy="288"/>
              </a:xfrm>
              <a:prstGeom prst="rect">
                <a:avLst/>
              </a:prstGeom>
              <a:noFill/>
              <a:ln w="9525">
                <a:noFill/>
              </a:ln>
            </p:spPr>
            <p:txBody>
              <a:bodyPr wrap="none">
                <a:spAutoFit/>
              </a:bodyPr>
              <a:p>
                <a:r>
                  <a:rPr lang="en-US" altLang="zh-CN" b="1" dirty="0">
                    <a:solidFill>
                      <a:srgbClr val="0033CC"/>
                    </a:solidFill>
                    <a:latin typeface="Times New Roman" panose="02020603050405020304" pitchFamily="18" charset="0"/>
                  </a:rPr>
                  <a:t>3V</a:t>
                </a:r>
                <a:endParaRPr lang="en-US" altLang="zh-CN" b="1" dirty="0">
                  <a:solidFill>
                    <a:srgbClr val="0033CC"/>
                  </a:solidFill>
                  <a:latin typeface="Times New Roman" panose="02020603050405020304" pitchFamily="18" charset="0"/>
                </a:endParaRPr>
              </a:p>
            </p:txBody>
          </p:sp>
          <p:sp>
            <p:nvSpPr>
              <p:cNvPr id="448544" name="Text Box 32"/>
              <p:cNvSpPr txBox="1"/>
              <p:nvPr/>
            </p:nvSpPr>
            <p:spPr>
              <a:xfrm>
                <a:off x="1728" y="1392"/>
                <a:ext cx="351" cy="288"/>
              </a:xfrm>
              <a:prstGeom prst="rect">
                <a:avLst/>
              </a:prstGeom>
              <a:noFill/>
              <a:ln w="9525">
                <a:noFill/>
              </a:ln>
            </p:spPr>
            <p:txBody>
              <a:bodyPr wrap="none">
                <a:spAutoFit/>
              </a:bodyPr>
              <a:p>
                <a:r>
                  <a:rPr lang="en-US" altLang="zh-CN" b="1" dirty="0">
                    <a:solidFill>
                      <a:srgbClr val="0033CC"/>
                    </a:solidFill>
                    <a:latin typeface="Times New Roman" panose="02020603050405020304" pitchFamily="18" charset="0"/>
                  </a:rPr>
                  <a:t>5V</a:t>
                </a:r>
                <a:endParaRPr lang="en-US" altLang="zh-CN" b="1" dirty="0">
                  <a:solidFill>
                    <a:srgbClr val="0033CC"/>
                  </a:solidFill>
                  <a:latin typeface="Times New Roman" panose="02020603050405020304" pitchFamily="18" charset="0"/>
                </a:endParaRPr>
              </a:p>
            </p:txBody>
          </p:sp>
          <p:sp>
            <p:nvSpPr>
              <p:cNvPr id="448545" name="Line 33"/>
              <p:cNvSpPr/>
              <p:nvPr/>
            </p:nvSpPr>
            <p:spPr>
              <a:xfrm>
                <a:off x="1008" y="1104"/>
                <a:ext cx="192" cy="0"/>
              </a:xfrm>
              <a:prstGeom prst="line">
                <a:avLst/>
              </a:prstGeom>
              <a:ln w="28575" cap="flat" cmpd="sng">
                <a:solidFill>
                  <a:srgbClr val="FF0066"/>
                </a:solidFill>
                <a:prstDash val="solid"/>
                <a:headEnd type="none" w="med" len="med"/>
                <a:tailEnd type="stealth" w="med" len="med"/>
              </a:ln>
            </p:spPr>
          </p:sp>
          <p:sp>
            <p:nvSpPr>
              <p:cNvPr id="448546" name="Line 34"/>
              <p:cNvSpPr/>
              <p:nvPr/>
            </p:nvSpPr>
            <p:spPr>
              <a:xfrm flipH="1">
                <a:off x="1536" y="720"/>
                <a:ext cx="192" cy="0"/>
              </a:xfrm>
              <a:prstGeom prst="line">
                <a:avLst/>
              </a:prstGeom>
              <a:ln w="28575" cap="flat" cmpd="sng">
                <a:solidFill>
                  <a:srgbClr val="FF0066"/>
                </a:solidFill>
                <a:prstDash val="solid"/>
                <a:headEnd type="none" w="med" len="med"/>
                <a:tailEnd type="stealth" w="med" len="med"/>
              </a:ln>
            </p:spPr>
          </p:sp>
          <p:sp>
            <p:nvSpPr>
              <p:cNvPr id="448547" name="Rectangle 35"/>
              <p:cNvSpPr/>
              <p:nvPr/>
            </p:nvSpPr>
            <p:spPr>
              <a:xfrm>
                <a:off x="912" y="816"/>
                <a:ext cx="384" cy="288"/>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B</a:t>
                </a:r>
                <a:endParaRPr lang="en-US" altLang="zh-CN" b="1" baseline="-25000" dirty="0">
                  <a:solidFill>
                    <a:srgbClr val="FF0066"/>
                  </a:solidFill>
                  <a:latin typeface="Times New Roman" panose="02020603050405020304" pitchFamily="18" charset="0"/>
                </a:endParaRPr>
              </a:p>
            </p:txBody>
          </p:sp>
          <p:sp>
            <p:nvSpPr>
              <p:cNvPr id="448548" name="Rectangle 36"/>
              <p:cNvSpPr/>
              <p:nvPr/>
            </p:nvSpPr>
            <p:spPr>
              <a:xfrm>
                <a:off x="1728" y="528"/>
                <a:ext cx="384" cy="288"/>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C</a:t>
                </a:r>
                <a:endParaRPr lang="en-US" altLang="zh-CN" b="1" baseline="-25000" dirty="0">
                  <a:solidFill>
                    <a:srgbClr val="FF0066"/>
                  </a:solidFill>
                  <a:latin typeface="Times New Roman" panose="02020603050405020304" pitchFamily="18" charset="0"/>
                </a:endParaRPr>
              </a:p>
            </p:txBody>
          </p:sp>
        </p:grpSp>
        <p:sp>
          <p:nvSpPr>
            <p:cNvPr id="448549" name="Rectangle 37"/>
            <p:cNvSpPr/>
            <p:nvPr/>
          </p:nvSpPr>
          <p:spPr>
            <a:xfrm>
              <a:off x="1531" y="936"/>
              <a:ext cx="495" cy="288"/>
            </a:xfrm>
            <a:prstGeom prst="rect">
              <a:avLst/>
            </a:prstGeom>
            <a:noFill/>
            <a:ln w="9525">
              <a:noFill/>
            </a:ln>
          </p:spPr>
          <p:txBody>
            <a:bodyPr wrap="none">
              <a:spAutoFit/>
            </a:bodyPr>
            <a:p>
              <a:r>
                <a:rPr lang="en-US" altLang="zh-CN" b="1" dirty="0">
                  <a:solidFill>
                    <a:srgbClr val="0033CC"/>
                  </a:solidFill>
                  <a:latin typeface="Times New Roman" panose="02020603050405020304" pitchFamily="18" charset="0"/>
                </a:rPr>
                <a:t>1</a:t>
              </a:r>
              <a:r>
                <a:rPr lang="en-US" altLang="zh-CN" sz="1400" b="1" dirty="0">
                  <a:solidFill>
                    <a:srgbClr val="0033CC"/>
                  </a:solidFill>
                  <a:latin typeface="Times New Roman" panose="02020603050405020304" pitchFamily="18" charset="0"/>
                </a:rPr>
                <a:t> </a:t>
              </a:r>
              <a:r>
                <a:rPr lang="en-US" altLang="zh-CN" b="1" dirty="0">
                  <a:solidFill>
                    <a:srgbClr val="0033CC"/>
                  </a:solidFill>
                  <a:latin typeface="Times New Roman" panose="02020603050405020304" pitchFamily="18" charset="0"/>
                </a:rPr>
                <a:t>k</a:t>
              </a:r>
              <a:r>
                <a:rPr lang="en-US" altLang="zh-CN" b="1" dirty="0">
                  <a:solidFill>
                    <a:srgbClr val="0033CC"/>
                  </a:solidFill>
                  <a:latin typeface="Times New Roman" panose="02020603050405020304" pitchFamily="18" charset="0"/>
                  <a:sym typeface="Symbol" panose="05050102010706020507" pitchFamily="18" charset="2"/>
                </a:rPr>
                <a:t></a:t>
              </a:r>
              <a:endParaRPr lang="en-US" altLang="zh-CN" b="1" dirty="0">
                <a:solidFill>
                  <a:srgbClr val="0033CC"/>
                </a:solidFill>
                <a:latin typeface="Times New Roman" panose="02020603050405020304" pitchFamily="18" charset="0"/>
                <a:sym typeface="Symbol" panose="05050102010706020507" pitchFamily="18" charset="2"/>
              </a:endParaRPr>
            </a:p>
          </p:txBody>
        </p:sp>
      </p:grpSp>
      <p:sp>
        <p:nvSpPr>
          <p:cNvPr id="75814" name="Rectangle 38"/>
          <p:cNvSpPr>
            <a:spLocks noChangeArrowheads="1"/>
          </p:cNvSpPr>
          <p:nvPr/>
        </p:nvSpPr>
        <p:spPr bwMode="auto">
          <a:xfrm>
            <a:off x="179388" y="3141663"/>
            <a:ext cx="102870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解</a:t>
            </a:r>
            <a:r>
              <a:rPr kumimoji="1" lang="en-US" altLang="zh-CN"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endParaRPr kumimoji="1" lang="en-US" altLang="zh-CN"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grpSp>
        <p:nvGrpSpPr>
          <p:cNvPr id="4" name="Group 39"/>
          <p:cNvGrpSpPr/>
          <p:nvPr/>
        </p:nvGrpSpPr>
        <p:grpSpPr>
          <a:xfrm>
            <a:off x="4438650" y="990600"/>
            <a:ext cx="3913188" cy="2482850"/>
            <a:chOff x="2796" y="624"/>
            <a:chExt cx="2465" cy="1564"/>
          </a:xfrm>
        </p:grpSpPr>
        <p:sp>
          <p:nvSpPr>
            <p:cNvPr id="448552" name="Line 40"/>
            <p:cNvSpPr/>
            <p:nvPr/>
          </p:nvSpPr>
          <p:spPr>
            <a:xfrm flipV="1">
              <a:off x="3021" y="1943"/>
              <a:ext cx="1800" cy="0"/>
            </a:xfrm>
            <a:prstGeom prst="line">
              <a:avLst/>
            </a:prstGeom>
            <a:ln w="9525" cap="flat" cmpd="sng">
              <a:solidFill>
                <a:schemeClr val="tx1"/>
              </a:solidFill>
              <a:prstDash val="solid"/>
              <a:headEnd type="none" w="med" len="med"/>
              <a:tailEnd type="triangle" w="sm" len="lg"/>
            </a:ln>
          </p:spPr>
        </p:sp>
        <p:sp>
          <p:nvSpPr>
            <p:cNvPr id="448553" name="Line 41"/>
            <p:cNvSpPr/>
            <p:nvPr/>
          </p:nvSpPr>
          <p:spPr>
            <a:xfrm rot="-5400000" flipV="1">
              <a:off x="2479" y="1401"/>
              <a:ext cx="1083" cy="0"/>
            </a:xfrm>
            <a:prstGeom prst="line">
              <a:avLst/>
            </a:prstGeom>
            <a:ln w="9525" cap="flat" cmpd="sng">
              <a:solidFill>
                <a:schemeClr val="tx1"/>
              </a:solidFill>
              <a:prstDash val="solid"/>
              <a:headEnd type="none" w="med" len="med"/>
              <a:tailEnd type="triangle" w="sm" len="lg"/>
            </a:ln>
          </p:spPr>
        </p:sp>
        <p:sp>
          <p:nvSpPr>
            <p:cNvPr id="448554" name="Rectangle 42"/>
            <p:cNvSpPr/>
            <p:nvPr/>
          </p:nvSpPr>
          <p:spPr>
            <a:xfrm>
              <a:off x="4641" y="1900"/>
              <a:ext cx="592" cy="288"/>
            </a:xfrm>
            <a:prstGeom prst="rect">
              <a:avLst/>
            </a:prstGeom>
            <a:noFill/>
            <a:ln w="9525">
              <a:noFill/>
            </a:ln>
          </p:spPr>
          <p:txBody>
            <a:bodyPr wrap="none">
              <a:spAutoFit/>
            </a:bodyPr>
            <a:p>
              <a:r>
                <a:rPr lang="en-US" altLang="zh-CN" b="1" i="1" dirty="0">
                  <a:latin typeface="Times New Roman" panose="02020603050405020304" pitchFamily="18" charset="0"/>
                </a:rPr>
                <a:t>u</a:t>
              </a:r>
              <a:r>
                <a:rPr lang="en-US" altLang="zh-CN" b="1" baseline="-25000" dirty="0">
                  <a:latin typeface="Times New Roman" panose="02020603050405020304" pitchFamily="18" charset="0"/>
                </a:rPr>
                <a:t>CE</a:t>
              </a:r>
              <a:r>
                <a:rPr lang="en-US" altLang="zh-CN" b="1" dirty="0">
                  <a:latin typeface="Times New Roman" panose="02020603050405020304" pitchFamily="18" charset="0"/>
                </a:rPr>
                <a:t>/V</a:t>
              </a:r>
              <a:endParaRPr lang="en-US" altLang="zh-CN" b="1" baseline="-25000" dirty="0">
                <a:latin typeface="Times New Roman" panose="02020603050405020304" pitchFamily="18" charset="0"/>
              </a:endParaRPr>
            </a:p>
          </p:txBody>
        </p:sp>
        <p:sp>
          <p:nvSpPr>
            <p:cNvPr id="448555" name="Rectangle 43"/>
            <p:cNvSpPr/>
            <p:nvPr/>
          </p:nvSpPr>
          <p:spPr>
            <a:xfrm>
              <a:off x="2796" y="624"/>
              <a:ext cx="756" cy="288"/>
            </a:xfrm>
            <a:prstGeom prst="rect">
              <a:avLst/>
            </a:prstGeom>
            <a:noFill/>
            <a:ln w="9525">
              <a:noFill/>
            </a:ln>
          </p:spPr>
          <p:txBody>
            <a:bodyPr>
              <a:spAutoFit/>
            </a:bodyPr>
            <a:p>
              <a:r>
                <a:rPr lang="en-US" altLang="zh-CN" b="1" i="1" dirty="0">
                  <a:latin typeface="Times New Roman" panose="02020603050405020304" pitchFamily="18" charset="0"/>
                </a:rPr>
                <a:t>i</a:t>
              </a:r>
              <a:r>
                <a:rPr lang="en-US" altLang="zh-CN" b="1" baseline="-25000" dirty="0">
                  <a:latin typeface="Times New Roman" panose="02020603050405020304" pitchFamily="18" charset="0"/>
                </a:rPr>
                <a:t>C</a:t>
              </a:r>
              <a:r>
                <a:rPr lang="en-US" altLang="zh-CN" b="1" dirty="0">
                  <a:latin typeface="Times New Roman" panose="02020603050405020304" pitchFamily="18" charset="0"/>
                </a:rPr>
                <a:t>/</a:t>
              </a:r>
              <a:r>
                <a:rPr lang="en-US" altLang="zh-CN" sz="2000" b="1" dirty="0">
                  <a:latin typeface="Times New Roman" panose="02020603050405020304" pitchFamily="18" charset="0"/>
                  <a:sym typeface="Symbol" panose="05050102010706020507" pitchFamily="18" charset="2"/>
                </a:rPr>
                <a:t>m</a:t>
              </a:r>
              <a:r>
                <a:rPr lang="en-US" altLang="zh-CN" sz="2000" b="1" dirty="0">
                  <a:latin typeface="Times New Roman" panose="02020603050405020304" pitchFamily="18" charset="0"/>
                </a:rPr>
                <a:t>A</a:t>
              </a:r>
              <a:endParaRPr lang="en-US" altLang="zh-CN" sz="2000" b="1" baseline="-25000" dirty="0">
                <a:latin typeface="Times New Roman" panose="02020603050405020304" pitchFamily="18" charset="0"/>
              </a:endParaRPr>
            </a:p>
          </p:txBody>
        </p:sp>
        <p:sp>
          <p:nvSpPr>
            <p:cNvPr id="448556" name="Freeform 44"/>
            <p:cNvSpPr/>
            <p:nvPr/>
          </p:nvSpPr>
          <p:spPr>
            <a:xfrm>
              <a:off x="3021" y="1727"/>
              <a:ext cx="1710" cy="216"/>
            </a:xfrm>
            <a:custGeom>
              <a:avLst/>
              <a:gdLst>
                <a:gd name="txL" fmla="*/ 0 w 1848"/>
                <a:gd name="txT" fmla="*/ 0 h 248"/>
                <a:gd name="txR" fmla="*/ 1848 w 1848"/>
                <a:gd name="txB" fmla="*/ 248 h 248"/>
              </a:gdLst>
              <a:ahLst/>
              <a:cxnLst>
                <a:cxn ang="0">
                  <a:pos x="24" y="248"/>
                </a:cxn>
                <a:cxn ang="0">
                  <a:pos x="264" y="56"/>
                </a:cxn>
                <a:cxn ang="0">
                  <a:pos x="1608" y="8"/>
                </a:cxn>
                <a:cxn ang="0">
                  <a:pos x="1704" y="8"/>
                </a:cxn>
              </a:cxnLst>
              <a:rect l="txL" t="txT" r="txR" b="txB"/>
              <a:pathLst>
                <a:path w="1848" h="248">
                  <a:moveTo>
                    <a:pt x="24" y="248"/>
                  </a:moveTo>
                  <a:cubicBezTo>
                    <a:pt x="12" y="172"/>
                    <a:pt x="0" y="96"/>
                    <a:pt x="264" y="56"/>
                  </a:cubicBezTo>
                  <a:cubicBezTo>
                    <a:pt x="528" y="16"/>
                    <a:pt x="1368" y="16"/>
                    <a:pt x="1608" y="8"/>
                  </a:cubicBezTo>
                  <a:cubicBezTo>
                    <a:pt x="1848" y="0"/>
                    <a:pt x="1776" y="4"/>
                    <a:pt x="1704" y="8"/>
                  </a:cubicBezTo>
                </a:path>
              </a:pathLst>
            </a:custGeom>
            <a:noFill/>
            <a:ln w="381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8557" name="Freeform 45"/>
            <p:cNvSpPr/>
            <p:nvPr/>
          </p:nvSpPr>
          <p:spPr>
            <a:xfrm>
              <a:off x="3021" y="1510"/>
              <a:ext cx="1485" cy="433"/>
            </a:xfrm>
            <a:custGeom>
              <a:avLst/>
              <a:gdLst>
                <a:gd name="txL" fmla="*/ 0 w 1848"/>
                <a:gd name="txT" fmla="*/ 0 h 248"/>
                <a:gd name="txR" fmla="*/ 1848 w 1848"/>
                <a:gd name="txB" fmla="*/ 248 h 248"/>
              </a:gdLst>
              <a:ahLst/>
              <a:cxnLst>
                <a:cxn ang="0">
                  <a:pos x="24" y="248"/>
                </a:cxn>
                <a:cxn ang="0">
                  <a:pos x="264" y="56"/>
                </a:cxn>
                <a:cxn ang="0">
                  <a:pos x="1608" y="8"/>
                </a:cxn>
                <a:cxn ang="0">
                  <a:pos x="1704" y="8"/>
                </a:cxn>
              </a:cxnLst>
              <a:rect l="txL" t="txT" r="txR" b="txB"/>
              <a:pathLst>
                <a:path w="1848" h="248">
                  <a:moveTo>
                    <a:pt x="24" y="248"/>
                  </a:moveTo>
                  <a:cubicBezTo>
                    <a:pt x="12" y="172"/>
                    <a:pt x="0" y="96"/>
                    <a:pt x="264" y="56"/>
                  </a:cubicBezTo>
                  <a:cubicBezTo>
                    <a:pt x="528" y="16"/>
                    <a:pt x="1368" y="16"/>
                    <a:pt x="1608" y="8"/>
                  </a:cubicBezTo>
                  <a:cubicBezTo>
                    <a:pt x="1848" y="0"/>
                    <a:pt x="1776" y="4"/>
                    <a:pt x="1704" y="8"/>
                  </a:cubicBezTo>
                </a:path>
              </a:pathLst>
            </a:custGeom>
            <a:noFill/>
            <a:ln w="381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8558" name="Freeform 46"/>
            <p:cNvSpPr/>
            <p:nvPr/>
          </p:nvSpPr>
          <p:spPr>
            <a:xfrm>
              <a:off x="2961" y="1882"/>
              <a:ext cx="1927" cy="51"/>
            </a:xfrm>
            <a:custGeom>
              <a:avLst/>
              <a:gdLst>
                <a:gd name="txL" fmla="*/ 0 w 2304"/>
                <a:gd name="txT" fmla="*/ 0 h 64"/>
                <a:gd name="txR" fmla="*/ 2304 w 2304"/>
                <a:gd name="txB" fmla="*/ 64 h 64"/>
              </a:gdLst>
              <a:ahLst/>
              <a:cxnLst>
                <a:cxn ang="0">
                  <a:pos x="248" y="56"/>
                </a:cxn>
                <a:cxn ang="0">
                  <a:pos x="296" y="56"/>
                </a:cxn>
                <a:cxn ang="0">
                  <a:pos x="2024" y="8"/>
                </a:cxn>
                <a:cxn ang="0">
                  <a:pos x="1976" y="8"/>
                </a:cxn>
              </a:cxnLst>
              <a:rect l="txL" t="txT" r="txR" b="txB"/>
              <a:pathLst>
                <a:path w="2304" h="64">
                  <a:moveTo>
                    <a:pt x="248" y="56"/>
                  </a:moveTo>
                  <a:cubicBezTo>
                    <a:pt x="124" y="60"/>
                    <a:pt x="0" y="64"/>
                    <a:pt x="296" y="56"/>
                  </a:cubicBezTo>
                  <a:cubicBezTo>
                    <a:pt x="592" y="48"/>
                    <a:pt x="1744" y="16"/>
                    <a:pt x="2024" y="8"/>
                  </a:cubicBezTo>
                  <a:cubicBezTo>
                    <a:pt x="2304" y="0"/>
                    <a:pt x="1984" y="8"/>
                    <a:pt x="1976" y="8"/>
                  </a:cubicBezTo>
                </a:path>
              </a:pathLst>
            </a:custGeom>
            <a:noFill/>
            <a:ln w="381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8559" name="Freeform 47"/>
            <p:cNvSpPr/>
            <p:nvPr/>
          </p:nvSpPr>
          <p:spPr>
            <a:xfrm>
              <a:off x="3021" y="816"/>
              <a:ext cx="540" cy="1127"/>
            </a:xfrm>
            <a:custGeom>
              <a:avLst/>
              <a:gdLst>
                <a:gd name="txL" fmla="*/ 0 w 576"/>
                <a:gd name="txT" fmla="*/ 0 h 1248"/>
                <a:gd name="txR" fmla="*/ 576 w 576"/>
                <a:gd name="txB" fmla="*/ 1248 h 1248"/>
              </a:gdLst>
              <a:ahLst/>
              <a:cxnLst>
                <a:cxn ang="0">
                  <a:pos x="0" y="1248"/>
                </a:cxn>
                <a:cxn ang="0">
                  <a:pos x="48" y="384"/>
                </a:cxn>
                <a:cxn ang="0">
                  <a:pos x="192" y="96"/>
                </a:cxn>
                <a:cxn ang="0">
                  <a:pos x="576" y="0"/>
                </a:cxn>
              </a:cxnLst>
              <a:rect l="txL" t="txT" r="txR" b="txB"/>
              <a:pathLst>
                <a:path w="576" h="1248">
                  <a:moveTo>
                    <a:pt x="0" y="1248"/>
                  </a:moveTo>
                  <a:cubicBezTo>
                    <a:pt x="8" y="912"/>
                    <a:pt x="16" y="576"/>
                    <a:pt x="48" y="384"/>
                  </a:cubicBezTo>
                  <a:cubicBezTo>
                    <a:pt x="80" y="192"/>
                    <a:pt x="104" y="160"/>
                    <a:pt x="192" y="96"/>
                  </a:cubicBezTo>
                  <a:cubicBezTo>
                    <a:pt x="280" y="32"/>
                    <a:pt x="428" y="16"/>
                    <a:pt x="576" y="0"/>
                  </a:cubicBezTo>
                </a:path>
              </a:pathLst>
            </a:custGeom>
            <a:noFill/>
            <a:ln w="381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8560" name="Freeform 48"/>
            <p:cNvSpPr/>
            <p:nvPr/>
          </p:nvSpPr>
          <p:spPr>
            <a:xfrm>
              <a:off x="3013" y="981"/>
              <a:ext cx="833" cy="989"/>
            </a:xfrm>
            <a:custGeom>
              <a:avLst/>
              <a:gdLst>
                <a:gd name="txL" fmla="*/ 0 w 888"/>
                <a:gd name="txT" fmla="*/ 0 h 1096"/>
                <a:gd name="txR" fmla="*/ 888 w 888"/>
                <a:gd name="txB" fmla="*/ 1096 h 1096"/>
              </a:gdLst>
              <a:ahLst/>
              <a:cxnLst>
                <a:cxn ang="0">
                  <a:pos x="24" y="1008"/>
                </a:cxn>
                <a:cxn ang="0">
                  <a:pos x="24" y="960"/>
                </a:cxn>
                <a:cxn ang="0">
                  <a:pos x="168" y="192"/>
                </a:cxn>
                <a:cxn ang="0">
                  <a:pos x="888" y="0"/>
                </a:cxn>
              </a:cxnLst>
              <a:rect l="txL" t="txT" r="txR" b="txB"/>
              <a:pathLst>
                <a:path w="888" h="1096">
                  <a:moveTo>
                    <a:pt x="24" y="1008"/>
                  </a:moveTo>
                  <a:cubicBezTo>
                    <a:pt x="12" y="1052"/>
                    <a:pt x="0" y="1096"/>
                    <a:pt x="24" y="960"/>
                  </a:cubicBezTo>
                  <a:cubicBezTo>
                    <a:pt x="48" y="824"/>
                    <a:pt x="24" y="352"/>
                    <a:pt x="168" y="192"/>
                  </a:cubicBezTo>
                  <a:cubicBezTo>
                    <a:pt x="312" y="32"/>
                    <a:pt x="768" y="32"/>
                    <a:pt x="888" y="0"/>
                  </a:cubicBezTo>
                </a:path>
              </a:pathLst>
            </a:custGeom>
            <a:noFill/>
            <a:ln w="381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8561" name="Freeform 49"/>
            <p:cNvSpPr/>
            <p:nvPr/>
          </p:nvSpPr>
          <p:spPr>
            <a:xfrm>
              <a:off x="3045" y="1163"/>
              <a:ext cx="990" cy="477"/>
            </a:xfrm>
            <a:custGeom>
              <a:avLst/>
              <a:gdLst>
                <a:gd name="txL" fmla="*/ 0 w 1368"/>
                <a:gd name="txT" fmla="*/ 0 h 488"/>
                <a:gd name="txR" fmla="*/ 1368 w 1368"/>
                <a:gd name="txB" fmla="*/ 488 h 488"/>
              </a:gdLst>
              <a:ahLst/>
              <a:cxnLst>
                <a:cxn ang="0">
                  <a:pos x="8" y="488"/>
                </a:cxn>
                <a:cxn ang="0">
                  <a:pos x="104" y="200"/>
                </a:cxn>
                <a:cxn ang="0">
                  <a:pos x="632" y="56"/>
                </a:cxn>
                <a:cxn ang="0">
                  <a:pos x="1256" y="8"/>
                </a:cxn>
                <a:cxn ang="0">
                  <a:pos x="1304" y="8"/>
                </a:cxn>
              </a:cxnLst>
              <a:rect l="txL" t="txT" r="txR" b="txB"/>
              <a:pathLst>
                <a:path w="1368" h="488">
                  <a:moveTo>
                    <a:pt x="8" y="488"/>
                  </a:moveTo>
                  <a:cubicBezTo>
                    <a:pt x="4" y="380"/>
                    <a:pt x="0" y="272"/>
                    <a:pt x="104" y="200"/>
                  </a:cubicBezTo>
                  <a:cubicBezTo>
                    <a:pt x="208" y="128"/>
                    <a:pt x="440" y="88"/>
                    <a:pt x="632" y="56"/>
                  </a:cubicBezTo>
                  <a:cubicBezTo>
                    <a:pt x="824" y="24"/>
                    <a:pt x="1144" y="16"/>
                    <a:pt x="1256" y="8"/>
                  </a:cubicBezTo>
                  <a:cubicBezTo>
                    <a:pt x="1368" y="0"/>
                    <a:pt x="1336" y="4"/>
                    <a:pt x="1304" y="8"/>
                  </a:cubicBezTo>
                </a:path>
              </a:pathLst>
            </a:custGeom>
            <a:noFill/>
            <a:ln w="381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8562" name="Freeform 50"/>
            <p:cNvSpPr/>
            <p:nvPr/>
          </p:nvSpPr>
          <p:spPr>
            <a:xfrm>
              <a:off x="3030" y="1342"/>
              <a:ext cx="1260" cy="434"/>
            </a:xfrm>
            <a:custGeom>
              <a:avLst/>
              <a:gdLst>
                <a:gd name="txL" fmla="*/ 0 w 1848"/>
                <a:gd name="txT" fmla="*/ 0 h 248"/>
                <a:gd name="txR" fmla="*/ 1848 w 1848"/>
                <a:gd name="txB" fmla="*/ 248 h 248"/>
              </a:gdLst>
              <a:ahLst/>
              <a:cxnLst>
                <a:cxn ang="0">
                  <a:pos x="24" y="248"/>
                </a:cxn>
                <a:cxn ang="0">
                  <a:pos x="264" y="56"/>
                </a:cxn>
                <a:cxn ang="0">
                  <a:pos x="1608" y="8"/>
                </a:cxn>
                <a:cxn ang="0">
                  <a:pos x="1704" y="8"/>
                </a:cxn>
              </a:cxnLst>
              <a:rect l="txL" t="txT" r="txR" b="txB"/>
              <a:pathLst>
                <a:path w="1848" h="248">
                  <a:moveTo>
                    <a:pt x="24" y="248"/>
                  </a:moveTo>
                  <a:cubicBezTo>
                    <a:pt x="12" y="172"/>
                    <a:pt x="0" y="96"/>
                    <a:pt x="264" y="56"/>
                  </a:cubicBezTo>
                  <a:cubicBezTo>
                    <a:pt x="528" y="16"/>
                    <a:pt x="1368" y="16"/>
                    <a:pt x="1608" y="8"/>
                  </a:cubicBezTo>
                  <a:cubicBezTo>
                    <a:pt x="1848" y="0"/>
                    <a:pt x="1776" y="4"/>
                    <a:pt x="1704" y="8"/>
                  </a:cubicBezTo>
                </a:path>
              </a:pathLst>
            </a:custGeom>
            <a:noFill/>
            <a:ln w="381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8563" name="Rectangle 51"/>
            <p:cNvSpPr/>
            <p:nvPr/>
          </p:nvSpPr>
          <p:spPr>
            <a:xfrm>
              <a:off x="4821" y="1697"/>
              <a:ext cx="440" cy="250"/>
            </a:xfrm>
            <a:prstGeom prst="rect">
              <a:avLst/>
            </a:prstGeom>
            <a:noFill/>
            <a:ln w="9525">
              <a:noFill/>
            </a:ln>
          </p:spPr>
          <p:txBody>
            <a:bodyPr wrap="none">
              <a:spAutoFit/>
            </a:bodyPr>
            <a:p>
              <a:r>
                <a:rPr lang="en-US" altLang="zh-CN" sz="2000" b="1" i="1" dirty="0">
                  <a:latin typeface="Times New Roman" panose="02020603050405020304" pitchFamily="18" charset="0"/>
                  <a:ea typeface="楷体_GB2312" pitchFamily="49" charset="-122"/>
                </a:rPr>
                <a:t>i</a:t>
              </a:r>
              <a:r>
                <a:rPr lang="en-US" altLang="zh-CN" sz="2000" b="1" baseline="-25000" dirty="0">
                  <a:latin typeface="Times New Roman" panose="02020603050405020304" pitchFamily="18" charset="0"/>
                  <a:ea typeface="楷体_GB2312" pitchFamily="49" charset="-122"/>
                </a:rPr>
                <a:t>B</a:t>
              </a:r>
              <a:r>
                <a:rPr lang="en-US" altLang="zh-CN" sz="2000" b="1" dirty="0">
                  <a:latin typeface="Times New Roman" panose="02020603050405020304" pitchFamily="18" charset="0"/>
                  <a:ea typeface="楷体_GB2312" pitchFamily="49" charset="-122"/>
                </a:rPr>
                <a:t>= 0</a:t>
              </a:r>
              <a:endParaRPr lang="en-US" altLang="zh-CN" sz="2000" b="1" dirty="0">
                <a:latin typeface="Times New Roman" panose="02020603050405020304" pitchFamily="18" charset="0"/>
                <a:ea typeface="楷体_GB2312" pitchFamily="49" charset="-122"/>
              </a:endParaRPr>
            </a:p>
          </p:txBody>
        </p:sp>
        <p:sp>
          <p:nvSpPr>
            <p:cNvPr id="448564" name="Rectangle 52"/>
            <p:cNvSpPr/>
            <p:nvPr/>
          </p:nvSpPr>
          <p:spPr>
            <a:xfrm>
              <a:off x="4686" y="1534"/>
              <a:ext cx="524" cy="250"/>
            </a:xfrm>
            <a:prstGeom prst="rect">
              <a:avLst/>
            </a:prstGeom>
            <a:noFill/>
            <a:ln w="9525">
              <a:noFill/>
            </a:ln>
          </p:spPr>
          <p:txBody>
            <a:bodyPr wrap="none">
              <a:spAutoFit/>
            </a:bodyPr>
            <a:p>
              <a:r>
                <a:rPr lang="en-US" altLang="zh-CN" sz="2000" b="1" dirty="0">
                  <a:latin typeface="Times New Roman" panose="02020603050405020304" pitchFamily="18" charset="0"/>
                </a:rPr>
                <a:t>10 </a:t>
              </a:r>
              <a:r>
                <a:rPr lang="en-US" altLang="zh-CN" sz="2000" b="1" dirty="0">
                  <a:latin typeface="Times New Roman" panose="02020603050405020304" pitchFamily="18" charset="0"/>
                  <a:sym typeface="Symbol" panose="05050102010706020507" pitchFamily="18" charset="2"/>
                </a:rPr>
                <a:t></a:t>
              </a:r>
              <a:r>
                <a:rPr lang="en-US" altLang="zh-CN" sz="2000" b="1" dirty="0">
                  <a:latin typeface="Times New Roman" panose="02020603050405020304" pitchFamily="18" charset="0"/>
                </a:rPr>
                <a:t>A</a:t>
              </a:r>
              <a:endParaRPr lang="en-US" altLang="zh-CN" sz="2000" b="1" dirty="0">
                <a:latin typeface="Times New Roman" panose="02020603050405020304" pitchFamily="18" charset="0"/>
              </a:endParaRPr>
            </a:p>
          </p:txBody>
        </p:sp>
        <p:sp>
          <p:nvSpPr>
            <p:cNvPr id="448565" name="Rectangle 53"/>
            <p:cNvSpPr/>
            <p:nvPr/>
          </p:nvSpPr>
          <p:spPr>
            <a:xfrm>
              <a:off x="4506" y="1380"/>
              <a:ext cx="524" cy="250"/>
            </a:xfrm>
            <a:prstGeom prst="rect">
              <a:avLst/>
            </a:prstGeom>
            <a:noFill/>
            <a:ln w="9525">
              <a:noFill/>
            </a:ln>
          </p:spPr>
          <p:txBody>
            <a:bodyPr wrap="none">
              <a:spAutoFit/>
            </a:bodyPr>
            <a:p>
              <a:r>
                <a:rPr lang="en-US" altLang="zh-CN" sz="2000" b="1" dirty="0">
                  <a:latin typeface="Times New Roman" panose="02020603050405020304" pitchFamily="18" charset="0"/>
                </a:rPr>
                <a:t>20 </a:t>
              </a:r>
              <a:r>
                <a:rPr lang="en-US" altLang="zh-CN" sz="2000" b="1" dirty="0">
                  <a:latin typeface="Times New Roman" panose="02020603050405020304" pitchFamily="18" charset="0"/>
                  <a:sym typeface="Symbol" panose="05050102010706020507" pitchFamily="18" charset="2"/>
                </a:rPr>
                <a:t></a:t>
              </a:r>
              <a:r>
                <a:rPr lang="en-US" altLang="zh-CN" sz="2000" b="1" dirty="0">
                  <a:latin typeface="Times New Roman" panose="02020603050405020304" pitchFamily="18" charset="0"/>
                </a:rPr>
                <a:t>A</a:t>
              </a:r>
              <a:endParaRPr lang="en-US" altLang="zh-CN" sz="2000" b="1" dirty="0">
                <a:latin typeface="Times New Roman" panose="02020603050405020304" pitchFamily="18" charset="0"/>
              </a:endParaRPr>
            </a:p>
          </p:txBody>
        </p:sp>
        <p:sp>
          <p:nvSpPr>
            <p:cNvPr id="448566" name="Rectangle 54"/>
            <p:cNvSpPr/>
            <p:nvPr/>
          </p:nvSpPr>
          <p:spPr>
            <a:xfrm>
              <a:off x="4281" y="1187"/>
              <a:ext cx="524" cy="250"/>
            </a:xfrm>
            <a:prstGeom prst="rect">
              <a:avLst/>
            </a:prstGeom>
            <a:noFill/>
            <a:ln w="9525">
              <a:noFill/>
            </a:ln>
          </p:spPr>
          <p:txBody>
            <a:bodyPr wrap="none">
              <a:spAutoFit/>
            </a:bodyPr>
            <a:p>
              <a:r>
                <a:rPr lang="en-US" altLang="zh-CN" sz="2000" b="1" dirty="0">
                  <a:latin typeface="Times New Roman" panose="02020603050405020304" pitchFamily="18" charset="0"/>
                </a:rPr>
                <a:t>30 </a:t>
              </a:r>
              <a:r>
                <a:rPr lang="en-US" altLang="zh-CN" sz="2000" b="1" dirty="0">
                  <a:latin typeface="Times New Roman" panose="02020603050405020304" pitchFamily="18" charset="0"/>
                  <a:sym typeface="Symbol" panose="05050102010706020507" pitchFamily="18" charset="2"/>
                </a:rPr>
                <a:t></a:t>
              </a:r>
              <a:r>
                <a:rPr lang="en-US" altLang="zh-CN" sz="2000" b="1" dirty="0">
                  <a:latin typeface="Times New Roman" panose="02020603050405020304" pitchFamily="18" charset="0"/>
                </a:rPr>
                <a:t>A</a:t>
              </a:r>
              <a:endParaRPr lang="en-US" altLang="zh-CN" sz="2000" b="1" dirty="0">
                <a:latin typeface="Times New Roman" panose="02020603050405020304" pitchFamily="18" charset="0"/>
              </a:endParaRPr>
            </a:p>
          </p:txBody>
        </p:sp>
        <p:sp>
          <p:nvSpPr>
            <p:cNvPr id="448567" name="Rectangle 55"/>
            <p:cNvSpPr/>
            <p:nvPr/>
          </p:nvSpPr>
          <p:spPr>
            <a:xfrm>
              <a:off x="4056" y="1014"/>
              <a:ext cx="524" cy="250"/>
            </a:xfrm>
            <a:prstGeom prst="rect">
              <a:avLst/>
            </a:prstGeom>
            <a:noFill/>
            <a:ln w="9525">
              <a:noFill/>
            </a:ln>
          </p:spPr>
          <p:txBody>
            <a:bodyPr wrap="none">
              <a:spAutoFit/>
            </a:bodyPr>
            <a:p>
              <a:r>
                <a:rPr lang="en-US" altLang="zh-CN" sz="2000" b="1" dirty="0">
                  <a:latin typeface="Times New Roman" panose="02020603050405020304" pitchFamily="18" charset="0"/>
                </a:rPr>
                <a:t>40 </a:t>
              </a:r>
              <a:r>
                <a:rPr lang="en-US" altLang="zh-CN" sz="2000" b="1" dirty="0">
                  <a:latin typeface="Times New Roman" panose="02020603050405020304" pitchFamily="18" charset="0"/>
                  <a:sym typeface="Symbol" panose="05050102010706020507" pitchFamily="18" charset="2"/>
                </a:rPr>
                <a:t></a:t>
              </a:r>
              <a:r>
                <a:rPr lang="en-US" altLang="zh-CN" sz="2000" b="1" dirty="0">
                  <a:latin typeface="Times New Roman" panose="02020603050405020304" pitchFamily="18" charset="0"/>
                </a:rPr>
                <a:t>A</a:t>
              </a:r>
              <a:endParaRPr lang="en-US" altLang="zh-CN" sz="2000" b="1" dirty="0">
                <a:latin typeface="Times New Roman" panose="02020603050405020304" pitchFamily="18" charset="0"/>
              </a:endParaRPr>
            </a:p>
          </p:txBody>
        </p:sp>
        <p:sp>
          <p:nvSpPr>
            <p:cNvPr id="448568" name="Rectangle 56"/>
            <p:cNvSpPr/>
            <p:nvPr/>
          </p:nvSpPr>
          <p:spPr>
            <a:xfrm>
              <a:off x="3741" y="841"/>
              <a:ext cx="524" cy="250"/>
            </a:xfrm>
            <a:prstGeom prst="rect">
              <a:avLst/>
            </a:prstGeom>
            <a:noFill/>
            <a:ln w="9525">
              <a:noFill/>
            </a:ln>
          </p:spPr>
          <p:txBody>
            <a:bodyPr wrap="none">
              <a:spAutoFit/>
            </a:bodyPr>
            <a:p>
              <a:r>
                <a:rPr lang="en-US" altLang="zh-CN" sz="2000" b="1" dirty="0">
                  <a:latin typeface="Times New Roman" panose="02020603050405020304" pitchFamily="18" charset="0"/>
                </a:rPr>
                <a:t>50 </a:t>
              </a:r>
              <a:r>
                <a:rPr lang="en-US" altLang="zh-CN" sz="2000" b="1" dirty="0">
                  <a:latin typeface="Times New Roman" panose="02020603050405020304" pitchFamily="18" charset="0"/>
                  <a:sym typeface="Symbol" panose="05050102010706020507" pitchFamily="18" charset="2"/>
                </a:rPr>
                <a:t></a:t>
              </a:r>
              <a:r>
                <a:rPr lang="en-US" altLang="zh-CN" sz="2000" b="1" dirty="0">
                  <a:latin typeface="Times New Roman" panose="02020603050405020304" pitchFamily="18" charset="0"/>
                </a:rPr>
                <a:t>A</a:t>
              </a:r>
              <a:endParaRPr lang="en-US" altLang="zh-CN" sz="2000" b="1" dirty="0">
                <a:latin typeface="Times New Roman" panose="02020603050405020304" pitchFamily="18" charset="0"/>
              </a:endParaRPr>
            </a:p>
          </p:txBody>
        </p:sp>
        <p:sp>
          <p:nvSpPr>
            <p:cNvPr id="448569" name="Rectangle 57"/>
            <p:cNvSpPr/>
            <p:nvPr/>
          </p:nvSpPr>
          <p:spPr>
            <a:xfrm>
              <a:off x="3516" y="667"/>
              <a:ext cx="524" cy="250"/>
            </a:xfrm>
            <a:prstGeom prst="rect">
              <a:avLst/>
            </a:prstGeom>
            <a:noFill/>
            <a:ln w="9525">
              <a:noFill/>
            </a:ln>
          </p:spPr>
          <p:txBody>
            <a:bodyPr wrap="none">
              <a:spAutoFit/>
            </a:bodyPr>
            <a:p>
              <a:r>
                <a:rPr lang="en-US" altLang="zh-CN" sz="2000" b="1" dirty="0">
                  <a:latin typeface="Times New Roman" panose="02020603050405020304" pitchFamily="18" charset="0"/>
                </a:rPr>
                <a:t>60 </a:t>
              </a:r>
              <a:r>
                <a:rPr lang="en-US" altLang="zh-CN" sz="2000" b="1" dirty="0">
                  <a:latin typeface="Times New Roman" panose="02020603050405020304" pitchFamily="18" charset="0"/>
                  <a:sym typeface="Symbol" panose="05050102010706020507" pitchFamily="18" charset="2"/>
                </a:rPr>
                <a:t></a:t>
              </a:r>
              <a:r>
                <a:rPr lang="en-US" altLang="zh-CN" sz="2000" b="1" dirty="0">
                  <a:latin typeface="Times New Roman" panose="02020603050405020304" pitchFamily="18" charset="0"/>
                </a:rPr>
                <a:t>A</a:t>
              </a:r>
              <a:endParaRPr lang="en-US" altLang="zh-CN" sz="2000" b="1" dirty="0">
                <a:latin typeface="Times New Roman" panose="02020603050405020304" pitchFamily="18" charset="0"/>
              </a:endParaRPr>
            </a:p>
          </p:txBody>
        </p:sp>
        <p:sp>
          <p:nvSpPr>
            <p:cNvPr id="448570" name="Text Box 58"/>
            <p:cNvSpPr txBox="1"/>
            <p:nvPr/>
          </p:nvSpPr>
          <p:spPr>
            <a:xfrm>
              <a:off x="2841" y="971"/>
              <a:ext cx="184" cy="250"/>
            </a:xfrm>
            <a:prstGeom prst="rect">
              <a:avLst/>
            </a:prstGeom>
            <a:noFill/>
            <a:ln w="9525">
              <a:noFill/>
            </a:ln>
          </p:spPr>
          <p:txBody>
            <a:bodyPr>
              <a:spAutoFit/>
            </a:bodyPr>
            <a:p>
              <a:r>
                <a:rPr lang="en-US" altLang="zh-CN" sz="2000" b="1" dirty="0">
                  <a:latin typeface="Times New Roman" panose="02020603050405020304" pitchFamily="18" charset="0"/>
                </a:rPr>
                <a:t>4</a:t>
              </a:r>
              <a:endParaRPr lang="en-US" altLang="zh-CN" sz="2000" b="1" dirty="0">
                <a:latin typeface="Times New Roman" panose="02020603050405020304" pitchFamily="18" charset="0"/>
              </a:endParaRPr>
            </a:p>
          </p:txBody>
        </p:sp>
        <p:sp>
          <p:nvSpPr>
            <p:cNvPr id="448571" name="Rectangle 59"/>
            <p:cNvSpPr/>
            <p:nvPr/>
          </p:nvSpPr>
          <p:spPr>
            <a:xfrm>
              <a:off x="2841" y="1664"/>
              <a:ext cx="232" cy="442"/>
            </a:xfrm>
            <a:prstGeom prst="rect">
              <a:avLst/>
            </a:prstGeom>
            <a:noFill/>
            <a:ln w="9525">
              <a:noFill/>
            </a:ln>
          </p:spPr>
          <p:txBody>
            <a:bodyPr wrap="none">
              <a:spAutoFit/>
            </a:bodyPr>
            <a:p>
              <a:r>
                <a:rPr lang="en-US" altLang="zh-CN" sz="2000" b="1" dirty="0">
                  <a:latin typeface="Times New Roman" panose="02020603050405020304" pitchFamily="18" charset="0"/>
                </a:rPr>
                <a:t>1</a:t>
              </a:r>
              <a:endParaRPr lang="en-US" altLang="zh-CN" sz="2000" b="1" dirty="0">
                <a:latin typeface="Times New Roman" panose="02020603050405020304" pitchFamily="18" charset="0"/>
              </a:endParaRPr>
            </a:p>
            <a:p>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448572" name="Rectangle 60"/>
            <p:cNvSpPr/>
            <p:nvPr/>
          </p:nvSpPr>
          <p:spPr>
            <a:xfrm>
              <a:off x="2841" y="1448"/>
              <a:ext cx="184" cy="250"/>
            </a:xfrm>
            <a:prstGeom prst="rect">
              <a:avLst/>
            </a:prstGeom>
            <a:noFill/>
            <a:ln w="9525">
              <a:noFill/>
            </a:ln>
          </p:spPr>
          <p:txBody>
            <a:bodyPr>
              <a:spAutoFit/>
            </a:bodyPr>
            <a:p>
              <a:r>
                <a:rPr lang="en-US" altLang="zh-CN" sz="2000" b="1" dirty="0">
                  <a:latin typeface="Times New Roman" panose="02020603050405020304" pitchFamily="18" charset="0"/>
                </a:rPr>
                <a:t>2</a:t>
              </a:r>
              <a:endParaRPr lang="en-US" altLang="zh-CN" sz="2000" b="1" dirty="0">
                <a:latin typeface="Times New Roman" panose="02020603050405020304" pitchFamily="18" charset="0"/>
              </a:endParaRPr>
            </a:p>
          </p:txBody>
        </p:sp>
        <p:sp>
          <p:nvSpPr>
            <p:cNvPr id="448573" name="Rectangle 61"/>
            <p:cNvSpPr/>
            <p:nvPr/>
          </p:nvSpPr>
          <p:spPr>
            <a:xfrm>
              <a:off x="2841" y="1231"/>
              <a:ext cx="184" cy="250"/>
            </a:xfrm>
            <a:prstGeom prst="rect">
              <a:avLst/>
            </a:prstGeom>
            <a:noFill/>
            <a:ln w="9525">
              <a:noFill/>
            </a:ln>
          </p:spPr>
          <p:txBody>
            <a:bodyPr>
              <a:spAutoFit/>
            </a:bodyPr>
            <a:p>
              <a:r>
                <a:rPr lang="en-US" altLang="zh-CN" sz="2000" b="1" dirty="0">
                  <a:latin typeface="Times New Roman" panose="02020603050405020304" pitchFamily="18" charset="0"/>
                </a:rPr>
                <a:t>3</a:t>
              </a:r>
              <a:endParaRPr lang="en-US" altLang="zh-CN" sz="2000" b="1" dirty="0">
                <a:latin typeface="Times New Roman" panose="02020603050405020304" pitchFamily="18" charset="0"/>
              </a:endParaRPr>
            </a:p>
          </p:txBody>
        </p:sp>
        <p:sp>
          <p:nvSpPr>
            <p:cNvPr id="448574" name="Line 62"/>
            <p:cNvSpPr/>
            <p:nvPr/>
          </p:nvSpPr>
          <p:spPr>
            <a:xfrm>
              <a:off x="3021" y="1794"/>
              <a:ext cx="68" cy="0"/>
            </a:xfrm>
            <a:prstGeom prst="line">
              <a:avLst/>
            </a:prstGeom>
            <a:ln w="28575" cap="flat" cmpd="sng">
              <a:solidFill>
                <a:schemeClr val="tx1"/>
              </a:solidFill>
              <a:prstDash val="solid"/>
              <a:headEnd type="none" w="med" len="med"/>
              <a:tailEnd type="none" w="med" len="med"/>
            </a:ln>
          </p:spPr>
        </p:sp>
        <p:sp>
          <p:nvSpPr>
            <p:cNvPr id="448575" name="Line 63"/>
            <p:cNvSpPr/>
            <p:nvPr/>
          </p:nvSpPr>
          <p:spPr>
            <a:xfrm>
              <a:off x="3021" y="1578"/>
              <a:ext cx="68" cy="0"/>
            </a:xfrm>
            <a:prstGeom prst="line">
              <a:avLst/>
            </a:prstGeom>
            <a:ln w="28575" cap="flat" cmpd="sng">
              <a:solidFill>
                <a:schemeClr val="tx1"/>
              </a:solidFill>
              <a:prstDash val="solid"/>
              <a:headEnd type="none" w="med" len="med"/>
              <a:tailEnd type="none" w="med" len="med"/>
            </a:ln>
          </p:spPr>
        </p:sp>
        <p:sp>
          <p:nvSpPr>
            <p:cNvPr id="448576" name="Line 64"/>
            <p:cNvSpPr/>
            <p:nvPr/>
          </p:nvSpPr>
          <p:spPr>
            <a:xfrm>
              <a:off x="3021" y="1361"/>
              <a:ext cx="68" cy="0"/>
            </a:xfrm>
            <a:prstGeom prst="line">
              <a:avLst/>
            </a:prstGeom>
            <a:ln w="28575" cap="flat" cmpd="sng">
              <a:solidFill>
                <a:schemeClr val="tx1"/>
              </a:solidFill>
              <a:prstDash val="solid"/>
              <a:headEnd type="none" w="med" len="med"/>
              <a:tailEnd type="none" w="med" len="med"/>
            </a:ln>
          </p:spPr>
        </p:sp>
        <p:sp>
          <p:nvSpPr>
            <p:cNvPr id="448577" name="Line 65"/>
            <p:cNvSpPr/>
            <p:nvPr/>
          </p:nvSpPr>
          <p:spPr>
            <a:xfrm>
              <a:off x="3021" y="1101"/>
              <a:ext cx="68" cy="0"/>
            </a:xfrm>
            <a:prstGeom prst="line">
              <a:avLst/>
            </a:prstGeom>
            <a:ln w="28575" cap="flat" cmpd="sng">
              <a:solidFill>
                <a:schemeClr val="tx1"/>
              </a:solidFill>
              <a:prstDash val="solid"/>
              <a:headEnd type="none" w="med" len="med"/>
              <a:tailEnd type="none" w="med" len="med"/>
            </a:ln>
          </p:spPr>
        </p:sp>
        <p:sp>
          <p:nvSpPr>
            <p:cNvPr id="448578" name="Text Box 66"/>
            <p:cNvSpPr txBox="1"/>
            <p:nvPr/>
          </p:nvSpPr>
          <p:spPr>
            <a:xfrm>
              <a:off x="2853" y="827"/>
              <a:ext cx="208" cy="250"/>
            </a:xfrm>
            <a:prstGeom prst="rect">
              <a:avLst/>
            </a:prstGeom>
            <a:noFill/>
            <a:ln w="9525">
              <a:noFill/>
            </a:ln>
          </p:spPr>
          <p:txBody>
            <a:bodyPr>
              <a:spAutoFit/>
            </a:bodyPr>
            <a:p>
              <a:r>
                <a:rPr lang="en-US" altLang="zh-CN" sz="2000" b="1" dirty="0">
                  <a:latin typeface="Times New Roman" panose="02020603050405020304" pitchFamily="18" charset="0"/>
                </a:rPr>
                <a:t>5</a:t>
              </a:r>
              <a:endParaRPr lang="en-US" altLang="zh-CN" sz="2000" b="1" dirty="0">
                <a:latin typeface="Times New Roman" panose="02020603050405020304" pitchFamily="18" charset="0"/>
              </a:endParaRPr>
            </a:p>
          </p:txBody>
        </p:sp>
      </p:grpSp>
      <p:grpSp>
        <p:nvGrpSpPr>
          <p:cNvPr id="5" name="Group 67"/>
          <p:cNvGrpSpPr/>
          <p:nvPr/>
        </p:nvGrpSpPr>
        <p:grpSpPr>
          <a:xfrm>
            <a:off x="4756150" y="1485900"/>
            <a:ext cx="2298700" cy="1638300"/>
            <a:chOff x="2996" y="936"/>
            <a:chExt cx="1448" cy="1032"/>
          </a:xfrm>
        </p:grpSpPr>
        <p:sp>
          <p:nvSpPr>
            <p:cNvPr id="448580" name="Line 68"/>
            <p:cNvSpPr/>
            <p:nvPr/>
          </p:nvSpPr>
          <p:spPr>
            <a:xfrm>
              <a:off x="3024" y="972"/>
              <a:ext cx="1392" cy="960"/>
            </a:xfrm>
            <a:prstGeom prst="line">
              <a:avLst/>
            </a:prstGeom>
            <a:ln w="38100" cap="flat" cmpd="sng">
              <a:solidFill>
                <a:srgbClr val="0000FF"/>
              </a:solidFill>
              <a:prstDash val="solid"/>
              <a:headEnd type="none" w="med" len="med"/>
              <a:tailEnd type="none" w="med" len="med"/>
            </a:ln>
          </p:spPr>
        </p:sp>
        <p:sp>
          <p:nvSpPr>
            <p:cNvPr id="448581" name="Oval 69"/>
            <p:cNvSpPr/>
            <p:nvPr/>
          </p:nvSpPr>
          <p:spPr>
            <a:xfrm>
              <a:off x="4388" y="1896"/>
              <a:ext cx="56" cy="72"/>
            </a:xfrm>
            <a:prstGeom prst="ellipse">
              <a:avLst/>
            </a:prstGeom>
            <a:solidFill>
              <a:srgbClr val="0033CC"/>
            </a:solidFill>
            <a:ln w="952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8582" name="Oval 70"/>
            <p:cNvSpPr/>
            <p:nvPr/>
          </p:nvSpPr>
          <p:spPr>
            <a:xfrm>
              <a:off x="2996" y="936"/>
              <a:ext cx="56" cy="72"/>
            </a:xfrm>
            <a:prstGeom prst="ellipse">
              <a:avLst/>
            </a:prstGeom>
            <a:solidFill>
              <a:srgbClr val="0033CC"/>
            </a:solidFill>
            <a:ln w="952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75847" name="Rectangle 71"/>
          <p:cNvSpPr/>
          <p:nvPr/>
        </p:nvSpPr>
        <p:spPr>
          <a:xfrm>
            <a:off x="874713" y="3340100"/>
            <a:ext cx="3676650" cy="946150"/>
          </a:xfrm>
          <a:prstGeom prst="rect">
            <a:avLst/>
          </a:prstGeom>
          <a:solidFill>
            <a:schemeClr val="bg1"/>
          </a:solidFill>
          <a:ln w="9525">
            <a:noFill/>
          </a:ln>
        </p:spPr>
        <p:txBody>
          <a:bodyPr>
            <a:spAutoFit/>
          </a:bodyPr>
          <a:p>
            <a:r>
              <a:rPr lang="zh-CN" altLang="en-US" sz="2800" b="1" dirty="0">
                <a:solidFill>
                  <a:srgbClr val="0033CC"/>
                </a:solidFill>
                <a:latin typeface="Times New Roman" panose="02020603050405020304" pitchFamily="18" charset="0"/>
              </a:rPr>
              <a:t>当</a:t>
            </a:r>
            <a:r>
              <a:rPr lang="en-US" altLang="zh-CN" sz="2800" b="1" i="1" dirty="0">
                <a:solidFill>
                  <a:srgbClr val="0033CC"/>
                </a:solidFill>
                <a:latin typeface="Times New Roman" panose="02020603050405020304" pitchFamily="18" charset="0"/>
                <a:ea typeface="楷体_GB2312" pitchFamily="49" charset="-122"/>
              </a:rPr>
              <a:t>V</a:t>
            </a:r>
            <a:r>
              <a:rPr lang="en-US" altLang="zh-CN" sz="2800" b="1" baseline="-25000" dirty="0">
                <a:solidFill>
                  <a:srgbClr val="0033CC"/>
                </a:solidFill>
                <a:latin typeface="Times New Roman" panose="02020603050405020304" pitchFamily="18" charset="0"/>
                <a:ea typeface="楷体_GB2312" pitchFamily="49" charset="-122"/>
              </a:rPr>
              <a:t>BB</a:t>
            </a:r>
            <a:r>
              <a:rPr lang="en-US" altLang="zh-CN" sz="2800" b="1" dirty="0">
                <a:solidFill>
                  <a:srgbClr val="0033CC"/>
                </a:solidFill>
                <a:latin typeface="Times New Roman" panose="02020603050405020304" pitchFamily="18" charset="0"/>
                <a:ea typeface="楷体_GB2312" pitchFamily="49" charset="-122"/>
              </a:rPr>
              <a:t>= 0 V</a:t>
            </a:r>
            <a:r>
              <a:rPr lang="zh-CN" altLang="en-US" sz="2800" b="1" dirty="0">
                <a:solidFill>
                  <a:srgbClr val="0033CC"/>
                </a:solidFill>
                <a:latin typeface="Times New Roman" panose="02020603050405020304" pitchFamily="18" charset="0"/>
              </a:rPr>
              <a:t>：</a:t>
            </a:r>
            <a:endParaRPr lang="zh-CN" altLang="en-US" sz="2800" b="1" dirty="0">
              <a:solidFill>
                <a:srgbClr val="0033CC"/>
              </a:solidFill>
              <a:latin typeface="Times New Roman" panose="02020603050405020304" pitchFamily="18" charset="0"/>
            </a:endParaRPr>
          </a:p>
          <a:p>
            <a:endParaRPr lang="en-US" altLang="zh-CN" sz="2800" b="1" dirty="0">
              <a:solidFill>
                <a:srgbClr val="0033CC"/>
              </a:solidFill>
              <a:latin typeface="Times New Roman" panose="02020603050405020304" pitchFamily="18" charset="0"/>
            </a:endParaRPr>
          </a:p>
        </p:txBody>
      </p:sp>
      <p:sp>
        <p:nvSpPr>
          <p:cNvPr id="75848" name="Rectangle 72"/>
          <p:cNvSpPr/>
          <p:nvPr/>
        </p:nvSpPr>
        <p:spPr>
          <a:xfrm>
            <a:off x="3103563" y="3302000"/>
            <a:ext cx="1828800" cy="519113"/>
          </a:xfrm>
          <a:prstGeom prst="rect">
            <a:avLst/>
          </a:prstGeom>
          <a:noFill/>
          <a:ln w="9525">
            <a:noFill/>
          </a:ln>
        </p:spPr>
        <p:txBody>
          <a:bodyPr>
            <a:spAutoFit/>
          </a:bodyPr>
          <a:p>
            <a:r>
              <a:rPr lang="en-US" altLang="zh-CN" sz="2800" b="1" i="1" dirty="0">
                <a:solidFill>
                  <a:srgbClr val="0033CC"/>
                </a:solidFill>
                <a:latin typeface="Times New Roman" panose="02020603050405020304" pitchFamily="18" charset="0"/>
                <a:ea typeface="楷体_GB2312" pitchFamily="49" charset="-122"/>
              </a:rPr>
              <a:t>i</a:t>
            </a:r>
            <a:r>
              <a:rPr lang="en-US" altLang="zh-CN" sz="2800" b="1" baseline="-25000" dirty="0">
                <a:solidFill>
                  <a:srgbClr val="0033CC"/>
                </a:solidFill>
                <a:latin typeface="Times New Roman" panose="02020603050405020304" pitchFamily="18" charset="0"/>
                <a:ea typeface="楷体_GB2312" pitchFamily="49" charset="-122"/>
              </a:rPr>
              <a:t>B </a:t>
            </a:r>
            <a:r>
              <a:rPr lang="en-US" altLang="zh-CN" sz="2800" b="1" dirty="0">
                <a:solidFill>
                  <a:srgbClr val="0033CC"/>
                </a:solidFill>
                <a:latin typeface="Times New Roman" panose="02020603050405020304" pitchFamily="18" charset="0"/>
                <a:ea typeface="楷体_GB2312" pitchFamily="49" charset="-122"/>
                <a:sym typeface="Symbol" panose="05050102010706020507" pitchFamily="18" charset="2"/>
              </a:rPr>
              <a:t> </a:t>
            </a:r>
            <a:r>
              <a:rPr lang="en-US" altLang="zh-CN" sz="2800" b="1" dirty="0">
                <a:solidFill>
                  <a:srgbClr val="0033CC"/>
                </a:solidFill>
                <a:latin typeface="Times New Roman" panose="02020603050405020304" pitchFamily="18" charset="0"/>
                <a:ea typeface="楷体_GB2312" pitchFamily="49" charset="-122"/>
              </a:rPr>
              <a:t>0</a:t>
            </a:r>
            <a:r>
              <a:rPr lang="zh-CN" altLang="en-US" sz="2800" b="1" dirty="0">
                <a:solidFill>
                  <a:srgbClr val="0033CC"/>
                </a:solidFill>
                <a:latin typeface="Times New Roman" panose="02020603050405020304" pitchFamily="18" charset="0"/>
              </a:rPr>
              <a:t>，</a:t>
            </a:r>
            <a:endParaRPr lang="zh-CN" altLang="en-US" sz="2800" b="1" dirty="0">
              <a:solidFill>
                <a:srgbClr val="0033CC"/>
              </a:solidFill>
              <a:latin typeface="Times New Roman" panose="02020603050405020304" pitchFamily="18" charset="0"/>
            </a:endParaRPr>
          </a:p>
        </p:txBody>
      </p:sp>
      <p:sp>
        <p:nvSpPr>
          <p:cNvPr id="75849" name="Rectangle 73"/>
          <p:cNvSpPr/>
          <p:nvPr/>
        </p:nvSpPr>
        <p:spPr>
          <a:xfrm>
            <a:off x="1122363" y="3778250"/>
            <a:ext cx="1371600" cy="519113"/>
          </a:xfrm>
          <a:prstGeom prst="rect">
            <a:avLst/>
          </a:prstGeom>
          <a:noFill/>
          <a:ln w="9525">
            <a:noFill/>
          </a:ln>
        </p:spPr>
        <p:txBody>
          <a:bodyPr>
            <a:spAutoFit/>
          </a:bodyPr>
          <a:p>
            <a:r>
              <a:rPr lang="en-US" altLang="zh-CN" sz="2800" b="1" i="1" dirty="0">
                <a:solidFill>
                  <a:srgbClr val="0033CC"/>
                </a:solidFill>
                <a:latin typeface="Times New Roman" panose="02020603050405020304" pitchFamily="18" charset="0"/>
                <a:ea typeface="楷体_GB2312" pitchFamily="49" charset="-122"/>
              </a:rPr>
              <a:t>i</a:t>
            </a:r>
            <a:r>
              <a:rPr lang="en-US" altLang="zh-CN" sz="2800" b="1" baseline="-25000" dirty="0">
                <a:solidFill>
                  <a:srgbClr val="0033CC"/>
                </a:solidFill>
                <a:latin typeface="Times New Roman" panose="02020603050405020304" pitchFamily="18" charset="0"/>
                <a:ea typeface="楷体_GB2312" pitchFamily="49" charset="-122"/>
              </a:rPr>
              <a:t>C </a:t>
            </a:r>
            <a:r>
              <a:rPr lang="en-US" altLang="zh-CN" sz="2800" b="1" dirty="0">
                <a:solidFill>
                  <a:srgbClr val="0033CC"/>
                </a:solidFill>
                <a:latin typeface="Times New Roman" panose="02020603050405020304" pitchFamily="18" charset="0"/>
                <a:ea typeface="楷体_GB2312" pitchFamily="49" charset="-122"/>
                <a:sym typeface="Symbol" panose="05050102010706020507" pitchFamily="18" charset="2"/>
              </a:rPr>
              <a:t></a:t>
            </a:r>
            <a:r>
              <a:rPr lang="en-US" altLang="zh-CN" sz="2800" b="1" baseline="-25000" dirty="0">
                <a:solidFill>
                  <a:srgbClr val="0033CC"/>
                </a:solidFill>
                <a:latin typeface="Times New Roman" panose="02020603050405020304" pitchFamily="18" charset="0"/>
                <a:ea typeface="楷体_GB2312" pitchFamily="49" charset="-122"/>
              </a:rPr>
              <a:t> </a:t>
            </a:r>
            <a:r>
              <a:rPr lang="en-US" altLang="zh-CN" sz="2800" b="1" dirty="0">
                <a:solidFill>
                  <a:srgbClr val="0033CC"/>
                </a:solidFill>
                <a:latin typeface="Times New Roman" panose="02020603050405020304" pitchFamily="18" charset="0"/>
                <a:ea typeface="楷体_GB2312" pitchFamily="49" charset="-122"/>
              </a:rPr>
              <a:t>0</a:t>
            </a:r>
            <a:r>
              <a:rPr lang="zh-CN" altLang="en-US" sz="2800" b="1" dirty="0">
                <a:solidFill>
                  <a:srgbClr val="0033CC"/>
                </a:solidFill>
                <a:latin typeface="Times New Roman" panose="02020603050405020304" pitchFamily="18" charset="0"/>
              </a:rPr>
              <a:t>，</a:t>
            </a:r>
            <a:endParaRPr lang="zh-CN" altLang="en-US" sz="2800" b="1" dirty="0">
              <a:solidFill>
                <a:srgbClr val="0033CC"/>
              </a:solidFill>
              <a:latin typeface="Times New Roman" panose="02020603050405020304" pitchFamily="18" charset="0"/>
            </a:endParaRPr>
          </a:p>
        </p:txBody>
      </p:sp>
      <p:sp>
        <p:nvSpPr>
          <p:cNvPr id="75850" name="Text Box 74"/>
          <p:cNvSpPr txBox="1"/>
          <p:nvPr/>
        </p:nvSpPr>
        <p:spPr>
          <a:xfrm>
            <a:off x="6804025" y="3070225"/>
            <a:ext cx="709613" cy="457200"/>
          </a:xfrm>
          <a:prstGeom prst="rect">
            <a:avLst/>
          </a:prstGeom>
          <a:noFill/>
          <a:ln w="9525">
            <a:noFill/>
          </a:ln>
        </p:spPr>
        <p:txBody>
          <a:bodyPr>
            <a:spAutoFit/>
          </a:bodyPr>
          <a:p>
            <a:r>
              <a:rPr lang="en-US" altLang="zh-CN" b="1" dirty="0">
                <a:solidFill>
                  <a:srgbClr val="0033CC"/>
                </a:solidFill>
                <a:latin typeface="Times New Roman" panose="02020603050405020304" pitchFamily="18" charset="0"/>
              </a:rPr>
              <a:t>5 V</a:t>
            </a:r>
            <a:endParaRPr lang="en-US" altLang="zh-CN" b="1" dirty="0">
              <a:solidFill>
                <a:srgbClr val="0033CC"/>
              </a:solidFill>
              <a:latin typeface="Times New Roman" panose="02020603050405020304" pitchFamily="18" charset="0"/>
            </a:endParaRPr>
          </a:p>
        </p:txBody>
      </p:sp>
      <p:sp>
        <p:nvSpPr>
          <p:cNvPr id="75851" name="Rectangle 75"/>
          <p:cNvSpPr/>
          <p:nvPr/>
        </p:nvSpPr>
        <p:spPr>
          <a:xfrm>
            <a:off x="2474913" y="3778250"/>
            <a:ext cx="1828800" cy="519113"/>
          </a:xfrm>
          <a:prstGeom prst="rect">
            <a:avLst/>
          </a:prstGeom>
          <a:noFill/>
          <a:ln w="9525">
            <a:noFill/>
          </a:ln>
        </p:spPr>
        <p:txBody>
          <a:bodyPr>
            <a:spAutoFit/>
          </a:bodyPr>
          <a:p>
            <a:r>
              <a:rPr lang="en-US" altLang="zh-CN" sz="2800" b="1" i="1" dirty="0">
                <a:solidFill>
                  <a:srgbClr val="0033CC"/>
                </a:solidFill>
                <a:latin typeface="Times New Roman" panose="02020603050405020304" pitchFamily="18" charset="0"/>
                <a:ea typeface="楷体_GB2312" pitchFamily="49" charset="-122"/>
              </a:rPr>
              <a:t>u</a:t>
            </a:r>
            <a:r>
              <a:rPr lang="en-US" altLang="zh-CN" sz="2800" b="1" baseline="-25000" dirty="0">
                <a:solidFill>
                  <a:srgbClr val="0033CC"/>
                </a:solidFill>
                <a:latin typeface="Times New Roman" panose="02020603050405020304" pitchFamily="18" charset="0"/>
                <a:ea typeface="楷体_GB2312" pitchFamily="49" charset="-122"/>
              </a:rPr>
              <a:t>CE </a:t>
            </a:r>
            <a:r>
              <a:rPr lang="en-US" altLang="zh-CN" sz="2800" b="1" dirty="0">
                <a:solidFill>
                  <a:srgbClr val="0033CC"/>
                </a:solidFill>
                <a:latin typeface="Times New Roman" panose="02020603050405020304" pitchFamily="18" charset="0"/>
                <a:ea typeface="楷体_GB2312" pitchFamily="49" charset="-122"/>
                <a:sym typeface="Symbol" panose="05050102010706020507" pitchFamily="18" charset="2"/>
              </a:rPr>
              <a:t></a:t>
            </a:r>
            <a:r>
              <a:rPr lang="en-US" altLang="zh-CN" sz="2800" b="1" baseline="-25000" dirty="0">
                <a:solidFill>
                  <a:srgbClr val="0033CC"/>
                </a:solidFill>
                <a:latin typeface="Times New Roman" panose="02020603050405020304" pitchFamily="18" charset="0"/>
                <a:ea typeface="楷体_GB2312" pitchFamily="49" charset="-122"/>
              </a:rPr>
              <a:t>  </a:t>
            </a:r>
            <a:r>
              <a:rPr lang="en-US" altLang="zh-CN" sz="2800" b="1" dirty="0">
                <a:solidFill>
                  <a:srgbClr val="0033CC"/>
                </a:solidFill>
                <a:latin typeface="Times New Roman" panose="02020603050405020304" pitchFamily="18" charset="0"/>
                <a:ea typeface="楷体_GB2312" pitchFamily="49" charset="-122"/>
              </a:rPr>
              <a:t>5 V</a:t>
            </a:r>
            <a:endParaRPr lang="en-US" altLang="zh-CN" sz="2800" b="1" dirty="0">
              <a:solidFill>
                <a:srgbClr val="0033CC"/>
              </a:solidFill>
              <a:latin typeface="Times New Roman" panose="02020603050405020304" pitchFamily="18" charset="0"/>
              <a:ea typeface="楷体_GB2312" pitchFamily="49" charset="-122"/>
            </a:endParaRPr>
          </a:p>
        </p:txBody>
      </p:sp>
      <p:sp>
        <p:nvSpPr>
          <p:cNvPr id="75852" name="Rectangle 76"/>
          <p:cNvSpPr/>
          <p:nvPr/>
        </p:nvSpPr>
        <p:spPr>
          <a:xfrm>
            <a:off x="247650" y="4343400"/>
            <a:ext cx="4438650" cy="2227263"/>
          </a:xfrm>
          <a:prstGeom prst="rect">
            <a:avLst/>
          </a:prstGeom>
          <a:solidFill>
            <a:schemeClr val="bg1"/>
          </a:solidFill>
          <a:ln w="9525">
            <a:noFill/>
          </a:ln>
        </p:spPr>
        <p:txBody>
          <a:bodyPr>
            <a:spAutoFit/>
          </a:bodyPr>
          <a:p>
            <a:r>
              <a:rPr lang="zh-CN" altLang="en-US" sz="2800" b="1" dirty="0">
                <a:solidFill>
                  <a:srgbClr val="FF0066"/>
                </a:solidFill>
                <a:latin typeface="Times New Roman" panose="02020603050405020304" pitchFamily="18" charset="0"/>
              </a:rPr>
              <a:t>当</a:t>
            </a:r>
            <a:r>
              <a:rPr lang="en-US" altLang="zh-CN" sz="2800" b="1" i="1" dirty="0">
                <a:solidFill>
                  <a:srgbClr val="FF0066"/>
                </a:solidFill>
                <a:latin typeface="Times New Roman" panose="02020603050405020304" pitchFamily="18" charset="0"/>
                <a:ea typeface="楷体_GB2312" pitchFamily="49" charset="-122"/>
              </a:rPr>
              <a:t>V</a:t>
            </a:r>
            <a:r>
              <a:rPr lang="en-US" altLang="zh-CN" sz="2800" b="1" baseline="-25000" dirty="0">
                <a:solidFill>
                  <a:srgbClr val="FF0066"/>
                </a:solidFill>
                <a:latin typeface="Times New Roman" panose="02020603050405020304" pitchFamily="18" charset="0"/>
                <a:ea typeface="楷体_GB2312" pitchFamily="49" charset="-122"/>
              </a:rPr>
              <a:t>BB </a:t>
            </a:r>
            <a:r>
              <a:rPr lang="en-US" altLang="zh-CN" sz="2800" b="1" dirty="0">
                <a:solidFill>
                  <a:srgbClr val="FF0066"/>
                </a:solidFill>
                <a:latin typeface="Times New Roman" panose="02020603050405020304" pitchFamily="18" charset="0"/>
                <a:ea typeface="楷体_GB2312" pitchFamily="49" charset="-122"/>
              </a:rPr>
              <a:t>= 3 V</a:t>
            </a:r>
            <a:r>
              <a:rPr lang="zh-CN" altLang="en-US" sz="2800" b="1" dirty="0">
                <a:solidFill>
                  <a:srgbClr val="FF0066"/>
                </a:solidFill>
                <a:latin typeface="宋体" panose="02010600030101010101" pitchFamily="2" charset="-122"/>
              </a:rPr>
              <a:t>：</a:t>
            </a:r>
            <a:endParaRPr lang="zh-CN" altLang="en-US" sz="2800" b="1" dirty="0">
              <a:solidFill>
                <a:srgbClr val="FF0066"/>
              </a:solidFill>
              <a:latin typeface="宋体" panose="02010600030101010101" pitchFamily="2" charset="-122"/>
            </a:endParaRPr>
          </a:p>
          <a:p>
            <a:endParaRPr lang="zh-CN" altLang="en-US" sz="2800" b="1" dirty="0">
              <a:solidFill>
                <a:srgbClr val="FF0066"/>
              </a:solidFill>
              <a:latin typeface="宋体" panose="02010600030101010101" pitchFamily="2" charset="-122"/>
            </a:endParaRPr>
          </a:p>
          <a:p>
            <a:endParaRPr lang="zh-CN" altLang="en-US" sz="2800" b="1" dirty="0">
              <a:solidFill>
                <a:srgbClr val="FF0066"/>
              </a:solidFill>
              <a:latin typeface="Times New Roman" panose="02020603050405020304" pitchFamily="18" charset="0"/>
              <a:ea typeface="楷体_GB2312" pitchFamily="49" charset="-122"/>
            </a:endParaRPr>
          </a:p>
          <a:p>
            <a:endParaRPr lang="zh-CN" altLang="en-US" sz="2800" b="1" dirty="0">
              <a:solidFill>
                <a:srgbClr val="FF0066"/>
              </a:solidFill>
              <a:latin typeface="Times New Roman" panose="02020603050405020304" pitchFamily="18" charset="0"/>
              <a:ea typeface="楷体_GB2312" pitchFamily="49" charset="-122"/>
            </a:endParaRPr>
          </a:p>
          <a:p>
            <a:endParaRPr lang="en-US" altLang="zh-CN" sz="2800" b="1" dirty="0">
              <a:solidFill>
                <a:srgbClr val="FF0066"/>
              </a:solidFill>
              <a:latin typeface="Times New Roman" panose="02020603050405020304" pitchFamily="18" charset="0"/>
              <a:ea typeface="楷体_GB2312" pitchFamily="49" charset="-122"/>
            </a:endParaRPr>
          </a:p>
        </p:txBody>
      </p:sp>
      <p:graphicFrame>
        <p:nvGraphicFramePr>
          <p:cNvPr id="448589" name="Object 77"/>
          <p:cNvGraphicFramePr/>
          <p:nvPr/>
        </p:nvGraphicFramePr>
        <p:xfrm>
          <a:off x="304800" y="4857750"/>
          <a:ext cx="2689225" cy="1081088"/>
        </p:xfrm>
        <a:graphic>
          <a:graphicData uri="http://schemas.openxmlformats.org/presentationml/2006/ole">
            <mc:AlternateContent xmlns:mc="http://schemas.openxmlformats.org/markup-compatibility/2006">
              <mc:Choice xmlns:v="urn:schemas-microsoft-com:vml" Requires="v">
                <p:oleObj spid="_x0000_s4198" name="" r:id="rId1" imgW="1143000" imgH="457200" progId="Equation.3">
                  <p:embed/>
                </p:oleObj>
              </mc:Choice>
              <mc:Fallback>
                <p:oleObj name="" r:id="rId1" imgW="1143000" imgH="457200" progId="Equation.3">
                  <p:embed/>
                  <p:pic>
                    <p:nvPicPr>
                      <p:cNvPr id="0" name="图片 4197"/>
                      <p:cNvPicPr/>
                      <p:nvPr/>
                    </p:nvPicPr>
                    <p:blipFill>
                      <a:blip r:embed="rId2">
                        <a:clrChange>
                          <a:clrFrom>
                            <a:srgbClr val="000000"/>
                          </a:clrFrom>
                          <a:clrTo>
                            <a:srgbClr val="FF0066"/>
                          </a:clrTo>
                        </a:clrChange>
                      </a:blip>
                      <a:stretch>
                        <a:fillRect/>
                      </a:stretch>
                    </p:blipFill>
                    <p:spPr>
                      <a:xfrm>
                        <a:off x="304800" y="4857750"/>
                        <a:ext cx="2689225" cy="1081088"/>
                      </a:xfrm>
                      <a:prstGeom prst="rect">
                        <a:avLst/>
                      </a:prstGeom>
                      <a:noFill/>
                      <a:ln w="38100">
                        <a:noFill/>
                        <a:miter/>
                      </a:ln>
                    </p:spPr>
                  </p:pic>
                </p:oleObj>
              </mc:Fallback>
            </mc:AlternateContent>
          </a:graphicData>
        </a:graphic>
      </p:graphicFrame>
      <p:graphicFrame>
        <p:nvGraphicFramePr>
          <p:cNvPr id="448590" name="Object 78"/>
          <p:cNvGraphicFramePr/>
          <p:nvPr/>
        </p:nvGraphicFramePr>
        <p:xfrm>
          <a:off x="2889250" y="5168900"/>
          <a:ext cx="1684338" cy="406400"/>
        </p:xfrm>
        <a:graphic>
          <a:graphicData uri="http://schemas.openxmlformats.org/presentationml/2006/ole">
            <mc:AlternateContent xmlns:mc="http://schemas.openxmlformats.org/markup-compatibility/2006">
              <mc:Choice xmlns:v="urn:schemas-microsoft-com:vml" Requires="v">
                <p:oleObj spid="_x0000_s4199" name="" r:id="rId3" imgW="735330" imgH="177800" progId="Equation.3">
                  <p:embed/>
                </p:oleObj>
              </mc:Choice>
              <mc:Fallback>
                <p:oleObj name="" r:id="rId3" imgW="735330" imgH="177800" progId="Equation.3">
                  <p:embed/>
                  <p:pic>
                    <p:nvPicPr>
                      <p:cNvPr id="0" name="图片 4198"/>
                      <p:cNvPicPr/>
                      <p:nvPr/>
                    </p:nvPicPr>
                    <p:blipFill>
                      <a:blip r:embed="rId4">
                        <a:clrChange>
                          <a:clrFrom>
                            <a:srgbClr val="000000"/>
                          </a:clrFrom>
                          <a:clrTo>
                            <a:srgbClr val="FF0066"/>
                          </a:clrTo>
                        </a:clrChange>
                      </a:blip>
                      <a:stretch>
                        <a:fillRect/>
                      </a:stretch>
                    </p:blipFill>
                    <p:spPr>
                      <a:xfrm>
                        <a:off x="2889250" y="5168900"/>
                        <a:ext cx="1684338" cy="406400"/>
                      </a:xfrm>
                      <a:prstGeom prst="rect">
                        <a:avLst/>
                      </a:prstGeom>
                      <a:noFill/>
                      <a:ln w="38100">
                        <a:noFill/>
                        <a:miter/>
                      </a:ln>
                    </p:spPr>
                  </p:pic>
                </p:oleObj>
              </mc:Fallback>
            </mc:AlternateContent>
          </a:graphicData>
        </a:graphic>
      </p:graphicFrame>
      <p:sp>
        <p:nvSpPr>
          <p:cNvPr id="75855" name="Oval 79"/>
          <p:cNvSpPr/>
          <p:nvPr/>
        </p:nvSpPr>
        <p:spPr>
          <a:xfrm>
            <a:off x="4872038" y="1568450"/>
            <a:ext cx="107950" cy="107950"/>
          </a:xfrm>
          <a:prstGeom prst="ellipse">
            <a:avLst/>
          </a:prstGeom>
          <a:solidFill>
            <a:srgbClr val="FF3300"/>
          </a:solidFill>
          <a:ln w="952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75856" name="Line 80"/>
          <p:cNvSpPr/>
          <p:nvPr/>
        </p:nvSpPr>
        <p:spPr>
          <a:xfrm flipH="1">
            <a:off x="4933950" y="1546225"/>
            <a:ext cx="1588" cy="1616075"/>
          </a:xfrm>
          <a:prstGeom prst="line">
            <a:avLst/>
          </a:prstGeom>
          <a:ln w="28575" cap="flat" cmpd="sng">
            <a:solidFill>
              <a:srgbClr val="FF0066"/>
            </a:solidFill>
            <a:prstDash val="dash"/>
            <a:headEnd type="none" w="med" len="med"/>
            <a:tailEnd type="none" w="med" len="med"/>
          </a:ln>
        </p:spPr>
      </p:sp>
      <p:sp>
        <p:nvSpPr>
          <p:cNvPr id="75857" name="Rectangle 81"/>
          <p:cNvSpPr/>
          <p:nvPr/>
        </p:nvSpPr>
        <p:spPr>
          <a:xfrm>
            <a:off x="4667250" y="3086100"/>
            <a:ext cx="914400" cy="457200"/>
          </a:xfrm>
          <a:prstGeom prst="rect">
            <a:avLst/>
          </a:prstGeom>
          <a:noFill/>
          <a:ln w="9525">
            <a:noFill/>
          </a:ln>
        </p:spPr>
        <p:txBody>
          <a:bodyPr>
            <a:spAutoFit/>
          </a:bodyPr>
          <a:p>
            <a:r>
              <a:rPr lang="en-US" altLang="zh-CN" b="1" dirty="0">
                <a:solidFill>
                  <a:srgbClr val="FF0066"/>
                </a:solidFill>
                <a:latin typeface="Times New Roman" panose="02020603050405020304" pitchFamily="18" charset="0"/>
                <a:ea typeface="楷体_GB2312" pitchFamily="49" charset="-122"/>
                <a:sym typeface="Symbol" panose="05050102010706020507" pitchFamily="18" charset="2"/>
              </a:rPr>
              <a:t>0.3</a:t>
            </a:r>
            <a:endParaRPr lang="en-US" altLang="zh-CN" b="1" dirty="0">
              <a:solidFill>
                <a:srgbClr val="FF0066"/>
              </a:solidFill>
              <a:latin typeface="Times New Roman" panose="02020603050405020304" pitchFamily="18" charset="0"/>
              <a:ea typeface="楷体_GB2312" pitchFamily="49" charset="-122"/>
              <a:sym typeface="Symbol" panose="05050102010706020507" pitchFamily="18" charset="2"/>
            </a:endParaRPr>
          </a:p>
        </p:txBody>
      </p:sp>
      <p:sp>
        <p:nvSpPr>
          <p:cNvPr id="75858" name="Line 82"/>
          <p:cNvSpPr/>
          <p:nvPr/>
        </p:nvSpPr>
        <p:spPr>
          <a:xfrm>
            <a:off x="4791075" y="1619250"/>
            <a:ext cx="152400" cy="0"/>
          </a:xfrm>
          <a:prstGeom prst="line">
            <a:avLst/>
          </a:prstGeom>
          <a:ln w="28575" cap="flat" cmpd="sng">
            <a:solidFill>
              <a:srgbClr val="FF0066"/>
            </a:solidFill>
            <a:prstDash val="solid"/>
            <a:headEnd type="none" w="med" len="med"/>
            <a:tailEnd type="none" w="med" len="med"/>
          </a:ln>
        </p:spPr>
      </p:sp>
      <p:sp>
        <p:nvSpPr>
          <p:cNvPr id="75859" name="Rectangle 83"/>
          <p:cNvSpPr/>
          <p:nvPr/>
        </p:nvSpPr>
        <p:spPr>
          <a:xfrm>
            <a:off x="381000" y="5981700"/>
            <a:ext cx="2941638" cy="519113"/>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ea typeface="楷体_GB2312" pitchFamily="49" charset="-122"/>
              </a:rPr>
              <a:t>u</a:t>
            </a:r>
            <a:r>
              <a:rPr lang="en-US" altLang="zh-CN" sz="2800" b="1" baseline="-25000" dirty="0">
                <a:solidFill>
                  <a:srgbClr val="FF0066"/>
                </a:solidFill>
                <a:latin typeface="Times New Roman" panose="02020603050405020304" pitchFamily="18" charset="0"/>
                <a:ea typeface="楷体_GB2312" pitchFamily="49" charset="-122"/>
              </a:rPr>
              <a:t>CE </a:t>
            </a:r>
            <a:r>
              <a:rPr lang="en-US" altLang="zh-CN" sz="2800" b="1" dirty="0">
                <a:solidFill>
                  <a:srgbClr val="FF0066"/>
                </a:solidFill>
                <a:latin typeface="Times New Roman" panose="02020603050405020304" pitchFamily="18" charset="0"/>
                <a:ea typeface="楷体_GB2312" pitchFamily="49" charset="-122"/>
                <a:sym typeface="Symbol" panose="05050102010706020507" pitchFamily="18" charset="2"/>
              </a:rPr>
              <a:t></a:t>
            </a:r>
            <a:r>
              <a:rPr lang="en-US" altLang="zh-CN" sz="2800" b="1" baseline="-25000" dirty="0">
                <a:solidFill>
                  <a:srgbClr val="FF0066"/>
                </a:solidFill>
                <a:latin typeface="Times New Roman" panose="02020603050405020304" pitchFamily="18" charset="0"/>
                <a:ea typeface="楷体_GB2312" pitchFamily="49" charset="-122"/>
              </a:rPr>
              <a:t> </a:t>
            </a:r>
            <a:r>
              <a:rPr lang="en-US" altLang="zh-CN" sz="2800" b="1" dirty="0">
                <a:solidFill>
                  <a:srgbClr val="FF0066"/>
                </a:solidFill>
                <a:latin typeface="Times New Roman" panose="02020603050405020304" pitchFamily="18" charset="0"/>
                <a:ea typeface="楷体_GB2312" pitchFamily="49" charset="-122"/>
              </a:rPr>
              <a:t>0.3</a:t>
            </a:r>
            <a:r>
              <a:rPr lang="en-US" altLang="zh-CN" sz="1400" b="1" dirty="0">
                <a:solidFill>
                  <a:srgbClr val="FF0066"/>
                </a:solidFill>
                <a:latin typeface="Times New Roman" panose="02020603050405020304" pitchFamily="18" charset="0"/>
                <a:ea typeface="楷体_GB2312" pitchFamily="49" charset="-122"/>
              </a:rPr>
              <a:t> </a:t>
            </a:r>
            <a:r>
              <a:rPr lang="en-US" altLang="zh-CN" sz="2800" b="1" dirty="0">
                <a:solidFill>
                  <a:srgbClr val="FF0066"/>
                </a:solidFill>
                <a:latin typeface="Times New Roman" panose="02020603050405020304" pitchFamily="18" charset="0"/>
                <a:ea typeface="楷体_GB2312" pitchFamily="49" charset="-122"/>
              </a:rPr>
              <a:t>V </a:t>
            </a:r>
            <a:r>
              <a:rPr lang="en-US" altLang="zh-CN" sz="2800" b="1" dirty="0">
                <a:solidFill>
                  <a:srgbClr val="FF0066"/>
                </a:solidFill>
                <a:latin typeface="Times New Roman" panose="02020603050405020304" pitchFamily="18" charset="0"/>
                <a:ea typeface="楷体_GB2312" pitchFamily="49" charset="-122"/>
                <a:sym typeface="Symbol" panose="05050102010706020507" pitchFamily="18" charset="2"/>
              </a:rPr>
              <a:t> 0</a:t>
            </a:r>
            <a:r>
              <a:rPr lang="zh-CN" altLang="en-US" sz="2800" b="1" dirty="0">
                <a:solidFill>
                  <a:srgbClr val="FF0066"/>
                </a:solidFill>
                <a:latin typeface="Times New Roman" panose="02020603050405020304" pitchFamily="18" charset="0"/>
                <a:sym typeface="Symbol" panose="05050102010706020507" pitchFamily="18" charset="2"/>
              </a:rPr>
              <a:t>，</a:t>
            </a:r>
            <a:endParaRPr lang="zh-CN" altLang="en-US" sz="2800" b="1" dirty="0">
              <a:solidFill>
                <a:srgbClr val="FF0066"/>
              </a:solidFill>
              <a:latin typeface="Times New Roman" panose="02020603050405020304" pitchFamily="18" charset="0"/>
              <a:sym typeface="Symbol" panose="05050102010706020507" pitchFamily="18" charset="2"/>
            </a:endParaRPr>
          </a:p>
        </p:txBody>
      </p:sp>
      <p:sp>
        <p:nvSpPr>
          <p:cNvPr id="75860" name="Rectangle 84"/>
          <p:cNvSpPr/>
          <p:nvPr/>
        </p:nvSpPr>
        <p:spPr>
          <a:xfrm>
            <a:off x="2838450" y="5981700"/>
            <a:ext cx="1828800" cy="519113"/>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ea typeface="楷体_GB2312" pitchFamily="49" charset="-122"/>
              </a:rPr>
              <a:t>i</a:t>
            </a:r>
            <a:r>
              <a:rPr lang="en-US" altLang="zh-CN" sz="2800" b="1" baseline="-25000" dirty="0">
                <a:solidFill>
                  <a:srgbClr val="FF0066"/>
                </a:solidFill>
                <a:latin typeface="Times New Roman" panose="02020603050405020304" pitchFamily="18" charset="0"/>
                <a:ea typeface="楷体_GB2312" pitchFamily="49" charset="-122"/>
              </a:rPr>
              <a:t>C </a:t>
            </a:r>
            <a:r>
              <a:rPr lang="en-US" altLang="zh-CN" sz="2800" b="1" dirty="0">
                <a:solidFill>
                  <a:srgbClr val="FF0066"/>
                </a:solidFill>
                <a:latin typeface="Times New Roman" panose="02020603050405020304" pitchFamily="18" charset="0"/>
                <a:ea typeface="楷体_GB2312" pitchFamily="49" charset="-122"/>
                <a:sym typeface="Symbol" panose="05050102010706020507" pitchFamily="18" charset="2"/>
              </a:rPr>
              <a:t> 5 mA</a:t>
            </a:r>
            <a:endParaRPr lang="en-US" altLang="zh-CN" sz="2800" b="1" dirty="0">
              <a:solidFill>
                <a:srgbClr val="FF0066"/>
              </a:solidFill>
              <a:latin typeface="Times New Roman" panose="02020603050405020304" pitchFamily="18" charset="0"/>
              <a:ea typeface="楷体_GB2312" pitchFamily="49" charset="-122"/>
            </a:endParaRPr>
          </a:p>
        </p:txBody>
      </p:sp>
      <p:sp>
        <p:nvSpPr>
          <p:cNvPr id="75861" name="Rectangle 85"/>
          <p:cNvSpPr/>
          <p:nvPr/>
        </p:nvSpPr>
        <p:spPr>
          <a:xfrm>
            <a:off x="5295900" y="6191250"/>
            <a:ext cx="4229100" cy="457200"/>
          </a:xfrm>
          <a:prstGeom prst="rect">
            <a:avLst/>
          </a:prstGeom>
          <a:noFill/>
          <a:ln w="9525">
            <a:noFill/>
          </a:ln>
        </p:spPr>
        <p:txBody>
          <a:bodyPr>
            <a:spAutoFit/>
          </a:bodyPr>
          <a:p>
            <a:pPr>
              <a:spcBef>
                <a:spcPct val="50000"/>
              </a:spcBef>
            </a:pPr>
            <a:r>
              <a:rPr lang="zh-CN" altLang="en-US" b="1" dirty="0">
                <a:latin typeface="Times New Roman" panose="02020603050405020304" pitchFamily="18" charset="0"/>
              </a:rPr>
              <a:t>三极管的开关等效电路</a:t>
            </a:r>
            <a:endParaRPr lang="zh-CN" altLang="en-US" b="1" dirty="0">
              <a:latin typeface="Times New Roman" panose="02020603050405020304" pitchFamily="18" charset="0"/>
            </a:endParaRPr>
          </a:p>
        </p:txBody>
      </p:sp>
      <p:sp>
        <p:nvSpPr>
          <p:cNvPr id="75862" name="Text Box 86"/>
          <p:cNvSpPr txBox="1"/>
          <p:nvPr/>
        </p:nvSpPr>
        <p:spPr>
          <a:xfrm>
            <a:off x="7905750" y="3810000"/>
            <a:ext cx="895350" cy="822325"/>
          </a:xfrm>
          <a:prstGeom prst="rect">
            <a:avLst/>
          </a:prstGeom>
          <a:noFill/>
          <a:ln w="9525">
            <a:noFill/>
          </a:ln>
        </p:spPr>
        <p:txBody>
          <a:bodyPr>
            <a:spAutoFit/>
          </a:bodyPr>
          <a:p>
            <a:r>
              <a:rPr lang="zh-CN" altLang="en-US" b="1" dirty="0">
                <a:solidFill>
                  <a:srgbClr val="0033CC"/>
                </a:solidFill>
                <a:latin typeface="Times New Roman" panose="02020603050405020304" pitchFamily="18" charset="0"/>
              </a:rPr>
              <a:t>截止</a:t>
            </a:r>
            <a:endParaRPr lang="zh-CN" altLang="en-US" b="1" dirty="0">
              <a:solidFill>
                <a:srgbClr val="0033CC"/>
              </a:solidFill>
              <a:latin typeface="Times New Roman" panose="02020603050405020304" pitchFamily="18" charset="0"/>
            </a:endParaRPr>
          </a:p>
          <a:p>
            <a:r>
              <a:rPr lang="zh-CN" altLang="en-US" b="1" dirty="0">
                <a:solidFill>
                  <a:srgbClr val="0033CC"/>
                </a:solidFill>
                <a:latin typeface="Times New Roman" panose="02020603050405020304" pitchFamily="18" charset="0"/>
              </a:rPr>
              <a:t>状态</a:t>
            </a:r>
            <a:endParaRPr lang="zh-CN" altLang="en-US" b="1" dirty="0">
              <a:solidFill>
                <a:srgbClr val="0033CC"/>
              </a:solidFill>
              <a:latin typeface="Times New Roman" panose="02020603050405020304" pitchFamily="18" charset="0"/>
            </a:endParaRPr>
          </a:p>
        </p:txBody>
      </p:sp>
      <p:grpSp>
        <p:nvGrpSpPr>
          <p:cNvPr id="6" name="Group 87"/>
          <p:cNvGrpSpPr/>
          <p:nvPr/>
        </p:nvGrpSpPr>
        <p:grpSpPr>
          <a:xfrm>
            <a:off x="5715000" y="3679825"/>
            <a:ext cx="2438400" cy="2562225"/>
            <a:chOff x="3600" y="2318"/>
            <a:chExt cx="1536" cy="1614"/>
          </a:xfrm>
        </p:grpSpPr>
        <p:grpSp>
          <p:nvGrpSpPr>
            <p:cNvPr id="448600" name="Group 88"/>
            <p:cNvGrpSpPr/>
            <p:nvPr/>
          </p:nvGrpSpPr>
          <p:grpSpPr>
            <a:xfrm>
              <a:off x="3624" y="3198"/>
              <a:ext cx="1086" cy="510"/>
              <a:chOff x="2304" y="2160"/>
              <a:chExt cx="1008" cy="528"/>
            </a:xfrm>
          </p:grpSpPr>
          <p:sp>
            <p:nvSpPr>
              <p:cNvPr id="448601" name="Line 89"/>
              <p:cNvSpPr/>
              <p:nvPr/>
            </p:nvSpPr>
            <p:spPr>
              <a:xfrm>
                <a:off x="2304" y="2160"/>
                <a:ext cx="0" cy="528"/>
              </a:xfrm>
              <a:prstGeom prst="line">
                <a:avLst/>
              </a:prstGeom>
              <a:ln w="28575" cap="flat" cmpd="sng">
                <a:solidFill>
                  <a:schemeClr val="tx1"/>
                </a:solidFill>
                <a:prstDash val="solid"/>
                <a:headEnd type="none" w="med" len="med"/>
                <a:tailEnd type="none" w="med" len="med"/>
              </a:ln>
            </p:spPr>
          </p:sp>
          <p:sp>
            <p:nvSpPr>
              <p:cNvPr id="448602" name="Line 90"/>
              <p:cNvSpPr/>
              <p:nvPr/>
            </p:nvSpPr>
            <p:spPr>
              <a:xfrm>
                <a:off x="2304" y="2688"/>
                <a:ext cx="1008" cy="0"/>
              </a:xfrm>
              <a:prstGeom prst="line">
                <a:avLst/>
              </a:prstGeom>
              <a:ln w="28575" cap="flat" cmpd="sng">
                <a:solidFill>
                  <a:schemeClr val="tx1"/>
                </a:solidFill>
                <a:prstDash val="solid"/>
                <a:headEnd type="none" w="med" len="med"/>
                <a:tailEnd type="none" w="med" len="med"/>
              </a:ln>
            </p:spPr>
          </p:sp>
        </p:grpSp>
        <p:grpSp>
          <p:nvGrpSpPr>
            <p:cNvPr id="448603" name="Group 91"/>
            <p:cNvGrpSpPr/>
            <p:nvPr/>
          </p:nvGrpSpPr>
          <p:grpSpPr>
            <a:xfrm>
              <a:off x="3618" y="3184"/>
              <a:ext cx="534" cy="48"/>
              <a:chOff x="3618" y="3184"/>
              <a:chExt cx="534" cy="48"/>
            </a:xfrm>
          </p:grpSpPr>
          <p:sp>
            <p:nvSpPr>
              <p:cNvPr id="448604" name="Line 92"/>
              <p:cNvSpPr/>
              <p:nvPr/>
            </p:nvSpPr>
            <p:spPr>
              <a:xfrm>
                <a:off x="3618" y="3192"/>
                <a:ext cx="528" cy="0"/>
              </a:xfrm>
              <a:prstGeom prst="line">
                <a:avLst/>
              </a:prstGeom>
              <a:ln w="28575" cap="flat" cmpd="sng">
                <a:solidFill>
                  <a:schemeClr val="tx1"/>
                </a:solidFill>
                <a:prstDash val="solid"/>
                <a:headEnd type="none" w="med" len="med"/>
                <a:tailEnd type="none" w="med" len="med"/>
              </a:ln>
            </p:spPr>
          </p:sp>
          <p:sp>
            <p:nvSpPr>
              <p:cNvPr id="448605" name="Line 93"/>
              <p:cNvSpPr/>
              <p:nvPr/>
            </p:nvSpPr>
            <p:spPr>
              <a:xfrm>
                <a:off x="4152" y="3184"/>
                <a:ext cx="0" cy="48"/>
              </a:xfrm>
              <a:prstGeom prst="line">
                <a:avLst/>
              </a:prstGeom>
              <a:ln w="28575" cap="flat" cmpd="sng">
                <a:solidFill>
                  <a:schemeClr val="tx1"/>
                </a:solidFill>
                <a:prstDash val="solid"/>
                <a:headEnd type="none" w="med" len="med"/>
                <a:tailEnd type="none" w="med" len="med"/>
              </a:ln>
            </p:spPr>
          </p:sp>
        </p:grpSp>
        <p:grpSp>
          <p:nvGrpSpPr>
            <p:cNvPr id="448606" name="Group 94"/>
            <p:cNvGrpSpPr/>
            <p:nvPr/>
          </p:nvGrpSpPr>
          <p:grpSpPr>
            <a:xfrm>
              <a:off x="4286" y="2418"/>
              <a:ext cx="53" cy="720"/>
              <a:chOff x="4286" y="2418"/>
              <a:chExt cx="53" cy="720"/>
            </a:xfrm>
          </p:grpSpPr>
          <p:sp>
            <p:nvSpPr>
              <p:cNvPr id="448607" name="Line 95"/>
              <p:cNvSpPr/>
              <p:nvPr/>
            </p:nvSpPr>
            <p:spPr>
              <a:xfrm>
                <a:off x="4294" y="2418"/>
                <a:ext cx="0" cy="720"/>
              </a:xfrm>
              <a:prstGeom prst="line">
                <a:avLst/>
              </a:prstGeom>
              <a:ln w="28575" cap="flat" cmpd="sng">
                <a:solidFill>
                  <a:schemeClr val="tx1"/>
                </a:solidFill>
                <a:prstDash val="solid"/>
                <a:headEnd type="none" w="med" len="med"/>
                <a:tailEnd type="none" w="med" len="med"/>
              </a:ln>
            </p:spPr>
          </p:sp>
          <p:sp>
            <p:nvSpPr>
              <p:cNvPr id="448608" name="Line 96"/>
              <p:cNvSpPr/>
              <p:nvPr/>
            </p:nvSpPr>
            <p:spPr>
              <a:xfrm flipV="1">
                <a:off x="4286" y="3137"/>
                <a:ext cx="53" cy="1"/>
              </a:xfrm>
              <a:prstGeom prst="line">
                <a:avLst/>
              </a:prstGeom>
              <a:ln w="28575" cap="flat" cmpd="sng">
                <a:solidFill>
                  <a:schemeClr val="tx1"/>
                </a:solidFill>
                <a:prstDash val="solid"/>
                <a:headEnd type="none" w="med" len="med"/>
                <a:tailEnd type="none" w="med" len="med"/>
              </a:ln>
            </p:spPr>
          </p:sp>
        </p:grpSp>
        <p:sp>
          <p:nvSpPr>
            <p:cNvPr id="448609" name="Line 97"/>
            <p:cNvSpPr/>
            <p:nvPr/>
          </p:nvSpPr>
          <p:spPr>
            <a:xfrm flipH="1">
              <a:off x="4308" y="3438"/>
              <a:ext cx="0" cy="414"/>
            </a:xfrm>
            <a:prstGeom prst="line">
              <a:avLst/>
            </a:prstGeom>
            <a:ln w="28575" cap="flat" cmpd="sng">
              <a:solidFill>
                <a:schemeClr val="tx1"/>
              </a:solidFill>
              <a:prstDash val="solid"/>
              <a:headEnd type="none" w="med" len="med"/>
              <a:tailEnd type="none" w="med" len="med"/>
            </a:ln>
          </p:spPr>
        </p:sp>
        <p:sp>
          <p:nvSpPr>
            <p:cNvPr id="448610" name="Line 98"/>
            <p:cNvSpPr/>
            <p:nvPr/>
          </p:nvSpPr>
          <p:spPr>
            <a:xfrm>
              <a:off x="4239" y="3852"/>
              <a:ext cx="141" cy="0"/>
            </a:xfrm>
            <a:prstGeom prst="line">
              <a:avLst/>
            </a:prstGeom>
            <a:ln w="38100" cap="flat" cmpd="sng">
              <a:solidFill>
                <a:schemeClr val="tx1"/>
              </a:solidFill>
              <a:prstDash val="solid"/>
              <a:headEnd type="none" w="med" len="med"/>
              <a:tailEnd type="none" w="med" len="med"/>
            </a:ln>
          </p:spPr>
        </p:sp>
        <p:sp>
          <p:nvSpPr>
            <p:cNvPr id="448611" name="Oval 99"/>
            <p:cNvSpPr/>
            <p:nvPr/>
          </p:nvSpPr>
          <p:spPr>
            <a:xfrm>
              <a:off x="4284" y="3684"/>
              <a:ext cx="48" cy="48"/>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8612" name="Line 100"/>
            <p:cNvSpPr/>
            <p:nvPr/>
          </p:nvSpPr>
          <p:spPr>
            <a:xfrm>
              <a:off x="4101" y="3277"/>
              <a:ext cx="207" cy="161"/>
            </a:xfrm>
            <a:prstGeom prst="line">
              <a:avLst/>
            </a:prstGeom>
            <a:ln w="38100" cap="flat" cmpd="sng">
              <a:solidFill>
                <a:srgbClr val="FF0066"/>
              </a:solidFill>
              <a:prstDash val="solid"/>
              <a:headEnd type="none" w="med" len="med"/>
              <a:tailEnd type="none" w="med" len="med"/>
            </a:ln>
          </p:spPr>
        </p:sp>
        <p:sp>
          <p:nvSpPr>
            <p:cNvPr id="448613" name="Line 101"/>
            <p:cNvSpPr/>
            <p:nvPr/>
          </p:nvSpPr>
          <p:spPr>
            <a:xfrm flipV="1">
              <a:off x="4310" y="3174"/>
              <a:ext cx="138" cy="264"/>
            </a:xfrm>
            <a:prstGeom prst="line">
              <a:avLst/>
            </a:prstGeom>
            <a:ln w="38100" cap="flat" cmpd="sng">
              <a:solidFill>
                <a:srgbClr val="0033CC"/>
              </a:solidFill>
              <a:prstDash val="solid"/>
              <a:headEnd type="none" w="med" len="med"/>
              <a:tailEnd type="none" w="med" len="med"/>
            </a:ln>
          </p:spPr>
        </p:sp>
        <p:sp>
          <p:nvSpPr>
            <p:cNvPr id="448614" name="Text Box 102"/>
            <p:cNvSpPr txBox="1"/>
            <p:nvPr/>
          </p:nvSpPr>
          <p:spPr>
            <a:xfrm>
              <a:off x="4412" y="3230"/>
              <a:ext cx="223" cy="288"/>
            </a:xfrm>
            <a:prstGeom prst="rect">
              <a:avLst/>
            </a:prstGeom>
            <a:noFill/>
            <a:ln w="9525">
              <a:noFill/>
            </a:ln>
          </p:spPr>
          <p:txBody>
            <a:bodyPr wrap="none">
              <a:spAutoFit/>
            </a:bodyPr>
            <a:p>
              <a:r>
                <a:rPr lang="en-US" altLang="zh-CN" b="1" dirty="0">
                  <a:latin typeface="Times New Roman" panose="02020603050405020304" pitchFamily="18" charset="0"/>
                </a:rPr>
                <a:t>S</a:t>
              </a:r>
              <a:endParaRPr lang="en-US" altLang="zh-CN" b="1" dirty="0">
                <a:latin typeface="Times New Roman" panose="02020603050405020304" pitchFamily="18" charset="0"/>
              </a:endParaRPr>
            </a:p>
          </p:txBody>
        </p:sp>
        <p:sp>
          <p:nvSpPr>
            <p:cNvPr id="448615" name="Line 103"/>
            <p:cNvSpPr/>
            <p:nvPr/>
          </p:nvSpPr>
          <p:spPr>
            <a:xfrm flipV="1">
              <a:off x="4308" y="2904"/>
              <a:ext cx="372" cy="0"/>
            </a:xfrm>
            <a:prstGeom prst="line">
              <a:avLst/>
            </a:prstGeom>
            <a:ln w="28575" cap="flat" cmpd="sng">
              <a:solidFill>
                <a:schemeClr val="tx1"/>
              </a:solidFill>
              <a:prstDash val="solid"/>
              <a:headEnd type="none" w="med" len="med"/>
              <a:tailEnd type="none" w="med" len="med"/>
            </a:ln>
          </p:spPr>
        </p:sp>
        <p:sp>
          <p:nvSpPr>
            <p:cNvPr id="448616" name="Oval 104"/>
            <p:cNvSpPr/>
            <p:nvPr/>
          </p:nvSpPr>
          <p:spPr>
            <a:xfrm>
              <a:off x="4700" y="3680"/>
              <a:ext cx="56" cy="56"/>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8617" name="Oval 105"/>
            <p:cNvSpPr/>
            <p:nvPr/>
          </p:nvSpPr>
          <p:spPr>
            <a:xfrm>
              <a:off x="4664" y="2876"/>
              <a:ext cx="56" cy="56"/>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8618" name="Oval 106"/>
            <p:cNvSpPr/>
            <p:nvPr/>
          </p:nvSpPr>
          <p:spPr>
            <a:xfrm>
              <a:off x="4268" y="2366"/>
              <a:ext cx="56" cy="56"/>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8619" name="Rectangle 107"/>
            <p:cNvSpPr/>
            <p:nvPr/>
          </p:nvSpPr>
          <p:spPr>
            <a:xfrm rot="-5400000">
              <a:off x="3822" y="3108"/>
              <a:ext cx="90" cy="18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8620" name="Text Box 108"/>
            <p:cNvSpPr txBox="1"/>
            <p:nvPr/>
          </p:nvSpPr>
          <p:spPr>
            <a:xfrm>
              <a:off x="3896" y="3213"/>
              <a:ext cx="223" cy="250"/>
            </a:xfrm>
            <a:prstGeom prst="rect">
              <a:avLst/>
            </a:prstGeom>
            <a:noFill/>
            <a:ln w="9525">
              <a:noFill/>
            </a:ln>
          </p:spPr>
          <p:txBody>
            <a:bodyPr wrap="none">
              <a:spAutoFit/>
            </a:bodyPr>
            <a:p>
              <a:r>
                <a:rPr lang="en-US" altLang="zh-CN" sz="2000" b="1" dirty="0">
                  <a:solidFill>
                    <a:srgbClr val="0033CC"/>
                  </a:solidFill>
                  <a:latin typeface="Times New Roman" panose="02020603050405020304" pitchFamily="18" charset="0"/>
                </a:rPr>
                <a:t>B</a:t>
              </a:r>
              <a:endParaRPr lang="en-US" altLang="zh-CN" sz="2000" b="1" dirty="0">
                <a:solidFill>
                  <a:srgbClr val="0033CC"/>
                </a:solidFill>
                <a:latin typeface="Times New Roman" panose="02020603050405020304" pitchFamily="18" charset="0"/>
              </a:endParaRPr>
            </a:p>
          </p:txBody>
        </p:sp>
        <p:sp>
          <p:nvSpPr>
            <p:cNvPr id="448621" name="Text Box 109"/>
            <p:cNvSpPr txBox="1"/>
            <p:nvPr/>
          </p:nvSpPr>
          <p:spPr>
            <a:xfrm>
              <a:off x="4064" y="2757"/>
              <a:ext cx="232" cy="250"/>
            </a:xfrm>
            <a:prstGeom prst="rect">
              <a:avLst/>
            </a:prstGeom>
            <a:noFill/>
            <a:ln w="9525">
              <a:noFill/>
            </a:ln>
          </p:spPr>
          <p:txBody>
            <a:bodyPr wrap="none">
              <a:spAutoFit/>
            </a:bodyPr>
            <a:p>
              <a:r>
                <a:rPr lang="en-US" altLang="zh-CN" sz="2000" b="1" dirty="0">
                  <a:solidFill>
                    <a:srgbClr val="0033CC"/>
                  </a:solidFill>
                  <a:latin typeface="Times New Roman" panose="02020603050405020304" pitchFamily="18" charset="0"/>
                </a:rPr>
                <a:t>C</a:t>
              </a:r>
              <a:endParaRPr lang="en-US" altLang="zh-CN" sz="2000" b="1" dirty="0">
                <a:solidFill>
                  <a:srgbClr val="0033CC"/>
                </a:solidFill>
                <a:latin typeface="Times New Roman" panose="02020603050405020304" pitchFamily="18" charset="0"/>
              </a:endParaRPr>
            </a:p>
          </p:txBody>
        </p:sp>
        <p:sp>
          <p:nvSpPr>
            <p:cNvPr id="448622" name="Text Box 110"/>
            <p:cNvSpPr txBox="1"/>
            <p:nvPr/>
          </p:nvSpPr>
          <p:spPr>
            <a:xfrm>
              <a:off x="4088" y="3489"/>
              <a:ext cx="223" cy="250"/>
            </a:xfrm>
            <a:prstGeom prst="rect">
              <a:avLst/>
            </a:prstGeom>
            <a:noFill/>
            <a:ln w="9525">
              <a:noFill/>
            </a:ln>
          </p:spPr>
          <p:txBody>
            <a:bodyPr wrap="none">
              <a:spAutoFit/>
            </a:bodyPr>
            <a:p>
              <a:r>
                <a:rPr lang="en-US" altLang="zh-CN" sz="2000" b="1" dirty="0">
                  <a:solidFill>
                    <a:srgbClr val="0033CC"/>
                  </a:solidFill>
                  <a:latin typeface="Times New Roman" panose="02020603050405020304" pitchFamily="18" charset="0"/>
                </a:rPr>
                <a:t>E</a:t>
              </a:r>
              <a:endParaRPr lang="en-US" altLang="zh-CN" sz="2000" b="1" dirty="0">
                <a:solidFill>
                  <a:srgbClr val="0033CC"/>
                </a:solidFill>
                <a:latin typeface="Times New Roman" panose="02020603050405020304" pitchFamily="18" charset="0"/>
              </a:endParaRPr>
            </a:p>
          </p:txBody>
        </p:sp>
        <p:sp>
          <p:nvSpPr>
            <p:cNvPr id="448623" name="Text Box 111"/>
            <p:cNvSpPr txBox="1"/>
            <p:nvPr/>
          </p:nvSpPr>
          <p:spPr>
            <a:xfrm>
              <a:off x="4328" y="2318"/>
              <a:ext cx="428"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V</a:t>
              </a:r>
              <a:r>
                <a:rPr lang="en-US" altLang="zh-CN" b="1" baseline="-25000" dirty="0">
                  <a:solidFill>
                    <a:srgbClr val="0033CC"/>
                  </a:solidFill>
                  <a:latin typeface="Times New Roman" panose="02020603050405020304" pitchFamily="18" charset="0"/>
                </a:rPr>
                <a:t>CC</a:t>
              </a:r>
              <a:endParaRPr lang="en-US" altLang="zh-CN" b="1" baseline="-25000" dirty="0">
                <a:solidFill>
                  <a:srgbClr val="0033CC"/>
                </a:solidFill>
                <a:latin typeface="Times New Roman" panose="02020603050405020304" pitchFamily="18" charset="0"/>
              </a:endParaRPr>
            </a:p>
          </p:txBody>
        </p:sp>
        <p:sp>
          <p:nvSpPr>
            <p:cNvPr id="448624" name="Text Box 112"/>
            <p:cNvSpPr txBox="1"/>
            <p:nvPr/>
          </p:nvSpPr>
          <p:spPr>
            <a:xfrm>
              <a:off x="4368" y="2790"/>
              <a:ext cx="768" cy="1142"/>
            </a:xfrm>
            <a:prstGeom prst="rect">
              <a:avLst/>
            </a:prstGeom>
            <a:noFill/>
            <a:ln w="9525">
              <a:noFill/>
            </a:ln>
          </p:spPr>
          <p:txBody>
            <a:bodyPr anchor="ctr" anchorCtr="0">
              <a:spAutoFit/>
            </a:bodyPr>
            <a:p>
              <a:pPr algn="ctr"/>
              <a:r>
                <a:rPr lang="en-US" altLang="zh-CN" sz="2800" b="1" i="1" dirty="0">
                  <a:solidFill>
                    <a:srgbClr val="FF0066"/>
                  </a:solidFill>
                  <a:latin typeface="Times New Roman" panose="02020603050405020304" pitchFamily="18" charset="0"/>
                  <a:ea typeface="方正琥珀繁体" pitchFamily="2" charset="-122"/>
                </a:rPr>
                <a:t>+</a:t>
              </a:r>
              <a:endParaRPr lang="en-US" altLang="zh-CN" sz="2800" b="1" i="1" dirty="0">
                <a:solidFill>
                  <a:srgbClr val="FF0066"/>
                </a:solidFill>
                <a:latin typeface="Times New Roman" panose="02020603050405020304" pitchFamily="18" charset="0"/>
                <a:ea typeface="方正琥珀繁体" pitchFamily="2" charset="-122"/>
              </a:endParaRPr>
            </a:p>
            <a:p>
              <a:pPr algn="ctr"/>
              <a:endParaRPr lang="en-US" altLang="zh-CN" sz="2800" b="1" baseline="-25000" dirty="0">
                <a:solidFill>
                  <a:srgbClr val="FF0066"/>
                </a:solidFill>
                <a:latin typeface="Times New Roman" panose="02020603050405020304" pitchFamily="18" charset="0"/>
              </a:endParaRPr>
            </a:p>
            <a:p>
              <a:pPr algn="ctr"/>
              <a:endParaRPr lang="en-US" altLang="zh-CN" sz="2800" b="1" baseline="-25000" dirty="0">
                <a:solidFill>
                  <a:srgbClr val="FF0066"/>
                </a:solidFill>
                <a:latin typeface="Times New Roman" panose="02020603050405020304" pitchFamily="18" charset="0"/>
              </a:endParaRPr>
            </a:p>
            <a:p>
              <a:pPr algn="ctr"/>
              <a:r>
                <a:rPr lang="en-US" altLang="zh-CN" sz="2800" b="1" dirty="0">
                  <a:solidFill>
                    <a:srgbClr val="FF0066"/>
                  </a:solidFill>
                  <a:latin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ndParaRPr>
            </a:p>
            <a:p>
              <a:pPr algn="ctr"/>
              <a:endParaRPr lang="en-US" altLang="zh-CN" sz="2800" b="1" baseline="-25000" dirty="0">
                <a:solidFill>
                  <a:srgbClr val="FF0066"/>
                </a:solidFill>
                <a:latin typeface="Times New Roman" panose="02020603050405020304" pitchFamily="18" charset="0"/>
              </a:endParaRPr>
            </a:p>
          </p:txBody>
        </p:sp>
        <p:sp>
          <p:nvSpPr>
            <p:cNvPr id="448625" name="Rectangle 113"/>
            <p:cNvSpPr/>
            <p:nvPr/>
          </p:nvSpPr>
          <p:spPr>
            <a:xfrm rot="10800000">
              <a:off x="4254" y="2592"/>
              <a:ext cx="90" cy="18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8626" name="Rectangle 114"/>
            <p:cNvSpPr/>
            <p:nvPr/>
          </p:nvSpPr>
          <p:spPr>
            <a:xfrm>
              <a:off x="4286" y="2533"/>
              <a:ext cx="336" cy="288"/>
            </a:xfrm>
            <a:prstGeom prst="rect">
              <a:avLst/>
            </a:prstGeom>
            <a:noFill/>
            <a:ln w="9525">
              <a:noFill/>
            </a:ln>
          </p:spPr>
          <p:txBody>
            <a:bodyPr wrap="none">
              <a:spAutoFit/>
            </a:bodyPr>
            <a:p>
              <a:r>
                <a:rPr lang="en-US" altLang="zh-CN" b="1" i="1" dirty="0">
                  <a:latin typeface="Times New Roman" panose="02020603050405020304" pitchFamily="18" charset="0"/>
                  <a:ea typeface="楷体_GB2312" pitchFamily="49" charset="-122"/>
                </a:rPr>
                <a:t>R</a:t>
              </a:r>
              <a:r>
                <a:rPr lang="en-US" altLang="zh-CN" b="1" baseline="-25000" dirty="0">
                  <a:latin typeface="Times New Roman" panose="02020603050405020304" pitchFamily="18" charset="0"/>
                  <a:ea typeface="楷体_GB2312" pitchFamily="49" charset="-122"/>
                </a:rPr>
                <a:t>C</a:t>
              </a:r>
              <a:endParaRPr lang="en-US" altLang="zh-CN" b="1" baseline="-25000" dirty="0">
                <a:latin typeface="Times New Roman" panose="02020603050405020304" pitchFamily="18" charset="0"/>
                <a:ea typeface="楷体_GB2312" pitchFamily="49" charset="-122"/>
              </a:endParaRPr>
            </a:p>
          </p:txBody>
        </p:sp>
        <p:sp>
          <p:nvSpPr>
            <p:cNvPr id="448627" name="Rectangle 115"/>
            <p:cNvSpPr/>
            <p:nvPr/>
          </p:nvSpPr>
          <p:spPr>
            <a:xfrm>
              <a:off x="3600" y="3156"/>
              <a:ext cx="329" cy="288"/>
            </a:xfrm>
            <a:prstGeom prst="rect">
              <a:avLst/>
            </a:prstGeom>
            <a:noFill/>
            <a:ln w="9525">
              <a:noFill/>
            </a:ln>
          </p:spPr>
          <p:txBody>
            <a:bodyPr wrap="none">
              <a:spAutoFit/>
            </a:bodyPr>
            <a:p>
              <a:r>
                <a:rPr lang="en-US" altLang="zh-CN" b="1" i="1" dirty="0">
                  <a:latin typeface="Times New Roman" panose="02020603050405020304" pitchFamily="18" charset="0"/>
                  <a:ea typeface="楷体_GB2312" pitchFamily="49" charset="-122"/>
                </a:rPr>
                <a:t>R</a:t>
              </a:r>
              <a:r>
                <a:rPr lang="en-US" altLang="zh-CN" b="1" baseline="-25000" dirty="0">
                  <a:latin typeface="Times New Roman" panose="02020603050405020304" pitchFamily="18" charset="0"/>
                  <a:ea typeface="楷体_GB2312" pitchFamily="49" charset="-122"/>
                </a:rPr>
                <a:t>B</a:t>
              </a:r>
              <a:endParaRPr lang="en-US" altLang="zh-CN" b="1" baseline="-25000" dirty="0">
                <a:latin typeface="Times New Roman" panose="02020603050405020304" pitchFamily="18" charset="0"/>
                <a:ea typeface="楷体_GB2312" pitchFamily="49" charset="-122"/>
              </a:endParaRPr>
            </a:p>
          </p:txBody>
        </p:sp>
      </p:grpSp>
      <p:sp>
        <p:nvSpPr>
          <p:cNvPr id="75892" name="Line 116"/>
          <p:cNvSpPr/>
          <p:nvPr/>
        </p:nvSpPr>
        <p:spPr>
          <a:xfrm>
            <a:off x="5883275" y="4857750"/>
            <a:ext cx="381000" cy="0"/>
          </a:xfrm>
          <a:prstGeom prst="line">
            <a:avLst/>
          </a:prstGeom>
          <a:ln w="28575" cap="flat" cmpd="sng">
            <a:solidFill>
              <a:srgbClr val="FF0066"/>
            </a:solidFill>
            <a:prstDash val="solid"/>
            <a:headEnd type="none" w="med" len="med"/>
            <a:tailEnd type="stealth" w="med" len="med"/>
          </a:ln>
        </p:spPr>
      </p:sp>
      <p:sp>
        <p:nvSpPr>
          <p:cNvPr id="75893" name="Rectangle 117"/>
          <p:cNvSpPr/>
          <p:nvPr/>
        </p:nvSpPr>
        <p:spPr>
          <a:xfrm>
            <a:off x="5476875" y="4364038"/>
            <a:ext cx="1339850" cy="519112"/>
          </a:xfrm>
          <a:prstGeom prst="rect">
            <a:avLst/>
          </a:prstGeom>
          <a:noFill/>
          <a:ln w="9525">
            <a:noFill/>
          </a:ln>
        </p:spPr>
        <p:txBody>
          <a:bodyPr>
            <a:spAutoFit/>
          </a:bodyPr>
          <a:p>
            <a:r>
              <a:rPr lang="en-US" altLang="zh-CN" sz="2800" b="1" i="1" dirty="0">
                <a:solidFill>
                  <a:srgbClr val="0033CC"/>
                </a:solidFill>
                <a:latin typeface="Times New Roman" panose="02020603050405020304" pitchFamily="18" charset="0"/>
                <a:ea typeface="楷体_GB2312" pitchFamily="49" charset="-122"/>
              </a:rPr>
              <a:t>i</a:t>
            </a:r>
            <a:r>
              <a:rPr lang="en-US" altLang="zh-CN" sz="2800" b="1" baseline="-25000" dirty="0">
                <a:solidFill>
                  <a:srgbClr val="0033CC"/>
                </a:solidFill>
                <a:latin typeface="Times New Roman" panose="02020603050405020304" pitchFamily="18" charset="0"/>
                <a:ea typeface="楷体_GB2312" pitchFamily="49" charset="-122"/>
              </a:rPr>
              <a:t>B </a:t>
            </a:r>
            <a:r>
              <a:rPr lang="en-US" altLang="zh-CN" sz="2800" b="1" dirty="0">
                <a:solidFill>
                  <a:srgbClr val="0033CC"/>
                </a:solidFill>
                <a:latin typeface="Times New Roman" panose="02020603050405020304" pitchFamily="18" charset="0"/>
                <a:ea typeface="楷体_GB2312" pitchFamily="49" charset="-122"/>
                <a:sym typeface="Symbol" panose="05050102010706020507" pitchFamily="18" charset="2"/>
              </a:rPr>
              <a:t> </a:t>
            </a:r>
            <a:r>
              <a:rPr lang="en-US" altLang="zh-CN" sz="2800" b="1" dirty="0">
                <a:solidFill>
                  <a:srgbClr val="0033CC"/>
                </a:solidFill>
                <a:latin typeface="Times New Roman" panose="02020603050405020304" pitchFamily="18" charset="0"/>
                <a:ea typeface="楷体_GB2312" pitchFamily="49" charset="-122"/>
              </a:rPr>
              <a:t>0</a:t>
            </a:r>
            <a:endParaRPr lang="en-US" altLang="zh-CN" sz="2800" b="1" dirty="0">
              <a:solidFill>
                <a:srgbClr val="0033CC"/>
              </a:solidFill>
              <a:latin typeface="Times New Roman" panose="02020603050405020304" pitchFamily="18" charset="0"/>
              <a:ea typeface="楷体_GB2312" pitchFamily="49" charset="-122"/>
            </a:endParaRPr>
          </a:p>
        </p:txBody>
      </p:sp>
      <p:sp>
        <p:nvSpPr>
          <p:cNvPr id="75894" name="Rectangle 118"/>
          <p:cNvSpPr/>
          <p:nvPr/>
        </p:nvSpPr>
        <p:spPr>
          <a:xfrm>
            <a:off x="7138988" y="4751388"/>
            <a:ext cx="1528762" cy="519112"/>
          </a:xfrm>
          <a:prstGeom prst="rect">
            <a:avLst/>
          </a:prstGeom>
          <a:noFill/>
          <a:ln w="9525">
            <a:noFill/>
          </a:ln>
        </p:spPr>
        <p:txBody>
          <a:bodyPr wrap="none">
            <a:spAutoFit/>
          </a:bodyPr>
          <a:p>
            <a:r>
              <a:rPr lang="en-US" altLang="zh-CN" sz="2800" b="1" i="1" dirty="0">
                <a:solidFill>
                  <a:srgbClr val="0033CC"/>
                </a:solidFill>
                <a:latin typeface="Times New Roman" panose="02020603050405020304" pitchFamily="18" charset="0"/>
                <a:ea typeface="楷体_GB2312" pitchFamily="49" charset="-122"/>
              </a:rPr>
              <a:t>u</a:t>
            </a:r>
            <a:r>
              <a:rPr lang="en-US" altLang="zh-CN" sz="2800" b="1" baseline="-25000" dirty="0">
                <a:solidFill>
                  <a:srgbClr val="0033CC"/>
                </a:solidFill>
                <a:latin typeface="Times New Roman" panose="02020603050405020304" pitchFamily="18" charset="0"/>
                <a:ea typeface="楷体_GB2312" pitchFamily="49" charset="-122"/>
              </a:rPr>
              <a:t>CE </a:t>
            </a:r>
            <a:r>
              <a:rPr lang="en-US" altLang="zh-CN" sz="2800" b="1" dirty="0">
                <a:solidFill>
                  <a:srgbClr val="0033CC"/>
                </a:solidFill>
                <a:latin typeface="Times New Roman" panose="02020603050405020304" pitchFamily="18" charset="0"/>
                <a:ea typeface="楷体_GB2312" pitchFamily="49" charset="-122"/>
                <a:sym typeface="Symbol" panose="05050102010706020507" pitchFamily="18" charset="2"/>
              </a:rPr>
              <a:t></a:t>
            </a:r>
            <a:r>
              <a:rPr lang="en-US" altLang="zh-CN" sz="2800" b="1" baseline="-25000" dirty="0">
                <a:solidFill>
                  <a:srgbClr val="0033CC"/>
                </a:solidFill>
                <a:latin typeface="Times New Roman" panose="02020603050405020304" pitchFamily="18" charset="0"/>
                <a:ea typeface="楷体_GB2312" pitchFamily="49" charset="-122"/>
              </a:rPr>
              <a:t>  </a:t>
            </a:r>
            <a:r>
              <a:rPr lang="en-US" altLang="zh-CN" sz="2800" b="1" dirty="0">
                <a:solidFill>
                  <a:srgbClr val="0033CC"/>
                </a:solidFill>
                <a:latin typeface="Times New Roman" panose="02020603050405020304" pitchFamily="18" charset="0"/>
                <a:ea typeface="楷体_GB2312" pitchFamily="49" charset="-122"/>
              </a:rPr>
              <a:t>5V</a:t>
            </a:r>
            <a:endParaRPr lang="en-US" altLang="zh-CN" sz="2800" b="1" dirty="0">
              <a:solidFill>
                <a:srgbClr val="0033CC"/>
              </a:solidFill>
              <a:latin typeface="Times New Roman" panose="02020603050405020304" pitchFamily="18" charset="0"/>
              <a:ea typeface="楷体_GB2312" pitchFamily="49" charset="-122"/>
            </a:endParaRPr>
          </a:p>
        </p:txBody>
      </p:sp>
      <p:grpSp>
        <p:nvGrpSpPr>
          <p:cNvPr id="10" name="Group 119"/>
          <p:cNvGrpSpPr/>
          <p:nvPr/>
        </p:nvGrpSpPr>
        <p:grpSpPr>
          <a:xfrm>
            <a:off x="6496050" y="4924425"/>
            <a:ext cx="590550" cy="542925"/>
            <a:chOff x="4092" y="3102"/>
            <a:chExt cx="372" cy="342"/>
          </a:xfrm>
        </p:grpSpPr>
        <p:grpSp>
          <p:nvGrpSpPr>
            <p:cNvPr id="448632" name="Group 120"/>
            <p:cNvGrpSpPr/>
            <p:nvPr/>
          </p:nvGrpSpPr>
          <p:grpSpPr>
            <a:xfrm>
              <a:off x="4092" y="3150"/>
              <a:ext cx="372" cy="288"/>
              <a:chOff x="4092" y="3156"/>
              <a:chExt cx="372" cy="288"/>
            </a:xfrm>
          </p:grpSpPr>
          <p:sp>
            <p:nvSpPr>
              <p:cNvPr id="448633" name="Rectangle 121"/>
              <p:cNvSpPr/>
              <p:nvPr/>
            </p:nvSpPr>
            <p:spPr>
              <a:xfrm>
                <a:off x="4092" y="3222"/>
                <a:ext cx="372" cy="222"/>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48634" name="Rectangle 122"/>
              <p:cNvSpPr/>
              <p:nvPr/>
            </p:nvSpPr>
            <p:spPr>
              <a:xfrm>
                <a:off x="4314" y="3156"/>
                <a:ext cx="150" cy="9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sp>
          <p:nvSpPr>
            <p:cNvPr id="448635" name="Line 123"/>
            <p:cNvSpPr/>
            <p:nvPr/>
          </p:nvSpPr>
          <p:spPr>
            <a:xfrm>
              <a:off x="4128" y="3192"/>
              <a:ext cx="174" cy="246"/>
            </a:xfrm>
            <a:prstGeom prst="line">
              <a:avLst/>
            </a:prstGeom>
            <a:ln w="28575" cap="flat" cmpd="sng">
              <a:solidFill>
                <a:srgbClr val="FF0066"/>
              </a:solidFill>
              <a:prstDash val="solid"/>
              <a:headEnd type="none" w="med" len="med"/>
              <a:tailEnd type="none" w="med" len="med"/>
            </a:ln>
          </p:spPr>
        </p:sp>
        <p:sp>
          <p:nvSpPr>
            <p:cNvPr id="448636" name="Oval 124"/>
            <p:cNvSpPr/>
            <p:nvPr/>
          </p:nvSpPr>
          <p:spPr>
            <a:xfrm>
              <a:off x="4128" y="3222"/>
              <a:ext cx="159" cy="159"/>
            </a:xfrm>
            <a:prstGeom prst="ellipse">
              <a:avLst/>
            </a:prstGeom>
            <a:no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8637" name="Line 125"/>
            <p:cNvSpPr/>
            <p:nvPr/>
          </p:nvSpPr>
          <p:spPr>
            <a:xfrm flipH="1">
              <a:off x="4314" y="3102"/>
              <a:ext cx="36" cy="342"/>
            </a:xfrm>
            <a:prstGeom prst="line">
              <a:avLst/>
            </a:prstGeom>
            <a:ln w="28575" cap="flat" cmpd="sng">
              <a:solidFill>
                <a:srgbClr val="FF0066"/>
              </a:solidFill>
              <a:prstDash val="solid"/>
              <a:headEnd type="none" w="med" len="med"/>
              <a:tailEnd type="none" w="med" len="med"/>
            </a:ln>
          </p:spPr>
        </p:sp>
      </p:grpSp>
      <p:sp>
        <p:nvSpPr>
          <p:cNvPr id="75902" name="Rectangle 126"/>
          <p:cNvSpPr/>
          <p:nvPr/>
        </p:nvSpPr>
        <p:spPr>
          <a:xfrm>
            <a:off x="5505450" y="4324350"/>
            <a:ext cx="1184275" cy="519113"/>
          </a:xfrm>
          <a:prstGeom prst="rect">
            <a:avLst/>
          </a:prstGeom>
          <a:solidFill>
            <a:schemeClr val="bg1"/>
          </a:solidFill>
          <a:ln w="9525">
            <a:noFill/>
          </a:ln>
        </p:spPr>
        <p:txBody>
          <a:bodyPr>
            <a:spAutoFit/>
          </a:bodyPr>
          <a:p>
            <a:r>
              <a:rPr lang="en-US" altLang="zh-CN" sz="2800" b="1" i="1" dirty="0">
                <a:solidFill>
                  <a:srgbClr val="FF0066"/>
                </a:solidFill>
                <a:latin typeface="Times New Roman" panose="02020603050405020304" pitchFamily="18" charset="0"/>
                <a:ea typeface="楷体_GB2312" pitchFamily="49" charset="-122"/>
              </a:rPr>
              <a:t>i</a:t>
            </a:r>
            <a:r>
              <a:rPr lang="en-US" altLang="zh-CN" sz="2800" b="1" baseline="-25000" dirty="0">
                <a:solidFill>
                  <a:srgbClr val="FF0066"/>
                </a:solidFill>
                <a:latin typeface="Times New Roman" panose="02020603050405020304" pitchFamily="18" charset="0"/>
                <a:ea typeface="楷体_GB2312" pitchFamily="49" charset="-122"/>
              </a:rPr>
              <a:t>B</a:t>
            </a:r>
            <a:endParaRPr lang="en-US" altLang="zh-CN" sz="2800" b="1" baseline="-25000" dirty="0">
              <a:solidFill>
                <a:srgbClr val="FF0066"/>
              </a:solidFill>
              <a:latin typeface="Times New Roman" panose="02020603050405020304" pitchFamily="18" charset="0"/>
              <a:ea typeface="楷体_GB2312" pitchFamily="49" charset="-122"/>
            </a:endParaRPr>
          </a:p>
        </p:txBody>
      </p:sp>
      <p:sp>
        <p:nvSpPr>
          <p:cNvPr id="75903" name="Line 127"/>
          <p:cNvSpPr/>
          <p:nvPr/>
        </p:nvSpPr>
        <p:spPr>
          <a:xfrm rot="5400000">
            <a:off x="6397625" y="4229100"/>
            <a:ext cx="381000" cy="0"/>
          </a:xfrm>
          <a:prstGeom prst="line">
            <a:avLst/>
          </a:prstGeom>
          <a:ln w="28575" cap="flat" cmpd="sng">
            <a:solidFill>
              <a:srgbClr val="FF0066"/>
            </a:solidFill>
            <a:prstDash val="solid"/>
            <a:headEnd type="none" w="med" len="med"/>
            <a:tailEnd type="stealth" w="med" len="med"/>
          </a:ln>
        </p:spPr>
      </p:sp>
      <p:sp>
        <p:nvSpPr>
          <p:cNvPr id="75904" name="Text Box 128"/>
          <p:cNvSpPr txBox="1"/>
          <p:nvPr/>
        </p:nvSpPr>
        <p:spPr>
          <a:xfrm>
            <a:off x="7886700" y="3848100"/>
            <a:ext cx="895350" cy="822325"/>
          </a:xfrm>
          <a:prstGeom prst="rect">
            <a:avLst/>
          </a:prstGeom>
          <a:solidFill>
            <a:schemeClr val="bg1"/>
          </a:solidFill>
          <a:ln w="9525">
            <a:noFill/>
          </a:ln>
        </p:spPr>
        <p:txBody>
          <a:bodyPr>
            <a:spAutoFit/>
          </a:bodyPr>
          <a:p>
            <a:r>
              <a:rPr lang="zh-CN" altLang="en-US" b="1" dirty="0">
                <a:solidFill>
                  <a:srgbClr val="FF0066"/>
                </a:solidFill>
                <a:latin typeface="Times New Roman" panose="02020603050405020304" pitchFamily="18" charset="0"/>
              </a:rPr>
              <a:t>饱和</a:t>
            </a:r>
            <a:endParaRPr lang="zh-CN" altLang="en-US" b="1" dirty="0">
              <a:solidFill>
                <a:srgbClr val="FF0066"/>
              </a:solidFill>
              <a:latin typeface="Times New Roman" panose="02020603050405020304" pitchFamily="18" charset="0"/>
            </a:endParaRPr>
          </a:p>
          <a:p>
            <a:r>
              <a:rPr lang="zh-CN" altLang="en-US" b="1" dirty="0">
                <a:solidFill>
                  <a:srgbClr val="FF0066"/>
                </a:solidFill>
                <a:latin typeface="Times New Roman" panose="02020603050405020304" pitchFamily="18" charset="0"/>
              </a:rPr>
              <a:t>状态</a:t>
            </a:r>
            <a:endParaRPr lang="zh-CN" altLang="en-US" b="1" dirty="0">
              <a:solidFill>
                <a:srgbClr val="FF0066"/>
              </a:solidFill>
              <a:latin typeface="Times New Roman" panose="02020603050405020304" pitchFamily="18" charset="0"/>
            </a:endParaRPr>
          </a:p>
        </p:txBody>
      </p:sp>
      <p:sp>
        <p:nvSpPr>
          <p:cNvPr id="75905" name="Rectangle 129"/>
          <p:cNvSpPr/>
          <p:nvPr/>
        </p:nvSpPr>
        <p:spPr>
          <a:xfrm>
            <a:off x="7256463" y="4762500"/>
            <a:ext cx="1354137" cy="519113"/>
          </a:xfrm>
          <a:prstGeom prst="rect">
            <a:avLst/>
          </a:prstGeom>
          <a:solidFill>
            <a:schemeClr val="bg1"/>
          </a:solidFill>
          <a:ln w="9525">
            <a:noFill/>
          </a:ln>
        </p:spPr>
        <p:txBody>
          <a:bodyPr>
            <a:spAutoFit/>
          </a:bodyPr>
          <a:p>
            <a:r>
              <a:rPr lang="en-US" altLang="zh-CN" sz="2800" b="1" i="1" dirty="0">
                <a:solidFill>
                  <a:srgbClr val="FF0066"/>
                </a:solidFill>
                <a:latin typeface="Times New Roman" panose="02020603050405020304" pitchFamily="18" charset="0"/>
                <a:ea typeface="楷体_GB2312" pitchFamily="49" charset="-122"/>
              </a:rPr>
              <a:t>u</a:t>
            </a:r>
            <a:r>
              <a:rPr lang="en-US" altLang="zh-CN" sz="2800" b="1" baseline="-25000" dirty="0">
                <a:solidFill>
                  <a:srgbClr val="FF0066"/>
                </a:solidFill>
                <a:latin typeface="Times New Roman" panose="02020603050405020304" pitchFamily="18" charset="0"/>
                <a:ea typeface="楷体_GB2312" pitchFamily="49" charset="-122"/>
              </a:rPr>
              <a:t>CE </a:t>
            </a:r>
            <a:r>
              <a:rPr lang="en-US" altLang="zh-CN" sz="2800" b="1" dirty="0">
                <a:solidFill>
                  <a:srgbClr val="FF0066"/>
                </a:solidFill>
                <a:latin typeface="Times New Roman" panose="02020603050405020304" pitchFamily="18" charset="0"/>
                <a:ea typeface="楷体_GB2312" pitchFamily="49" charset="-122"/>
                <a:sym typeface="Symbol" panose="05050102010706020507" pitchFamily="18" charset="2"/>
              </a:rPr>
              <a:t> 0</a:t>
            </a:r>
            <a:endParaRPr lang="en-US" altLang="zh-CN" sz="2800" b="1" dirty="0">
              <a:solidFill>
                <a:srgbClr val="FF0066"/>
              </a:solidFill>
              <a:latin typeface="Times New Roman" panose="02020603050405020304" pitchFamily="18" charset="0"/>
              <a:ea typeface="楷体_GB2312" pitchFamily="49" charset="-122"/>
              <a:sym typeface="Symbol" panose="05050102010706020507" pitchFamily="18" charset="2"/>
            </a:endParaRPr>
          </a:p>
        </p:txBody>
      </p:sp>
      <p:sp>
        <p:nvSpPr>
          <p:cNvPr id="75906" name="Rectangle 130"/>
          <p:cNvSpPr/>
          <p:nvPr/>
        </p:nvSpPr>
        <p:spPr>
          <a:xfrm>
            <a:off x="4743450" y="3494088"/>
            <a:ext cx="4197350" cy="3211512"/>
          </a:xfrm>
          <a:prstGeom prst="rect">
            <a:avLst/>
          </a:prstGeom>
          <a:solidFill>
            <a:srgbClr val="CCFFFF"/>
          </a:solidFill>
          <a:ln w="9525" cap="flat" cmpd="sng">
            <a:solidFill>
              <a:srgbClr val="0066FF"/>
            </a:solidFill>
            <a:prstDash val="solid"/>
            <a:miter/>
            <a:headEnd type="none" w="med" len="med"/>
            <a:tailEnd type="none" w="med" len="med"/>
          </a:ln>
        </p:spPr>
        <p:txBody>
          <a:bodyPr>
            <a:spAutoFit/>
          </a:bodyPr>
          <a:p>
            <a:r>
              <a:rPr lang="zh-CN" altLang="en-US" sz="2800" b="1" u="sng" dirty="0">
                <a:solidFill>
                  <a:srgbClr val="0033CC"/>
                </a:solidFill>
                <a:latin typeface="Times New Roman" panose="02020603050405020304" pitchFamily="18" charset="0"/>
              </a:rPr>
              <a:t>判断是否饱和</a:t>
            </a:r>
            <a:endParaRPr lang="zh-CN" altLang="en-US" sz="2800" b="1" u="sng" dirty="0">
              <a:solidFill>
                <a:srgbClr val="0033CC"/>
              </a:solidFill>
              <a:latin typeface="Times New Roman" panose="02020603050405020304" pitchFamily="18" charset="0"/>
            </a:endParaRPr>
          </a:p>
          <a:p>
            <a:r>
              <a:rPr lang="zh-CN" altLang="en-US" sz="2800" b="1" dirty="0">
                <a:solidFill>
                  <a:srgbClr val="0033CC"/>
                </a:solidFill>
                <a:latin typeface="Times New Roman" panose="02020603050405020304" pitchFamily="18" charset="0"/>
              </a:rPr>
              <a:t>临界饱和电流</a:t>
            </a:r>
            <a:r>
              <a:rPr lang="zh-CN" altLang="en-US"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CS</a:t>
            </a:r>
            <a:r>
              <a:rPr lang="zh-CN" altLang="en-US" sz="2800" b="1" dirty="0">
                <a:solidFill>
                  <a:srgbClr val="0033CC"/>
                </a:solidFill>
                <a:latin typeface="Times New Roman" panose="02020603050405020304" pitchFamily="18" charset="0"/>
              </a:rPr>
              <a:t>和</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BS</a:t>
            </a:r>
            <a:r>
              <a:rPr lang="en-US" altLang="zh-CN" sz="2800" b="1"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a:t>
            </a:r>
            <a:endParaRPr lang="zh-CN" altLang="en-US" sz="2800" b="1" u="sng" dirty="0">
              <a:solidFill>
                <a:srgbClr val="FF0066"/>
              </a:solidFill>
              <a:latin typeface="Times New Roman" panose="02020603050405020304" pitchFamily="18" charset="0"/>
            </a:endParaRPr>
          </a:p>
          <a:p>
            <a:endParaRPr lang="zh-CN" altLang="en-US" sz="2800" b="1" u="sng" dirty="0">
              <a:solidFill>
                <a:srgbClr val="0033CC"/>
              </a:solidFill>
              <a:latin typeface="Times New Roman" panose="02020603050405020304" pitchFamily="18" charset="0"/>
            </a:endParaRPr>
          </a:p>
          <a:p>
            <a:endParaRPr lang="zh-CN" altLang="en-US" sz="2800" b="1" u="sng" dirty="0">
              <a:solidFill>
                <a:srgbClr val="0033CC"/>
              </a:solidFill>
              <a:latin typeface="Times New Roman" panose="02020603050405020304" pitchFamily="18" charset="0"/>
            </a:endParaRPr>
          </a:p>
          <a:p>
            <a:endParaRPr lang="zh-CN" altLang="en-US" sz="3200" b="1" u="sng" dirty="0">
              <a:solidFill>
                <a:srgbClr val="0033CC"/>
              </a:solidFill>
              <a:latin typeface="Times New Roman" panose="02020603050405020304" pitchFamily="18" charset="0"/>
            </a:endParaRPr>
          </a:p>
          <a:p>
            <a:endParaRPr lang="zh-CN" altLang="en-US" sz="2800" b="1" u="sng" dirty="0">
              <a:solidFill>
                <a:srgbClr val="0033CC"/>
              </a:solidFill>
              <a:latin typeface="Times New Roman" panose="02020603050405020304" pitchFamily="18" charset="0"/>
            </a:endParaRPr>
          </a:p>
          <a:p>
            <a:endParaRPr lang="en-US" altLang="zh-CN" sz="3200" b="1" u="sng" dirty="0">
              <a:solidFill>
                <a:srgbClr val="0033CC"/>
              </a:solidFill>
              <a:latin typeface="Times New Roman" panose="02020603050405020304" pitchFamily="18" charset="0"/>
            </a:endParaRPr>
          </a:p>
        </p:txBody>
      </p:sp>
      <p:graphicFrame>
        <p:nvGraphicFramePr>
          <p:cNvPr id="448643" name="Object 131"/>
          <p:cNvGraphicFramePr/>
          <p:nvPr/>
        </p:nvGraphicFramePr>
        <p:xfrm>
          <a:off x="4913313" y="4252913"/>
          <a:ext cx="3649662" cy="1003300"/>
        </p:xfrm>
        <a:graphic>
          <a:graphicData uri="http://schemas.openxmlformats.org/presentationml/2006/ole">
            <mc:AlternateContent xmlns:mc="http://schemas.openxmlformats.org/markup-compatibility/2006">
              <mc:Choice xmlns:v="urn:schemas-microsoft-com:vml" Requires="v">
                <p:oleObj spid="_x0000_s4200" name="" r:id="rId5" imgW="1663700" imgH="457200" progId="Equation.3">
                  <p:embed/>
                </p:oleObj>
              </mc:Choice>
              <mc:Fallback>
                <p:oleObj name="" r:id="rId5" imgW="1663700" imgH="457200" progId="Equation.3">
                  <p:embed/>
                  <p:pic>
                    <p:nvPicPr>
                      <p:cNvPr id="0" name="图片 4199"/>
                      <p:cNvPicPr/>
                      <p:nvPr/>
                    </p:nvPicPr>
                    <p:blipFill>
                      <a:blip r:embed="rId6">
                        <a:clrChange>
                          <a:clrFrom>
                            <a:srgbClr val="000000"/>
                          </a:clrFrom>
                          <a:clrTo>
                            <a:srgbClr val="0033CC"/>
                          </a:clrTo>
                        </a:clrChange>
                      </a:blip>
                      <a:stretch>
                        <a:fillRect/>
                      </a:stretch>
                    </p:blipFill>
                    <p:spPr>
                      <a:xfrm>
                        <a:off x="4913313" y="4252913"/>
                        <a:ext cx="3649662" cy="1003300"/>
                      </a:xfrm>
                      <a:prstGeom prst="rect">
                        <a:avLst/>
                      </a:prstGeom>
                      <a:noFill/>
                      <a:ln w="38100">
                        <a:noFill/>
                        <a:miter/>
                      </a:ln>
                    </p:spPr>
                  </p:pic>
                </p:oleObj>
              </mc:Fallback>
            </mc:AlternateContent>
          </a:graphicData>
        </a:graphic>
      </p:graphicFrame>
      <p:graphicFrame>
        <p:nvGraphicFramePr>
          <p:cNvPr id="448644" name="Object 132"/>
          <p:cNvGraphicFramePr/>
          <p:nvPr/>
        </p:nvGraphicFramePr>
        <p:xfrm>
          <a:off x="4938713" y="5207000"/>
          <a:ext cx="2570162" cy="1014413"/>
        </p:xfrm>
        <a:graphic>
          <a:graphicData uri="http://schemas.openxmlformats.org/presentationml/2006/ole">
            <mc:AlternateContent xmlns:mc="http://schemas.openxmlformats.org/markup-compatibility/2006">
              <mc:Choice xmlns:v="urn:schemas-microsoft-com:vml" Requires="v">
                <p:oleObj spid="_x0000_s4201" name="" r:id="rId7" imgW="1091565" imgH="431800" progId="Equation.3">
                  <p:embed/>
                </p:oleObj>
              </mc:Choice>
              <mc:Fallback>
                <p:oleObj name="" r:id="rId7" imgW="1091565" imgH="431800" progId="Equation.3">
                  <p:embed/>
                  <p:pic>
                    <p:nvPicPr>
                      <p:cNvPr id="0" name="图片 4200"/>
                      <p:cNvPicPr/>
                      <p:nvPr/>
                    </p:nvPicPr>
                    <p:blipFill>
                      <a:blip r:embed="rId8">
                        <a:clrChange>
                          <a:clrFrom>
                            <a:srgbClr val="000000"/>
                          </a:clrFrom>
                          <a:clrTo>
                            <a:srgbClr val="0033CC"/>
                          </a:clrTo>
                        </a:clrChange>
                      </a:blip>
                      <a:stretch>
                        <a:fillRect/>
                      </a:stretch>
                    </p:blipFill>
                    <p:spPr>
                      <a:xfrm>
                        <a:off x="4938713" y="5207000"/>
                        <a:ext cx="2570162" cy="1014413"/>
                      </a:xfrm>
                      <a:prstGeom prst="rect">
                        <a:avLst/>
                      </a:prstGeom>
                      <a:noFill/>
                      <a:ln w="38100">
                        <a:noFill/>
                        <a:miter/>
                      </a:ln>
                    </p:spPr>
                  </p:pic>
                </p:oleObj>
              </mc:Fallback>
            </mc:AlternateContent>
          </a:graphicData>
        </a:graphic>
      </p:graphicFrame>
      <p:sp>
        <p:nvSpPr>
          <p:cNvPr id="75909" name="Text Box 133"/>
          <p:cNvSpPr txBox="1"/>
          <p:nvPr/>
        </p:nvSpPr>
        <p:spPr>
          <a:xfrm>
            <a:off x="4819650" y="6159500"/>
            <a:ext cx="4324350" cy="519113"/>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ea typeface="楷体_GB2312" pitchFamily="49" charset="-122"/>
              </a:rPr>
              <a:t>i</a:t>
            </a:r>
            <a:r>
              <a:rPr lang="en-US" altLang="zh-CN" sz="2800" b="1" baseline="-25000" dirty="0">
                <a:solidFill>
                  <a:srgbClr val="FF0066"/>
                </a:solidFill>
                <a:latin typeface="Times New Roman" panose="02020603050405020304" pitchFamily="18" charset="0"/>
                <a:ea typeface="楷体_GB2312" pitchFamily="49" charset="-122"/>
              </a:rPr>
              <a:t>B </a:t>
            </a:r>
            <a:r>
              <a:rPr lang="en-US" altLang="zh-CN" sz="2800" b="1" dirty="0">
                <a:solidFill>
                  <a:srgbClr val="FF0066"/>
                </a:solidFill>
                <a:latin typeface="Times New Roman" panose="02020603050405020304" pitchFamily="18" charset="0"/>
                <a:ea typeface="楷体_GB2312" pitchFamily="49" charset="-122"/>
              </a:rPr>
              <a:t>&gt; </a:t>
            </a:r>
            <a:r>
              <a:rPr lang="en-US" altLang="zh-CN" sz="2800" b="1" i="1" dirty="0">
                <a:solidFill>
                  <a:srgbClr val="FF0066"/>
                </a:solidFill>
                <a:latin typeface="Times New Roman" panose="02020603050405020304" pitchFamily="18" charset="0"/>
                <a:ea typeface="楷体_GB2312" pitchFamily="49" charset="-122"/>
              </a:rPr>
              <a:t>I</a:t>
            </a:r>
            <a:r>
              <a:rPr lang="en-US" altLang="zh-CN" sz="2800" b="1" baseline="-25000" dirty="0">
                <a:solidFill>
                  <a:srgbClr val="FF0066"/>
                </a:solidFill>
                <a:latin typeface="Times New Roman" panose="02020603050405020304" pitchFamily="18" charset="0"/>
                <a:ea typeface="楷体_GB2312" pitchFamily="49" charset="-122"/>
              </a:rPr>
              <a:t>BS</a:t>
            </a:r>
            <a:r>
              <a:rPr lang="zh-CN" altLang="en-US" sz="2800" b="1" dirty="0">
                <a:solidFill>
                  <a:srgbClr val="FF0066"/>
                </a:solidFill>
                <a:latin typeface="Times New Roman" panose="02020603050405020304" pitchFamily="18" charset="0"/>
              </a:rPr>
              <a:t>，</a:t>
            </a:r>
            <a:r>
              <a:rPr lang="zh-CN" altLang="en-US" sz="2800" b="1" dirty="0">
                <a:solidFill>
                  <a:srgbClr val="0033CC"/>
                </a:solidFill>
                <a:latin typeface="Times New Roman" panose="02020603050405020304" pitchFamily="18" charset="0"/>
              </a:rPr>
              <a:t>则三极管</a:t>
            </a:r>
            <a:r>
              <a:rPr lang="zh-CN" altLang="en-US" sz="2800" b="1" dirty="0">
                <a:solidFill>
                  <a:srgbClr val="FF0066"/>
                </a:solidFill>
                <a:latin typeface="Times New Roman" panose="02020603050405020304" pitchFamily="18" charset="0"/>
              </a:rPr>
              <a:t>饱和。</a:t>
            </a:r>
            <a:endParaRPr lang="zh-CN" altLang="en-US" sz="2800" b="1" dirty="0">
              <a:solidFill>
                <a:srgbClr val="FF0066"/>
              </a:solidFill>
              <a:latin typeface="Times New Roman" panose="02020603050405020304" pitchFamily="18" charset="0"/>
            </a:endParaRPr>
          </a:p>
        </p:txBody>
      </p:sp>
      <p:sp>
        <p:nvSpPr>
          <p:cNvPr id="75917" name="Oval 141"/>
          <p:cNvSpPr/>
          <p:nvPr/>
        </p:nvSpPr>
        <p:spPr>
          <a:xfrm>
            <a:off x="6862763" y="2959100"/>
            <a:ext cx="107950" cy="107950"/>
          </a:xfrm>
          <a:prstGeom prst="ellipse">
            <a:avLst/>
          </a:prstGeom>
          <a:solidFill>
            <a:srgbClr val="FF3300"/>
          </a:solidFill>
          <a:ln w="952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7" name="页脚占位符 4"/>
          <p:cNvSpPr txBox="1">
            <a:spLocks noGrp="1"/>
          </p:cNvSpPr>
          <p:nvPr>
            <p:custDataLst>
              <p:tags r:id="rId9"/>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wipe(left)">
                                      <p:cBhvr>
                                        <p:cTn id="7" dur="500"/>
                                        <p:tgtEl>
                                          <p:spTgt spid="757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5814">
                                            <p:txEl>
                                              <p:charRg st="4294967295" end="4294967295"/>
                                            </p:txEl>
                                          </p:spTgt>
                                        </p:tgtEl>
                                        <p:attrNameLst>
                                          <p:attrName>style.visibility</p:attrName>
                                        </p:attrNameLst>
                                      </p:cBhvr>
                                      <p:to>
                                        <p:strVal val="visible"/>
                                      </p:to>
                                    </p:set>
                                    <p:animEffect transition="in" filter="wipe(left)">
                                      <p:cBhvr>
                                        <p:cTn id="17" dur="500"/>
                                        <p:tgtEl>
                                          <p:spTgt spid="75814">
                                            <p:txEl>
                                              <p:charRg st="4294967295" end="42949672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5814">
                                            <p:txEl>
                                              <p:charRg st="0" end="3"/>
                                            </p:txEl>
                                          </p:spTgt>
                                        </p:tgtEl>
                                        <p:attrNameLst>
                                          <p:attrName>style.visibility</p:attrName>
                                        </p:attrNameLst>
                                      </p:cBhvr>
                                      <p:to>
                                        <p:strVal val="visible"/>
                                      </p:to>
                                    </p:set>
                                    <p:animEffect transition="in" filter="wipe(left)">
                                      <p:cBhvr>
                                        <p:cTn id="22" dur="500"/>
                                        <p:tgtEl>
                                          <p:spTgt spid="75814">
                                            <p:txEl>
                                              <p:charRg st="0"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75850">
                                            <p:txEl>
                                              <p:charRg st="0" end="4"/>
                                            </p:txEl>
                                          </p:spTgt>
                                        </p:tgtEl>
                                        <p:attrNameLst>
                                          <p:attrName>style.visibility</p:attrName>
                                        </p:attrNameLst>
                                      </p:cBhvr>
                                      <p:to>
                                        <p:strVal val="visible"/>
                                      </p:to>
                                    </p:set>
                                    <p:animEffect transition="in" filter="wipe(left)">
                                      <p:cBhvr>
                                        <p:cTn id="36" dur="500"/>
                                        <p:tgtEl>
                                          <p:spTgt spid="75850">
                                            <p:txEl>
                                              <p:charRg st="0"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75847"/>
                                        </p:tgtEl>
                                        <p:attrNameLst>
                                          <p:attrName>style.visibility</p:attrName>
                                        </p:attrNameLst>
                                      </p:cBhvr>
                                      <p:to>
                                        <p:strVal val="visible"/>
                                      </p:to>
                                    </p:set>
                                    <p:animEffect transition="in" filter="wipe(left)">
                                      <p:cBhvr>
                                        <p:cTn id="41" dur="500"/>
                                        <p:tgtEl>
                                          <p:spTgt spid="7584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75848">
                                            <p:txEl>
                                              <p:charRg st="0" end="8"/>
                                            </p:txEl>
                                          </p:spTgt>
                                        </p:tgtEl>
                                        <p:attrNameLst>
                                          <p:attrName>style.visibility</p:attrName>
                                        </p:attrNameLst>
                                      </p:cBhvr>
                                      <p:to>
                                        <p:strVal val="visible"/>
                                      </p:to>
                                    </p:set>
                                    <p:animEffect transition="in" filter="wipe(left)">
                                      <p:cBhvr>
                                        <p:cTn id="46" dur="500"/>
                                        <p:tgtEl>
                                          <p:spTgt spid="75848">
                                            <p:txEl>
                                              <p:charRg st="0" end="8"/>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5" presetClass="entr" presetSubtype="0" fill="hold" grpId="0" nodeType="clickEffect">
                                  <p:stCondLst>
                                    <p:cond delay="0"/>
                                  </p:stCondLst>
                                  <p:childTnLst>
                                    <p:set>
                                      <p:cBhvr>
                                        <p:cTn id="50" dur="1" fill="hold">
                                          <p:stCondLst>
                                            <p:cond delay="0"/>
                                          </p:stCondLst>
                                        </p:cTn>
                                        <p:tgtEl>
                                          <p:spTgt spid="75917"/>
                                        </p:tgtEl>
                                        <p:attrNameLst>
                                          <p:attrName>style.visibility</p:attrName>
                                        </p:attrNameLst>
                                      </p:cBhvr>
                                      <p:to>
                                        <p:strVal val="visible"/>
                                      </p:to>
                                    </p:set>
                                    <p:anim calcmode="lin" valueType="num">
                                      <p:cBhvr>
                                        <p:cTn id="51" dur="1000" fill="hold"/>
                                        <p:tgtEl>
                                          <p:spTgt spid="75917"/>
                                        </p:tgtEl>
                                        <p:attrNameLst>
                                          <p:attrName>ppt_w</p:attrName>
                                        </p:attrNameLst>
                                      </p:cBhvr>
                                      <p:tavLst>
                                        <p:tav tm="0">
                                          <p:val>
                                            <p:fltVal val="0.000000"/>
                                          </p:val>
                                        </p:tav>
                                        <p:tav tm="100000">
                                          <p:val>
                                            <p:strVal val="#ppt_w"/>
                                          </p:val>
                                        </p:tav>
                                      </p:tavLst>
                                    </p:anim>
                                    <p:anim calcmode="lin" valueType="num">
                                      <p:cBhvr>
                                        <p:cTn id="52" dur="1000" fill="hold"/>
                                        <p:tgtEl>
                                          <p:spTgt spid="75917"/>
                                        </p:tgtEl>
                                        <p:attrNameLst>
                                          <p:attrName>ppt_h</p:attrName>
                                        </p:attrNameLst>
                                      </p:cBhvr>
                                      <p:tavLst>
                                        <p:tav tm="0">
                                          <p:val>
                                            <p:fltVal val="0.000000"/>
                                          </p:val>
                                        </p:tav>
                                        <p:tav tm="100000">
                                          <p:val>
                                            <p:strVal val="#ppt_h"/>
                                          </p:val>
                                        </p:tav>
                                      </p:tavLst>
                                    </p:anim>
                                    <p:anim calcmode="lin" valueType="num">
                                      <p:cBhvr>
                                        <p:cTn id="53" dur="1000" fill="hold"/>
                                        <p:tgtEl>
                                          <p:spTgt spid="75917"/>
                                        </p:tgtEl>
                                        <p:attrNameLst>
                                          <p:attrName>ppt_x</p:attrName>
                                        </p:attrNameLst>
                                      </p:cBhvr>
                                      <p:tavLst>
                                        <p:tav tm="0" fmla="#ppt_x+(cos(-2*pi*(1-$))*-#ppt_x-sin(-2*pi*(1-$))*(1-#ppt_y))*(1-$)">
                                          <p:val>
                                            <p:fltVal val="0.000000"/>
                                          </p:val>
                                        </p:tav>
                                        <p:tav tm="100000">
                                          <p:val>
                                            <p:fltVal val="1.000000"/>
                                          </p:val>
                                        </p:tav>
                                      </p:tavLst>
                                    </p:anim>
                                    <p:anim calcmode="lin" valueType="num">
                                      <p:cBhvr>
                                        <p:cTn id="54" dur="1000" fill="hold"/>
                                        <p:tgtEl>
                                          <p:spTgt spid="75917"/>
                                        </p:tgtEl>
                                        <p:attrNameLst>
                                          <p:attrName>ppt_y</p:attrName>
                                        </p:attrNameLst>
                                      </p:cBhvr>
                                      <p:tavLst>
                                        <p:tav tm="0" fmla="#ppt_y+(sin(-2*pi*(1-$))*-#ppt_x+cos(-2*pi*(1-$))*(1-#ppt_y))*(1-$)">
                                          <p:val>
                                            <p:fltVal val="0.000000"/>
                                          </p:val>
                                        </p:tav>
                                        <p:tav tm="100000">
                                          <p:val>
                                            <p:fltVal val="1.000000"/>
                                          </p:val>
                                        </p:tav>
                                      </p:tavLst>
                                    </p:anim>
                                  </p:childTnLst>
                                </p:cTn>
                              </p:par>
                            </p:childTnLst>
                          </p:cTn>
                        </p:par>
                        <p:par>
                          <p:cTn id="55" fill="hold">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75849">
                                            <p:txEl>
                                              <p:charRg st="0" end="8"/>
                                            </p:txEl>
                                          </p:spTgt>
                                        </p:tgtEl>
                                        <p:attrNameLst>
                                          <p:attrName>style.visibility</p:attrName>
                                        </p:attrNameLst>
                                      </p:cBhvr>
                                      <p:to>
                                        <p:strVal val="visible"/>
                                      </p:to>
                                    </p:set>
                                    <p:animEffect transition="in" filter="wipe(left)">
                                      <p:cBhvr>
                                        <p:cTn id="58" dur="500"/>
                                        <p:tgtEl>
                                          <p:spTgt spid="75849">
                                            <p:txEl>
                                              <p:charRg st="0" end="8"/>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75851"/>
                                        </p:tgtEl>
                                        <p:attrNameLst>
                                          <p:attrName>style.visibility</p:attrName>
                                        </p:attrNameLst>
                                      </p:cBhvr>
                                      <p:to>
                                        <p:strVal val="visible"/>
                                      </p:to>
                                    </p:set>
                                    <p:animEffect transition="in" filter="wipe(left)">
                                      <p:cBhvr>
                                        <p:cTn id="63" dur="500"/>
                                        <p:tgtEl>
                                          <p:spTgt spid="7585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75852"/>
                                        </p:tgtEl>
                                        <p:attrNameLst>
                                          <p:attrName>style.visibility</p:attrName>
                                        </p:attrNameLst>
                                      </p:cBhvr>
                                      <p:to>
                                        <p:strVal val="visible"/>
                                      </p:to>
                                    </p:set>
                                    <p:animEffect transition="in" filter="wipe(left)">
                                      <p:cBhvr>
                                        <p:cTn id="68" dur="500"/>
                                        <p:tgtEl>
                                          <p:spTgt spid="7585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448589"/>
                                        </p:tgtEl>
                                        <p:attrNameLst>
                                          <p:attrName>style.visibility</p:attrName>
                                        </p:attrNameLst>
                                      </p:cBhvr>
                                      <p:to>
                                        <p:strVal val="visible"/>
                                      </p:to>
                                    </p:set>
                                    <p:animEffect transition="in" filter="wipe(left)">
                                      <p:cBhvr>
                                        <p:cTn id="73" dur="500"/>
                                        <p:tgtEl>
                                          <p:spTgt spid="448589"/>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448590"/>
                                        </p:tgtEl>
                                        <p:attrNameLst>
                                          <p:attrName>style.visibility</p:attrName>
                                        </p:attrNameLst>
                                      </p:cBhvr>
                                      <p:to>
                                        <p:strVal val="visible"/>
                                      </p:to>
                                    </p:set>
                                    <p:animEffect transition="in" filter="wipe(left)">
                                      <p:cBhvr>
                                        <p:cTn id="78" dur="500"/>
                                        <p:tgtEl>
                                          <p:spTgt spid="448590"/>
                                        </p:tgtEl>
                                      </p:cBhvr>
                                    </p:animEffect>
                                  </p:childTnLst>
                                </p:cTn>
                              </p:par>
                            </p:childTnLst>
                          </p:cTn>
                        </p:par>
                      </p:childTnLst>
                    </p:cTn>
                  </p:par>
                  <p:par>
                    <p:cTn id="79" fill="hold">
                      <p:stCondLst>
                        <p:cond delay="indefinite"/>
                      </p:stCondLst>
                      <p:childTnLst>
                        <p:par>
                          <p:cTn id="80" fill="hold">
                            <p:stCondLst>
                              <p:cond delay="0"/>
                            </p:stCondLst>
                            <p:childTnLst>
                              <p:par>
                                <p:cTn id="81" presetID="15" presetClass="entr" presetSubtype="0" fill="hold" grpId="0" nodeType="clickEffect">
                                  <p:stCondLst>
                                    <p:cond delay="0"/>
                                  </p:stCondLst>
                                  <p:childTnLst>
                                    <p:set>
                                      <p:cBhvr>
                                        <p:cTn id="82" dur="1" fill="hold">
                                          <p:stCondLst>
                                            <p:cond delay="0"/>
                                          </p:stCondLst>
                                        </p:cTn>
                                        <p:tgtEl>
                                          <p:spTgt spid="75855"/>
                                        </p:tgtEl>
                                        <p:attrNameLst>
                                          <p:attrName>style.visibility</p:attrName>
                                        </p:attrNameLst>
                                      </p:cBhvr>
                                      <p:to>
                                        <p:strVal val="visible"/>
                                      </p:to>
                                    </p:set>
                                    <p:anim calcmode="lin" valueType="num">
                                      <p:cBhvr>
                                        <p:cTn id="83" dur="1000" fill="hold"/>
                                        <p:tgtEl>
                                          <p:spTgt spid="75855"/>
                                        </p:tgtEl>
                                        <p:attrNameLst>
                                          <p:attrName>ppt_w</p:attrName>
                                        </p:attrNameLst>
                                      </p:cBhvr>
                                      <p:tavLst>
                                        <p:tav tm="0">
                                          <p:val>
                                            <p:fltVal val="0.000000"/>
                                          </p:val>
                                        </p:tav>
                                        <p:tav tm="100000">
                                          <p:val>
                                            <p:strVal val="#ppt_w"/>
                                          </p:val>
                                        </p:tav>
                                      </p:tavLst>
                                    </p:anim>
                                    <p:anim calcmode="lin" valueType="num">
                                      <p:cBhvr>
                                        <p:cTn id="84" dur="1000" fill="hold"/>
                                        <p:tgtEl>
                                          <p:spTgt spid="75855"/>
                                        </p:tgtEl>
                                        <p:attrNameLst>
                                          <p:attrName>ppt_h</p:attrName>
                                        </p:attrNameLst>
                                      </p:cBhvr>
                                      <p:tavLst>
                                        <p:tav tm="0">
                                          <p:val>
                                            <p:fltVal val="0.000000"/>
                                          </p:val>
                                        </p:tav>
                                        <p:tav tm="100000">
                                          <p:val>
                                            <p:strVal val="#ppt_h"/>
                                          </p:val>
                                        </p:tav>
                                      </p:tavLst>
                                    </p:anim>
                                    <p:anim calcmode="lin" valueType="num">
                                      <p:cBhvr>
                                        <p:cTn id="85" dur="1000" fill="hold"/>
                                        <p:tgtEl>
                                          <p:spTgt spid="75855"/>
                                        </p:tgtEl>
                                        <p:attrNameLst>
                                          <p:attrName>ppt_x</p:attrName>
                                        </p:attrNameLst>
                                      </p:cBhvr>
                                      <p:tavLst>
                                        <p:tav tm="0" fmla="#ppt_x+(cos(-2*pi*(1-$))*-#ppt_x-sin(-2*pi*(1-$))*(1-#ppt_y))*(1-$)">
                                          <p:val>
                                            <p:fltVal val="0.000000"/>
                                          </p:val>
                                        </p:tav>
                                        <p:tav tm="100000">
                                          <p:val>
                                            <p:fltVal val="1.000000"/>
                                          </p:val>
                                        </p:tav>
                                      </p:tavLst>
                                    </p:anim>
                                    <p:anim calcmode="lin" valueType="num">
                                      <p:cBhvr>
                                        <p:cTn id="86" dur="1000" fill="hold"/>
                                        <p:tgtEl>
                                          <p:spTgt spid="75855"/>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nodeType="clickEffect">
                                  <p:stCondLst>
                                    <p:cond delay="0"/>
                                  </p:stCondLst>
                                  <p:childTnLst>
                                    <p:set>
                                      <p:cBhvr>
                                        <p:cTn id="90" dur="1" fill="hold">
                                          <p:stCondLst>
                                            <p:cond delay="0"/>
                                          </p:stCondLst>
                                        </p:cTn>
                                        <p:tgtEl>
                                          <p:spTgt spid="75856"/>
                                        </p:tgtEl>
                                        <p:attrNameLst>
                                          <p:attrName>style.visibility</p:attrName>
                                        </p:attrNameLst>
                                      </p:cBhvr>
                                      <p:to>
                                        <p:strVal val="visible"/>
                                      </p:to>
                                    </p:set>
                                    <p:animEffect transition="in" filter="wipe(up)">
                                      <p:cBhvr>
                                        <p:cTn id="91" dur="500"/>
                                        <p:tgtEl>
                                          <p:spTgt spid="75856"/>
                                        </p:tgtEl>
                                      </p:cBhvr>
                                    </p:animEffect>
                                  </p:childTnLst>
                                </p:cTn>
                              </p:par>
                            </p:childTnLst>
                          </p:cTn>
                        </p:par>
                        <p:par>
                          <p:cTn id="92" fill="hold">
                            <p:stCondLst>
                              <p:cond delay="500"/>
                            </p:stCondLst>
                            <p:childTnLst>
                              <p:par>
                                <p:cTn id="93" presetID="22" presetClass="entr" presetSubtype="8" fill="hold" grpId="0" nodeType="afterEffect">
                                  <p:stCondLst>
                                    <p:cond delay="0"/>
                                  </p:stCondLst>
                                  <p:childTnLst>
                                    <p:set>
                                      <p:cBhvr>
                                        <p:cTn id="94" dur="1" fill="hold">
                                          <p:stCondLst>
                                            <p:cond delay="0"/>
                                          </p:stCondLst>
                                        </p:cTn>
                                        <p:tgtEl>
                                          <p:spTgt spid="75857">
                                            <p:txEl>
                                              <p:charRg st="0" end="4"/>
                                            </p:txEl>
                                          </p:spTgt>
                                        </p:tgtEl>
                                        <p:attrNameLst>
                                          <p:attrName>style.visibility</p:attrName>
                                        </p:attrNameLst>
                                      </p:cBhvr>
                                      <p:to>
                                        <p:strVal val="visible"/>
                                      </p:to>
                                    </p:set>
                                    <p:animEffect transition="in" filter="wipe(left)">
                                      <p:cBhvr>
                                        <p:cTn id="95" dur="500"/>
                                        <p:tgtEl>
                                          <p:spTgt spid="75857">
                                            <p:txEl>
                                              <p:charRg st="0" end="4"/>
                                            </p:txEl>
                                          </p:spTgt>
                                        </p:tgtEl>
                                      </p:cBhvr>
                                    </p:animEffect>
                                  </p:childTnLst>
                                </p:cTn>
                              </p:par>
                            </p:childTnLst>
                          </p:cTn>
                        </p:par>
                        <p:par>
                          <p:cTn id="96" fill="hold">
                            <p:stCondLst>
                              <p:cond delay="1000"/>
                            </p:stCondLst>
                            <p:childTnLst>
                              <p:par>
                                <p:cTn id="97" presetID="12" presetClass="entr" presetSubtype="8" fill="hold" nodeType="afterEffect">
                                  <p:stCondLst>
                                    <p:cond delay="0"/>
                                  </p:stCondLst>
                                  <p:childTnLst>
                                    <p:set>
                                      <p:cBhvr>
                                        <p:cTn id="98" dur="1" fill="hold">
                                          <p:stCondLst>
                                            <p:cond delay="0"/>
                                          </p:stCondLst>
                                        </p:cTn>
                                        <p:tgtEl>
                                          <p:spTgt spid="75858"/>
                                        </p:tgtEl>
                                        <p:attrNameLst>
                                          <p:attrName>style.visibility</p:attrName>
                                        </p:attrNameLst>
                                      </p:cBhvr>
                                      <p:to>
                                        <p:strVal val="visible"/>
                                      </p:to>
                                    </p:set>
                                    <p:animEffect transition="in" filter="slide(fromLeft)">
                                      <p:cBhvr>
                                        <p:cTn id="99" dur="500"/>
                                        <p:tgtEl>
                                          <p:spTgt spid="75858"/>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75859">
                                            <p:txEl>
                                              <p:charRg st="0" end="17"/>
                                            </p:txEl>
                                          </p:spTgt>
                                        </p:tgtEl>
                                        <p:attrNameLst>
                                          <p:attrName>style.visibility</p:attrName>
                                        </p:attrNameLst>
                                      </p:cBhvr>
                                      <p:to>
                                        <p:strVal val="visible"/>
                                      </p:to>
                                    </p:set>
                                    <p:animEffect transition="in" filter="wipe(left)">
                                      <p:cBhvr>
                                        <p:cTn id="104" dur="500"/>
                                        <p:tgtEl>
                                          <p:spTgt spid="75859">
                                            <p:txEl>
                                              <p:charRg st="0" end="17"/>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75860">
                                            <p:txEl>
                                              <p:charRg st="0" end="10"/>
                                            </p:txEl>
                                          </p:spTgt>
                                        </p:tgtEl>
                                        <p:attrNameLst>
                                          <p:attrName>style.visibility</p:attrName>
                                        </p:attrNameLst>
                                      </p:cBhvr>
                                      <p:to>
                                        <p:strVal val="visible"/>
                                      </p:to>
                                    </p:set>
                                    <p:animEffect transition="in" filter="wipe(left)">
                                      <p:cBhvr>
                                        <p:cTn id="109" dur="500"/>
                                        <p:tgtEl>
                                          <p:spTgt spid="75860">
                                            <p:txEl>
                                              <p:charRg st="0" end="10"/>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12" presetClass="entr" presetSubtype="4" fill="hold" grpId="0" nodeType="clickEffect">
                                  <p:stCondLst>
                                    <p:cond delay="0"/>
                                  </p:stCondLst>
                                  <p:childTnLst>
                                    <p:set>
                                      <p:cBhvr>
                                        <p:cTn id="113" dur="1" fill="hold">
                                          <p:stCondLst>
                                            <p:cond delay="0"/>
                                          </p:stCondLst>
                                        </p:cTn>
                                        <p:tgtEl>
                                          <p:spTgt spid="75861"/>
                                        </p:tgtEl>
                                        <p:attrNameLst>
                                          <p:attrName>style.visibility</p:attrName>
                                        </p:attrNameLst>
                                      </p:cBhvr>
                                      <p:to>
                                        <p:strVal val="visible"/>
                                      </p:to>
                                    </p:set>
                                    <p:animEffect transition="in" filter="slide(fromBottom)">
                                      <p:cBhvr>
                                        <p:cTn id="114" dur="500"/>
                                        <p:tgtEl>
                                          <p:spTgt spid="75861"/>
                                        </p:tgtEl>
                                      </p:cBhvr>
                                    </p:animEffect>
                                  </p:childTnLst>
                                </p:cTn>
                              </p:par>
                            </p:childTnLst>
                          </p:cTn>
                        </p:par>
                        <p:par>
                          <p:cTn id="115" fill="hold">
                            <p:stCondLst>
                              <p:cond delay="500"/>
                            </p:stCondLst>
                            <p:childTnLst>
                              <p:par>
                                <p:cTn id="116" presetID="22" presetClass="entr" presetSubtype="8" fill="hold" grpId="0" nodeType="afterEffect">
                                  <p:stCondLst>
                                    <p:cond delay="0"/>
                                  </p:stCondLst>
                                  <p:childTnLst>
                                    <p:set>
                                      <p:cBhvr>
                                        <p:cTn id="117" dur="1" fill="hold">
                                          <p:stCondLst>
                                            <p:cond delay="0"/>
                                          </p:stCondLst>
                                        </p:cTn>
                                        <p:tgtEl>
                                          <p:spTgt spid="75862"/>
                                        </p:tgtEl>
                                        <p:attrNameLst>
                                          <p:attrName>style.visibility</p:attrName>
                                        </p:attrNameLst>
                                      </p:cBhvr>
                                      <p:to>
                                        <p:strVal val="visible"/>
                                      </p:to>
                                    </p:set>
                                    <p:animEffect transition="in" filter="wipe(left)">
                                      <p:cBhvr>
                                        <p:cTn id="118" dur="500"/>
                                        <p:tgtEl>
                                          <p:spTgt spid="75862"/>
                                        </p:tgtEl>
                                      </p:cBhvr>
                                    </p:animEffect>
                                  </p:childTnLst>
                                </p:cTn>
                              </p:par>
                            </p:childTnLst>
                          </p:cTn>
                        </p:par>
                        <p:par>
                          <p:cTn id="119" fill="hold">
                            <p:stCondLst>
                              <p:cond delay="1000"/>
                            </p:stCondLst>
                            <p:childTnLst>
                              <p:par>
                                <p:cTn id="120" presetID="22" presetClass="entr" presetSubtype="8" fill="hold" nodeType="afterEffect">
                                  <p:stCondLst>
                                    <p:cond delay="0"/>
                                  </p:stCondLst>
                                  <p:childTnLst>
                                    <p:set>
                                      <p:cBhvr>
                                        <p:cTn id="121" dur="1" fill="hold">
                                          <p:stCondLst>
                                            <p:cond delay="0"/>
                                          </p:stCondLst>
                                        </p:cTn>
                                        <p:tgtEl>
                                          <p:spTgt spid="6"/>
                                        </p:tgtEl>
                                        <p:attrNameLst>
                                          <p:attrName>style.visibility</p:attrName>
                                        </p:attrNameLst>
                                      </p:cBhvr>
                                      <p:to>
                                        <p:strVal val="visible"/>
                                      </p:to>
                                    </p:set>
                                    <p:animEffect transition="in" filter="wipe(left)">
                                      <p:cBhvr>
                                        <p:cTn id="122" dur="500"/>
                                        <p:tgtEl>
                                          <p:spTgt spid="6"/>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75892"/>
                                        </p:tgtEl>
                                        <p:attrNameLst>
                                          <p:attrName>style.visibility</p:attrName>
                                        </p:attrNameLst>
                                      </p:cBhvr>
                                      <p:to>
                                        <p:strVal val="visible"/>
                                      </p:to>
                                    </p:set>
                                    <p:animEffect transition="in" filter="wipe(left)">
                                      <p:cBhvr>
                                        <p:cTn id="127" dur="500"/>
                                        <p:tgtEl>
                                          <p:spTgt spid="75892"/>
                                        </p:tgtEl>
                                      </p:cBhvr>
                                    </p:animEffect>
                                  </p:childTnLst>
                                </p:cTn>
                              </p:par>
                            </p:childTnLst>
                          </p:cTn>
                        </p:par>
                        <p:par>
                          <p:cTn id="128" fill="hold">
                            <p:stCondLst>
                              <p:cond delay="500"/>
                            </p:stCondLst>
                            <p:childTnLst>
                              <p:par>
                                <p:cTn id="129" presetID="12" presetClass="entr" presetSubtype="8" fill="hold" grpId="0" nodeType="afterEffect">
                                  <p:stCondLst>
                                    <p:cond delay="0"/>
                                  </p:stCondLst>
                                  <p:childTnLst>
                                    <p:set>
                                      <p:cBhvr>
                                        <p:cTn id="130" dur="1" fill="hold">
                                          <p:stCondLst>
                                            <p:cond delay="0"/>
                                          </p:stCondLst>
                                        </p:cTn>
                                        <p:tgtEl>
                                          <p:spTgt spid="75893"/>
                                        </p:tgtEl>
                                        <p:attrNameLst>
                                          <p:attrName>style.visibility</p:attrName>
                                        </p:attrNameLst>
                                      </p:cBhvr>
                                      <p:to>
                                        <p:strVal val="visible"/>
                                      </p:to>
                                    </p:set>
                                    <p:animEffect transition="in" filter="slide(fromLeft)">
                                      <p:cBhvr>
                                        <p:cTn id="131" dur="500"/>
                                        <p:tgtEl>
                                          <p:spTgt spid="75893"/>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1" fill="hold" nodeType="clickEffect">
                                  <p:stCondLst>
                                    <p:cond delay="0"/>
                                  </p:stCondLst>
                                  <p:childTnLst>
                                    <p:set>
                                      <p:cBhvr>
                                        <p:cTn id="135" dur="1" fill="hold">
                                          <p:stCondLst>
                                            <p:cond delay="0"/>
                                          </p:stCondLst>
                                        </p:cTn>
                                        <p:tgtEl>
                                          <p:spTgt spid="75903"/>
                                        </p:tgtEl>
                                        <p:attrNameLst>
                                          <p:attrName>style.visibility</p:attrName>
                                        </p:attrNameLst>
                                      </p:cBhvr>
                                      <p:to>
                                        <p:strVal val="visible"/>
                                      </p:to>
                                    </p:set>
                                    <p:animEffect transition="in" filter="wipe(up)">
                                      <p:cBhvr>
                                        <p:cTn id="136" dur="500"/>
                                        <p:tgtEl>
                                          <p:spTgt spid="75903"/>
                                        </p:tgtEl>
                                      </p:cBhvr>
                                    </p:animEffect>
                                  </p:childTnLst>
                                </p:cTn>
                              </p:par>
                            </p:childTnLst>
                          </p:cTn>
                        </p:par>
                        <p:par>
                          <p:cTn id="137" fill="hold">
                            <p:stCondLst>
                              <p:cond delay="500"/>
                            </p:stCondLst>
                            <p:childTnLst>
                              <p:par>
                                <p:cTn id="138" presetID="22" presetClass="entr" presetSubtype="8" fill="hold" grpId="0" nodeType="afterEffect">
                                  <p:stCondLst>
                                    <p:cond delay="0"/>
                                  </p:stCondLst>
                                  <p:childTnLst>
                                    <p:set>
                                      <p:cBhvr>
                                        <p:cTn id="139" dur="1" fill="hold">
                                          <p:stCondLst>
                                            <p:cond delay="0"/>
                                          </p:stCondLst>
                                        </p:cTn>
                                        <p:tgtEl>
                                          <p:spTgt spid="75778">
                                            <p:txEl>
                                              <p:charRg st="0" end="7"/>
                                            </p:txEl>
                                          </p:spTgt>
                                        </p:tgtEl>
                                        <p:attrNameLst>
                                          <p:attrName>style.visibility</p:attrName>
                                        </p:attrNameLst>
                                      </p:cBhvr>
                                      <p:to>
                                        <p:strVal val="visible"/>
                                      </p:to>
                                    </p:set>
                                    <p:animEffect transition="in" filter="wipe(left)">
                                      <p:cBhvr>
                                        <p:cTn id="140" dur="500"/>
                                        <p:tgtEl>
                                          <p:spTgt spid="75778">
                                            <p:txEl>
                                              <p:charRg st="0" end="7"/>
                                            </p:txEl>
                                          </p:spTgt>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grpId="0" nodeType="clickEffect">
                                  <p:stCondLst>
                                    <p:cond delay="0"/>
                                  </p:stCondLst>
                                  <p:childTnLst>
                                    <p:set>
                                      <p:cBhvr>
                                        <p:cTn id="144" dur="1" fill="hold">
                                          <p:stCondLst>
                                            <p:cond delay="0"/>
                                          </p:stCondLst>
                                        </p:cTn>
                                        <p:tgtEl>
                                          <p:spTgt spid="75894">
                                            <p:txEl>
                                              <p:charRg st="0" end="10"/>
                                            </p:txEl>
                                          </p:spTgt>
                                        </p:tgtEl>
                                        <p:attrNameLst>
                                          <p:attrName>style.visibility</p:attrName>
                                        </p:attrNameLst>
                                      </p:cBhvr>
                                      <p:to>
                                        <p:strVal val="visible"/>
                                      </p:to>
                                    </p:set>
                                    <p:animEffect transition="in" filter="wipe(left)">
                                      <p:cBhvr>
                                        <p:cTn id="145" dur="500"/>
                                        <p:tgtEl>
                                          <p:spTgt spid="75894">
                                            <p:txEl>
                                              <p:charRg st="0" end="10"/>
                                            </p:txEl>
                                          </p:spTgt>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grpId="0" nodeType="clickEffect">
                                  <p:stCondLst>
                                    <p:cond delay="0"/>
                                  </p:stCondLst>
                                  <p:childTnLst>
                                    <p:set>
                                      <p:cBhvr>
                                        <p:cTn id="149" dur="1" fill="hold">
                                          <p:stCondLst>
                                            <p:cond delay="0"/>
                                          </p:stCondLst>
                                        </p:cTn>
                                        <p:tgtEl>
                                          <p:spTgt spid="75904"/>
                                        </p:tgtEl>
                                        <p:attrNameLst>
                                          <p:attrName>style.visibility</p:attrName>
                                        </p:attrNameLst>
                                      </p:cBhvr>
                                      <p:to>
                                        <p:strVal val="visible"/>
                                      </p:to>
                                    </p:set>
                                    <p:animEffect transition="in" filter="wipe(left)">
                                      <p:cBhvr>
                                        <p:cTn id="150" dur="500"/>
                                        <p:tgtEl>
                                          <p:spTgt spid="75904"/>
                                        </p:tgtEl>
                                      </p:cBhvr>
                                    </p:animEffect>
                                  </p:childTnLst>
                                </p:cTn>
                              </p:par>
                            </p:childTnLst>
                          </p:cTn>
                        </p:par>
                        <p:par>
                          <p:cTn id="151" fill="hold">
                            <p:stCondLst>
                              <p:cond delay="500"/>
                            </p:stCondLst>
                            <p:childTnLst>
                              <p:par>
                                <p:cTn id="152" presetID="22" presetClass="entr" presetSubtype="8" fill="hold" nodeType="afterEffect">
                                  <p:stCondLst>
                                    <p:cond delay="0"/>
                                  </p:stCondLst>
                                  <p:childTnLst>
                                    <p:set>
                                      <p:cBhvr>
                                        <p:cTn id="153" dur="1" fill="hold">
                                          <p:stCondLst>
                                            <p:cond delay="0"/>
                                          </p:stCondLst>
                                        </p:cTn>
                                        <p:tgtEl>
                                          <p:spTgt spid="10"/>
                                        </p:tgtEl>
                                        <p:attrNameLst>
                                          <p:attrName>style.visibility</p:attrName>
                                        </p:attrNameLst>
                                      </p:cBhvr>
                                      <p:to>
                                        <p:strVal val="visible"/>
                                      </p:to>
                                    </p:set>
                                    <p:animEffect transition="in" filter="wipe(left)">
                                      <p:cBhvr>
                                        <p:cTn id="154" dur="500"/>
                                        <p:tgtEl>
                                          <p:spTgt spid="10"/>
                                        </p:tgtEl>
                                      </p:cBhvr>
                                    </p:animEffect>
                                  </p:childTnLst>
                                </p:cTn>
                              </p:par>
                            </p:childTnLst>
                          </p:cTn>
                        </p:par>
                        <p:par>
                          <p:cTn id="155" fill="hold">
                            <p:stCondLst>
                              <p:cond delay="1000"/>
                            </p:stCondLst>
                            <p:childTnLst>
                              <p:par>
                                <p:cTn id="156" presetID="22" presetClass="entr" presetSubtype="8" fill="hold" grpId="0" nodeType="afterEffect">
                                  <p:stCondLst>
                                    <p:cond delay="0"/>
                                  </p:stCondLst>
                                  <p:childTnLst>
                                    <p:set>
                                      <p:cBhvr>
                                        <p:cTn id="157" dur="1" fill="hold">
                                          <p:stCondLst>
                                            <p:cond delay="0"/>
                                          </p:stCondLst>
                                        </p:cTn>
                                        <p:tgtEl>
                                          <p:spTgt spid="75902"/>
                                        </p:tgtEl>
                                        <p:attrNameLst>
                                          <p:attrName>style.visibility</p:attrName>
                                        </p:attrNameLst>
                                      </p:cBhvr>
                                      <p:to>
                                        <p:strVal val="visible"/>
                                      </p:to>
                                    </p:set>
                                    <p:animEffect transition="in" filter="wipe(left)">
                                      <p:cBhvr>
                                        <p:cTn id="158" dur="500"/>
                                        <p:tgtEl>
                                          <p:spTgt spid="75902"/>
                                        </p:tgtEl>
                                      </p:cBhvr>
                                    </p:animEffect>
                                  </p:childTnLst>
                                </p:cTn>
                              </p:par>
                            </p:childTnLst>
                          </p:cTn>
                        </p:par>
                        <p:par>
                          <p:cTn id="159" fill="hold">
                            <p:stCondLst>
                              <p:cond delay="1500"/>
                            </p:stCondLst>
                            <p:childTnLst>
                              <p:par>
                                <p:cTn id="160" presetID="22" presetClass="entr" presetSubtype="8" fill="hold" grpId="0" nodeType="afterEffect">
                                  <p:stCondLst>
                                    <p:cond delay="1000"/>
                                  </p:stCondLst>
                                  <p:childTnLst>
                                    <p:set>
                                      <p:cBhvr>
                                        <p:cTn id="161" dur="1" fill="hold">
                                          <p:stCondLst>
                                            <p:cond delay="0"/>
                                          </p:stCondLst>
                                        </p:cTn>
                                        <p:tgtEl>
                                          <p:spTgt spid="75779"/>
                                        </p:tgtEl>
                                        <p:attrNameLst>
                                          <p:attrName>style.visibility</p:attrName>
                                        </p:attrNameLst>
                                      </p:cBhvr>
                                      <p:to>
                                        <p:strVal val="visible"/>
                                      </p:to>
                                    </p:set>
                                    <p:animEffect transition="in" filter="wipe(left)">
                                      <p:cBhvr>
                                        <p:cTn id="162" dur="500"/>
                                        <p:tgtEl>
                                          <p:spTgt spid="75779"/>
                                        </p:tgtEl>
                                      </p:cBhvr>
                                    </p:animEffect>
                                  </p:childTnLst>
                                </p:cTn>
                              </p:par>
                            </p:childTnLst>
                          </p:cTn>
                        </p:par>
                        <p:par>
                          <p:cTn id="163" fill="hold">
                            <p:stCondLst>
                              <p:cond delay="3000"/>
                            </p:stCondLst>
                            <p:childTnLst>
                              <p:par>
                                <p:cTn id="164" presetID="22" presetClass="entr" presetSubtype="8" fill="hold" grpId="0" nodeType="afterEffect">
                                  <p:stCondLst>
                                    <p:cond delay="1000"/>
                                  </p:stCondLst>
                                  <p:childTnLst>
                                    <p:set>
                                      <p:cBhvr>
                                        <p:cTn id="165" dur="1" fill="hold">
                                          <p:stCondLst>
                                            <p:cond delay="0"/>
                                          </p:stCondLst>
                                        </p:cTn>
                                        <p:tgtEl>
                                          <p:spTgt spid="75905"/>
                                        </p:tgtEl>
                                        <p:attrNameLst>
                                          <p:attrName>style.visibility</p:attrName>
                                        </p:attrNameLst>
                                      </p:cBhvr>
                                      <p:to>
                                        <p:strVal val="visible"/>
                                      </p:to>
                                    </p:set>
                                    <p:animEffect transition="in" filter="wipe(left)">
                                      <p:cBhvr>
                                        <p:cTn id="166" dur="500"/>
                                        <p:tgtEl>
                                          <p:spTgt spid="75905"/>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8" fill="hold" grpId="0" nodeType="clickEffect">
                                  <p:stCondLst>
                                    <p:cond delay="0"/>
                                  </p:stCondLst>
                                  <p:childTnLst>
                                    <p:set>
                                      <p:cBhvr>
                                        <p:cTn id="170" dur="1" fill="hold">
                                          <p:stCondLst>
                                            <p:cond delay="0"/>
                                          </p:stCondLst>
                                        </p:cTn>
                                        <p:tgtEl>
                                          <p:spTgt spid="75906"/>
                                        </p:tgtEl>
                                        <p:attrNameLst>
                                          <p:attrName>style.visibility</p:attrName>
                                        </p:attrNameLst>
                                      </p:cBhvr>
                                      <p:to>
                                        <p:strVal val="visible"/>
                                      </p:to>
                                    </p:set>
                                    <p:animEffect transition="in" filter="wipe(left)">
                                      <p:cBhvr>
                                        <p:cTn id="171" dur="500"/>
                                        <p:tgtEl>
                                          <p:spTgt spid="75906"/>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nodeType="clickEffect">
                                  <p:stCondLst>
                                    <p:cond delay="0"/>
                                  </p:stCondLst>
                                  <p:childTnLst>
                                    <p:set>
                                      <p:cBhvr>
                                        <p:cTn id="175" dur="1" fill="hold">
                                          <p:stCondLst>
                                            <p:cond delay="0"/>
                                          </p:stCondLst>
                                        </p:cTn>
                                        <p:tgtEl>
                                          <p:spTgt spid="448643"/>
                                        </p:tgtEl>
                                        <p:attrNameLst>
                                          <p:attrName>style.visibility</p:attrName>
                                        </p:attrNameLst>
                                      </p:cBhvr>
                                      <p:to>
                                        <p:strVal val="visible"/>
                                      </p:to>
                                    </p:set>
                                    <p:animEffect transition="in" filter="wipe(left)">
                                      <p:cBhvr>
                                        <p:cTn id="176" dur="500"/>
                                        <p:tgtEl>
                                          <p:spTgt spid="448643"/>
                                        </p:tgtEl>
                                      </p:cBhvr>
                                    </p:animEffect>
                                  </p:childTnLst>
                                </p:cTn>
                              </p:par>
                            </p:childTnLst>
                          </p:cTn>
                        </p:par>
                      </p:childTnLst>
                    </p:cTn>
                  </p:par>
                  <p:par>
                    <p:cTn id="177" fill="hold">
                      <p:stCondLst>
                        <p:cond delay="indefinite"/>
                      </p:stCondLst>
                      <p:childTnLst>
                        <p:par>
                          <p:cTn id="178" fill="hold">
                            <p:stCondLst>
                              <p:cond delay="0"/>
                            </p:stCondLst>
                            <p:childTnLst>
                              <p:par>
                                <p:cTn id="179" presetID="22" presetClass="entr" presetSubtype="8" fill="hold" nodeType="clickEffect">
                                  <p:stCondLst>
                                    <p:cond delay="0"/>
                                  </p:stCondLst>
                                  <p:childTnLst>
                                    <p:set>
                                      <p:cBhvr>
                                        <p:cTn id="180" dur="1" fill="hold">
                                          <p:stCondLst>
                                            <p:cond delay="0"/>
                                          </p:stCondLst>
                                        </p:cTn>
                                        <p:tgtEl>
                                          <p:spTgt spid="448644"/>
                                        </p:tgtEl>
                                        <p:attrNameLst>
                                          <p:attrName>style.visibility</p:attrName>
                                        </p:attrNameLst>
                                      </p:cBhvr>
                                      <p:to>
                                        <p:strVal val="visible"/>
                                      </p:to>
                                    </p:set>
                                    <p:animEffect transition="in" filter="wipe(left)">
                                      <p:cBhvr>
                                        <p:cTn id="181" dur="500"/>
                                        <p:tgtEl>
                                          <p:spTgt spid="448644"/>
                                        </p:tgtEl>
                                      </p:cBhvr>
                                    </p:animEffect>
                                  </p:childTnLst>
                                </p:cTn>
                              </p:par>
                            </p:childTnLst>
                          </p:cTn>
                        </p:par>
                      </p:childTnLst>
                    </p:cTn>
                  </p:par>
                  <p:par>
                    <p:cTn id="182" fill="hold">
                      <p:stCondLst>
                        <p:cond delay="indefinite"/>
                      </p:stCondLst>
                      <p:childTnLst>
                        <p:par>
                          <p:cTn id="183" fill="hold">
                            <p:stCondLst>
                              <p:cond delay="0"/>
                            </p:stCondLst>
                            <p:childTnLst>
                              <p:par>
                                <p:cTn id="184" presetID="22" presetClass="entr" presetSubtype="8" fill="hold" grpId="0" nodeType="clickEffect">
                                  <p:stCondLst>
                                    <p:cond delay="0"/>
                                  </p:stCondLst>
                                  <p:childTnLst>
                                    <p:set>
                                      <p:cBhvr>
                                        <p:cTn id="185" dur="1" fill="hold">
                                          <p:stCondLst>
                                            <p:cond delay="0"/>
                                          </p:stCondLst>
                                        </p:cTn>
                                        <p:tgtEl>
                                          <p:spTgt spid="75909">
                                            <p:txEl>
                                              <p:charRg st="0" end="17"/>
                                            </p:txEl>
                                          </p:spTgt>
                                        </p:tgtEl>
                                        <p:attrNameLst>
                                          <p:attrName>style.visibility</p:attrName>
                                        </p:attrNameLst>
                                      </p:cBhvr>
                                      <p:to>
                                        <p:strVal val="visible"/>
                                      </p:to>
                                    </p:set>
                                    <p:animEffect transition="in" filter="wipe(left)">
                                      <p:cBhvr>
                                        <p:cTn id="186" dur="500"/>
                                        <p:tgtEl>
                                          <p:spTgt spid="75909">
                                            <p:txEl>
                                              <p:charRg st="0"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advAuto="1000" build="p"/>
      <p:bldP spid="75779" grpId="0" bldLvl="0" animBg="1"/>
      <p:bldP spid="75780" grpId="0" bldLvl="0" animBg="1"/>
      <p:bldP spid="75814" grpId="0" build="p"/>
      <p:bldP spid="75847" grpId="0" bldLvl="0" animBg="1"/>
      <p:bldP spid="75848" grpId="0" build="p"/>
      <p:bldP spid="75849" grpId="0" advAuto="1000" build="p"/>
      <p:bldP spid="75850" grpId="0" advAuto="1000" build="p"/>
      <p:bldP spid="75851" grpId="0"/>
      <p:bldP spid="75852" grpId="0" bldLvl="0" animBg="1"/>
      <p:bldP spid="75855" grpId="0" bldLvl="0" animBg="1"/>
      <p:bldP spid="75857" grpId="0" advAuto="1000" build="p"/>
      <p:bldP spid="75859" grpId="0" build="p"/>
      <p:bldP spid="75860" grpId="0" build="p"/>
      <p:bldP spid="75861" grpId="0"/>
      <p:bldP spid="75862" grpId="0"/>
      <p:bldP spid="75893" grpId="0"/>
      <p:bldP spid="75894" grpId="0" build="p"/>
      <p:bldP spid="75902" grpId="0" bldLvl="0" animBg="1"/>
      <p:bldP spid="75904" grpId="0" bldLvl="0" animBg="1"/>
      <p:bldP spid="75905" grpId="0" bldLvl="0" animBg="1"/>
      <p:bldP spid="75906" grpId="0" bldLvl="0" animBg="1"/>
      <p:bldP spid="75909" grpId="0" build="p"/>
      <p:bldP spid="7591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800100" y="3257550"/>
            <a:ext cx="3589338" cy="3009900"/>
            <a:chOff x="492" y="2424"/>
            <a:chExt cx="2261" cy="1896"/>
          </a:xfrm>
        </p:grpSpPr>
        <p:sp>
          <p:nvSpPr>
            <p:cNvPr id="449539" name="Text Box 3"/>
            <p:cNvSpPr txBox="1"/>
            <p:nvPr/>
          </p:nvSpPr>
          <p:spPr>
            <a:xfrm>
              <a:off x="576" y="31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pSp>
          <p:nvGrpSpPr>
            <p:cNvPr id="449540" name="Group 4"/>
            <p:cNvGrpSpPr/>
            <p:nvPr/>
          </p:nvGrpSpPr>
          <p:grpSpPr>
            <a:xfrm>
              <a:off x="1344" y="2787"/>
              <a:ext cx="390" cy="288"/>
              <a:chOff x="3948" y="651"/>
              <a:chExt cx="390" cy="288"/>
            </a:xfrm>
          </p:grpSpPr>
          <p:sp>
            <p:nvSpPr>
              <p:cNvPr id="449541" name="Text Box 5"/>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49542" name="Line 6"/>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49543" name="Text Box 7"/>
            <p:cNvSpPr txBox="1"/>
            <p:nvPr/>
          </p:nvSpPr>
          <p:spPr>
            <a:xfrm>
              <a:off x="753" y="3242"/>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49544" name="Text Box 8"/>
            <p:cNvSpPr txBox="1"/>
            <p:nvPr/>
          </p:nvSpPr>
          <p:spPr>
            <a:xfrm>
              <a:off x="1647" y="2903"/>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49545" name="Line 9"/>
            <p:cNvSpPr/>
            <p:nvPr/>
          </p:nvSpPr>
          <p:spPr>
            <a:xfrm>
              <a:off x="1140" y="2448"/>
              <a:ext cx="0" cy="768"/>
            </a:xfrm>
            <a:prstGeom prst="line">
              <a:avLst/>
            </a:prstGeom>
            <a:ln w="25400" cap="flat" cmpd="sng">
              <a:solidFill>
                <a:schemeClr val="tx1"/>
              </a:solidFill>
              <a:prstDash val="solid"/>
              <a:headEnd type="none" w="med" len="med"/>
              <a:tailEnd type="none" w="sm" len="lg"/>
            </a:ln>
          </p:spPr>
        </p:sp>
        <p:grpSp>
          <p:nvGrpSpPr>
            <p:cNvPr id="449546" name="Group 10"/>
            <p:cNvGrpSpPr/>
            <p:nvPr/>
          </p:nvGrpSpPr>
          <p:grpSpPr>
            <a:xfrm>
              <a:off x="1488" y="3060"/>
              <a:ext cx="240" cy="314"/>
              <a:chOff x="4272" y="1174"/>
              <a:chExt cx="240" cy="314"/>
            </a:xfrm>
          </p:grpSpPr>
          <p:sp>
            <p:nvSpPr>
              <p:cNvPr id="449547" name="Line 11"/>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49548" name="Line 12"/>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49549" name="Line 13"/>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49550" name="Rectangle 14"/>
            <p:cNvSpPr/>
            <p:nvPr/>
          </p:nvSpPr>
          <p:spPr>
            <a:xfrm rot="5400000">
              <a:off x="1024" y="270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9551" name="Line 15"/>
            <p:cNvSpPr/>
            <p:nvPr/>
          </p:nvSpPr>
          <p:spPr>
            <a:xfrm>
              <a:off x="1710" y="3366"/>
              <a:ext cx="0" cy="804"/>
            </a:xfrm>
            <a:prstGeom prst="line">
              <a:avLst/>
            </a:prstGeom>
            <a:ln w="28575" cap="flat" cmpd="sng">
              <a:solidFill>
                <a:schemeClr val="tx1"/>
              </a:solidFill>
              <a:prstDash val="solid"/>
              <a:headEnd type="none" w="med" len="med"/>
              <a:tailEnd type="none" w="sm" len="lg"/>
            </a:ln>
          </p:spPr>
        </p:sp>
        <p:sp>
          <p:nvSpPr>
            <p:cNvPr id="449552" name="Text Box 16"/>
            <p:cNvSpPr txBox="1"/>
            <p:nvPr/>
          </p:nvSpPr>
          <p:spPr>
            <a:xfrm>
              <a:off x="2216" y="2496"/>
              <a:ext cx="537"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+V</a:t>
              </a:r>
              <a:r>
                <a:rPr lang="en-US" altLang="zh-CN" b="1" baseline="-25000" dirty="0">
                  <a:solidFill>
                    <a:srgbClr val="D60093"/>
                  </a:solidFill>
                  <a:latin typeface="Times New Roman" panose="02020603050405020304" pitchFamily="18" charset="0"/>
                </a:rPr>
                <a:t>CC</a:t>
              </a:r>
              <a:endParaRPr lang="en-US" altLang="zh-CN" b="1" baseline="-25000" dirty="0">
                <a:solidFill>
                  <a:srgbClr val="D60093"/>
                </a:solidFill>
                <a:latin typeface="Times New Roman" panose="02020603050405020304" pitchFamily="18" charset="0"/>
              </a:endParaRPr>
            </a:p>
          </p:txBody>
        </p:sp>
        <p:sp>
          <p:nvSpPr>
            <p:cNvPr id="449553" name="Text Box 17"/>
            <p:cNvSpPr txBox="1"/>
            <p:nvPr/>
          </p:nvSpPr>
          <p:spPr>
            <a:xfrm>
              <a:off x="744" y="255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49554" name="Rectangle 18"/>
            <p:cNvSpPr/>
            <p:nvPr/>
          </p:nvSpPr>
          <p:spPr>
            <a:xfrm>
              <a:off x="1137" y="4224"/>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49555" name="Line 19"/>
            <p:cNvSpPr/>
            <p:nvPr/>
          </p:nvSpPr>
          <p:spPr>
            <a:xfrm flipH="1">
              <a:off x="528" y="3216"/>
              <a:ext cx="960" cy="0"/>
            </a:xfrm>
            <a:prstGeom prst="line">
              <a:avLst/>
            </a:prstGeom>
            <a:ln w="28575" cap="flat" cmpd="sng">
              <a:solidFill>
                <a:schemeClr val="tx1"/>
              </a:solidFill>
              <a:prstDash val="solid"/>
              <a:headEnd type="none" w="med" len="med"/>
              <a:tailEnd type="none" w="med" len="med"/>
            </a:ln>
          </p:spPr>
        </p:sp>
        <p:sp>
          <p:nvSpPr>
            <p:cNvPr id="449556" name="Line 20"/>
            <p:cNvSpPr/>
            <p:nvPr/>
          </p:nvSpPr>
          <p:spPr>
            <a:xfrm flipH="1">
              <a:off x="528" y="4056"/>
              <a:ext cx="1692" cy="0"/>
            </a:xfrm>
            <a:prstGeom prst="line">
              <a:avLst/>
            </a:prstGeom>
            <a:ln w="28575" cap="flat" cmpd="sng">
              <a:solidFill>
                <a:schemeClr val="tx1"/>
              </a:solidFill>
              <a:prstDash val="solid"/>
              <a:headEnd type="none" w="med" len="med"/>
              <a:tailEnd type="none" w="med" len="med"/>
            </a:ln>
          </p:spPr>
        </p:sp>
        <p:sp>
          <p:nvSpPr>
            <p:cNvPr id="449557" name="Line 21"/>
            <p:cNvSpPr/>
            <p:nvPr/>
          </p:nvSpPr>
          <p:spPr>
            <a:xfrm>
              <a:off x="1620" y="4152"/>
              <a:ext cx="156" cy="0"/>
            </a:xfrm>
            <a:prstGeom prst="line">
              <a:avLst/>
            </a:prstGeom>
            <a:ln w="38100" cap="flat" cmpd="sng">
              <a:solidFill>
                <a:schemeClr val="tx1"/>
              </a:solidFill>
              <a:prstDash val="solid"/>
              <a:headEnd type="none" w="med" len="med"/>
              <a:tailEnd type="none" w="med" len="med"/>
            </a:ln>
          </p:spPr>
        </p:sp>
        <p:sp>
          <p:nvSpPr>
            <p:cNvPr id="449558" name="Oval 22"/>
            <p:cNvSpPr/>
            <p:nvPr/>
          </p:nvSpPr>
          <p:spPr>
            <a:xfrm>
              <a:off x="1680" y="4032"/>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9559" name="Text Box 23"/>
            <p:cNvSpPr txBox="1"/>
            <p:nvPr/>
          </p:nvSpPr>
          <p:spPr>
            <a:xfrm>
              <a:off x="1302" y="2484"/>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sp>
          <p:nvSpPr>
            <p:cNvPr id="449560" name="Text Box 24"/>
            <p:cNvSpPr txBox="1"/>
            <p:nvPr/>
          </p:nvSpPr>
          <p:spPr>
            <a:xfrm>
              <a:off x="2118" y="2829"/>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49561" name="Text Box 25"/>
            <p:cNvSpPr txBox="1"/>
            <p:nvPr/>
          </p:nvSpPr>
          <p:spPr>
            <a:xfrm>
              <a:off x="1869" y="2521"/>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49562" name="Line 26"/>
            <p:cNvSpPr/>
            <p:nvPr/>
          </p:nvSpPr>
          <p:spPr>
            <a:xfrm>
              <a:off x="1692" y="2868"/>
              <a:ext cx="540" cy="0"/>
            </a:xfrm>
            <a:prstGeom prst="line">
              <a:avLst/>
            </a:prstGeom>
            <a:ln w="28575" cap="flat" cmpd="sng">
              <a:solidFill>
                <a:schemeClr val="tx1"/>
              </a:solidFill>
              <a:prstDash val="solid"/>
              <a:headEnd type="none" w="med" len="med"/>
              <a:tailEnd type="none" w="med" len="med"/>
            </a:ln>
          </p:spPr>
        </p:sp>
        <p:grpSp>
          <p:nvGrpSpPr>
            <p:cNvPr id="449563" name="Group 27"/>
            <p:cNvGrpSpPr/>
            <p:nvPr/>
          </p:nvGrpSpPr>
          <p:grpSpPr>
            <a:xfrm>
              <a:off x="1956" y="2760"/>
              <a:ext cx="84" cy="216"/>
              <a:chOff x="528" y="3000"/>
              <a:chExt cx="84" cy="216"/>
            </a:xfrm>
          </p:grpSpPr>
          <p:sp>
            <p:nvSpPr>
              <p:cNvPr id="449564" name="Rectangle 28"/>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49565" name="Group 29"/>
              <p:cNvGrpSpPr/>
              <p:nvPr/>
            </p:nvGrpSpPr>
            <p:grpSpPr>
              <a:xfrm rot="-5400000">
                <a:off x="486" y="3079"/>
                <a:ext cx="180" cy="72"/>
                <a:chOff x="589" y="2261"/>
                <a:chExt cx="142" cy="72"/>
              </a:xfrm>
            </p:grpSpPr>
            <p:sp>
              <p:nvSpPr>
                <p:cNvPr id="449566" name="Line 30"/>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49567" name="Line 31"/>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49568" name="Rectangle 32"/>
            <p:cNvSpPr/>
            <p:nvPr/>
          </p:nvSpPr>
          <p:spPr>
            <a:xfrm>
              <a:off x="1760" y="2640"/>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nvGrpSpPr>
            <p:cNvPr id="449569" name="Group 33"/>
            <p:cNvGrpSpPr/>
            <p:nvPr/>
          </p:nvGrpSpPr>
          <p:grpSpPr>
            <a:xfrm>
              <a:off x="754" y="2854"/>
              <a:ext cx="379" cy="458"/>
              <a:chOff x="706" y="790"/>
              <a:chExt cx="379" cy="458"/>
            </a:xfrm>
          </p:grpSpPr>
          <p:sp>
            <p:nvSpPr>
              <p:cNvPr id="449570" name="Text Box 34"/>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49571" name="Group 35"/>
              <p:cNvGrpSpPr/>
              <p:nvPr/>
            </p:nvGrpSpPr>
            <p:grpSpPr>
              <a:xfrm>
                <a:off x="816" y="1032"/>
                <a:ext cx="84" cy="216"/>
                <a:chOff x="528" y="3000"/>
                <a:chExt cx="84" cy="216"/>
              </a:xfrm>
            </p:grpSpPr>
            <p:sp>
              <p:nvSpPr>
                <p:cNvPr id="449572" name="Rectangle 36"/>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49573" name="Group 37"/>
                <p:cNvGrpSpPr/>
                <p:nvPr/>
              </p:nvGrpSpPr>
              <p:grpSpPr>
                <a:xfrm rot="-5400000">
                  <a:off x="486" y="3079"/>
                  <a:ext cx="180" cy="72"/>
                  <a:chOff x="589" y="2261"/>
                  <a:chExt cx="142" cy="72"/>
                </a:xfrm>
              </p:grpSpPr>
              <p:sp>
                <p:nvSpPr>
                  <p:cNvPr id="449574" name="Line 38"/>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49575" name="Line 39"/>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49576" name="Rectangle 40"/>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49577" name="Group 41"/>
            <p:cNvGrpSpPr/>
            <p:nvPr/>
          </p:nvGrpSpPr>
          <p:grpSpPr>
            <a:xfrm>
              <a:off x="1164" y="2844"/>
              <a:ext cx="276" cy="312"/>
              <a:chOff x="888" y="3288"/>
              <a:chExt cx="276" cy="312"/>
            </a:xfrm>
          </p:grpSpPr>
          <p:sp>
            <p:nvSpPr>
              <p:cNvPr id="449578" name="Line 42"/>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49579" name="Rectangle 43"/>
              <p:cNvSpPr/>
              <p:nvPr/>
            </p:nvSpPr>
            <p:spPr>
              <a:xfrm>
                <a:off x="905" y="3288"/>
                <a:ext cx="254"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49580" name="Line 44"/>
            <p:cNvSpPr/>
            <p:nvPr/>
          </p:nvSpPr>
          <p:spPr>
            <a:xfrm flipH="1">
              <a:off x="1128" y="2448"/>
              <a:ext cx="1284" cy="0"/>
            </a:xfrm>
            <a:prstGeom prst="line">
              <a:avLst/>
            </a:prstGeom>
            <a:ln w="28575" cap="flat" cmpd="sng">
              <a:solidFill>
                <a:schemeClr val="tx1"/>
              </a:solidFill>
              <a:prstDash val="solid"/>
              <a:headEnd type="none" w="med" len="med"/>
              <a:tailEnd type="none" w="med" len="med"/>
            </a:ln>
          </p:spPr>
        </p:sp>
        <p:sp>
          <p:nvSpPr>
            <p:cNvPr id="449581" name="Line 45"/>
            <p:cNvSpPr/>
            <p:nvPr/>
          </p:nvSpPr>
          <p:spPr>
            <a:xfrm flipH="1">
              <a:off x="1686" y="2466"/>
              <a:ext cx="0" cy="600"/>
            </a:xfrm>
            <a:prstGeom prst="line">
              <a:avLst/>
            </a:prstGeom>
            <a:ln w="25400" cap="flat" cmpd="sng">
              <a:solidFill>
                <a:schemeClr val="tx1"/>
              </a:solidFill>
              <a:prstDash val="solid"/>
              <a:headEnd type="none" w="med" len="med"/>
              <a:tailEnd type="none" w="sm" len="lg"/>
            </a:ln>
          </p:spPr>
        </p:sp>
        <p:sp>
          <p:nvSpPr>
            <p:cNvPr id="449582" name="Rectangle 46"/>
            <p:cNvSpPr/>
            <p:nvPr/>
          </p:nvSpPr>
          <p:spPr>
            <a:xfrm rot="5400000">
              <a:off x="1576" y="261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9583" name="Oval 47"/>
            <p:cNvSpPr/>
            <p:nvPr/>
          </p:nvSpPr>
          <p:spPr>
            <a:xfrm>
              <a:off x="2424" y="2424"/>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9584" name="Oval 48"/>
            <p:cNvSpPr/>
            <p:nvPr/>
          </p:nvSpPr>
          <p:spPr>
            <a:xfrm>
              <a:off x="2220" y="283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9585" name="Oval 49"/>
            <p:cNvSpPr/>
            <p:nvPr/>
          </p:nvSpPr>
          <p:spPr>
            <a:xfrm>
              <a:off x="2208" y="4020"/>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9586" name="Oval 50"/>
            <p:cNvSpPr/>
            <p:nvPr/>
          </p:nvSpPr>
          <p:spPr>
            <a:xfrm>
              <a:off x="492" y="3180"/>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9587" name="Oval 51"/>
            <p:cNvSpPr/>
            <p:nvPr/>
          </p:nvSpPr>
          <p:spPr>
            <a:xfrm>
              <a:off x="492" y="403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18485" name="Rectangle 53"/>
          <p:cNvSpPr>
            <a:spLocks noChangeArrowheads="1"/>
          </p:cNvSpPr>
          <p:nvPr/>
        </p:nvSpPr>
        <p:spPr bwMode="auto">
          <a:xfrm>
            <a:off x="323850" y="1681163"/>
            <a:ext cx="4232275" cy="137318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在静态的基础上加入输入信号时的工作状态称为</a:t>
            </a:r>
            <a:r>
              <a:rPr kumimoji="1" lang="zh-CN" altLang="en-US" sz="28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动态</a:t>
            </a:r>
            <a:r>
              <a:rPr kumimoji="1" lang="zh-CN" altLang="en-US"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a:t>
            </a:r>
            <a:endParaRPr kumimoji="1" lang="zh-CN" altLang="en-US"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endParaRPr>
          </a:p>
        </p:txBody>
      </p:sp>
      <p:sp>
        <p:nvSpPr>
          <p:cNvPr id="18486" name="Rectangle 54"/>
          <p:cNvSpPr/>
          <p:nvPr/>
        </p:nvSpPr>
        <p:spPr>
          <a:xfrm>
            <a:off x="5718175" y="4933950"/>
            <a:ext cx="1981200" cy="514350"/>
          </a:xfrm>
          <a:prstGeom prst="rect">
            <a:avLst/>
          </a:prstGeom>
          <a:solidFill>
            <a:srgbClr val="CCFFCC"/>
          </a:solidFill>
          <a:ln w="9525">
            <a:noFill/>
          </a:ln>
        </p:spPr>
        <p:txBody>
          <a:bodyPr wrap="none" anchor="ctr" anchorCtr="0"/>
          <a:p>
            <a:endParaRPr lang="zh-CN" altLang="en-US" dirty="0">
              <a:latin typeface="Times New Roman" panose="02020603050405020304" pitchFamily="18" charset="0"/>
            </a:endParaRPr>
          </a:p>
        </p:txBody>
      </p:sp>
      <p:sp>
        <p:nvSpPr>
          <p:cNvPr id="18487" name="Rectangle 55"/>
          <p:cNvSpPr/>
          <p:nvPr/>
        </p:nvSpPr>
        <p:spPr>
          <a:xfrm>
            <a:off x="5737225" y="3752850"/>
            <a:ext cx="1943100" cy="514350"/>
          </a:xfrm>
          <a:prstGeom prst="rect">
            <a:avLst/>
          </a:prstGeom>
          <a:solidFill>
            <a:srgbClr val="CCFFCC"/>
          </a:solidFill>
          <a:ln w="9525">
            <a:noFill/>
          </a:ln>
        </p:spPr>
        <p:txBody>
          <a:bodyPr wrap="none" anchor="ctr" anchorCtr="0"/>
          <a:p>
            <a:endParaRPr lang="zh-CN" altLang="en-US" dirty="0">
              <a:latin typeface="Times New Roman" panose="02020603050405020304" pitchFamily="18" charset="0"/>
            </a:endParaRPr>
          </a:p>
        </p:txBody>
      </p:sp>
      <p:sp>
        <p:nvSpPr>
          <p:cNvPr id="18488" name="Rectangle 56"/>
          <p:cNvSpPr/>
          <p:nvPr/>
        </p:nvSpPr>
        <p:spPr>
          <a:xfrm>
            <a:off x="5718175" y="2590800"/>
            <a:ext cx="1962150" cy="514350"/>
          </a:xfrm>
          <a:prstGeom prst="rect">
            <a:avLst/>
          </a:prstGeom>
          <a:solidFill>
            <a:srgbClr val="CCFFCC"/>
          </a:solidFill>
          <a:ln w="9525">
            <a:noFill/>
          </a:ln>
        </p:spPr>
        <p:txBody>
          <a:bodyPr wrap="none" anchor="ctr" anchorCtr="0"/>
          <a:p>
            <a:endParaRPr lang="zh-CN" altLang="en-US" dirty="0">
              <a:latin typeface="Times New Roman" panose="02020603050405020304" pitchFamily="18" charset="0"/>
            </a:endParaRPr>
          </a:p>
        </p:txBody>
      </p:sp>
      <p:sp>
        <p:nvSpPr>
          <p:cNvPr id="18489" name="Rectangle 57"/>
          <p:cNvSpPr/>
          <p:nvPr/>
        </p:nvSpPr>
        <p:spPr>
          <a:xfrm>
            <a:off x="5135563" y="2300288"/>
            <a:ext cx="803275" cy="457200"/>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ea typeface="楷体_GB2312" pitchFamily="49" charset="-122"/>
              </a:rPr>
              <a:t>I</a:t>
            </a:r>
            <a:r>
              <a:rPr lang="en-US" altLang="zh-CN" b="1" baseline="-25000" dirty="0">
                <a:solidFill>
                  <a:srgbClr val="0033CC"/>
                </a:solidFill>
                <a:latin typeface="Times New Roman" panose="02020603050405020304" pitchFamily="18" charset="0"/>
                <a:ea typeface="楷体_GB2312" pitchFamily="49" charset="-122"/>
              </a:rPr>
              <a:t>B</a:t>
            </a:r>
            <a:r>
              <a:rPr lang="en-US" altLang="zh-CN" b="1" baseline="-25000" dirty="0">
                <a:solidFill>
                  <a:srgbClr val="0033CC"/>
                </a:solidFill>
                <a:latin typeface="Times New Roman" panose="02020603050405020304" pitchFamily="18" charset="0"/>
              </a:rPr>
              <a:t>Q</a:t>
            </a:r>
            <a:endParaRPr lang="en-US" altLang="zh-CN" b="1" baseline="-25000" dirty="0">
              <a:solidFill>
                <a:srgbClr val="0033CC"/>
              </a:solidFill>
              <a:latin typeface="Times New Roman" panose="02020603050405020304" pitchFamily="18" charset="0"/>
            </a:endParaRPr>
          </a:p>
        </p:txBody>
      </p:sp>
      <p:grpSp>
        <p:nvGrpSpPr>
          <p:cNvPr id="11" name="Group 58"/>
          <p:cNvGrpSpPr/>
          <p:nvPr/>
        </p:nvGrpSpPr>
        <p:grpSpPr>
          <a:xfrm>
            <a:off x="5300663" y="0"/>
            <a:ext cx="3735387" cy="1273175"/>
            <a:chOff x="2964" y="682"/>
            <a:chExt cx="1988" cy="802"/>
          </a:xfrm>
        </p:grpSpPr>
        <p:sp>
          <p:nvSpPr>
            <p:cNvPr id="449594" name="Line 59"/>
            <p:cNvSpPr/>
            <p:nvPr/>
          </p:nvSpPr>
          <p:spPr>
            <a:xfrm flipV="1">
              <a:off x="3197" y="752"/>
              <a:ext cx="1" cy="732"/>
            </a:xfrm>
            <a:prstGeom prst="line">
              <a:avLst/>
            </a:prstGeom>
            <a:ln w="19050" cap="flat" cmpd="sng">
              <a:solidFill>
                <a:srgbClr val="000000"/>
              </a:solidFill>
              <a:prstDash val="solid"/>
              <a:headEnd type="none" w="med" len="med"/>
              <a:tailEnd type="stealth" w="sm" len="lg"/>
            </a:ln>
          </p:spPr>
        </p:sp>
        <p:sp>
          <p:nvSpPr>
            <p:cNvPr id="449595" name="Rectangle 60"/>
            <p:cNvSpPr/>
            <p:nvPr/>
          </p:nvSpPr>
          <p:spPr>
            <a:xfrm>
              <a:off x="2993" y="682"/>
              <a:ext cx="615"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i</a:t>
              </a:r>
              <a:endParaRPr lang="en-US" altLang="zh-CN" b="1" baseline="-25000" dirty="0">
                <a:solidFill>
                  <a:srgbClr val="000000"/>
                </a:solidFill>
                <a:latin typeface="Times New Roman" panose="02020603050405020304" pitchFamily="18" charset="0"/>
              </a:endParaRPr>
            </a:p>
          </p:txBody>
        </p:sp>
        <p:sp>
          <p:nvSpPr>
            <p:cNvPr id="449596" name="Rectangle 61"/>
            <p:cNvSpPr/>
            <p:nvPr/>
          </p:nvSpPr>
          <p:spPr>
            <a:xfrm>
              <a:off x="2964" y="1057"/>
              <a:ext cx="196" cy="250"/>
            </a:xfrm>
            <a:prstGeom prst="rect">
              <a:avLst/>
            </a:prstGeom>
            <a:noFill/>
            <a:ln w="9525">
              <a:noFill/>
            </a:ln>
          </p:spPr>
          <p:txBody>
            <a:bodyPr wrap="none">
              <a:spAutoFit/>
            </a:bodyPr>
            <a:p>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449597" name="Line 62"/>
            <p:cNvSpPr/>
            <p:nvPr/>
          </p:nvSpPr>
          <p:spPr>
            <a:xfrm>
              <a:off x="3204" y="1200"/>
              <a:ext cx="1464" cy="0"/>
            </a:xfrm>
            <a:prstGeom prst="line">
              <a:avLst/>
            </a:prstGeom>
            <a:ln w="28575" cap="flat" cmpd="sng">
              <a:solidFill>
                <a:schemeClr val="tx1"/>
              </a:solidFill>
              <a:prstDash val="solid"/>
              <a:headEnd type="none" w="med" len="med"/>
              <a:tailEnd type="stealth" w="sm" len="lg"/>
            </a:ln>
          </p:spPr>
        </p:sp>
        <p:sp>
          <p:nvSpPr>
            <p:cNvPr id="449598" name="Rectangle 63"/>
            <p:cNvSpPr/>
            <p:nvPr/>
          </p:nvSpPr>
          <p:spPr>
            <a:xfrm>
              <a:off x="4685" y="1114"/>
              <a:ext cx="267"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t</a:t>
              </a:r>
              <a:endParaRPr lang="en-US" altLang="zh-CN" b="1" baseline="-25000" dirty="0">
                <a:solidFill>
                  <a:srgbClr val="000000"/>
                </a:solidFill>
                <a:latin typeface="Times New Roman" panose="02020603050405020304" pitchFamily="18" charset="0"/>
              </a:endParaRPr>
            </a:p>
          </p:txBody>
        </p:sp>
      </p:grpSp>
      <p:grpSp>
        <p:nvGrpSpPr>
          <p:cNvPr id="12" name="Group 64"/>
          <p:cNvGrpSpPr/>
          <p:nvPr/>
        </p:nvGrpSpPr>
        <p:grpSpPr>
          <a:xfrm>
            <a:off x="5227638" y="1970088"/>
            <a:ext cx="3779837" cy="1358900"/>
            <a:chOff x="3087" y="1045"/>
            <a:chExt cx="2381" cy="856"/>
          </a:xfrm>
        </p:grpSpPr>
        <p:sp>
          <p:nvSpPr>
            <p:cNvPr id="449600" name="Line 65"/>
            <p:cNvSpPr/>
            <p:nvPr/>
          </p:nvSpPr>
          <p:spPr>
            <a:xfrm flipV="1">
              <a:off x="3391" y="1045"/>
              <a:ext cx="1" cy="732"/>
            </a:xfrm>
            <a:prstGeom prst="line">
              <a:avLst/>
            </a:prstGeom>
            <a:ln w="19050" cap="flat" cmpd="sng">
              <a:solidFill>
                <a:srgbClr val="000000"/>
              </a:solidFill>
              <a:prstDash val="solid"/>
              <a:headEnd type="none" w="med" len="med"/>
              <a:tailEnd type="stealth" w="sm" len="lg"/>
            </a:ln>
          </p:spPr>
        </p:sp>
        <p:sp>
          <p:nvSpPr>
            <p:cNvPr id="449601" name="Rectangle 66"/>
            <p:cNvSpPr/>
            <p:nvPr/>
          </p:nvSpPr>
          <p:spPr>
            <a:xfrm>
              <a:off x="3096" y="1071"/>
              <a:ext cx="381"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 i</a:t>
              </a:r>
              <a:r>
                <a:rPr lang="en-US" altLang="zh-CN" b="1" baseline="-25000" dirty="0">
                  <a:solidFill>
                    <a:srgbClr val="000000"/>
                  </a:solidFill>
                  <a:latin typeface="Times New Roman" panose="02020603050405020304" pitchFamily="18" charset="0"/>
                </a:rPr>
                <a:t>B        </a:t>
              </a:r>
              <a:endParaRPr lang="en-US" altLang="zh-CN" b="1" baseline="-25000" dirty="0">
                <a:solidFill>
                  <a:srgbClr val="000000"/>
                </a:solidFill>
                <a:latin typeface="Times New Roman" panose="02020603050405020304" pitchFamily="18" charset="0"/>
              </a:endParaRPr>
            </a:p>
          </p:txBody>
        </p:sp>
        <p:sp>
          <p:nvSpPr>
            <p:cNvPr id="449602" name="Rectangle 67"/>
            <p:cNvSpPr/>
            <p:nvPr/>
          </p:nvSpPr>
          <p:spPr>
            <a:xfrm>
              <a:off x="3087" y="1590"/>
              <a:ext cx="232" cy="250"/>
            </a:xfrm>
            <a:prstGeom prst="rect">
              <a:avLst/>
            </a:prstGeom>
            <a:noFill/>
            <a:ln w="9525">
              <a:noFill/>
            </a:ln>
          </p:spPr>
          <p:txBody>
            <a:bodyPr wrap="none">
              <a:spAutoFit/>
            </a:bodyPr>
            <a:p>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449603" name="Line 68"/>
            <p:cNvSpPr/>
            <p:nvPr/>
          </p:nvSpPr>
          <p:spPr>
            <a:xfrm>
              <a:off x="3399" y="1757"/>
              <a:ext cx="1733" cy="0"/>
            </a:xfrm>
            <a:prstGeom prst="line">
              <a:avLst/>
            </a:prstGeom>
            <a:ln w="28575" cap="flat" cmpd="sng">
              <a:solidFill>
                <a:schemeClr val="tx1"/>
              </a:solidFill>
              <a:prstDash val="solid"/>
              <a:headEnd type="none" w="med" len="med"/>
              <a:tailEnd type="stealth" w="sm" len="lg"/>
            </a:ln>
          </p:spPr>
        </p:sp>
        <p:sp>
          <p:nvSpPr>
            <p:cNvPr id="449604" name="Rectangle 69"/>
            <p:cNvSpPr/>
            <p:nvPr/>
          </p:nvSpPr>
          <p:spPr>
            <a:xfrm>
              <a:off x="5152" y="1671"/>
              <a:ext cx="316"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t</a:t>
              </a:r>
              <a:endParaRPr lang="en-US" altLang="zh-CN" b="1" baseline="-25000" dirty="0">
                <a:solidFill>
                  <a:srgbClr val="000000"/>
                </a:solidFill>
                <a:latin typeface="Times New Roman" panose="02020603050405020304" pitchFamily="18" charset="0"/>
              </a:endParaRPr>
            </a:p>
          </p:txBody>
        </p:sp>
      </p:grpSp>
      <p:grpSp>
        <p:nvGrpSpPr>
          <p:cNvPr id="13" name="Group 70"/>
          <p:cNvGrpSpPr/>
          <p:nvPr/>
        </p:nvGrpSpPr>
        <p:grpSpPr>
          <a:xfrm>
            <a:off x="5078413" y="4197350"/>
            <a:ext cx="3929062" cy="1489075"/>
            <a:chOff x="2861" y="2278"/>
            <a:chExt cx="2091" cy="938"/>
          </a:xfrm>
        </p:grpSpPr>
        <p:sp>
          <p:nvSpPr>
            <p:cNvPr id="449606" name="Line 71"/>
            <p:cNvSpPr/>
            <p:nvPr/>
          </p:nvSpPr>
          <p:spPr>
            <a:xfrm flipV="1">
              <a:off x="3197" y="2360"/>
              <a:ext cx="1" cy="732"/>
            </a:xfrm>
            <a:prstGeom prst="line">
              <a:avLst/>
            </a:prstGeom>
            <a:ln w="19050" cap="flat" cmpd="sng">
              <a:solidFill>
                <a:srgbClr val="000000"/>
              </a:solidFill>
              <a:prstDash val="solid"/>
              <a:headEnd type="none" w="med" len="med"/>
              <a:tailEnd type="stealth" w="sm" len="lg"/>
            </a:ln>
          </p:spPr>
        </p:sp>
        <p:sp>
          <p:nvSpPr>
            <p:cNvPr id="449607" name="Rectangle 72"/>
            <p:cNvSpPr/>
            <p:nvPr/>
          </p:nvSpPr>
          <p:spPr>
            <a:xfrm>
              <a:off x="2861" y="2278"/>
              <a:ext cx="615"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CE</a:t>
              </a:r>
              <a:endParaRPr lang="en-US" altLang="zh-CN" b="1" baseline="-25000" dirty="0">
                <a:solidFill>
                  <a:srgbClr val="000000"/>
                </a:solidFill>
                <a:latin typeface="Times New Roman" panose="02020603050405020304" pitchFamily="18" charset="0"/>
              </a:endParaRPr>
            </a:p>
          </p:txBody>
        </p:sp>
        <p:sp>
          <p:nvSpPr>
            <p:cNvPr id="449608" name="Rectangle 73"/>
            <p:cNvSpPr/>
            <p:nvPr/>
          </p:nvSpPr>
          <p:spPr>
            <a:xfrm>
              <a:off x="2940" y="2905"/>
              <a:ext cx="196" cy="250"/>
            </a:xfrm>
            <a:prstGeom prst="rect">
              <a:avLst/>
            </a:prstGeom>
            <a:noFill/>
            <a:ln w="9525">
              <a:noFill/>
            </a:ln>
          </p:spPr>
          <p:txBody>
            <a:bodyPr wrap="none">
              <a:spAutoFit/>
            </a:bodyPr>
            <a:p>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449609" name="Line 74"/>
            <p:cNvSpPr/>
            <p:nvPr/>
          </p:nvSpPr>
          <p:spPr>
            <a:xfrm>
              <a:off x="3204" y="3072"/>
              <a:ext cx="1464" cy="0"/>
            </a:xfrm>
            <a:prstGeom prst="line">
              <a:avLst/>
            </a:prstGeom>
            <a:ln w="28575" cap="flat" cmpd="sng">
              <a:solidFill>
                <a:schemeClr val="tx1"/>
              </a:solidFill>
              <a:prstDash val="solid"/>
              <a:headEnd type="none" w="med" len="med"/>
              <a:tailEnd type="stealth" w="sm" len="lg"/>
            </a:ln>
          </p:spPr>
        </p:sp>
        <p:sp>
          <p:nvSpPr>
            <p:cNvPr id="449610" name="Rectangle 75"/>
            <p:cNvSpPr/>
            <p:nvPr/>
          </p:nvSpPr>
          <p:spPr>
            <a:xfrm>
              <a:off x="4685" y="2986"/>
              <a:ext cx="267"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t</a:t>
              </a:r>
              <a:endParaRPr lang="en-US" altLang="zh-CN" b="1" baseline="-25000" dirty="0">
                <a:solidFill>
                  <a:srgbClr val="000000"/>
                </a:solidFill>
                <a:latin typeface="Times New Roman" panose="02020603050405020304" pitchFamily="18" charset="0"/>
              </a:endParaRPr>
            </a:p>
          </p:txBody>
        </p:sp>
      </p:grpSp>
      <p:grpSp>
        <p:nvGrpSpPr>
          <p:cNvPr id="14" name="Group 76"/>
          <p:cNvGrpSpPr/>
          <p:nvPr/>
        </p:nvGrpSpPr>
        <p:grpSpPr>
          <a:xfrm>
            <a:off x="5222875" y="5280025"/>
            <a:ext cx="3794125" cy="1406525"/>
            <a:chOff x="2969" y="3370"/>
            <a:chExt cx="2019" cy="886"/>
          </a:xfrm>
        </p:grpSpPr>
        <p:sp>
          <p:nvSpPr>
            <p:cNvPr id="449612" name="Line 77"/>
            <p:cNvSpPr/>
            <p:nvPr/>
          </p:nvSpPr>
          <p:spPr>
            <a:xfrm flipV="1">
              <a:off x="3233" y="3524"/>
              <a:ext cx="1" cy="732"/>
            </a:xfrm>
            <a:prstGeom prst="line">
              <a:avLst/>
            </a:prstGeom>
            <a:ln w="19050" cap="flat" cmpd="sng">
              <a:solidFill>
                <a:srgbClr val="000000"/>
              </a:solidFill>
              <a:prstDash val="solid"/>
              <a:headEnd type="none" w="med" len="med"/>
              <a:tailEnd type="stealth" w="sm" len="lg"/>
            </a:ln>
          </p:spPr>
        </p:sp>
        <p:sp>
          <p:nvSpPr>
            <p:cNvPr id="449613" name="Rectangle 78"/>
            <p:cNvSpPr/>
            <p:nvPr/>
          </p:nvSpPr>
          <p:spPr>
            <a:xfrm>
              <a:off x="2969" y="3370"/>
              <a:ext cx="615" cy="326"/>
            </a:xfrm>
            <a:prstGeom prst="rect">
              <a:avLst/>
            </a:prstGeom>
            <a:noFill/>
            <a:ln w="28575">
              <a:noFill/>
            </a:ln>
          </p:spPr>
          <p:txBody>
            <a:bodyPr lIns="0" tIns="0" rIns="0" bIns="0">
              <a:spAutoFit/>
            </a:bodyPr>
            <a:p>
              <a:endParaRPr lang="en-US" altLang="zh-CN" sz="1000" b="1" i="1" dirty="0">
                <a:solidFill>
                  <a:srgbClr val="000000"/>
                </a:solidFill>
                <a:latin typeface="Times New Roman" panose="02020603050405020304" pitchFamily="18" charset="0"/>
              </a:endParaRPr>
            </a:p>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o</a:t>
              </a:r>
              <a:endParaRPr lang="en-US" altLang="zh-CN" b="1" baseline="-25000" dirty="0">
                <a:solidFill>
                  <a:srgbClr val="000000"/>
                </a:solidFill>
                <a:latin typeface="Times New Roman" panose="02020603050405020304" pitchFamily="18" charset="0"/>
              </a:endParaRPr>
            </a:p>
          </p:txBody>
        </p:sp>
        <p:sp>
          <p:nvSpPr>
            <p:cNvPr id="449614" name="Rectangle 79"/>
            <p:cNvSpPr/>
            <p:nvPr/>
          </p:nvSpPr>
          <p:spPr>
            <a:xfrm>
              <a:off x="2976" y="3738"/>
              <a:ext cx="215" cy="288"/>
            </a:xfrm>
            <a:prstGeom prst="rect">
              <a:avLst/>
            </a:prstGeom>
            <a:noFill/>
            <a:ln w="9525">
              <a:noFill/>
            </a:ln>
          </p:spPr>
          <p:txBody>
            <a:bodyPr wrap="none">
              <a:spAutoFit/>
            </a:bodyPr>
            <a:p>
              <a:r>
                <a:rPr lang="en-US" altLang="zh-CN" b="1" i="1" dirty="0">
                  <a:latin typeface="Times New Roman" panose="02020603050405020304" pitchFamily="18" charset="0"/>
                </a:rPr>
                <a:t>O</a:t>
              </a:r>
              <a:endParaRPr lang="en-US" altLang="zh-CN" b="1" i="1" dirty="0">
                <a:latin typeface="Times New Roman" panose="02020603050405020304" pitchFamily="18" charset="0"/>
              </a:endParaRPr>
            </a:p>
          </p:txBody>
        </p:sp>
        <p:sp>
          <p:nvSpPr>
            <p:cNvPr id="449615" name="Line 80"/>
            <p:cNvSpPr/>
            <p:nvPr/>
          </p:nvSpPr>
          <p:spPr>
            <a:xfrm>
              <a:off x="3240" y="3936"/>
              <a:ext cx="1464" cy="0"/>
            </a:xfrm>
            <a:prstGeom prst="line">
              <a:avLst/>
            </a:prstGeom>
            <a:ln w="28575" cap="flat" cmpd="sng">
              <a:solidFill>
                <a:schemeClr val="tx1"/>
              </a:solidFill>
              <a:prstDash val="solid"/>
              <a:headEnd type="none" w="med" len="med"/>
              <a:tailEnd type="stealth" w="sm" len="lg"/>
            </a:ln>
          </p:spPr>
        </p:sp>
        <p:sp>
          <p:nvSpPr>
            <p:cNvPr id="449616" name="Rectangle 81"/>
            <p:cNvSpPr/>
            <p:nvPr/>
          </p:nvSpPr>
          <p:spPr>
            <a:xfrm>
              <a:off x="4721" y="3850"/>
              <a:ext cx="267"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t</a:t>
              </a:r>
              <a:endParaRPr lang="en-US" altLang="zh-CN" b="1" baseline="-25000" dirty="0">
                <a:solidFill>
                  <a:srgbClr val="000000"/>
                </a:solidFill>
                <a:latin typeface="Times New Roman" panose="02020603050405020304" pitchFamily="18" charset="0"/>
              </a:endParaRPr>
            </a:p>
          </p:txBody>
        </p:sp>
      </p:grpSp>
      <p:grpSp>
        <p:nvGrpSpPr>
          <p:cNvPr id="15" name="Group 82"/>
          <p:cNvGrpSpPr/>
          <p:nvPr/>
        </p:nvGrpSpPr>
        <p:grpSpPr>
          <a:xfrm>
            <a:off x="5246688" y="3151188"/>
            <a:ext cx="3779837" cy="1358900"/>
            <a:chOff x="3099" y="1837"/>
            <a:chExt cx="2381" cy="856"/>
          </a:xfrm>
        </p:grpSpPr>
        <p:sp>
          <p:nvSpPr>
            <p:cNvPr id="449618" name="Line 83"/>
            <p:cNvSpPr/>
            <p:nvPr/>
          </p:nvSpPr>
          <p:spPr>
            <a:xfrm flipV="1">
              <a:off x="3403" y="1837"/>
              <a:ext cx="1" cy="732"/>
            </a:xfrm>
            <a:prstGeom prst="line">
              <a:avLst/>
            </a:prstGeom>
            <a:ln w="19050" cap="flat" cmpd="sng">
              <a:solidFill>
                <a:srgbClr val="000000"/>
              </a:solidFill>
              <a:prstDash val="solid"/>
              <a:headEnd type="none" w="med" len="med"/>
              <a:tailEnd type="stealth" w="sm" len="lg"/>
            </a:ln>
          </p:spPr>
        </p:sp>
        <p:sp>
          <p:nvSpPr>
            <p:cNvPr id="449619" name="Rectangle 84"/>
            <p:cNvSpPr/>
            <p:nvPr/>
          </p:nvSpPr>
          <p:spPr>
            <a:xfrm>
              <a:off x="3132" y="1863"/>
              <a:ext cx="381"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 i</a:t>
              </a:r>
              <a:r>
                <a:rPr lang="en-US" altLang="zh-CN" b="1" baseline="-25000" dirty="0">
                  <a:solidFill>
                    <a:srgbClr val="000000"/>
                  </a:solidFill>
                  <a:latin typeface="Times New Roman" panose="02020603050405020304" pitchFamily="18" charset="0"/>
                </a:rPr>
                <a:t>C       </a:t>
              </a:r>
              <a:endParaRPr lang="en-US" altLang="zh-CN" b="1" baseline="-25000" dirty="0">
                <a:solidFill>
                  <a:srgbClr val="000000"/>
                </a:solidFill>
                <a:latin typeface="Times New Roman" panose="02020603050405020304" pitchFamily="18" charset="0"/>
              </a:endParaRPr>
            </a:p>
          </p:txBody>
        </p:sp>
        <p:sp>
          <p:nvSpPr>
            <p:cNvPr id="449620" name="Rectangle 85"/>
            <p:cNvSpPr/>
            <p:nvPr/>
          </p:nvSpPr>
          <p:spPr>
            <a:xfrm>
              <a:off x="3099" y="2382"/>
              <a:ext cx="232" cy="250"/>
            </a:xfrm>
            <a:prstGeom prst="rect">
              <a:avLst/>
            </a:prstGeom>
            <a:noFill/>
            <a:ln w="9525">
              <a:noFill/>
            </a:ln>
          </p:spPr>
          <p:txBody>
            <a:bodyPr wrap="none">
              <a:spAutoFit/>
            </a:bodyPr>
            <a:p>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449621" name="Line 86"/>
            <p:cNvSpPr/>
            <p:nvPr/>
          </p:nvSpPr>
          <p:spPr>
            <a:xfrm>
              <a:off x="3411" y="2549"/>
              <a:ext cx="1733" cy="0"/>
            </a:xfrm>
            <a:prstGeom prst="line">
              <a:avLst/>
            </a:prstGeom>
            <a:ln w="28575" cap="flat" cmpd="sng">
              <a:solidFill>
                <a:schemeClr val="tx1"/>
              </a:solidFill>
              <a:prstDash val="solid"/>
              <a:headEnd type="none" w="med" len="med"/>
              <a:tailEnd type="stealth" w="sm" len="lg"/>
            </a:ln>
          </p:spPr>
        </p:sp>
        <p:sp>
          <p:nvSpPr>
            <p:cNvPr id="449622" name="Rectangle 87"/>
            <p:cNvSpPr/>
            <p:nvPr/>
          </p:nvSpPr>
          <p:spPr>
            <a:xfrm>
              <a:off x="5164" y="2463"/>
              <a:ext cx="316"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t</a:t>
              </a:r>
              <a:endParaRPr lang="en-US" altLang="zh-CN" b="1" baseline="-25000" dirty="0">
                <a:solidFill>
                  <a:srgbClr val="000000"/>
                </a:solidFill>
                <a:latin typeface="Times New Roman" panose="02020603050405020304" pitchFamily="18" charset="0"/>
              </a:endParaRPr>
            </a:p>
          </p:txBody>
        </p:sp>
      </p:grpSp>
      <p:sp>
        <p:nvSpPr>
          <p:cNvPr id="18520" name="Rectangle 88"/>
          <p:cNvSpPr/>
          <p:nvPr/>
        </p:nvSpPr>
        <p:spPr>
          <a:xfrm>
            <a:off x="5057775" y="3473450"/>
            <a:ext cx="779463" cy="457200"/>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ea typeface="楷体_GB2312" pitchFamily="49" charset="-122"/>
              </a:rPr>
              <a:t>I</a:t>
            </a:r>
            <a:r>
              <a:rPr lang="en-US" altLang="zh-CN" b="1" baseline="-25000" dirty="0">
                <a:solidFill>
                  <a:srgbClr val="0033CC"/>
                </a:solidFill>
                <a:latin typeface="Times New Roman" panose="02020603050405020304" pitchFamily="18" charset="0"/>
                <a:ea typeface="楷体_GB2312" pitchFamily="49" charset="-122"/>
              </a:rPr>
              <a:t>C</a:t>
            </a:r>
            <a:r>
              <a:rPr lang="en-US" altLang="zh-CN" b="1" baseline="-25000" dirty="0">
                <a:solidFill>
                  <a:srgbClr val="0033CC"/>
                </a:solidFill>
                <a:latin typeface="Times New Roman" panose="02020603050405020304" pitchFamily="18" charset="0"/>
              </a:rPr>
              <a:t>Q</a:t>
            </a:r>
            <a:endParaRPr lang="en-US" altLang="zh-CN" b="1" baseline="-25000" dirty="0">
              <a:solidFill>
                <a:srgbClr val="0033CC"/>
              </a:solidFill>
              <a:latin typeface="Times New Roman" panose="02020603050405020304" pitchFamily="18" charset="0"/>
            </a:endParaRPr>
          </a:p>
        </p:txBody>
      </p:sp>
      <p:sp>
        <p:nvSpPr>
          <p:cNvPr id="18521" name="Rectangle 89"/>
          <p:cNvSpPr/>
          <p:nvPr/>
        </p:nvSpPr>
        <p:spPr>
          <a:xfrm>
            <a:off x="4829175" y="4711700"/>
            <a:ext cx="1123950" cy="457200"/>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CEQ</a:t>
            </a:r>
            <a:endParaRPr lang="en-US" altLang="zh-CN" b="1" baseline="-25000" dirty="0">
              <a:solidFill>
                <a:srgbClr val="0033CC"/>
              </a:solidFill>
              <a:latin typeface="Times New Roman" panose="02020603050405020304" pitchFamily="18" charset="0"/>
            </a:endParaRPr>
          </a:p>
        </p:txBody>
      </p:sp>
      <p:sp>
        <p:nvSpPr>
          <p:cNvPr id="18522" name="Freeform 90"/>
          <p:cNvSpPr/>
          <p:nvPr/>
        </p:nvSpPr>
        <p:spPr>
          <a:xfrm>
            <a:off x="5741988" y="692150"/>
            <a:ext cx="966787" cy="254000"/>
          </a:xfrm>
          <a:custGeom>
            <a:avLst/>
            <a:gdLst>
              <a:gd name="txL" fmla="*/ 0 w 609"/>
              <a:gd name="txT" fmla="*/ 0 h 548"/>
              <a:gd name="txR" fmla="*/ 609 w 609"/>
              <a:gd name="txB" fmla="*/ 548 h 548"/>
            </a:gdLst>
            <a:ahLst/>
            <a:cxnLst>
              <a:cxn ang="0">
                <a:pos x="0" y="271"/>
              </a:cxn>
              <a:cxn ang="0">
                <a:pos x="150" y="1"/>
              </a:cxn>
              <a:cxn ang="0">
                <a:pos x="303" y="280"/>
              </a:cxn>
              <a:cxn ang="0">
                <a:pos x="456" y="547"/>
              </a:cxn>
              <a:cxn ang="0">
                <a:pos x="609" y="271"/>
              </a:cxn>
            </a:cxnLst>
            <a:rect l="txL" t="txT" r="txR" b="txB"/>
            <a:pathLst>
              <a:path w="609" h="548">
                <a:moveTo>
                  <a:pt x="0" y="271"/>
                </a:moveTo>
                <a:cubicBezTo>
                  <a:pt x="50" y="136"/>
                  <a:pt x="100" y="0"/>
                  <a:pt x="150" y="1"/>
                </a:cubicBezTo>
                <a:cubicBezTo>
                  <a:pt x="200" y="2"/>
                  <a:pt x="252" y="189"/>
                  <a:pt x="303" y="280"/>
                </a:cubicBezTo>
                <a:cubicBezTo>
                  <a:pt x="354" y="371"/>
                  <a:pt x="405" y="548"/>
                  <a:pt x="456" y="547"/>
                </a:cubicBezTo>
                <a:cubicBezTo>
                  <a:pt x="507" y="546"/>
                  <a:pt x="558" y="408"/>
                  <a:pt x="609" y="271"/>
                </a:cubicBezTo>
              </a:path>
            </a:pathLst>
          </a:custGeom>
          <a:no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18523" name="Freeform 91"/>
          <p:cNvSpPr/>
          <p:nvPr/>
        </p:nvSpPr>
        <p:spPr>
          <a:xfrm>
            <a:off x="6713538" y="692150"/>
            <a:ext cx="966787" cy="273050"/>
          </a:xfrm>
          <a:custGeom>
            <a:avLst/>
            <a:gdLst>
              <a:gd name="txL" fmla="*/ 0 w 609"/>
              <a:gd name="txT" fmla="*/ 0 h 548"/>
              <a:gd name="txR" fmla="*/ 609 w 609"/>
              <a:gd name="txB" fmla="*/ 548 h 548"/>
            </a:gdLst>
            <a:ahLst/>
            <a:cxnLst>
              <a:cxn ang="0">
                <a:pos x="0" y="271"/>
              </a:cxn>
              <a:cxn ang="0">
                <a:pos x="150" y="1"/>
              </a:cxn>
              <a:cxn ang="0">
                <a:pos x="303" y="280"/>
              </a:cxn>
              <a:cxn ang="0">
                <a:pos x="456" y="547"/>
              </a:cxn>
              <a:cxn ang="0">
                <a:pos x="609" y="271"/>
              </a:cxn>
            </a:cxnLst>
            <a:rect l="txL" t="txT" r="txR" b="txB"/>
            <a:pathLst>
              <a:path w="609" h="548">
                <a:moveTo>
                  <a:pt x="0" y="271"/>
                </a:moveTo>
                <a:cubicBezTo>
                  <a:pt x="50" y="136"/>
                  <a:pt x="100" y="0"/>
                  <a:pt x="150" y="1"/>
                </a:cubicBezTo>
                <a:cubicBezTo>
                  <a:pt x="200" y="2"/>
                  <a:pt x="252" y="189"/>
                  <a:pt x="303" y="280"/>
                </a:cubicBezTo>
                <a:cubicBezTo>
                  <a:pt x="354" y="371"/>
                  <a:pt x="405" y="548"/>
                  <a:pt x="456" y="547"/>
                </a:cubicBezTo>
                <a:cubicBezTo>
                  <a:pt x="507" y="546"/>
                  <a:pt x="558" y="408"/>
                  <a:pt x="609" y="271"/>
                </a:cubicBezTo>
              </a:path>
            </a:pathLst>
          </a:custGeom>
          <a:no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18524" name="Freeform 92"/>
          <p:cNvSpPr/>
          <p:nvPr/>
        </p:nvSpPr>
        <p:spPr>
          <a:xfrm flipV="1">
            <a:off x="6694488" y="5670550"/>
            <a:ext cx="966787" cy="869950"/>
          </a:xfrm>
          <a:custGeom>
            <a:avLst/>
            <a:gdLst>
              <a:gd name="txL" fmla="*/ 0 w 609"/>
              <a:gd name="txT" fmla="*/ 0 h 548"/>
              <a:gd name="txR" fmla="*/ 609 w 609"/>
              <a:gd name="txB" fmla="*/ 548 h 548"/>
            </a:gdLst>
            <a:ahLst/>
            <a:cxnLst>
              <a:cxn ang="0">
                <a:pos x="0" y="271"/>
              </a:cxn>
              <a:cxn ang="0">
                <a:pos x="150" y="1"/>
              </a:cxn>
              <a:cxn ang="0">
                <a:pos x="303" y="280"/>
              </a:cxn>
              <a:cxn ang="0">
                <a:pos x="456" y="547"/>
              </a:cxn>
              <a:cxn ang="0">
                <a:pos x="609" y="271"/>
              </a:cxn>
            </a:cxnLst>
            <a:rect l="txL" t="txT" r="txR" b="txB"/>
            <a:pathLst>
              <a:path w="609" h="548">
                <a:moveTo>
                  <a:pt x="0" y="271"/>
                </a:moveTo>
                <a:cubicBezTo>
                  <a:pt x="50" y="136"/>
                  <a:pt x="100" y="0"/>
                  <a:pt x="150" y="1"/>
                </a:cubicBezTo>
                <a:cubicBezTo>
                  <a:pt x="200" y="2"/>
                  <a:pt x="252" y="189"/>
                  <a:pt x="303" y="280"/>
                </a:cubicBezTo>
                <a:cubicBezTo>
                  <a:pt x="354" y="371"/>
                  <a:pt x="405" y="548"/>
                  <a:pt x="456" y="547"/>
                </a:cubicBezTo>
                <a:cubicBezTo>
                  <a:pt x="507" y="546"/>
                  <a:pt x="558" y="408"/>
                  <a:pt x="609" y="271"/>
                </a:cubicBezTo>
              </a:path>
            </a:pathLst>
          </a:custGeom>
          <a:noFill/>
          <a:ln w="38100" cap="flat" cmpd="sng">
            <a:solidFill>
              <a:srgbClr val="0066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18525" name="Freeform 93"/>
          <p:cNvSpPr/>
          <p:nvPr/>
        </p:nvSpPr>
        <p:spPr>
          <a:xfrm flipV="1">
            <a:off x="5732463" y="5686425"/>
            <a:ext cx="966787" cy="869950"/>
          </a:xfrm>
          <a:custGeom>
            <a:avLst/>
            <a:gdLst>
              <a:gd name="txL" fmla="*/ 0 w 609"/>
              <a:gd name="txT" fmla="*/ 0 h 548"/>
              <a:gd name="txR" fmla="*/ 609 w 609"/>
              <a:gd name="txB" fmla="*/ 548 h 548"/>
            </a:gdLst>
            <a:ahLst/>
            <a:cxnLst>
              <a:cxn ang="0">
                <a:pos x="0" y="271"/>
              </a:cxn>
              <a:cxn ang="0">
                <a:pos x="150" y="1"/>
              </a:cxn>
              <a:cxn ang="0">
                <a:pos x="303" y="280"/>
              </a:cxn>
              <a:cxn ang="0">
                <a:pos x="456" y="547"/>
              </a:cxn>
              <a:cxn ang="0">
                <a:pos x="609" y="271"/>
              </a:cxn>
            </a:cxnLst>
            <a:rect l="txL" t="txT" r="txR" b="txB"/>
            <a:pathLst>
              <a:path w="609" h="548">
                <a:moveTo>
                  <a:pt x="0" y="271"/>
                </a:moveTo>
                <a:cubicBezTo>
                  <a:pt x="50" y="136"/>
                  <a:pt x="100" y="0"/>
                  <a:pt x="150" y="1"/>
                </a:cubicBezTo>
                <a:cubicBezTo>
                  <a:pt x="200" y="2"/>
                  <a:pt x="252" y="189"/>
                  <a:pt x="303" y="280"/>
                </a:cubicBezTo>
                <a:cubicBezTo>
                  <a:pt x="354" y="371"/>
                  <a:pt x="405" y="548"/>
                  <a:pt x="456" y="547"/>
                </a:cubicBezTo>
                <a:cubicBezTo>
                  <a:pt x="507" y="546"/>
                  <a:pt x="558" y="408"/>
                  <a:pt x="609" y="271"/>
                </a:cubicBezTo>
              </a:path>
            </a:pathLst>
          </a:custGeom>
          <a:noFill/>
          <a:ln w="38100" cap="flat" cmpd="sng">
            <a:solidFill>
              <a:srgbClr val="006600"/>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nvGrpSpPr>
          <p:cNvPr id="16" name="Group 94"/>
          <p:cNvGrpSpPr/>
          <p:nvPr/>
        </p:nvGrpSpPr>
        <p:grpSpPr>
          <a:xfrm>
            <a:off x="5751513" y="3375025"/>
            <a:ext cx="966787" cy="758825"/>
            <a:chOff x="945" y="1598"/>
            <a:chExt cx="609" cy="478"/>
          </a:xfrm>
        </p:grpSpPr>
        <p:sp>
          <p:nvSpPr>
            <p:cNvPr id="449630" name="Freeform 95"/>
            <p:cNvSpPr/>
            <p:nvPr/>
          </p:nvSpPr>
          <p:spPr>
            <a:xfrm>
              <a:off x="945" y="1598"/>
              <a:ext cx="609" cy="478"/>
            </a:xfrm>
            <a:custGeom>
              <a:avLst/>
              <a:gdLst>
                <a:gd name="txL" fmla="*/ 0 w 609"/>
                <a:gd name="txT" fmla="*/ 0 h 548"/>
                <a:gd name="txR" fmla="*/ 609 w 609"/>
                <a:gd name="txB" fmla="*/ 548 h 548"/>
              </a:gdLst>
              <a:ahLst/>
              <a:cxnLst>
                <a:cxn ang="0">
                  <a:pos x="0" y="271"/>
                </a:cxn>
                <a:cxn ang="0">
                  <a:pos x="150" y="1"/>
                </a:cxn>
                <a:cxn ang="0">
                  <a:pos x="303" y="280"/>
                </a:cxn>
                <a:cxn ang="0">
                  <a:pos x="456" y="547"/>
                </a:cxn>
                <a:cxn ang="0">
                  <a:pos x="609" y="271"/>
                </a:cxn>
              </a:cxnLst>
              <a:rect l="txL" t="txT" r="txR" b="txB"/>
              <a:pathLst>
                <a:path w="609" h="548">
                  <a:moveTo>
                    <a:pt x="0" y="271"/>
                  </a:moveTo>
                  <a:cubicBezTo>
                    <a:pt x="50" y="136"/>
                    <a:pt x="100" y="0"/>
                    <a:pt x="150" y="1"/>
                  </a:cubicBezTo>
                  <a:cubicBezTo>
                    <a:pt x="200" y="2"/>
                    <a:pt x="252" y="189"/>
                    <a:pt x="303" y="280"/>
                  </a:cubicBezTo>
                  <a:cubicBezTo>
                    <a:pt x="354" y="371"/>
                    <a:pt x="405" y="548"/>
                    <a:pt x="456" y="547"/>
                  </a:cubicBezTo>
                  <a:cubicBezTo>
                    <a:pt x="507" y="546"/>
                    <a:pt x="558" y="408"/>
                    <a:pt x="609" y="271"/>
                  </a:cubicBezTo>
                </a:path>
              </a:pathLst>
            </a:custGeom>
            <a:solidFill>
              <a:schemeClr val="bg1"/>
            </a:solid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9631" name="Freeform 96"/>
            <p:cNvSpPr/>
            <p:nvPr/>
          </p:nvSpPr>
          <p:spPr>
            <a:xfrm>
              <a:off x="948" y="1620"/>
              <a:ext cx="300" cy="217"/>
            </a:xfrm>
            <a:custGeom>
              <a:avLst/>
              <a:gdLst>
                <a:gd name="txL" fmla="*/ 0 w 300"/>
                <a:gd name="txT" fmla="*/ 0 h 217"/>
                <a:gd name="txR" fmla="*/ 300 w 300"/>
                <a:gd name="txB" fmla="*/ 217 h 217"/>
              </a:gdLst>
              <a:ahLst/>
              <a:cxnLst>
                <a:cxn ang="0">
                  <a:pos x="0" y="216"/>
                </a:cxn>
                <a:cxn ang="0">
                  <a:pos x="60" y="96"/>
                </a:cxn>
                <a:cxn ang="0">
                  <a:pos x="132" y="0"/>
                </a:cxn>
                <a:cxn ang="0">
                  <a:pos x="144" y="0"/>
                </a:cxn>
                <a:cxn ang="0">
                  <a:pos x="192" y="12"/>
                </a:cxn>
                <a:cxn ang="0">
                  <a:pos x="252" y="156"/>
                </a:cxn>
                <a:cxn ang="0">
                  <a:pos x="300" y="217"/>
                </a:cxn>
              </a:cxnLst>
              <a:rect l="txL" t="txT" r="txR" b="txB"/>
              <a:pathLst>
                <a:path w="300" h="217">
                  <a:moveTo>
                    <a:pt x="0" y="216"/>
                  </a:moveTo>
                  <a:lnTo>
                    <a:pt x="60" y="96"/>
                  </a:lnTo>
                  <a:lnTo>
                    <a:pt x="132" y="0"/>
                  </a:lnTo>
                  <a:lnTo>
                    <a:pt x="144" y="0"/>
                  </a:lnTo>
                  <a:lnTo>
                    <a:pt x="192" y="12"/>
                  </a:lnTo>
                  <a:lnTo>
                    <a:pt x="252" y="156"/>
                  </a:lnTo>
                  <a:lnTo>
                    <a:pt x="300" y="217"/>
                  </a:lnTo>
                </a:path>
              </a:pathLst>
            </a:custGeom>
            <a:solidFill>
              <a:srgbClr val="CCFFCC"/>
            </a:solidFill>
            <a:ln w="9525">
              <a:noFill/>
            </a:ln>
          </p:spPr>
          <p:txBody>
            <a:bodyPr/>
            <a:p>
              <a:endParaRPr lang="zh-CN" altLang="en-US" dirty="0">
                <a:latin typeface="Times New Roman" panose="02020603050405020304" pitchFamily="18" charset="0"/>
              </a:endParaRPr>
            </a:p>
          </p:txBody>
        </p:sp>
      </p:grpSp>
      <p:grpSp>
        <p:nvGrpSpPr>
          <p:cNvPr id="17" name="Group 97"/>
          <p:cNvGrpSpPr/>
          <p:nvPr/>
        </p:nvGrpSpPr>
        <p:grpSpPr>
          <a:xfrm>
            <a:off x="5732463" y="2193925"/>
            <a:ext cx="966787" cy="758825"/>
            <a:chOff x="945" y="1598"/>
            <a:chExt cx="609" cy="478"/>
          </a:xfrm>
        </p:grpSpPr>
        <p:sp>
          <p:nvSpPr>
            <p:cNvPr id="449633" name="Freeform 98"/>
            <p:cNvSpPr/>
            <p:nvPr/>
          </p:nvSpPr>
          <p:spPr>
            <a:xfrm>
              <a:off x="945" y="1598"/>
              <a:ext cx="609" cy="478"/>
            </a:xfrm>
            <a:custGeom>
              <a:avLst/>
              <a:gdLst>
                <a:gd name="txL" fmla="*/ 0 w 609"/>
                <a:gd name="txT" fmla="*/ 0 h 548"/>
                <a:gd name="txR" fmla="*/ 609 w 609"/>
                <a:gd name="txB" fmla="*/ 548 h 548"/>
              </a:gdLst>
              <a:ahLst/>
              <a:cxnLst>
                <a:cxn ang="0">
                  <a:pos x="0" y="271"/>
                </a:cxn>
                <a:cxn ang="0">
                  <a:pos x="150" y="1"/>
                </a:cxn>
                <a:cxn ang="0">
                  <a:pos x="303" y="280"/>
                </a:cxn>
                <a:cxn ang="0">
                  <a:pos x="456" y="547"/>
                </a:cxn>
                <a:cxn ang="0">
                  <a:pos x="609" y="271"/>
                </a:cxn>
              </a:cxnLst>
              <a:rect l="txL" t="txT" r="txR" b="txB"/>
              <a:pathLst>
                <a:path w="609" h="548">
                  <a:moveTo>
                    <a:pt x="0" y="271"/>
                  </a:moveTo>
                  <a:cubicBezTo>
                    <a:pt x="50" y="136"/>
                    <a:pt x="100" y="0"/>
                    <a:pt x="150" y="1"/>
                  </a:cubicBezTo>
                  <a:cubicBezTo>
                    <a:pt x="200" y="2"/>
                    <a:pt x="252" y="189"/>
                    <a:pt x="303" y="280"/>
                  </a:cubicBezTo>
                  <a:cubicBezTo>
                    <a:pt x="354" y="371"/>
                    <a:pt x="405" y="548"/>
                    <a:pt x="456" y="547"/>
                  </a:cubicBezTo>
                  <a:cubicBezTo>
                    <a:pt x="507" y="546"/>
                    <a:pt x="558" y="408"/>
                    <a:pt x="609" y="271"/>
                  </a:cubicBezTo>
                </a:path>
              </a:pathLst>
            </a:custGeom>
            <a:solidFill>
              <a:schemeClr val="bg1"/>
            </a:solid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9634" name="Freeform 99"/>
            <p:cNvSpPr/>
            <p:nvPr/>
          </p:nvSpPr>
          <p:spPr>
            <a:xfrm>
              <a:off x="948" y="1620"/>
              <a:ext cx="300" cy="217"/>
            </a:xfrm>
            <a:custGeom>
              <a:avLst/>
              <a:gdLst>
                <a:gd name="txL" fmla="*/ 0 w 300"/>
                <a:gd name="txT" fmla="*/ 0 h 217"/>
                <a:gd name="txR" fmla="*/ 300 w 300"/>
                <a:gd name="txB" fmla="*/ 217 h 217"/>
              </a:gdLst>
              <a:ahLst/>
              <a:cxnLst>
                <a:cxn ang="0">
                  <a:pos x="0" y="216"/>
                </a:cxn>
                <a:cxn ang="0">
                  <a:pos x="60" y="96"/>
                </a:cxn>
                <a:cxn ang="0">
                  <a:pos x="132" y="0"/>
                </a:cxn>
                <a:cxn ang="0">
                  <a:pos x="144" y="0"/>
                </a:cxn>
                <a:cxn ang="0">
                  <a:pos x="192" y="12"/>
                </a:cxn>
                <a:cxn ang="0">
                  <a:pos x="252" y="156"/>
                </a:cxn>
                <a:cxn ang="0">
                  <a:pos x="300" y="217"/>
                </a:cxn>
              </a:cxnLst>
              <a:rect l="txL" t="txT" r="txR" b="txB"/>
              <a:pathLst>
                <a:path w="300" h="217">
                  <a:moveTo>
                    <a:pt x="0" y="216"/>
                  </a:moveTo>
                  <a:lnTo>
                    <a:pt x="60" y="96"/>
                  </a:lnTo>
                  <a:lnTo>
                    <a:pt x="132" y="0"/>
                  </a:lnTo>
                  <a:lnTo>
                    <a:pt x="144" y="0"/>
                  </a:lnTo>
                  <a:lnTo>
                    <a:pt x="192" y="12"/>
                  </a:lnTo>
                  <a:lnTo>
                    <a:pt x="252" y="156"/>
                  </a:lnTo>
                  <a:lnTo>
                    <a:pt x="300" y="217"/>
                  </a:lnTo>
                </a:path>
              </a:pathLst>
            </a:custGeom>
            <a:solidFill>
              <a:srgbClr val="CCFFCC"/>
            </a:solidFill>
            <a:ln w="9525">
              <a:noFill/>
            </a:ln>
          </p:spPr>
          <p:txBody>
            <a:bodyPr/>
            <a:p>
              <a:endParaRPr lang="zh-CN" altLang="en-US" dirty="0">
                <a:latin typeface="Times New Roman" panose="02020603050405020304" pitchFamily="18" charset="0"/>
              </a:endParaRPr>
            </a:p>
          </p:txBody>
        </p:sp>
      </p:grpSp>
      <p:grpSp>
        <p:nvGrpSpPr>
          <p:cNvPr id="18" name="Group 100"/>
          <p:cNvGrpSpPr/>
          <p:nvPr/>
        </p:nvGrpSpPr>
        <p:grpSpPr>
          <a:xfrm>
            <a:off x="6723063" y="2193925"/>
            <a:ext cx="966787" cy="758825"/>
            <a:chOff x="945" y="1598"/>
            <a:chExt cx="609" cy="478"/>
          </a:xfrm>
        </p:grpSpPr>
        <p:sp>
          <p:nvSpPr>
            <p:cNvPr id="449636" name="Freeform 101"/>
            <p:cNvSpPr/>
            <p:nvPr/>
          </p:nvSpPr>
          <p:spPr>
            <a:xfrm>
              <a:off x="945" y="1598"/>
              <a:ext cx="609" cy="478"/>
            </a:xfrm>
            <a:custGeom>
              <a:avLst/>
              <a:gdLst>
                <a:gd name="txL" fmla="*/ 0 w 609"/>
                <a:gd name="txT" fmla="*/ 0 h 548"/>
                <a:gd name="txR" fmla="*/ 609 w 609"/>
                <a:gd name="txB" fmla="*/ 548 h 548"/>
              </a:gdLst>
              <a:ahLst/>
              <a:cxnLst>
                <a:cxn ang="0">
                  <a:pos x="0" y="271"/>
                </a:cxn>
                <a:cxn ang="0">
                  <a:pos x="150" y="1"/>
                </a:cxn>
                <a:cxn ang="0">
                  <a:pos x="303" y="280"/>
                </a:cxn>
                <a:cxn ang="0">
                  <a:pos x="456" y="547"/>
                </a:cxn>
                <a:cxn ang="0">
                  <a:pos x="609" y="271"/>
                </a:cxn>
              </a:cxnLst>
              <a:rect l="txL" t="txT" r="txR" b="txB"/>
              <a:pathLst>
                <a:path w="609" h="548">
                  <a:moveTo>
                    <a:pt x="0" y="271"/>
                  </a:moveTo>
                  <a:cubicBezTo>
                    <a:pt x="50" y="136"/>
                    <a:pt x="100" y="0"/>
                    <a:pt x="150" y="1"/>
                  </a:cubicBezTo>
                  <a:cubicBezTo>
                    <a:pt x="200" y="2"/>
                    <a:pt x="252" y="189"/>
                    <a:pt x="303" y="280"/>
                  </a:cubicBezTo>
                  <a:cubicBezTo>
                    <a:pt x="354" y="371"/>
                    <a:pt x="405" y="548"/>
                    <a:pt x="456" y="547"/>
                  </a:cubicBezTo>
                  <a:cubicBezTo>
                    <a:pt x="507" y="546"/>
                    <a:pt x="558" y="408"/>
                    <a:pt x="609" y="271"/>
                  </a:cubicBezTo>
                </a:path>
              </a:pathLst>
            </a:custGeom>
            <a:solidFill>
              <a:schemeClr val="bg1"/>
            </a:solid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9637" name="Freeform 102"/>
            <p:cNvSpPr/>
            <p:nvPr/>
          </p:nvSpPr>
          <p:spPr>
            <a:xfrm>
              <a:off x="948" y="1620"/>
              <a:ext cx="300" cy="217"/>
            </a:xfrm>
            <a:custGeom>
              <a:avLst/>
              <a:gdLst>
                <a:gd name="txL" fmla="*/ 0 w 300"/>
                <a:gd name="txT" fmla="*/ 0 h 217"/>
                <a:gd name="txR" fmla="*/ 300 w 300"/>
                <a:gd name="txB" fmla="*/ 217 h 217"/>
              </a:gdLst>
              <a:ahLst/>
              <a:cxnLst>
                <a:cxn ang="0">
                  <a:pos x="0" y="216"/>
                </a:cxn>
                <a:cxn ang="0">
                  <a:pos x="60" y="96"/>
                </a:cxn>
                <a:cxn ang="0">
                  <a:pos x="132" y="0"/>
                </a:cxn>
                <a:cxn ang="0">
                  <a:pos x="144" y="0"/>
                </a:cxn>
                <a:cxn ang="0">
                  <a:pos x="192" y="12"/>
                </a:cxn>
                <a:cxn ang="0">
                  <a:pos x="252" y="156"/>
                </a:cxn>
                <a:cxn ang="0">
                  <a:pos x="300" y="217"/>
                </a:cxn>
              </a:cxnLst>
              <a:rect l="txL" t="txT" r="txR" b="txB"/>
              <a:pathLst>
                <a:path w="300" h="217">
                  <a:moveTo>
                    <a:pt x="0" y="216"/>
                  </a:moveTo>
                  <a:lnTo>
                    <a:pt x="60" y="96"/>
                  </a:lnTo>
                  <a:lnTo>
                    <a:pt x="132" y="0"/>
                  </a:lnTo>
                  <a:lnTo>
                    <a:pt x="144" y="0"/>
                  </a:lnTo>
                  <a:lnTo>
                    <a:pt x="192" y="12"/>
                  </a:lnTo>
                  <a:lnTo>
                    <a:pt x="252" y="156"/>
                  </a:lnTo>
                  <a:lnTo>
                    <a:pt x="300" y="217"/>
                  </a:lnTo>
                </a:path>
              </a:pathLst>
            </a:custGeom>
            <a:solidFill>
              <a:srgbClr val="CCFFCC"/>
            </a:solidFill>
            <a:ln w="9525">
              <a:noFill/>
            </a:ln>
          </p:spPr>
          <p:txBody>
            <a:bodyPr/>
            <a:p>
              <a:endParaRPr lang="zh-CN" altLang="en-US" dirty="0">
                <a:latin typeface="Times New Roman" panose="02020603050405020304" pitchFamily="18" charset="0"/>
              </a:endParaRPr>
            </a:p>
          </p:txBody>
        </p:sp>
      </p:grpSp>
      <p:grpSp>
        <p:nvGrpSpPr>
          <p:cNvPr id="19" name="Group 103"/>
          <p:cNvGrpSpPr/>
          <p:nvPr/>
        </p:nvGrpSpPr>
        <p:grpSpPr>
          <a:xfrm>
            <a:off x="6723063" y="3375025"/>
            <a:ext cx="966787" cy="758825"/>
            <a:chOff x="945" y="1598"/>
            <a:chExt cx="609" cy="478"/>
          </a:xfrm>
        </p:grpSpPr>
        <p:sp>
          <p:nvSpPr>
            <p:cNvPr id="449639" name="Freeform 104"/>
            <p:cNvSpPr/>
            <p:nvPr/>
          </p:nvSpPr>
          <p:spPr>
            <a:xfrm>
              <a:off x="945" y="1598"/>
              <a:ext cx="609" cy="478"/>
            </a:xfrm>
            <a:custGeom>
              <a:avLst/>
              <a:gdLst>
                <a:gd name="txL" fmla="*/ 0 w 609"/>
                <a:gd name="txT" fmla="*/ 0 h 548"/>
                <a:gd name="txR" fmla="*/ 609 w 609"/>
                <a:gd name="txB" fmla="*/ 548 h 548"/>
              </a:gdLst>
              <a:ahLst/>
              <a:cxnLst>
                <a:cxn ang="0">
                  <a:pos x="0" y="271"/>
                </a:cxn>
                <a:cxn ang="0">
                  <a:pos x="150" y="1"/>
                </a:cxn>
                <a:cxn ang="0">
                  <a:pos x="303" y="280"/>
                </a:cxn>
                <a:cxn ang="0">
                  <a:pos x="456" y="547"/>
                </a:cxn>
                <a:cxn ang="0">
                  <a:pos x="609" y="271"/>
                </a:cxn>
              </a:cxnLst>
              <a:rect l="txL" t="txT" r="txR" b="txB"/>
              <a:pathLst>
                <a:path w="609" h="548">
                  <a:moveTo>
                    <a:pt x="0" y="271"/>
                  </a:moveTo>
                  <a:cubicBezTo>
                    <a:pt x="50" y="136"/>
                    <a:pt x="100" y="0"/>
                    <a:pt x="150" y="1"/>
                  </a:cubicBezTo>
                  <a:cubicBezTo>
                    <a:pt x="200" y="2"/>
                    <a:pt x="252" y="189"/>
                    <a:pt x="303" y="280"/>
                  </a:cubicBezTo>
                  <a:cubicBezTo>
                    <a:pt x="354" y="371"/>
                    <a:pt x="405" y="548"/>
                    <a:pt x="456" y="547"/>
                  </a:cubicBezTo>
                  <a:cubicBezTo>
                    <a:pt x="507" y="546"/>
                    <a:pt x="558" y="408"/>
                    <a:pt x="609" y="271"/>
                  </a:cubicBezTo>
                </a:path>
              </a:pathLst>
            </a:custGeom>
            <a:solidFill>
              <a:schemeClr val="bg1"/>
            </a:solid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9640" name="Freeform 105"/>
            <p:cNvSpPr/>
            <p:nvPr/>
          </p:nvSpPr>
          <p:spPr>
            <a:xfrm>
              <a:off x="948" y="1620"/>
              <a:ext cx="300" cy="217"/>
            </a:xfrm>
            <a:custGeom>
              <a:avLst/>
              <a:gdLst>
                <a:gd name="txL" fmla="*/ 0 w 300"/>
                <a:gd name="txT" fmla="*/ 0 h 217"/>
                <a:gd name="txR" fmla="*/ 300 w 300"/>
                <a:gd name="txB" fmla="*/ 217 h 217"/>
              </a:gdLst>
              <a:ahLst/>
              <a:cxnLst>
                <a:cxn ang="0">
                  <a:pos x="0" y="216"/>
                </a:cxn>
                <a:cxn ang="0">
                  <a:pos x="60" y="96"/>
                </a:cxn>
                <a:cxn ang="0">
                  <a:pos x="132" y="0"/>
                </a:cxn>
                <a:cxn ang="0">
                  <a:pos x="144" y="0"/>
                </a:cxn>
                <a:cxn ang="0">
                  <a:pos x="192" y="12"/>
                </a:cxn>
                <a:cxn ang="0">
                  <a:pos x="252" y="156"/>
                </a:cxn>
                <a:cxn ang="0">
                  <a:pos x="300" y="217"/>
                </a:cxn>
              </a:cxnLst>
              <a:rect l="txL" t="txT" r="txR" b="txB"/>
              <a:pathLst>
                <a:path w="300" h="217">
                  <a:moveTo>
                    <a:pt x="0" y="216"/>
                  </a:moveTo>
                  <a:lnTo>
                    <a:pt x="60" y="96"/>
                  </a:lnTo>
                  <a:lnTo>
                    <a:pt x="132" y="0"/>
                  </a:lnTo>
                  <a:lnTo>
                    <a:pt x="144" y="0"/>
                  </a:lnTo>
                  <a:lnTo>
                    <a:pt x="192" y="12"/>
                  </a:lnTo>
                  <a:lnTo>
                    <a:pt x="252" y="156"/>
                  </a:lnTo>
                  <a:lnTo>
                    <a:pt x="300" y="217"/>
                  </a:lnTo>
                </a:path>
              </a:pathLst>
            </a:custGeom>
            <a:solidFill>
              <a:srgbClr val="CCFFCC"/>
            </a:solidFill>
            <a:ln w="9525">
              <a:noFill/>
            </a:ln>
          </p:spPr>
          <p:txBody>
            <a:bodyPr/>
            <a:p>
              <a:endParaRPr lang="zh-CN" altLang="en-US" dirty="0">
                <a:latin typeface="Times New Roman" panose="02020603050405020304" pitchFamily="18" charset="0"/>
              </a:endParaRPr>
            </a:p>
          </p:txBody>
        </p:sp>
      </p:grpSp>
      <p:sp>
        <p:nvSpPr>
          <p:cNvPr id="18538" name="Line 106"/>
          <p:cNvSpPr/>
          <p:nvPr/>
        </p:nvSpPr>
        <p:spPr>
          <a:xfrm flipV="1">
            <a:off x="5718175" y="2578100"/>
            <a:ext cx="1981200" cy="0"/>
          </a:xfrm>
          <a:prstGeom prst="line">
            <a:avLst/>
          </a:prstGeom>
          <a:ln w="28575" cap="flat" cmpd="sng">
            <a:solidFill>
              <a:srgbClr val="0033CC"/>
            </a:solidFill>
            <a:prstDash val="solid"/>
            <a:headEnd type="none" w="med" len="med"/>
            <a:tailEnd type="none" w="med" len="med"/>
          </a:ln>
        </p:spPr>
      </p:sp>
      <p:sp>
        <p:nvSpPr>
          <p:cNvPr id="18539" name="Line 107"/>
          <p:cNvSpPr/>
          <p:nvPr/>
        </p:nvSpPr>
        <p:spPr>
          <a:xfrm flipV="1">
            <a:off x="5746750" y="3759200"/>
            <a:ext cx="1943100" cy="0"/>
          </a:xfrm>
          <a:prstGeom prst="line">
            <a:avLst/>
          </a:prstGeom>
          <a:ln w="28575" cap="flat" cmpd="sng">
            <a:solidFill>
              <a:srgbClr val="0033CC"/>
            </a:solidFill>
            <a:prstDash val="solid"/>
            <a:headEnd type="none" w="med" len="med"/>
            <a:tailEnd type="none" w="med" len="med"/>
          </a:ln>
        </p:spPr>
      </p:sp>
      <p:grpSp>
        <p:nvGrpSpPr>
          <p:cNvPr id="20" name="Group 108"/>
          <p:cNvGrpSpPr/>
          <p:nvPr/>
        </p:nvGrpSpPr>
        <p:grpSpPr>
          <a:xfrm>
            <a:off x="5713413" y="4537075"/>
            <a:ext cx="966787" cy="758825"/>
            <a:chOff x="933" y="2486"/>
            <a:chExt cx="609" cy="478"/>
          </a:xfrm>
        </p:grpSpPr>
        <p:sp>
          <p:nvSpPr>
            <p:cNvPr id="449644" name="Freeform 109"/>
            <p:cNvSpPr/>
            <p:nvPr/>
          </p:nvSpPr>
          <p:spPr>
            <a:xfrm flipH="1">
              <a:off x="933" y="2486"/>
              <a:ext cx="609" cy="478"/>
            </a:xfrm>
            <a:custGeom>
              <a:avLst/>
              <a:gdLst>
                <a:gd name="txL" fmla="*/ 0 w 609"/>
                <a:gd name="txT" fmla="*/ 0 h 548"/>
                <a:gd name="txR" fmla="*/ 609 w 609"/>
                <a:gd name="txB" fmla="*/ 548 h 548"/>
              </a:gdLst>
              <a:ahLst/>
              <a:cxnLst>
                <a:cxn ang="0">
                  <a:pos x="0" y="271"/>
                </a:cxn>
                <a:cxn ang="0">
                  <a:pos x="150" y="1"/>
                </a:cxn>
                <a:cxn ang="0">
                  <a:pos x="303" y="280"/>
                </a:cxn>
                <a:cxn ang="0">
                  <a:pos x="456" y="547"/>
                </a:cxn>
                <a:cxn ang="0">
                  <a:pos x="609" y="271"/>
                </a:cxn>
              </a:cxnLst>
              <a:rect l="txL" t="txT" r="txR" b="txB"/>
              <a:pathLst>
                <a:path w="609" h="548">
                  <a:moveTo>
                    <a:pt x="0" y="271"/>
                  </a:moveTo>
                  <a:cubicBezTo>
                    <a:pt x="50" y="136"/>
                    <a:pt x="100" y="0"/>
                    <a:pt x="150" y="1"/>
                  </a:cubicBezTo>
                  <a:cubicBezTo>
                    <a:pt x="200" y="2"/>
                    <a:pt x="252" y="189"/>
                    <a:pt x="303" y="280"/>
                  </a:cubicBezTo>
                  <a:cubicBezTo>
                    <a:pt x="354" y="371"/>
                    <a:pt x="405" y="548"/>
                    <a:pt x="456" y="547"/>
                  </a:cubicBezTo>
                  <a:cubicBezTo>
                    <a:pt x="507" y="546"/>
                    <a:pt x="558" y="408"/>
                    <a:pt x="609" y="271"/>
                  </a:cubicBezTo>
                </a:path>
              </a:pathLst>
            </a:custGeom>
            <a:solidFill>
              <a:schemeClr val="bg1"/>
            </a:solid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9645" name="Freeform 110"/>
            <p:cNvSpPr/>
            <p:nvPr/>
          </p:nvSpPr>
          <p:spPr>
            <a:xfrm flipH="1">
              <a:off x="1239" y="2508"/>
              <a:ext cx="300" cy="217"/>
            </a:xfrm>
            <a:custGeom>
              <a:avLst/>
              <a:gdLst>
                <a:gd name="txL" fmla="*/ 0 w 300"/>
                <a:gd name="txT" fmla="*/ 0 h 217"/>
                <a:gd name="txR" fmla="*/ 300 w 300"/>
                <a:gd name="txB" fmla="*/ 217 h 217"/>
              </a:gdLst>
              <a:ahLst/>
              <a:cxnLst>
                <a:cxn ang="0">
                  <a:pos x="0" y="216"/>
                </a:cxn>
                <a:cxn ang="0">
                  <a:pos x="60" y="96"/>
                </a:cxn>
                <a:cxn ang="0">
                  <a:pos x="132" y="0"/>
                </a:cxn>
                <a:cxn ang="0">
                  <a:pos x="144" y="0"/>
                </a:cxn>
                <a:cxn ang="0">
                  <a:pos x="192" y="12"/>
                </a:cxn>
                <a:cxn ang="0">
                  <a:pos x="252" y="156"/>
                </a:cxn>
                <a:cxn ang="0">
                  <a:pos x="300" y="217"/>
                </a:cxn>
              </a:cxnLst>
              <a:rect l="txL" t="txT" r="txR" b="txB"/>
              <a:pathLst>
                <a:path w="300" h="217">
                  <a:moveTo>
                    <a:pt x="0" y="216"/>
                  </a:moveTo>
                  <a:lnTo>
                    <a:pt x="60" y="96"/>
                  </a:lnTo>
                  <a:lnTo>
                    <a:pt x="132" y="0"/>
                  </a:lnTo>
                  <a:lnTo>
                    <a:pt x="144" y="0"/>
                  </a:lnTo>
                  <a:lnTo>
                    <a:pt x="192" y="12"/>
                  </a:lnTo>
                  <a:lnTo>
                    <a:pt x="252" y="156"/>
                  </a:lnTo>
                  <a:lnTo>
                    <a:pt x="300" y="217"/>
                  </a:lnTo>
                </a:path>
              </a:pathLst>
            </a:custGeom>
            <a:solidFill>
              <a:srgbClr val="CCFFCC"/>
            </a:solidFill>
            <a:ln w="9525">
              <a:noFill/>
            </a:ln>
          </p:spPr>
          <p:txBody>
            <a:bodyPr/>
            <a:p>
              <a:endParaRPr lang="zh-CN" altLang="en-US" dirty="0">
                <a:latin typeface="Times New Roman" panose="02020603050405020304" pitchFamily="18" charset="0"/>
              </a:endParaRPr>
            </a:p>
          </p:txBody>
        </p:sp>
      </p:grpSp>
      <p:grpSp>
        <p:nvGrpSpPr>
          <p:cNvPr id="21" name="Group 111"/>
          <p:cNvGrpSpPr/>
          <p:nvPr/>
        </p:nvGrpSpPr>
        <p:grpSpPr>
          <a:xfrm>
            <a:off x="6723063" y="4556125"/>
            <a:ext cx="966787" cy="758825"/>
            <a:chOff x="933" y="2486"/>
            <a:chExt cx="609" cy="478"/>
          </a:xfrm>
        </p:grpSpPr>
        <p:sp>
          <p:nvSpPr>
            <p:cNvPr id="449647" name="Freeform 112"/>
            <p:cNvSpPr/>
            <p:nvPr/>
          </p:nvSpPr>
          <p:spPr>
            <a:xfrm flipH="1">
              <a:off x="933" y="2486"/>
              <a:ext cx="609" cy="478"/>
            </a:xfrm>
            <a:custGeom>
              <a:avLst/>
              <a:gdLst>
                <a:gd name="txL" fmla="*/ 0 w 609"/>
                <a:gd name="txT" fmla="*/ 0 h 548"/>
                <a:gd name="txR" fmla="*/ 609 w 609"/>
                <a:gd name="txB" fmla="*/ 548 h 548"/>
              </a:gdLst>
              <a:ahLst/>
              <a:cxnLst>
                <a:cxn ang="0">
                  <a:pos x="0" y="271"/>
                </a:cxn>
                <a:cxn ang="0">
                  <a:pos x="150" y="1"/>
                </a:cxn>
                <a:cxn ang="0">
                  <a:pos x="303" y="280"/>
                </a:cxn>
                <a:cxn ang="0">
                  <a:pos x="456" y="547"/>
                </a:cxn>
                <a:cxn ang="0">
                  <a:pos x="609" y="271"/>
                </a:cxn>
              </a:cxnLst>
              <a:rect l="txL" t="txT" r="txR" b="txB"/>
              <a:pathLst>
                <a:path w="609" h="548">
                  <a:moveTo>
                    <a:pt x="0" y="271"/>
                  </a:moveTo>
                  <a:cubicBezTo>
                    <a:pt x="50" y="136"/>
                    <a:pt x="100" y="0"/>
                    <a:pt x="150" y="1"/>
                  </a:cubicBezTo>
                  <a:cubicBezTo>
                    <a:pt x="200" y="2"/>
                    <a:pt x="252" y="189"/>
                    <a:pt x="303" y="280"/>
                  </a:cubicBezTo>
                  <a:cubicBezTo>
                    <a:pt x="354" y="371"/>
                    <a:pt x="405" y="548"/>
                    <a:pt x="456" y="547"/>
                  </a:cubicBezTo>
                  <a:cubicBezTo>
                    <a:pt x="507" y="546"/>
                    <a:pt x="558" y="408"/>
                    <a:pt x="609" y="271"/>
                  </a:cubicBezTo>
                </a:path>
              </a:pathLst>
            </a:custGeom>
            <a:solidFill>
              <a:schemeClr val="bg1"/>
            </a:solid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9648" name="Freeform 113"/>
            <p:cNvSpPr/>
            <p:nvPr/>
          </p:nvSpPr>
          <p:spPr>
            <a:xfrm flipH="1">
              <a:off x="1239" y="2508"/>
              <a:ext cx="300" cy="217"/>
            </a:xfrm>
            <a:custGeom>
              <a:avLst/>
              <a:gdLst>
                <a:gd name="txL" fmla="*/ 0 w 300"/>
                <a:gd name="txT" fmla="*/ 0 h 217"/>
                <a:gd name="txR" fmla="*/ 300 w 300"/>
                <a:gd name="txB" fmla="*/ 217 h 217"/>
              </a:gdLst>
              <a:ahLst/>
              <a:cxnLst>
                <a:cxn ang="0">
                  <a:pos x="0" y="216"/>
                </a:cxn>
                <a:cxn ang="0">
                  <a:pos x="60" y="96"/>
                </a:cxn>
                <a:cxn ang="0">
                  <a:pos x="132" y="0"/>
                </a:cxn>
                <a:cxn ang="0">
                  <a:pos x="144" y="0"/>
                </a:cxn>
                <a:cxn ang="0">
                  <a:pos x="192" y="12"/>
                </a:cxn>
                <a:cxn ang="0">
                  <a:pos x="252" y="156"/>
                </a:cxn>
                <a:cxn ang="0">
                  <a:pos x="300" y="217"/>
                </a:cxn>
              </a:cxnLst>
              <a:rect l="txL" t="txT" r="txR" b="txB"/>
              <a:pathLst>
                <a:path w="300" h="217">
                  <a:moveTo>
                    <a:pt x="0" y="216"/>
                  </a:moveTo>
                  <a:lnTo>
                    <a:pt x="60" y="96"/>
                  </a:lnTo>
                  <a:lnTo>
                    <a:pt x="132" y="0"/>
                  </a:lnTo>
                  <a:lnTo>
                    <a:pt x="144" y="0"/>
                  </a:lnTo>
                  <a:lnTo>
                    <a:pt x="192" y="12"/>
                  </a:lnTo>
                  <a:lnTo>
                    <a:pt x="252" y="156"/>
                  </a:lnTo>
                  <a:lnTo>
                    <a:pt x="300" y="217"/>
                  </a:lnTo>
                </a:path>
              </a:pathLst>
            </a:custGeom>
            <a:solidFill>
              <a:srgbClr val="CCFFCC"/>
            </a:solidFill>
            <a:ln w="9525">
              <a:noFill/>
            </a:ln>
          </p:spPr>
          <p:txBody>
            <a:bodyPr/>
            <a:p>
              <a:endParaRPr lang="zh-CN" altLang="en-US" dirty="0">
                <a:latin typeface="Times New Roman" panose="02020603050405020304" pitchFamily="18" charset="0"/>
              </a:endParaRPr>
            </a:p>
          </p:txBody>
        </p:sp>
      </p:grpSp>
      <p:sp>
        <p:nvSpPr>
          <p:cNvPr id="18546" name="Line 114"/>
          <p:cNvSpPr/>
          <p:nvPr/>
        </p:nvSpPr>
        <p:spPr>
          <a:xfrm flipV="1">
            <a:off x="5708650" y="4921250"/>
            <a:ext cx="2000250" cy="1588"/>
          </a:xfrm>
          <a:prstGeom prst="line">
            <a:avLst/>
          </a:prstGeom>
          <a:ln w="28575" cap="flat" cmpd="sng">
            <a:solidFill>
              <a:srgbClr val="0033CC"/>
            </a:solidFill>
            <a:prstDash val="solid"/>
            <a:headEnd type="none" w="med" len="med"/>
            <a:tailEnd type="none" w="med" len="med"/>
          </a:ln>
        </p:spPr>
      </p:sp>
      <p:sp>
        <p:nvSpPr>
          <p:cNvPr id="18547" name="Rectangle 115"/>
          <p:cNvSpPr/>
          <p:nvPr/>
        </p:nvSpPr>
        <p:spPr>
          <a:xfrm>
            <a:off x="4849813" y="1214438"/>
            <a:ext cx="955675" cy="457200"/>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ea typeface="楷体_GB2312" pitchFamily="49" charset="-122"/>
              </a:rPr>
              <a:t>U</a:t>
            </a:r>
            <a:r>
              <a:rPr lang="en-US" altLang="zh-CN" b="1" baseline="-25000" dirty="0">
                <a:solidFill>
                  <a:srgbClr val="0033CC"/>
                </a:solidFill>
                <a:latin typeface="Times New Roman" panose="02020603050405020304" pitchFamily="18" charset="0"/>
                <a:ea typeface="楷体_GB2312" pitchFamily="49" charset="-122"/>
              </a:rPr>
              <a:t>BEQ</a:t>
            </a:r>
            <a:endParaRPr lang="en-US" altLang="zh-CN" b="1" baseline="-25000" dirty="0">
              <a:solidFill>
                <a:srgbClr val="0033CC"/>
              </a:solidFill>
              <a:latin typeface="Times New Roman" panose="02020603050405020304" pitchFamily="18" charset="0"/>
            </a:endParaRPr>
          </a:p>
        </p:txBody>
      </p:sp>
      <p:sp>
        <p:nvSpPr>
          <p:cNvPr id="18548" name="Rectangle 116"/>
          <p:cNvSpPr/>
          <p:nvPr/>
        </p:nvSpPr>
        <p:spPr>
          <a:xfrm>
            <a:off x="5727700" y="1590675"/>
            <a:ext cx="1962150" cy="295275"/>
          </a:xfrm>
          <a:prstGeom prst="rect">
            <a:avLst/>
          </a:prstGeom>
          <a:solidFill>
            <a:srgbClr val="CCFFCC"/>
          </a:solidFill>
          <a:ln w="9525">
            <a:noFill/>
          </a:ln>
        </p:spPr>
        <p:txBody>
          <a:bodyPr wrap="none" anchor="ctr" anchorCtr="0"/>
          <a:p>
            <a:endParaRPr lang="zh-CN" altLang="en-US" dirty="0">
              <a:latin typeface="Times New Roman" panose="02020603050405020304" pitchFamily="18" charset="0"/>
            </a:endParaRPr>
          </a:p>
        </p:txBody>
      </p:sp>
      <p:grpSp>
        <p:nvGrpSpPr>
          <p:cNvPr id="22" name="Group 117"/>
          <p:cNvGrpSpPr/>
          <p:nvPr/>
        </p:nvGrpSpPr>
        <p:grpSpPr>
          <a:xfrm>
            <a:off x="6213475" y="806450"/>
            <a:ext cx="1466850" cy="5372100"/>
            <a:chOff x="3708" y="936"/>
            <a:chExt cx="924" cy="2970"/>
          </a:xfrm>
        </p:grpSpPr>
        <p:sp>
          <p:nvSpPr>
            <p:cNvPr id="449653" name="Line 118"/>
            <p:cNvSpPr/>
            <p:nvPr/>
          </p:nvSpPr>
          <p:spPr>
            <a:xfrm>
              <a:off x="3708" y="936"/>
              <a:ext cx="0" cy="2904"/>
            </a:xfrm>
            <a:prstGeom prst="line">
              <a:avLst/>
            </a:prstGeom>
            <a:ln w="12700" cap="flat" cmpd="sng">
              <a:solidFill>
                <a:schemeClr val="tx1"/>
              </a:solidFill>
              <a:prstDash val="dash"/>
              <a:headEnd type="none" w="med" len="med"/>
              <a:tailEnd type="none" w="med" len="med"/>
            </a:ln>
          </p:spPr>
        </p:sp>
        <p:sp>
          <p:nvSpPr>
            <p:cNvPr id="449654" name="Line 119"/>
            <p:cNvSpPr/>
            <p:nvPr/>
          </p:nvSpPr>
          <p:spPr>
            <a:xfrm>
              <a:off x="4020" y="1002"/>
              <a:ext cx="0" cy="2904"/>
            </a:xfrm>
            <a:prstGeom prst="line">
              <a:avLst/>
            </a:prstGeom>
            <a:ln w="12700" cap="flat" cmpd="sng">
              <a:solidFill>
                <a:schemeClr val="tx1"/>
              </a:solidFill>
              <a:prstDash val="dash"/>
              <a:headEnd type="none" w="med" len="med"/>
              <a:tailEnd type="none" w="med" len="med"/>
            </a:ln>
          </p:spPr>
        </p:sp>
        <p:sp>
          <p:nvSpPr>
            <p:cNvPr id="449655" name="Line 120"/>
            <p:cNvSpPr/>
            <p:nvPr/>
          </p:nvSpPr>
          <p:spPr>
            <a:xfrm>
              <a:off x="4320" y="948"/>
              <a:ext cx="0" cy="2904"/>
            </a:xfrm>
            <a:prstGeom prst="line">
              <a:avLst/>
            </a:prstGeom>
            <a:ln w="12700" cap="flat" cmpd="sng">
              <a:solidFill>
                <a:schemeClr val="tx1"/>
              </a:solidFill>
              <a:prstDash val="dash"/>
              <a:headEnd type="none" w="med" len="med"/>
              <a:tailEnd type="none" w="med" len="med"/>
            </a:ln>
          </p:spPr>
        </p:sp>
        <p:sp>
          <p:nvSpPr>
            <p:cNvPr id="449656" name="Line 121"/>
            <p:cNvSpPr/>
            <p:nvPr/>
          </p:nvSpPr>
          <p:spPr>
            <a:xfrm>
              <a:off x="4632" y="996"/>
              <a:ext cx="0" cy="2904"/>
            </a:xfrm>
            <a:prstGeom prst="line">
              <a:avLst/>
            </a:prstGeom>
            <a:ln w="12700" cap="flat" cmpd="sng">
              <a:solidFill>
                <a:schemeClr val="tx1"/>
              </a:solidFill>
              <a:prstDash val="dash"/>
              <a:headEnd type="none" w="med" len="med"/>
              <a:tailEnd type="none" w="med" len="med"/>
            </a:ln>
          </p:spPr>
        </p:sp>
      </p:grpSp>
      <p:grpSp>
        <p:nvGrpSpPr>
          <p:cNvPr id="23" name="Group 122"/>
          <p:cNvGrpSpPr/>
          <p:nvPr/>
        </p:nvGrpSpPr>
        <p:grpSpPr>
          <a:xfrm>
            <a:off x="5722938" y="1450975"/>
            <a:ext cx="1919287" cy="263525"/>
            <a:chOff x="3453" y="2786"/>
            <a:chExt cx="1197" cy="166"/>
          </a:xfrm>
        </p:grpSpPr>
        <p:grpSp>
          <p:nvGrpSpPr>
            <p:cNvPr id="449658" name="Group 123"/>
            <p:cNvGrpSpPr/>
            <p:nvPr/>
          </p:nvGrpSpPr>
          <p:grpSpPr>
            <a:xfrm>
              <a:off x="3453" y="2786"/>
              <a:ext cx="609" cy="166"/>
              <a:chOff x="945" y="1598"/>
              <a:chExt cx="609" cy="478"/>
            </a:xfrm>
          </p:grpSpPr>
          <p:sp>
            <p:nvSpPr>
              <p:cNvPr id="449659" name="Freeform 124"/>
              <p:cNvSpPr/>
              <p:nvPr/>
            </p:nvSpPr>
            <p:spPr>
              <a:xfrm>
                <a:off x="945" y="1598"/>
                <a:ext cx="609" cy="478"/>
              </a:xfrm>
              <a:custGeom>
                <a:avLst/>
                <a:gdLst>
                  <a:gd name="txL" fmla="*/ 0 w 609"/>
                  <a:gd name="txT" fmla="*/ 0 h 548"/>
                  <a:gd name="txR" fmla="*/ 609 w 609"/>
                  <a:gd name="txB" fmla="*/ 548 h 548"/>
                </a:gdLst>
                <a:ahLst/>
                <a:cxnLst>
                  <a:cxn ang="0">
                    <a:pos x="0" y="271"/>
                  </a:cxn>
                  <a:cxn ang="0">
                    <a:pos x="150" y="1"/>
                  </a:cxn>
                  <a:cxn ang="0">
                    <a:pos x="303" y="280"/>
                  </a:cxn>
                  <a:cxn ang="0">
                    <a:pos x="456" y="547"/>
                  </a:cxn>
                  <a:cxn ang="0">
                    <a:pos x="609" y="271"/>
                  </a:cxn>
                </a:cxnLst>
                <a:rect l="txL" t="txT" r="txR" b="txB"/>
                <a:pathLst>
                  <a:path w="609" h="548">
                    <a:moveTo>
                      <a:pt x="0" y="271"/>
                    </a:moveTo>
                    <a:cubicBezTo>
                      <a:pt x="50" y="136"/>
                      <a:pt x="100" y="0"/>
                      <a:pt x="150" y="1"/>
                    </a:cubicBezTo>
                    <a:cubicBezTo>
                      <a:pt x="200" y="2"/>
                      <a:pt x="252" y="189"/>
                      <a:pt x="303" y="280"/>
                    </a:cubicBezTo>
                    <a:cubicBezTo>
                      <a:pt x="354" y="371"/>
                      <a:pt x="405" y="548"/>
                      <a:pt x="456" y="547"/>
                    </a:cubicBezTo>
                    <a:cubicBezTo>
                      <a:pt x="507" y="546"/>
                      <a:pt x="558" y="408"/>
                      <a:pt x="609" y="271"/>
                    </a:cubicBezTo>
                  </a:path>
                </a:pathLst>
              </a:custGeom>
              <a:solidFill>
                <a:schemeClr val="bg1"/>
              </a:solid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9660" name="Freeform 125"/>
              <p:cNvSpPr/>
              <p:nvPr/>
            </p:nvSpPr>
            <p:spPr>
              <a:xfrm>
                <a:off x="948" y="1620"/>
                <a:ext cx="300" cy="217"/>
              </a:xfrm>
              <a:custGeom>
                <a:avLst/>
                <a:gdLst>
                  <a:gd name="txL" fmla="*/ 0 w 300"/>
                  <a:gd name="txT" fmla="*/ 0 h 217"/>
                  <a:gd name="txR" fmla="*/ 300 w 300"/>
                  <a:gd name="txB" fmla="*/ 217 h 217"/>
                </a:gdLst>
                <a:ahLst/>
                <a:cxnLst>
                  <a:cxn ang="0">
                    <a:pos x="0" y="216"/>
                  </a:cxn>
                  <a:cxn ang="0">
                    <a:pos x="60" y="96"/>
                  </a:cxn>
                  <a:cxn ang="0">
                    <a:pos x="132" y="0"/>
                  </a:cxn>
                  <a:cxn ang="0">
                    <a:pos x="144" y="0"/>
                  </a:cxn>
                  <a:cxn ang="0">
                    <a:pos x="192" y="12"/>
                  </a:cxn>
                  <a:cxn ang="0">
                    <a:pos x="252" y="156"/>
                  </a:cxn>
                  <a:cxn ang="0">
                    <a:pos x="300" y="217"/>
                  </a:cxn>
                </a:cxnLst>
                <a:rect l="txL" t="txT" r="txR" b="txB"/>
                <a:pathLst>
                  <a:path w="300" h="217">
                    <a:moveTo>
                      <a:pt x="0" y="216"/>
                    </a:moveTo>
                    <a:lnTo>
                      <a:pt x="60" y="96"/>
                    </a:lnTo>
                    <a:lnTo>
                      <a:pt x="132" y="0"/>
                    </a:lnTo>
                    <a:lnTo>
                      <a:pt x="144" y="0"/>
                    </a:lnTo>
                    <a:lnTo>
                      <a:pt x="192" y="12"/>
                    </a:lnTo>
                    <a:lnTo>
                      <a:pt x="252" y="156"/>
                    </a:lnTo>
                    <a:lnTo>
                      <a:pt x="300" y="217"/>
                    </a:lnTo>
                  </a:path>
                </a:pathLst>
              </a:custGeom>
              <a:solidFill>
                <a:srgbClr val="CCFFCC"/>
              </a:solidFill>
              <a:ln w="9525">
                <a:noFill/>
              </a:ln>
            </p:spPr>
            <p:txBody>
              <a:bodyPr/>
              <a:p>
                <a:endParaRPr lang="zh-CN" altLang="en-US" dirty="0">
                  <a:latin typeface="Times New Roman" panose="02020603050405020304" pitchFamily="18" charset="0"/>
                </a:endParaRPr>
              </a:p>
            </p:txBody>
          </p:sp>
        </p:grpSp>
        <p:grpSp>
          <p:nvGrpSpPr>
            <p:cNvPr id="449661" name="Group 126"/>
            <p:cNvGrpSpPr/>
            <p:nvPr/>
          </p:nvGrpSpPr>
          <p:grpSpPr>
            <a:xfrm>
              <a:off x="4041" y="2786"/>
              <a:ext cx="609" cy="166"/>
              <a:chOff x="945" y="1598"/>
              <a:chExt cx="609" cy="478"/>
            </a:xfrm>
          </p:grpSpPr>
          <p:sp>
            <p:nvSpPr>
              <p:cNvPr id="449662" name="Freeform 127"/>
              <p:cNvSpPr/>
              <p:nvPr/>
            </p:nvSpPr>
            <p:spPr>
              <a:xfrm>
                <a:off x="945" y="1598"/>
                <a:ext cx="609" cy="478"/>
              </a:xfrm>
              <a:custGeom>
                <a:avLst/>
                <a:gdLst>
                  <a:gd name="txL" fmla="*/ 0 w 609"/>
                  <a:gd name="txT" fmla="*/ 0 h 548"/>
                  <a:gd name="txR" fmla="*/ 609 w 609"/>
                  <a:gd name="txB" fmla="*/ 548 h 548"/>
                </a:gdLst>
                <a:ahLst/>
                <a:cxnLst>
                  <a:cxn ang="0">
                    <a:pos x="0" y="271"/>
                  </a:cxn>
                  <a:cxn ang="0">
                    <a:pos x="150" y="1"/>
                  </a:cxn>
                  <a:cxn ang="0">
                    <a:pos x="303" y="280"/>
                  </a:cxn>
                  <a:cxn ang="0">
                    <a:pos x="456" y="547"/>
                  </a:cxn>
                  <a:cxn ang="0">
                    <a:pos x="609" y="271"/>
                  </a:cxn>
                </a:cxnLst>
                <a:rect l="txL" t="txT" r="txR" b="txB"/>
                <a:pathLst>
                  <a:path w="609" h="548">
                    <a:moveTo>
                      <a:pt x="0" y="271"/>
                    </a:moveTo>
                    <a:cubicBezTo>
                      <a:pt x="50" y="136"/>
                      <a:pt x="100" y="0"/>
                      <a:pt x="150" y="1"/>
                    </a:cubicBezTo>
                    <a:cubicBezTo>
                      <a:pt x="200" y="2"/>
                      <a:pt x="252" y="189"/>
                      <a:pt x="303" y="280"/>
                    </a:cubicBezTo>
                    <a:cubicBezTo>
                      <a:pt x="354" y="371"/>
                      <a:pt x="405" y="548"/>
                      <a:pt x="456" y="547"/>
                    </a:cubicBezTo>
                    <a:cubicBezTo>
                      <a:pt x="507" y="546"/>
                      <a:pt x="558" y="408"/>
                      <a:pt x="609" y="271"/>
                    </a:cubicBezTo>
                  </a:path>
                </a:pathLst>
              </a:custGeom>
              <a:solidFill>
                <a:schemeClr val="bg1"/>
              </a:solid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49663" name="Freeform 128"/>
              <p:cNvSpPr/>
              <p:nvPr/>
            </p:nvSpPr>
            <p:spPr>
              <a:xfrm>
                <a:off x="948" y="1620"/>
                <a:ext cx="300" cy="217"/>
              </a:xfrm>
              <a:custGeom>
                <a:avLst/>
                <a:gdLst>
                  <a:gd name="txL" fmla="*/ 0 w 300"/>
                  <a:gd name="txT" fmla="*/ 0 h 217"/>
                  <a:gd name="txR" fmla="*/ 300 w 300"/>
                  <a:gd name="txB" fmla="*/ 217 h 217"/>
                </a:gdLst>
                <a:ahLst/>
                <a:cxnLst>
                  <a:cxn ang="0">
                    <a:pos x="0" y="216"/>
                  </a:cxn>
                  <a:cxn ang="0">
                    <a:pos x="60" y="96"/>
                  </a:cxn>
                  <a:cxn ang="0">
                    <a:pos x="132" y="0"/>
                  </a:cxn>
                  <a:cxn ang="0">
                    <a:pos x="144" y="0"/>
                  </a:cxn>
                  <a:cxn ang="0">
                    <a:pos x="192" y="12"/>
                  </a:cxn>
                  <a:cxn ang="0">
                    <a:pos x="252" y="156"/>
                  </a:cxn>
                  <a:cxn ang="0">
                    <a:pos x="300" y="217"/>
                  </a:cxn>
                </a:cxnLst>
                <a:rect l="txL" t="txT" r="txR" b="txB"/>
                <a:pathLst>
                  <a:path w="300" h="217">
                    <a:moveTo>
                      <a:pt x="0" y="216"/>
                    </a:moveTo>
                    <a:lnTo>
                      <a:pt x="60" y="96"/>
                    </a:lnTo>
                    <a:lnTo>
                      <a:pt x="132" y="0"/>
                    </a:lnTo>
                    <a:lnTo>
                      <a:pt x="144" y="0"/>
                    </a:lnTo>
                    <a:lnTo>
                      <a:pt x="192" y="12"/>
                    </a:lnTo>
                    <a:lnTo>
                      <a:pt x="252" y="156"/>
                    </a:lnTo>
                    <a:lnTo>
                      <a:pt x="300" y="217"/>
                    </a:lnTo>
                  </a:path>
                </a:pathLst>
              </a:custGeom>
              <a:solidFill>
                <a:srgbClr val="CCFFCC"/>
              </a:solidFill>
              <a:ln w="9525">
                <a:noFill/>
              </a:ln>
            </p:spPr>
            <p:txBody>
              <a:bodyPr/>
              <a:p>
                <a:endParaRPr lang="zh-CN" altLang="en-US" dirty="0">
                  <a:latin typeface="Times New Roman" panose="02020603050405020304" pitchFamily="18" charset="0"/>
                </a:endParaRPr>
              </a:p>
            </p:txBody>
          </p:sp>
        </p:grpSp>
      </p:grpSp>
      <p:sp>
        <p:nvSpPr>
          <p:cNvPr id="18561" name="Line 129"/>
          <p:cNvSpPr/>
          <p:nvPr/>
        </p:nvSpPr>
        <p:spPr>
          <a:xfrm>
            <a:off x="5718175" y="1587500"/>
            <a:ext cx="1962150" cy="0"/>
          </a:xfrm>
          <a:prstGeom prst="line">
            <a:avLst/>
          </a:prstGeom>
          <a:ln w="28575" cap="flat" cmpd="sng">
            <a:solidFill>
              <a:srgbClr val="0033CC"/>
            </a:solidFill>
            <a:prstDash val="solid"/>
            <a:headEnd type="none" w="med" len="med"/>
            <a:tailEnd type="none" w="med" len="med"/>
          </a:ln>
        </p:spPr>
      </p:sp>
      <p:grpSp>
        <p:nvGrpSpPr>
          <p:cNvPr id="26" name="Group 130"/>
          <p:cNvGrpSpPr/>
          <p:nvPr/>
        </p:nvGrpSpPr>
        <p:grpSpPr>
          <a:xfrm>
            <a:off x="5089525" y="830263"/>
            <a:ext cx="3735388" cy="1208087"/>
            <a:chOff x="2952" y="523"/>
            <a:chExt cx="2353" cy="761"/>
          </a:xfrm>
        </p:grpSpPr>
        <p:grpSp>
          <p:nvGrpSpPr>
            <p:cNvPr id="449666" name="Group 131"/>
            <p:cNvGrpSpPr/>
            <p:nvPr/>
          </p:nvGrpSpPr>
          <p:grpSpPr>
            <a:xfrm>
              <a:off x="2952" y="523"/>
              <a:ext cx="2144" cy="745"/>
              <a:chOff x="2940" y="1291"/>
              <a:chExt cx="2144" cy="745"/>
            </a:xfrm>
          </p:grpSpPr>
          <p:sp>
            <p:nvSpPr>
              <p:cNvPr id="449667" name="Line 132"/>
              <p:cNvSpPr/>
              <p:nvPr/>
            </p:nvSpPr>
            <p:spPr>
              <a:xfrm flipV="1">
                <a:off x="3343" y="1385"/>
                <a:ext cx="1" cy="588"/>
              </a:xfrm>
              <a:prstGeom prst="line">
                <a:avLst/>
              </a:prstGeom>
              <a:ln w="19050" cap="flat" cmpd="sng">
                <a:solidFill>
                  <a:srgbClr val="000000"/>
                </a:solidFill>
                <a:prstDash val="solid"/>
                <a:headEnd type="none" w="med" len="med"/>
                <a:tailEnd type="stealth" w="sm" len="lg"/>
              </a:ln>
            </p:spPr>
          </p:sp>
          <p:sp>
            <p:nvSpPr>
              <p:cNvPr id="449668" name="Rectangle 133"/>
              <p:cNvSpPr/>
              <p:nvPr/>
            </p:nvSpPr>
            <p:spPr>
              <a:xfrm>
                <a:off x="2940" y="1291"/>
                <a:ext cx="381"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 u</a:t>
                </a:r>
                <a:r>
                  <a:rPr lang="en-US" altLang="zh-CN" b="1" baseline="-25000" dirty="0">
                    <a:solidFill>
                      <a:srgbClr val="000000"/>
                    </a:solidFill>
                    <a:latin typeface="Times New Roman" panose="02020603050405020304" pitchFamily="18" charset="0"/>
                  </a:rPr>
                  <a:t>BE        </a:t>
                </a:r>
                <a:endParaRPr lang="en-US" altLang="zh-CN" b="1" baseline="-25000" dirty="0">
                  <a:solidFill>
                    <a:srgbClr val="000000"/>
                  </a:solidFill>
                  <a:latin typeface="Times New Roman" panose="02020603050405020304" pitchFamily="18" charset="0"/>
                </a:endParaRPr>
              </a:p>
            </p:txBody>
          </p:sp>
          <p:sp>
            <p:nvSpPr>
              <p:cNvPr id="449669" name="Rectangle 134"/>
              <p:cNvSpPr/>
              <p:nvPr/>
            </p:nvSpPr>
            <p:spPr>
              <a:xfrm>
                <a:off x="3039" y="1786"/>
                <a:ext cx="232" cy="250"/>
              </a:xfrm>
              <a:prstGeom prst="rect">
                <a:avLst/>
              </a:prstGeom>
              <a:noFill/>
              <a:ln w="9525">
                <a:noFill/>
              </a:ln>
            </p:spPr>
            <p:txBody>
              <a:bodyPr wrap="none">
                <a:spAutoFit/>
              </a:bodyPr>
              <a:p>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449670" name="Line 135"/>
              <p:cNvSpPr/>
              <p:nvPr/>
            </p:nvSpPr>
            <p:spPr>
              <a:xfrm>
                <a:off x="3351" y="1953"/>
                <a:ext cx="1733" cy="0"/>
              </a:xfrm>
              <a:prstGeom prst="line">
                <a:avLst/>
              </a:prstGeom>
              <a:ln w="28575" cap="flat" cmpd="sng">
                <a:solidFill>
                  <a:schemeClr val="tx1"/>
                </a:solidFill>
                <a:prstDash val="solid"/>
                <a:headEnd type="none" w="med" len="med"/>
                <a:tailEnd type="stealth" w="sm" len="lg"/>
              </a:ln>
            </p:spPr>
          </p:sp>
        </p:grpSp>
        <p:sp>
          <p:nvSpPr>
            <p:cNvPr id="449671" name="Rectangle 136"/>
            <p:cNvSpPr/>
            <p:nvPr/>
          </p:nvSpPr>
          <p:spPr>
            <a:xfrm>
              <a:off x="5136" y="996"/>
              <a:ext cx="169" cy="288"/>
            </a:xfrm>
            <a:prstGeom prst="rect">
              <a:avLst/>
            </a:prstGeom>
            <a:noFill/>
            <a:ln w="9525">
              <a:noFill/>
            </a:ln>
          </p:spPr>
          <p:txBody>
            <a:bodyPr wrap="none">
              <a:spAutoFit/>
            </a:bodyPr>
            <a:p>
              <a:r>
                <a:rPr lang="en-US" altLang="zh-CN" b="1" i="1" dirty="0">
                  <a:solidFill>
                    <a:srgbClr val="000000"/>
                  </a:solidFill>
                  <a:latin typeface="Times New Roman" panose="02020603050405020304" pitchFamily="18" charset="0"/>
                </a:rPr>
                <a:t>t</a:t>
              </a:r>
              <a:endParaRPr lang="en-US" altLang="zh-CN" b="1" i="1" dirty="0">
                <a:solidFill>
                  <a:srgbClr val="000000"/>
                </a:solidFill>
                <a:latin typeface="Times New Roman" panose="02020603050405020304" pitchFamily="18" charset="0"/>
              </a:endParaRPr>
            </a:p>
          </p:txBody>
        </p:sp>
      </p:grpSp>
      <p:sp>
        <p:nvSpPr>
          <p:cNvPr id="18569" name="Rectangle 137"/>
          <p:cNvSpPr/>
          <p:nvPr/>
        </p:nvSpPr>
        <p:spPr>
          <a:xfrm>
            <a:off x="250825" y="765175"/>
            <a:ext cx="7667625" cy="579438"/>
          </a:xfrm>
          <a:prstGeom prst="rect">
            <a:avLst/>
          </a:prstGeom>
          <a:noFill/>
          <a:ln w="9525">
            <a:noFill/>
          </a:ln>
        </p:spPr>
        <p:txBody>
          <a:bodyPr>
            <a:spAutoFit/>
          </a:bodyPr>
          <a:p>
            <a:r>
              <a:rPr lang="zh-CN" altLang="en-US" sz="3200" b="1" dirty="0">
                <a:solidFill>
                  <a:srgbClr val="0033CC"/>
                </a:solidFill>
                <a:latin typeface="Times New Roman" panose="02020603050405020304" pitchFamily="18" charset="0"/>
              </a:rPr>
              <a:t>三、放大电路的动态分析</a:t>
            </a:r>
            <a:endParaRPr lang="zh-CN" altLang="en-US" sz="3200" b="1" dirty="0">
              <a:solidFill>
                <a:srgbClr val="0033CC"/>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18485">
                                            <p:txEl>
                                              <p:charRg st="4294967295" end="4294967295"/>
                                            </p:txEl>
                                          </p:spTgt>
                                        </p:tgtEl>
                                        <p:attrNameLst>
                                          <p:attrName>style.visibility</p:attrName>
                                        </p:attrNameLst>
                                      </p:cBhvr>
                                      <p:to>
                                        <p:strVal val="visible"/>
                                      </p:to>
                                    </p:set>
                                    <p:animEffect transition="in" filter="wipe(left)">
                                      <p:cBhvr>
                                        <p:cTn id="7" dur="300"/>
                                        <p:tgtEl>
                                          <p:spTgt spid="18485">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8485">
                                            <p:txEl>
                                              <p:charRg st="0" end="33"/>
                                            </p:txEl>
                                          </p:spTgt>
                                        </p:tgtEl>
                                        <p:attrNameLst>
                                          <p:attrName>style.visibility</p:attrName>
                                        </p:attrNameLst>
                                      </p:cBhvr>
                                      <p:to>
                                        <p:strVal val="visible"/>
                                      </p:to>
                                    </p:set>
                                    <p:animEffect transition="in" filter="wipe(left)">
                                      <p:cBhvr>
                                        <p:cTn id="12" dur="300"/>
                                        <p:tgtEl>
                                          <p:spTgt spid="18485">
                                            <p:txEl>
                                              <p:charRg st="0" end="3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500"/>
                            </p:stCondLst>
                            <p:childTnLst>
                              <p:par>
                                <p:cTn id="39" presetID="12" presetClass="entr" presetSubtype="8" fill="hold" grpId="0" nodeType="afterEffect">
                                  <p:stCondLst>
                                    <p:cond delay="0"/>
                                  </p:stCondLst>
                                  <p:childTnLst>
                                    <p:set>
                                      <p:cBhvr>
                                        <p:cTn id="40" dur="1" fill="hold">
                                          <p:stCondLst>
                                            <p:cond delay="0"/>
                                          </p:stCondLst>
                                        </p:cTn>
                                        <p:tgtEl>
                                          <p:spTgt spid="18547"/>
                                        </p:tgtEl>
                                        <p:attrNameLst>
                                          <p:attrName>style.visibility</p:attrName>
                                        </p:attrNameLst>
                                      </p:cBhvr>
                                      <p:to>
                                        <p:strVal val="visible"/>
                                      </p:to>
                                    </p:set>
                                    <p:animEffect transition="in" filter="slide(fromLeft)">
                                      <p:cBhvr>
                                        <p:cTn id="41" dur="500"/>
                                        <p:tgtEl>
                                          <p:spTgt spid="1854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8561"/>
                                        </p:tgtEl>
                                        <p:attrNameLst>
                                          <p:attrName>style.visibility</p:attrName>
                                        </p:attrNameLst>
                                      </p:cBhvr>
                                      <p:to>
                                        <p:strVal val="visible"/>
                                      </p:to>
                                    </p:set>
                                    <p:animEffect transition="in" filter="wipe(left)">
                                      <p:cBhvr>
                                        <p:cTn id="46" dur="500"/>
                                        <p:tgtEl>
                                          <p:spTgt spid="18561"/>
                                        </p:tgtEl>
                                      </p:cBhvr>
                                    </p:animEffect>
                                  </p:childTnLst>
                                </p:cTn>
                              </p:par>
                            </p:childTnLst>
                          </p:cTn>
                        </p:par>
                        <p:par>
                          <p:cTn id="47" fill="hold">
                            <p:stCondLst>
                              <p:cond delay="500"/>
                            </p:stCondLst>
                            <p:childTnLst>
                              <p:par>
                                <p:cTn id="48" presetID="22" presetClass="entr" presetSubtype="1" fill="hold" grpId="0" nodeType="afterEffect">
                                  <p:stCondLst>
                                    <p:cond delay="0"/>
                                  </p:stCondLst>
                                  <p:childTnLst>
                                    <p:set>
                                      <p:cBhvr>
                                        <p:cTn id="49" dur="1" fill="hold">
                                          <p:stCondLst>
                                            <p:cond delay="0"/>
                                          </p:stCondLst>
                                        </p:cTn>
                                        <p:tgtEl>
                                          <p:spTgt spid="18548"/>
                                        </p:tgtEl>
                                        <p:attrNameLst>
                                          <p:attrName>style.visibility</p:attrName>
                                        </p:attrNameLst>
                                      </p:cBhvr>
                                      <p:to>
                                        <p:strVal val="visible"/>
                                      </p:to>
                                    </p:set>
                                    <p:animEffect transition="in" filter="wipe(up)">
                                      <p:cBhvr>
                                        <p:cTn id="50" dur="500"/>
                                        <p:tgtEl>
                                          <p:spTgt spid="18548"/>
                                        </p:tgtEl>
                                      </p:cBhvr>
                                    </p:animEffect>
                                  </p:childTnLst>
                                </p:cTn>
                              </p:par>
                            </p:childTnLst>
                          </p:cTn>
                        </p:par>
                        <p:par>
                          <p:cTn id="51" fill="hold">
                            <p:stCondLst>
                              <p:cond delay="1000"/>
                            </p:stCondLst>
                            <p:childTnLst>
                              <p:par>
                                <p:cTn id="52" presetID="12" presetClass="entr" presetSubtype="8" fill="hold" grpId="0" nodeType="afterEffect">
                                  <p:stCondLst>
                                    <p:cond delay="0"/>
                                  </p:stCondLst>
                                  <p:childTnLst>
                                    <p:set>
                                      <p:cBhvr>
                                        <p:cTn id="53" dur="1" fill="hold">
                                          <p:stCondLst>
                                            <p:cond delay="0"/>
                                          </p:stCondLst>
                                        </p:cTn>
                                        <p:tgtEl>
                                          <p:spTgt spid="18489"/>
                                        </p:tgtEl>
                                        <p:attrNameLst>
                                          <p:attrName>style.visibility</p:attrName>
                                        </p:attrNameLst>
                                      </p:cBhvr>
                                      <p:to>
                                        <p:strVal val="visible"/>
                                      </p:to>
                                    </p:set>
                                    <p:animEffect transition="in" filter="slide(fromLeft)">
                                      <p:cBhvr>
                                        <p:cTn id="54" dur="500"/>
                                        <p:tgtEl>
                                          <p:spTgt spid="1848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8538"/>
                                        </p:tgtEl>
                                        <p:attrNameLst>
                                          <p:attrName>style.visibility</p:attrName>
                                        </p:attrNameLst>
                                      </p:cBhvr>
                                      <p:to>
                                        <p:strVal val="visible"/>
                                      </p:to>
                                    </p:set>
                                    <p:animEffect transition="in" filter="wipe(left)">
                                      <p:cBhvr>
                                        <p:cTn id="59" dur="500"/>
                                        <p:tgtEl>
                                          <p:spTgt spid="18538"/>
                                        </p:tgtEl>
                                      </p:cBhvr>
                                    </p:animEffect>
                                  </p:childTnLst>
                                </p:cTn>
                              </p:par>
                            </p:childTnLst>
                          </p:cTn>
                        </p:par>
                        <p:par>
                          <p:cTn id="60" fill="hold">
                            <p:stCondLst>
                              <p:cond delay="500"/>
                            </p:stCondLst>
                            <p:childTnLst>
                              <p:par>
                                <p:cTn id="61" presetID="22" presetClass="entr" presetSubtype="1" fill="hold" grpId="0" nodeType="afterEffect">
                                  <p:stCondLst>
                                    <p:cond delay="0"/>
                                  </p:stCondLst>
                                  <p:childTnLst>
                                    <p:set>
                                      <p:cBhvr>
                                        <p:cTn id="62" dur="1" fill="hold">
                                          <p:stCondLst>
                                            <p:cond delay="0"/>
                                          </p:stCondLst>
                                        </p:cTn>
                                        <p:tgtEl>
                                          <p:spTgt spid="18488"/>
                                        </p:tgtEl>
                                        <p:attrNameLst>
                                          <p:attrName>style.visibility</p:attrName>
                                        </p:attrNameLst>
                                      </p:cBhvr>
                                      <p:to>
                                        <p:strVal val="visible"/>
                                      </p:to>
                                    </p:set>
                                    <p:animEffect transition="in" filter="wipe(up)">
                                      <p:cBhvr>
                                        <p:cTn id="63" dur="500"/>
                                        <p:tgtEl>
                                          <p:spTgt spid="18488"/>
                                        </p:tgtEl>
                                      </p:cBhvr>
                                    </p:animEffect>
                                  </p:childTnLst>
                                </p:cTn>
                              </p:par>
                            </p:childTnLst>
                          </p:cTn>
                        </p:par>
                        <p:par>
                          <p:cTn id="64" fill="hold">
                            <p:stCondLst>
                              <p:cond delay="1000"/>
                            </p:stCondLst>
                            <p:childTnLst>
                              <p:par>
                                <p:cTn id="65" presetID="12" presetClass="entr" presetSubtype="8" fill="hold" grpId="0" nodeType="afterEffect">
                                  <p:stCondLst>
                                    <p:cond delay="0"/>
                                  </p:stCondLst>
                                  <p:childTnLst>
                                    <p:set>
                                      <p:cBhvr>
                                        <p:cTn id="66" dur="1" fill="hold">
                                          <p:stCondLst>
                                            <p:cond delay="0"/>
                                          </p:stCondLst>
                                        </p:cTn>
                                        <p:tgtEl>
                                          <p:spTgt spid="18520"/>
                                        </p:tgtEl>
                                        <p:attrNameLst>
                                          <p:attrName>style.visibility</p:attrName>
                                        </p:attrNameLst>
                                      </p:cBhvr>
                                      <p:to>
                                        <p:strVal val="visible"/>
                                      </p:to>
                                    </p:set>
                                    <p:animEffect transition="in" filter="slide(fromLeft)">
                                      <p:cBhvr>
                                        <p:cTn id="67" dur="500"/>
                                        <p:tgtEl>
                                          <p:spTgt spid="18520"/>
                                        </p:tgtEl>
                                      </p:cBhvr>
                                    </p:animEffect>
                                  </p:childTnLst>
                                </p:cTn>
                              </p:par>
                            </p:childTnLst>
                          </p:cTn>
                        </p:par>
                        <p:par>
                          <p:cTn id="68" fill="hold">
                            <p:stCondLst>
                              <p:cond delay="1500"/>
                            </p:stCondLst>
                            <p:childTnLst>
                              <p:par>
                                <p:cTn id="69" presetID="22" presetClass="entr" presetSubtype="8" fill="hold" nodeType="afterEffect">
                                  <p:stCondLst>
                                    <p:cond delay="0"/>
                                  </p:stCondLst>
                                  <p:childTnLst>
                                    <p:set>
                                      <p:cBhvr>
                                        <p:cTn id="70" dur="1" fill="hold">
                                          <p:stCondLst>
                                            <p:cond delay="0"/>
                                          </p:stCondLst>
                                        </p:cTn>
                                        <p:tgtEl>
                                          <p:spTgt spid="18539"/>
                                        </p:tgtEl>
                                        <p:attrNameLst>
                                          <p:attrName>style.visibility</p:attrName>
                                        </p:attrNameLst>
                                      </p:cBhvr>
                                      <p:to>
                                        <p:strVal val="visible"/>
                                      </p:to>
                                    </p:set>
                                    <p:animEffect transition="in" filter="wipe(left)">
                                      <p:cBhvr>
                                        <p:cTn id="71" dur="500"/>
                                        <p:tgtEl>
                                          <p:spTgt spid="18539"/>
                                        </p:tgtEl>
                                      </p:cBhvr>
                                    </p:animEffect>
                                  </p:childTnLst>
                                </p:cTn>
                              </p:par>
                            </p:childTnLst>
                          </p:cTn>
                        </p:par>
                        <p:par>
                          <p:cTn id="72" fill="hold">
                            <p:stCondLst>
                              <p:cond delay="2000"/>
                            </p:stCondLst>
                            <p:childTnLst>
                              <p:par>
                                <p:cTn id="73" presetID="22" presetClass="entr" presetSubtype="1" fill="hold" grpId="0" nodeType="afterEffect">
                                  <p:stCondLst>
                                    <p:cond delay="0"/>
                                  </p:stCondLst>
                                  <p:childTnLst>
                                    <p:set>
                                      <p:cBhvr>
                                        <p:cTn id="74" dur="1" fill="hold">
                                          <p:stCondLst>
                                            <p:cond delay="0"/>
                                          </p:stCondLst>
                                        </p:cTn>
                                        <p:tgtEl>
                                          <p:spTgt spid="18487"/>
                                        </p:tgtEl>
                                        <p:attrNameLst>
                                          <p:attrName>style.visibility</p:attrName>
                                        </p:attrNameLst>
                                      </p:cBhvr>
                                      <p:to>
                                        <p:strVal val="visible"/>
                                      </p:to>
                                    </p:set>
                                    <p:animEffect transition="in" filter="wipe(up)">
                                      <p:cBhvr>
                                        <p:cTn id="75" dur="500"/>
                                        <p:tgtEl>
                                          <p:spTgt spid="18487"/>
                                        </p:tgtEl>
                                      </p:cBhvr>
                                    </p:animEffect>
                                  </p:childTnLst>
                                </p:cTn>
                              </p:par>
                            </p:childTnLst>
                          </p:cTn>
                        </p:par>
                        <p:par>
                          <p:cTn id="76" fill="hold">
                            <p:stCondLst>
                              <p:cond delay="2500"/>
                            </p:stCondLst>
                            <p:childTnLst>
                              <p:par>
                                <p:cTn id="77" presetID="12" presetClass="entr" presetSubtype="8" fill="hold" grpId="0" nodeType="afterEffect">
                                  <p:stCondLst>
                                    <p:cond delay="0"/>
                                  </p:stCondLst>
                                  <p:childTnLst>
                                    <p:set>
                                      <p:cBhvr>
                                        <p:cTn id="78" dur="1" fill="hold">
                                          <p:stCondLst>
                                            <p:cond delay="0"/>
                                          </p:stCondLst>
                                        </p:cTn>
                                        <p:tgtEl>
                                          <p:spTgt spid="18521"/>
                                        </p:tgtEl>
                                        <p:attrNameLst>
                                          <p:attrName>style.visibility</p:attrName>
                                        </p:attrNameLst>
                                      </p:cBhvr>
                                      <p:to>
                                        <p:strVal val="visible"/>
                                      </p:to>
                                    </p:set>
                                    <p:animEffect transition="in" filter="slide(fromLeft)">
                                      <p:cBhvr>
                                        <p:cTn id="79" dur="500"/>
                                        <p:tgtEl>
                                          <p:spTgt spid="18521"/>
                                        </p:tgtEl>
                                      </p:cBhvr>
                                    </p:animEffect>
                                  </p:childTnLst>
                                </p:cTn>
                              </p:par>
                            </p:childTnLst>
                          </p:cTn>
                        </p:par>
                        <p:par>
                          <p:cTn id="80" fill="hold">
                            <p:stCondLst>
                              <p:cond delay="3000"/>
                            </p:stCondLst>
                            <p:childTnLst>
                              <p:par>
                                <p:cTn id="81" presetID="22" presetClass="entr" presetSubtype="8" fill="hold" nodeType="afterEffect">
                                  <p:stCondLst>
                                    <p:cond delay="0"/>
                                  </p:stCondLst>
                                  <p:childTnLst>
                                    <p:set>
                                      <p:cBhvr>
                                        <p:cTn id="82" dur="1" fill="hold">
                                          <p:stCondLst>
                                            <p:cond delay="0"/>
                                          </p:stCondLst>
                                        </p:cTn>
                                        <p:tgtEl>
                                          <p:spTgt spid="18546"/>
                                        </p:tgtEl>
                                        <p:attrNameLst>
                                          <p:attrName>style.visibility</p:attrName>
                                        </p:attrNameLst>
                                      </p:cBhvr>
                                      <p:to>
                                        <p:strVal val="visible"/>
                                      </p:to>
                                    </p:set>
                                    <p:animEffect transition="in" filter="wipe(left)">
                                      <p:cBhvr>
                                        <p:cTn id="83" dur="500"/>
                                        <p:tgtEl>
                                          <p:spTgt spid="18546"/>
                                        </p:tgtEl>
                                      </p:cBhvr>
                                    </p:animEffect>
                                  </p:childTnLst>
                                </p:cTn>
                              </p:par>
                            </p:childTnLst>
                          </p:cTn>
                        </p:par>
                        <p:par>
                          <p:cTn id="84" fill="hold">
                            <p:stCondLst>
                              <p:cond delay="3500"/>
                            </p:stCondLst>
                            <p:childTnLst>
                              <p:par>
                                <p:cTn id="85" presetID="22" presetClass="entr" presetSubtype="1" fill="hold" grpId="0" nodeType="afterEffect">
                                  <p:stCondLst>
                                    <p:cond delay="0"/>
                                  </p:stCondLst>
                                  <p:childTnLst>
                                    <p:set>
                                      <p:cBhvr>
                                        <p:cTn id="86" dur="1" fill="hold">
                                          <p:stCondLst>
                                            <p:cond delay="0"/>
                                          </p:stCondLst>
                                        </p:cTn>
                                        <p:tgtEl>
                                          <p:spTgt spid="18486"/>
                                        </p:tgtEl>
                                        <p:attrNameLst>
                                          <p:attrName>style.visibility</p:attrName>
                                        </p:attrNameLst>
                                      </p:cBhvr>
                                      <p:to>
                                        <p:strVal val="visible"/>
                                      </p:to>
                                    </p:set>
                                    <p:animEffect transition="in" filter="wipe(up)">
                                      <p:cBhvr>
                                        <p:cTn id="87" dur="500"/>
                                        <p:tgtEl>
                                          <p:spTgt spid="18486"/>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wipe(left)">
                                      <p:cBhvr>
                                        <p:cTn id="92" dur="500"/>
                                        <p:tgtEl>
                                          <p:spTgt spid="11"/>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18522"/>
                                        </p:tgtEl>
                                        <p:attrNameLst>
                                          <p:attrName>style.visibility</p:attrName>
                                        </p:attrNameLst>
                                      </p:cBhvr>
                                      <p:to>
                                        <p:strVal val="visible"/>
                                      </p:to>
                                    </p:set>
                                    <p:animEffect transition="in" filter="wipe(left)">
                                      <p:cBhvr>
                                        <p:cTn id="97" dur="500"/>
                                        <p:tgtEl>
                                          <p:spTgt spid="18522"/>
                                        </p:tgtEl>
                                      </p:cBhvr>
                                    </p:animEffect>
                                  </p:childTnLst>
                                </p:cTn>
                              </p:par>
                            </p:childTnLst>
                          </p:cTn>
                        </p:par>
                        <p:par>
                          <p:cTn id="98" fill="hold">
                            <p:stCondLst>
                              <p:cond delay="500"/>
                            </p:stCondLst>
                            <p:childTnLst>
                              <p:par>
                                <p:cTn id="99" presetID="22" presetClass="entr" presetSubtype="8" fill="hold" grpId="0" nodeType="afterEffect">
                                  <p:stCondLst>
                                    <p:cond delay="0"/>
                                  </p:stCondLst>
                                  <p:childTnLst>
                                    <p:set>
                                      <p:cBhvr>
                                        <p:cTn id="100" dur="1" fill="hold">
                                          <p:stCondLst>
                                            <p:cond delay="0"/>
                                          </p:stCondLst>
                                        </p:cTn>
                                        <p:tgtEl>
                                          <p:spTgt spid="18523"/>
                                        </p:tgtEl>
                                        <p:attrNameLst>
                                          <p:attrName>style.visibility</p:attrName>
                                        </p:attrNameLst>
                                      </p:cBhvr>
                                      <p:to>
                                        <p:strVal val="visible"/>
                                      </p:to>
                                    </p:set>
                                    <p:animEffect transition="in" filter="wipe(left)">
                                      <p:cBhvr>
                                        <p:cTn id="101" dur="500"/>
                                        <p:tgtEl>
                                          <p:spTgt spid="18523"/>
                                        </p:tgtEl>
                                      </p:cBhvr>
                                    </p:animEffect>
                                  </p:childTnLst>
                                </p:cTn>
                              </p:par>
                            </p:childTnLst>
                          </p:cTn>
                        </p:par>
                        <p:par>
                          <p:cTn id="102" fill="hold">
                            <p:stCondLst>
                              <p:cond delay="1000"/>
                            </p:stCondLst>
                            <p:childTnLst>
                              <p:par>
                                <p:cTn id="103" presetID="22" presetClass="entr" presetSubtype="1" fill="hold" nodeType="after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wipe(up)">
                                      <p:cBhvr>
                                        <p:cTn id="105" dur="500"/>
                                        <p:tgtEl>
                                          <p:spTgt spid="22"/>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23"/>
                                        </p:tgtEl>
                                        <p:attrNameLst>
                                          <p:attrName>style.visibility</p:attrName>
                                        </p:attrNameLst>
                                      </p:cBhvr>
                                      <p:to>
                                        <p:strVal val="visible"/>
                                      </p:to>
                                    </p:set>
                                    <p:animEffect transition="in" filter="wipe(left)">
                                      <p:cBhvr>
                                        <p:cTn id="110" dur="500"/>
                                        <p:tgtEl>
                                          <p:spTgt spid="23"/>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17"/>
                                        </p:tgtEl>
                                        <p:attrNameLst>
                                          <p:attrName>style.visibility</p:attrName>
                                        </p:attrNameLst>
                                      </p:cBhvr>
                                      <p:to>
                                        <p:strVal val="visible"/>
                                      </p:to>
                                    </p:set>
                                    <p:animEffect transition="in" filter="wipe(left)">
                                      <p:cBhvr>
                                        <p:cTn id="115" dur="500"/>
                                        <p:tgtEl>
                                          <p:spTgt spid="17"/>
                                        </p:tgtEl>
                                      </p:cBhvr>
                                    </p:animEffect>
                                  </p:childTnLst>
                                </p:cTn>
                              </p:par>
                            </p:childTnLst>
                          </p:cTn>
                        </p:par>
                        <p:par>
                          <p:cTn id="116" fill="hold">
                            <p:stCondLst>
                              <p:cond delay="500"/>
                            </p:stCondLst>
                            <p:childTnLst>
                              <p:par>
                                <p:cTn id="117" presetID="22" presetClass="entr" presetSubtype="8" fill="hold" nodeType="afterEffect">
                                  <p:stCondLst>
                                    <p:cond delay="0"/>
                                  </p:stCondLst>
                                  <p:childTnLst>
                                    <p:set>
                                      <p:cBhvr>
                                        <p:cTn id="118" dur="1" fill="hold">
                                          <p:stCondLst>
                                            <p:cond delay="0"/>
                                          </p:stCondLst>
                                        </p:cTn>
                                        <p:tgtEl>
                                          <p:spTgt spid="18"/>
                                        </p:tgtEl>
                                        <p:attrNameLst>
                                          <p:attrName>style.visibility</p:attrName>
                                        </p:attrNameLst>
                                      </p:cBhvr>
                                      <p:to>
                                        <p:strVal val="visible"/>
                                      </p:to>
                                    </p:set>
                                    <p:animEffect transition="in" filter="wipe(left)">
                                      <p:cBhvr>
                                        <p:cTn id="119" dur="500"/>
                                        <p:tgtEl>
                                          <p:spTgt spid="18"/>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nodeType="clickEffect">
                                  <p:stCondLst>
                                    <p:cond delay="0"/>
                                  </p:stCondLst>
                                  <p:childTnLst>
                                    <p:set>
                                      <p:cBhvr>
                                        <p:cTn id="123" dur="1" fill="hold">
                                          <p:stCondLst>
                                            <p:cond delay="0"/>
                                          </p:stCondLst>
                                        </p:cTn>
                                        <p:tgtEl>
                                          <p:spTgt spid="16"/>
                                        </p:tgtEl>
                                        <p:attrNameLst>
                                          <p:attrName>style.visibility</p:attrName>
                                        </p:attrNameLst>
                                      </p:cBhvr>
                                      <p:to>
                                        <p:strVal val="visible"/>
                                      </p:to>
                                    </p:set>
                                    <p:animEffect transition="in" filter="wipe(left)">
                                      <p:cBhvr>
                                        <p:cTn id="124" dur="500"/>
                                        <p:tgtEl>
                                          <p:spTgt spid="16"/>
                                        </p:tgtEl>
                                      </p:cBhvr>
                                    </p:animEffect>
                                  </p:childTnLst>
                                </p:cTn>
                              </p:par>
                            </p:childTnLst>
                          </p:cTn>
                        </p:par>
                        <p:par>
                          <p:cTn id="125" fill="hold">
                            <p:stCondLst>
                              <p:cond delay="500"/>
                            </p:stCondLst>
                            <p:childTnLst>
                              <p:par>
                                <p:cTn id="126" presetID="22" presetClass="entr" presetSubtype="8" fill="hold" nodeType="afterEffect">
                                  <p:stCondLst>
                                    <p:cond delay="0"/>
                                  </p:stCondLst>
                                  <p:childTnLst>
                                    <p:set>
                                      <p:cBhvr>
                                        <p:cTn id="127" dur="1" fill="hold">
                                          <p:stCondLst>
                                            <p:cond delay="0"/>
                                          </p:stCondLst>
                                        </p:cTn>
                                        <p:tgtEl>
                                          <p:spTgt spid="19"/>
                                        </p:tgtEl>
                                        <p:attrNameLst>
                                          <p:attrName>style.visibility</p:attrName>
                                        </p:attrNameLst>
                                      </p:cBhvr>
                                      <p:to>
                                        <p:strVal val="visible"/>
                                      </p:to>
                                    </p:set>
                                    <p:animEffect transition="in" filter="wipe(left)">
                                      <p:cBhvr>
                                        <p:cTn id="128" dur="500"/>
                                        <p:tgtEl>
                                          <p:spTgt spid="19"/>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nodeType="clickEffect">
                                  <p:stCondLst>
                                    <p:cond delay="0"/>
                                  </p:stCondLst>
                                  <p:childTnLst>
                                    <p:set>
                                      <p:cBhvr>
                                        <p:cTn id="132" dur="1" fill="hold">
                                          <p:stCondLst>
                                            <p:cond delay="0"/>
                                          </p:stCondLst>
                                        </p:cTn>
                                        <p:tgtEl>
                                          <p:spTgt spid="20"/>
                                        </p:tgtEl>
                                        <p:attrNameLst>
                                          <p:attrName>style.visibility</p:attrName>
                                        </p:attrNameLst>
                                      </p:cBhvr>
                                      <p:to>
                                        <p:strVal val="visible"/>
                                      </p:to>
                                    </p:set>
                                    <p:animEffect transition="in" filter="wipe(left)">
                                      <p:cBhvr>
                                        <p:cTn id="133" dur="500"/>
                                        <p:tgtEl>
                                          <p:spTgt spid="20"/>
                                        </p:tgtEl>
                                      </p:cBhvr>
                                    </p:animEffect>
                                  </p:childTnLst>
                                </p:cTn>
                              </p:par>
                            </p:childTnLst>
                          </p:cTn>
                        </p:par>
                        <p:par>
                          <p:cTn id="134" fill="hold">
                            <p:stCondLst>
                              <p:cond delay="500"/>
                            </p:stCondLst>
                            <p:childTnLst>
                              <p:par>
                                <p:cTn id="135" presetID="22" presetClass="entr" presetSubtype="8" fill="hold" nodeType="afterEffect">
                                  <p:stCondLst>
                                    <p:cond delay="0"/>
                                  </p:stCondLst>
                                  <p:childTnLst>
                                    <p:set>
                                      <p:cBhvr>
                                        <p:cTn id="136" dur="1" fill="hold">
                                          <p:stCondLst>
                                            <p:cond delay="0"/>
                                          </p:stCondLst>
                                        </p:cTn>
                                        <p:tgtEl>
                                          <p:spTgt spid="21"/>
                                        </p:tgtEl>
                                        <p:attrNameLst>
                                          <p:attrName>style.visibility</p:attrName>
                                        </p:attrNameLst>
                                      </p:cBhvr>
                                      <p:to>
                                        <p:strVal val="visible"/>
                                      </p:to>
                                    </p:set>
                                    <p:animEffect transition="in" filter="wipe(left)">
                                      <p:cBhvr>
                                        <p:cTn id="137" dur="500"/>
                                        <p:tgtEl>
                                          <p:spTgt spid="21"/>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14"/>
                                        </p:tgtEl>
                                        <p:attrNameLst>
                                          <p:attrName>style.visibility</p:attrName>
                                        </p:attrNameLst>
                                      </p:cBhvr>
                                      <p:to>
                                        <p:strVal val="visible"/>
                                      </p:to>
                                    </p:set>
                                    <p:animEffect transition="in" filter="wipe(left)">
                                      <p:cBhvr>
                                        <p:cTn id="142" dur="500"/>
                                        <p:tgtEl>
                                          <p:spTgt spid="14"/>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18525"/>
                                        </p:tgtEl>
                                        <p:attrNameLst>
                                          <p:attrName>style.visibility</p:attrName>
                                        </p:attrNameLst>
                                      </p:cBhvr>
                                      <p:to>
                                        <p:strVal val="visible"/>
                                      </p:to>
                                    </p:set>
                                    <p:animEffect transition="in" filter="wipe(left)">
                                      <p:cBhvr>
                                        <p:cTn id="147" dur="500"/>
                                        <p:tgtEl>
                                          <p:spTgt spid="18525"/>
                                        </p:tgtEl>
                                      </p:cBhvr>
                                    </p:animEffect>
                                  </p:childTnLst>
                                </p:cTn>
                              </p:par>
                            </p:childTnLst>
                          </p:cTn>
                        </p:par>
                        <p:par>
                          <p:cTn id="148" fill="hold">
                            <p:stCondLst>
                              <p:cond delay="500"/>
                            </p:stCondLst>
                            <p:childTnLst>
                              <p:par>
                                <p:cTn id="149" presetID="22" presetClass="entr" presetSubtype="8" fill="hold" grpId="0" nodeType="afterEffect">
                                  <p:stCondLst>
                                    <p:cond delay="0"/>
                                  </p:stCondLst>
                                  <p:childTnLst>
                                    <p:set>
                                      <p:cBhvr>
                                        <p:cTn id="150" dur="1" fill="hold">
                                          <p:stCondLst>
                                            <p:cond delay="0"/>
                                          </p:stCondLst>
                                        </p:cTn>
                                        <p:tgtEl>
                                          <p:spTgt spid="18524"/>
                                        </p:tgtEl>
                                        <p:attrNameLst>
                                          <p:attrName>style.visibility</p:attrName>
                                        </p:attrNameLst>
                                      </p:cBhvr>
                                      <p:to>
                                        <p:strVal val="visible"/>
                                      </p:to>
                                    </p:set>
                                    <p:animEffect transition="in" filter="wipe(left)">
                                      <p:cBhvr>
                                        <p:cTn id="151" dur="500"/>
                                        <p:tgtEl>
                                          <p:spTgt spid="18524"/>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18569">
                                            <p:txEl>
                                              <p:charRg st="0" end="12"/>
                                            </p:txEl>
                                          </p:spTgt>
                                        </p:tgtEl>
                                        <p:attrNameLst>
                                          <p:attrName>style.visibility</p:attrName>
                                        </p:attrNameLst>
                                      </p:cBhvr>
                                      <p:to>
                                        <p:strVal val="visible"/>
                                      </p:to>
                                    </p:set>
                                    <p:animEffect transition="in" filter="wipe(left)">
                                      <p:cBhvr>
                                        <p:cTn id="156" dur="500"/>
                                        <p:tgtEl>
                                          <p:spTgt spid="18569">
                                            <p:txEl>
                                              <p:charRg st="0"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85" grpId="0" build="p"/>
      <p:bldP spid="18486" grpId="0" bldLvl="0" animBg="1"/>
      <p:bldP spid="18487" grpId="0" bldLvl="0" animBg="1"/>
      <p:bldP spid="18488" grpId="0" bldLvl="0" animBg="1"/>
      <p:bldP spid="18489" grpId="0"/>
      <p:bldP spid="18520" grpId="0"/>
      <p:bldP spid="18521" grpId="0"/>
      <p:bldP spid="18522" grpId="0" bldLvl="0" animBg="1"/>
      <p:bldP spid="18523" grpId="0" bldLvl="0" animBg="1"/>
      <p:bldP spid="18524" grpId="0" bldLvl="0" animBg="1"/>
      <p:bldP spid="18525" grpId="0" bldLvl="0" animBg="1"/>
      <p:bldP spid="18547" grpId="0"/>
      <p:bldP spid="18548" grpId="0" bldLvl="0" animBg="1"/>
      <p:bldP spid="1856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ChangeArrowheads="1"/>
          </p:cNvSpPr>
          <p:nvPr/>
        </p:nvSpPr>
        <p:spPr bwMode="auto">
          <a:xfrm>
            <a:off x="304800" y="501015"/>
            <a:ext cx="7594600" cy="5794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放大电路中各参数的定义</a:t>
            </a:r>
            <a:endPar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19459" name="Rectangle 3"/>
          <p:cNvSpPr/>
          <p:nvPr/>
        </p:nvSpPr>
        <p:spPr>
          <a:xfrm>
            <a:off x="1357313" y="1274763"/>
            <a:ext cx="771525" cy="579437"/>
          </a:xfrm>
          <a:prstGeom prst="rect">
            <a:avLst/>
          </a:prstGeom>
          <a:noFill/>
          <a:ln w="9525">
            <a:noFill/>
          </a:ln>
        </p:spPr>
        <p:txBody>
          <a:bodyPr>
            <a:spAutoFit/>
          </a:bodyPr>
          <a:p>
            <a:pPr algn="ctr"/>
            <a:r>
              <a:rPr lang="en-US" altLang="zh-CN" sz="3200" b="1" dirty="0">
                <a:solidFill>
                  <a:srgbClr val="FF0066"/>
                </a:solidFill>
                <a:latin typeface="Times New Roman" panose="02020603050405020304" pitchFamily="18" charset="0"/>
              </a:rPr>
              <a:t>A</a:t>
            </a:r>
            <a:r>
              <a:rPr lang="en-US" altLang="zh-CN" sz="3200" dirty="0">
                <a:solidFill>
                  <a:schemeClr val="accent2"/>
                </a:solidFill>
                <a:latin typeface="Times New Roman" panose="02020603050405020304" pitchFamily="18" charset="0"/>
              </a:rPr>
              <a:t> </a:t>
            </a:r>
            <a:r>
              <a:rPr lang="en-US" altLang="zh-CN" sz="3200" b="1" baseline="-25000" dirty="0">
                <a:solidFill>
                  <a:srgbClr val="0033CC"/>
                </a:solidFill>
                <a:latin typeface="Times New Roman" panose="02020603050405020304" pitchFamily="18" charset="0"/>
              </a:rPr>
              <a:t>A</a:t>
            </a:r>
            <a:endParaRPr lang="en-US" altLang="zh-CN" sz="3200" b="1" baseline="-25000" dirty="0">
              <a:solidFill>
                <a:srgbClr val="0033CC"/>
              </a:solidFill>
              <a:latin typeface="Times New Roman" panose="02020603050405020304" pitchFamily="18" charset="0"/>
            </a:endParaRPr>
          </a:p>
        </p:txBody>
      </p:sp>
      <p:sp>
        <p:nvSpPr>
          <p:cNvPr id="19460" name="Text Box 4"/>
          <p:cNvSpPr txBox="1"/>
          <p:nvPr/>
        </p:nvSpPr>
        <p:spPr>
          <a:xfrm>
            <a:off x="304800" y="1905000"/>
            <a:ext cx="477838" cy="579438"/>
          </a:xfrm>
          <a:prstGeom prst="rect">
            <a:avLst/>
          </a:prstGeom>
          <a:noFill/>
          <a:ln w="9525">
            <a:noFill/>
          </a:ln>
        </p:spPr>
        <p:txBody>
          <a:bodyPr wrap="none">
            <a:spAutoFit/>
          </a:bodyPr>
          <a:p>
            <a:pPr algn="ctr"/>
            <a:r>
              <a:rPr lang="en-US" altLang="zh-CN" sz="3200" b="1" dirty="0">
                <a:solidFill>
                  <a:srgbClr val="FF0066"/>
                </a:solidFill>
                <a:latin typeface="Times New Roman" panose="02020603050405020304" pitchFamily="18" charset="0"/>
              </a:rPr>
              <a:t>A</a:t>
            </a:r>
            <a:endParaRPr lang="en-US" altLang="zh-CN" b="1" dirty="0">
              <a:solidFill>
                <a:srgbClr val="FF0066"/>
              </a:solidFill>
              <a:latin typeface="Times New Roman" panose="02020603050405020304" pitchFamily="18" charset="0"/>
            </a:endParaRPr>
          </a:p>
        </p:txBody>
      </p:sp>
      <p:sp>
        <p:nvSpPr>
          <p:cNvPr id="19461" name="Rectangle 5"/>
          <p:cNvSpPr/>
          <p:nvPr/>
        </p:nvSpPr>
        <p:spPr>
          <a:xfrm>
            <a:off x="784225" y="1900238"/>
            <a:ext cx="8683625" cy="519112"/>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大写</a:t>
            </a:r>
            <a:r>
              <a:rPr lang="zh-CN" altLang="en-US" sz="2800" b="1" dirty="0">
                <a:latin typeface="Times New Roman" panose="02020603050405020304" pitchFamily="18" charset="0"/>
              </a:rPr>
              <a:t>表示电量与时间无关</a:t>
            </a:r>
            <a:r>
              <a:rPr lang="en-US" altLang="zh-CN" sz="2800" b="1" dirty="0">
                <a:solidFill>
                  <a:srgbClr val="D60093"/>
                </a:solidFill>
                <a:latin typeface="宋体" panose="02010600030101010101" pitchFamily="2" charset="-122"/>
              </a:rPr>
              <a:t>(</a:t>
            </a:r>
            <a:r>
              <a:rPr lang="zh-CN" altLang="en-US" sz="2800" b="1" dirty="0">
                <a:solidFill>
                  <a:srgbClr val="D60093"/>
                </a:solidFill>
                <a:latin typeface="宋体" panose="02010600030101010101" pitchFamily="2" charset="-122"/>
              </a:rPr>
              <a:t>直流、平均值、有效值</a:t>
            </a:r>
            <a:r>
              <a:rPr lang="en-US" altLang="zh-CN" sz="2800" b="1" dirty="0">
                <a:solidFill>
                  <a:srgbClr val="D60093"/>
                </a:solidFill>
                <a:latin typeface="宋体" panose="02010600030101010101" pitchFamily="2" charset="-122"/>
              </a:rPr>
              <a:t>)</a:t>
            </a:r>
            <a:r>
              <a:rPr lang="zh-CN" altLang="en-US" sz="2800" b="1" dirty="0">
                <a:solidFill>
                  <a:srgbClr val="D60093"/>
                </a:solidFill>
                <a:latin typeface="宋体" panose="02010600030101010101" pitchFamily="2" charset="-122"/>
              </a:rPr>
              <a:t>；</a:t>
            </a:r>
            <a:endParaRPr lang="zh-CN" altLang="en-US" sz="2800" b="1" dirty="0">
              <a:solidFill>
                <a:srgbClr val="D60093"/>
              </a:solidFill>
              <a:latin typeface="宋体" panose="02010600030101010101" pitchFamily="2" charset="-122"/>
            </a:endParaRPr>
          </a:p>
        </p:txBody>
      </p:sp>
      <p:sp>
        <p:nvSpPr>
          <p:cNvPr id="19462" name="Rectangle 6"/>
          <p:cNvSpPr/>
          <p:nvPr/>
        </p:nvSpPr>
        <p:spPr>
          <a:xfrm>
            <a:off x="331788" y="2963863"/>
            <a:ext cx="404812" cy="457200"/>
          </a:xfrm>
          <a:prstGeom prst="rect">
            <a:avLst/>
          </a:prstGeom>
          <a:noFill/>
          <a:ln w="9525">
            <a:noFill/>
          </a:ln>
        </p:spPr>
        <p:txBody>
          <a:bodyPr wrap="none">
            <a:spAutoFit/>
          </a:bodyPr>
          <a:p>
            <a:pPr algn="ctr"/>
            <a:r>
              <a:rPr lang="en-US" altLang="zh-CN" b="1" dirty="0">
                <a:solidFill>
                  <a:schemeClr val="accent2"/>
                </a:solidFill>
                <a:latin typeface="Times New Roman" panose="02020603050405020304" pitchFamily="18" charset="0"/>
              </a:rPr>
              <a:t>A</a:t>
            </a:r>
            <a:endParaRPr lang="en-US" altLang="zh-CN" sz="3200" b="1" baseline="-25000" dirty="0">
              <a:solidFill>
                <a:schemeClr val="accent2"/>
              </a:solidFill>
              <a:latin typeface="Times New Roman" panose="02020603050405020304" pitchFamily="18" charset="0"/>
            </a:endParaRPr>
          </a:p>
        </p:txBody>
      </p:sp>
      <p:sp>
        <p:nvSpPr>
          <p:cNvPr id="19463" name="Rectangle 7"/>
          <p:cNvSpPr/>
          <p:nvPr/>
        </p:nvSpPr>
        <p:spPr>
          <a:xfrm>
            <a:off x="769938" y="2389188"/>
            <a:ext cx="6324600" cy="519112"/>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小写</a:t>
            </a:r>
            <a:r>
              <a:rPr lang="zh-CN" altLang="en-US" sz="2800" b="1" dirty="0">
                <a:latin typeface="Times New Roman" panose="02020603050405020304" pitchFamily="18" charset="0"/>
              </a:rPr>
              <a:t>表示电量随时间变化</a:t>
            </a:r>
            <a:r>
              <a:rPr lang="en-US" altLang="zh-CN" sz="2800" b="1" dirty="0">
                <a:solidFill>
                  <a:srgbClr val="D60093"/>
                </a:solidFill>
                <a:latin typeface="宋体" panose="02010600030101010101" pitchFamily="2" charset="-122"/>
              </a:rPr>
              <a:t>(</a:t>
            </a:r>
            <a:r>
              <a:rPr lang="zh-CN" altLang="en-US" sz="2800" b="1" dirty="0">
                <a:solidFill>
                  <a:srgbClr val="D60093"/>
                </a:solidFill>
                <a:latin typeface="宋体" panose="02010600030101010101" pitchFamily="2" charset="-122"/>
              </a:rPr>
              <a:t>瞬时值</a:t>
            </a:r>
            <a:r>
              <a:rPr lang="en-US" altLang="zh-CN" sz="2800" b="1" dirty="0">
                <a:solidFill>
                  <a:srgbClr val="D60093"/>
                </a:solidFill>
                <a:latin typeface="宋体" panose="02010600030101010101" pitchFamily="2" charset="-122"/>
              </a:rPr>
              <a:t>)</a:t>
            </a:r>
            <a:r>
              <a:rPr lang="zh-CN" altLang="en-US" sz="2800" b="1" dirty="0">
                <a:solidFill>
                  <a:srgbClr val="D60093"/>
                </a:solidFill>
                <a:latin typeface="宋体" panose="02010600030101010101" pitchFamily="2" charset="-122"/>
              </a:rPr>
              <a:t>。</a:t>
            </a:r>
            <a:endParaRPr lang="zh-CN" altLang="en-US" sz="2800" b="1" dirty="0">
              <a:solidFill>
                <a:srgbClr val="D60093"/>
              </a:solidFill>
              <a:latin typeface="宋体" panose="02010600030101010101" pitchFamily="2" charset="-122"/>
            </a:endParaRPr>
          </a:p>
        </p:txBody>
      </p:sp>
      <p:sp>
        <p:nvSpPr>
          <p:cNvPr id="19464" name="Rectangle 8"/>
          <p:cNvSpPr/>
          <p:nvPr/>
        </p:nvSpPr>
        <p:spPr>
          <a:xfrm>
            <a:off x="776288" y="2922588"/>
            <a:ext cx="8320087" cy="519112"/>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大写</a:t>
            </a:r>
            <a:r>
              <a:rPr lang="zh-CN" altLang="en-US" sz="2800" b="1" dirty="0">
                <a:latin typeface="Times New Roman" panose="02020603050405020304" pitchFamily="18" charset="0"/>
              </a:rPr>
              <a:t>表示直流量或总电量</a:t>
            </a:r>
            <a:r>
              <a:rPr lang="en-US" altLang="zh-CN" sz="2800" b="1" dirty="0">
                <a:solidFill>
                  <a:srgbClr val="D60093"/>
                </a:solidFill>
                <a:latin typeface="宋体" panose="02010600030101010101" pitchFamily="2" charset="-122"/>
              </a:rPr>
              <a:t>(</a:t>
            </a:r>
            <a:r>
              <a:rPr lang="zh-CN" altLang="en-US" sz="2800" b="1" dirty="0">
                <a:solidFill>
                  <a:srgbClr val="D60093"/>
                </a:solidFill>
                <a:latin typeface="宋体" panose="02010600030101010101" pitchFamily="2" charset="-122"/>
              </a:rPr>
              <a:t>总最大值，总瞬时值</a:t>
            </a:r>
            <a:r>
              <a:rPr lang="en-US" altLang="zh-CN" sz="2800" b="1" dirty="0">
                <a:solidFill>
                  <a:srgbClr val="D60093"/>
                </a:solidFill>
                <a:latin typeface="宋体" panose="02010600030101010101" pitchFamily="2" charset="-122"/>
              </a:rPr>
              <a:t>)</a:t>
            </a:r>
            <a:r>
              <a:rPr lang="zh-CN" altLang="en-US" sz="2800" b="1" dirty="0">
                <a:solidFill>
                  <a:srgbClr val="D60093"/>
                </a:solidFill>
                <a:latin typeface="宋体" panose="02010600030101010101" pitchFamily="2" charset="-122"/>
              </a:rPr>
              <a:t>；</a:t>
            </a:r>
            <a:endParaRPr lang="zh-CN" altLang="en-US" sz="2800" b="1" dirty="0">
              <a:solidFill>
                <a:srgbClr val="D60093"/>
              </a:solidFill>
              <a:latin typeface="宋体" panose="02010600030101010101" pitchFamily="2" charset="-122"/>
            </a:endParaRPr>
          </a:p>
        </p:txBody>
      </p:sp>
      <p:sp>
        <p:nvSpPr>
          <p:cNvPr id="19465" name="Rectangle 9"/>
          <p:cNvSpPr/>
          <p:nvPr/>
        </p:nvSpPr>
        <p:spPr>
          <a:xfrm>
            <a:off x="792163" y="3455988"/>
            <a:ext cx="3519487" cy="519112"/>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小写</a:t>
            </a:r>
            <a:r>
              <a:rPr lang="zh-CN" altLang="en-US" sz="2800" b="1" dirty="0">
                <a:latin typeface="Times New Roman" panose="02020603050405020304" pitchFamily="18" charset="0"/>
              </a:rPr>
              <a:t>表示交流分量。</a:t>
            </a:r>
            <a:endParaRPr lang="zh-CN" altLang="en-US" sz="2800" b="1" dirty="0">
              <a:latin typeface="Times New Roman" panose="02020603050405020304" pitchFamily="18" charset="0"/>
            </a:endParaRPr>
          </a:p>
        </p:txBody>
      </p:sp>
      <p:sp>
        <p:nvSpPr>
          <p:cNvPr id="19466" name="Text Box 10"/>
          <p:cNvSpPr txBox="1"/>
          <p:nvPr/>
        </p:nvSpPr>
        <p:spPr>
          <a:xfrm>
            <a:off x="4381500" y="3784600"/>
            <a:ext cx="2133600" cy="519113"/>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总瞬时值</a:t>
            </a:r>
            <a:endParaRPr lang="zh-CN" altLang="en-US" sz="2800" b="1" dirty="0">
              <a:solidFill>
                <a:srgbClr val="0033CC"/>
              </a:solidFill>
              <a:latin typeface="Times New Roman" panose="02020603050405020304" pitchFamily="18" charset="0"/>
            </a:endParaRPr>
          </a:p>
        </p:txBody>
      </p:sp>
      <p:sp>
        <p:nvSpPr>
          <p:cNvPr id="19467" name="Text Box 11"/>
          <p:cNvSpPr txBox="1"/>
          <p:nvPr/>
        </p:nvSpPr>
        <p:spPr>
          <a:xfrm>
            <a:off x="5715000" y="4772025"/>
            <a:ext cx="1828800" cy="519113"/>
          </a:xfrm>
          <a:prstGeom prst="rect">
            <a:avLst/>
          </a:prstGeom>
          <a:noFill/>
          <a:ln w="9525">
            <a:noFill/>
          </a:ln>
        </p:spPr>
        <p:txBody>
          <a:bodyPr>
            <a:spAutoFit/>
          </a:bodyPr>
          <a:p>
            <a:r>
              <a:rPr lang="zh-CN" altLang="en-US" sz="2800" b="1" dirty="0">
                <a:latin typeface="Times New Roman" panose="02020603050405020304" pitchFamily="18" charset="0"/>
              </a:rPr>
              <a:t>直流量</a:t>
            </a:r>
            <a:endParaRPr lang="zh-CN" altLang="en-US" sz="2800" b="1" dirty="0">
              <a:latin typeface="Times New Roman" panose="02020603050405020304" pitchFamily="18" charset="0"/>
            </a:endParaRPr>
          </a:p>
        </p:txBody>
      </p:sp>
      <p:sp>
        <p:nvSpPr>
          <p:cNvPr id="19468" name="Text Box 12"/>
          <p:cNvSpPr txBox="1"/>
          <p:nvPr/>
        </p:nvSpPr>
        <p:spPr>
          <a:xfrm>
            <a:off x="6629400" y="3803650"/>
            <a:ext cx="2514600" cy="519113"/>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交流瞬时值</a:t>
            </a:r>
            <a:endParaRPr lang="zh-CN" altLang="en-US" sz="2800" b="1" dirty="0">
              <a:solidFill>
                <a:srgbClr val="FF0066"/>
              </a:solidFill>
              <a:latin typeface="Times New Roman" panose="02020603050405020304" pitchFamily="18" charset="0"/>
            </a:endParaRPr>
          </a:p>
        </p:txBody>
      </p:sp>
      <p:sp>
        <p:nvSpPr>
          <p:cNvPr id="19469" name="Text Box 13"/>
          <p:cNvSpPr txBox="1"/>
          <p:nvPr/>
        </p:nvSpPr>
        <p:spPr>
          <a:xfrm>
            <a:off x="4229100" y="5356225"/>
            <a:ext cx="4648200" cy="519113"/>
          </a:xfrm>
          <a:prstGeom prst="rect">
            <a:avLst/>
          </a:prstGeom>
          <a:noFill/>
          <a:ln w="9525">
            <a:noFill/>
          </a:ln>
        </p:spPr>
        <p:txBody>
          <a:bodyPr>
            <a:spAutoFit/>
          </a:bodyPr>
          <a:p>
            <a:r>
              <a:rPr lang="zh-CN" altLang="en-US" sz="2800" b="1" dirty="0">
                <a:latin typeface="Times New Roman" panose="02020603050405020304" pitchFamily="18" charset="0"/>
              </a:rPr>
              <a:t>直流量往往在下标中加注</a:t>
            </a:r>
            <a:r>
              <a:rPr lang="en-US" altLang="zh-CN" sz="2800" b="1" dirty="0">
                <a:latin typeface="Times New Roman" panose="02020603050405020304" pitchFamily="18" charset="0"/>
              </a:rPr>
              <a:t>Q</a:t>
            </a:r>
            <a:endParaRPr lang="en-US" altLang="zh-CN" sz="2800" b="1" dirty="0">
              <a:latin typeface="Times New Roman" panose="02020603050405020304" pitchFamily="18" charset="0"/>
            </a:endParaRPr>
          </a:p>
        </p:txBody>
      </p:sp>
      <p:sp>
        <p:nvSpPr>
          <p:cNvPr id="19470" name="Rectangle 14"/>
          <p:cNvSpPr/>
          <p:nvPr/>
        </p:nvSpPr>
        <p:spPr>
          <a:xfrm>
            <a:off x="2652713" y="1258888"/>
            <a:ext cx="6073775" cy="579437"/>
          </a:xfrm>
          <a:prstGeom prst="rect">
            <a:avLst/>
          </a:prstGeom>
          <a:noFill/>
          <a:ln w="9525">
            <a:noFill/>
          </a:ln>
        </p:spPr>
        <p:txBody>
          <a:bodyPr>
            <a:spAutoFit/>
          </a:bodyPr>
          <a:p>
            <a:r>
              <a:rPr lang="en-US" altLang="zh-CN" sz="3200" b="1" dirty="0">
                <a:solidFill>
                  <a:srgbClr val="FF0066"/>
                </a:solidFill>
                <a:latin typeface="Times New Roman" panose="02020603050405020304" pitchFamily="18" charset="0"/>
              </a:rPr>
              <a:t>A</a:t>
            </a:r>
            <a:r>
              <a:rPr lang="en-US" altLang="zh-CN" sz="3200" b="1" dirty="0">
                <a:latin typeface="Times New Roman" panose="02020603050405020304" pitchFamily="18" charset="0"/>
              </a:rPr>
              <a:t> — </a:t>
            </a:r>
            <a:r>
              <a:rPr lang="zh-CN" altLang="en-US" sz="2800" b="1" dirty="0">
                <a:latin typeface="Times New Roman" panose="02020603050405020304" pitchFamily="18" charset="0"/>
              </a:rPr>
              <a:t>主要符号；</a:t>
            </a:r>
            <a:r>
              <a:rPr lang="zh-CN" altLang="en-US" sz="3200" b="1" dirty="0">
                <a:solidFill>
                  <a:srgbClr val="FF3300"/>
                </a:solidFill>
                <a:latin typeface="Times New Roman" panose="02020603050405020304" pitchFamily="18" charset="0"/>
              </a:rPr>
              <a:t>   </a:t>
            </a:r>
            <a:r>
              <a:rPr lang="zh-CN" altLang="en-US" sz="3200" b="1" dirty="0">
                <a:solidFill>
                  <a:schemeClr val="accent2"/>
                </a:solidFill>
                <a:latin typeface="Times New Roman" panose="02020603050405020304" pitchFamily="18" charset="0"/>
              </a:rPr>
              <a:t> </a:t>
            </a:r>
            <a:r>
              <a:rPr lang="en-US" altLang="zh-CN" sz="2000" b="1" dirty="0">
                <a:solidFill>
                  <a:srgbClr val="010000"/>
                </a:solidFill>
                <a:latin typeface="Times New Roman" panose="02020603050405020304" pitchFamily="18" charset="0"/>
              </a:rPr>
              <a:t>A </a:t>
            </a:r>
            <a:r>
              <a:rPr lang="en-US" altLang="zh-CN" sz="2800" b="1" dirty="0">
                <a:solidFill>
                  <a:schemeClr val="accent2"/>
                </a:solidFill>
                <a:latin typeface="Times New Roman" panose="02020603050405020304" pitchFamily="18" charset="0"/>
              </a:rPr>
              <a:t>— </a:t>
            </a:r>
            <a:r>
              <a:rPr lang="zh-CN" altLang="en-US" sz="2800" b="1" dirty="0">
                <a:latin typeface="Times New Roman" panose="02020603050405020304" pitchFamily="18" charset="0"/>
              </a:rPr>
              <a:t>下标符号。</a:t>
            </a:r>
            <a:endParaRPr lang="zh-CN" altLang="en-US" sz="2000" b="1" dirty="0">
              <a:latin typeface="Times New Roman" panose="02020603050405020304" pitchFamily="18" charset="0"/>
            </a:endParaRPr>
          </a:p>
        </p:txBody>
      </p:sp>
      <p:grpSp>
        <p:nvGrpSpPr>
          <p:cNvPr id="2" name="Group 15"/>
          <p:cNvGrpSpPr/>
          <p:nvPr/>
        </p:nvGrpSpPr>
        <p:grpSpPr>
          <a:xfrm>
            <a:off x="762000" y="4051300"/>
            <a:ext cx="3009900" cy="1966913"/>
            <a:chOff x="288" y="2304"/>
            <a:chExt cx="1896" cy="1239"/>
          </a:xfrm>
        </p:grpSpPr>
        <p:sp>
          <p:nvSpPr>
            <p:cNvPr id="450576" name="Line 16"/>
            <p:cNvSpPr/>
            <p:nvPr/>
          </p:nvSpPr>
          <p:spPr>
            <a:xfrm>
              <a:off x="576" y="3360"/>
              <a:ext cx="1440" cy="0"/>
            </a:xfrm>
            <a:prstGeom prst="line">
              <a:avLst/>
            </a:prstGeom>
            <a:ln w="19050" cap="flat" cmpd="sng">
              <a:solidFill>
                <a:schemeClr val="tx1"/>
              </a:solidFill>
              <a:prstDash val="solid"/>
              <a:headEnd type="none" w="med" len="med"/>
              <a:tailEnd type="stealth" w="med" len="lg"/>
            </a:ln>
          </p:spPr>
        </p:sp>
        <p:sp>
          <p:nvSpPr>
            <p:cNvPr id="450577" name="Line 17"/>
            <p:cNvSpPr/>
            <p:nvPr/>
          </p:nvSpPr>
          <p:spPr>
            <a:xfrm rot="5400000" flipH="1">
              <a:off x="120" y="2904"/>
              <a:ext cx="912" cy="0"/>
            </a:xfrm>
            <a:prstGeom prst="line">
              <a:avLst/>
            </a:prstGeom>
            <a:ln w="19050" cap="flat" cmpd="sng">
              <a:solidFill>
                <a:schemeClr val="tx1"/>
              </a:solidFill>
              <a:prstDash val="solid"/>
              <a:headEnd type="none" w="med" len="med"/>
              <a:tailEnd type="stealth" w="med" len="lg"/>
            </a:ln>
          </p:spPr>
        </p:sp>
        <p:sp>
          <p:nvSpPr>
            <p:cNvPr id="450578" name="Line 18"/>
            <p:cNvSpPr/>
            <p:nvPr/>
          </p:nvSpPr>
          <p:spPr>
            <a:xfrm>
              <a:off x="624" y="2928"/>
              <a:ext cx="1344" cy="0"/>
            </a:xfrm>
            <a:prstGeom prst="line">
              <a:avLst/>
            </a:prstGeom>
            <a:ln w="19050" cap="flat" cmpd="sng">
              <a:solidFill>
                <a:schemeClr val="tx1"/>
              </a:solidFill>
              <a:prstDash val="dash"/>
              <a:headEnd type="none" w="med" len="med"/>
              <a:tailEnd type="none" w="med" len="med"/>
            </a:ln>
          </p:spPr>
        </p:sp>
        <p:sp>
          <p:nvSpPr>
            <p:cNvPr id="450579" name="Freeform 19"/>
            <p:cNvSpPr/>
            <p:nvPr/>
          </p:nvSpPr>
          <p:spPr>
            <a:xfrm>
              <a:off x="576" y="2592"/>
              <a:ext cx="960" cy="672"/>
            </a:xfrm>
            <a:custGeom>
              <a:avLst/>
              <a:gdLst>
                <a:gd name="txL" fmla="*/ 0 w 480"/>
                <a:gd name="txT" fmla="*/ 0 h 672"/>
                <a:gd name="txR" fmla="*/ 480 w 480"/>
                <a:gd name="txB" fmla="*/ 672 h 672"/>
              </a:gdLst>
              <a:ahLst/>
              <a:cxnLst>
                <a:cxn ang="0">
                  <a:pos x="0" y="336"/>
                </a:cxn>
                <a:cxn ang="0">
                  <a:pos x="144" y="48"/>
                </a:cxn>
                <a:cxn ang="0">
                  <a:pos x="336" y="624"/>
                </a:cxn>
                <a:cxn ang="0">
                  <a:pos x="480" y="336"/>
                </a:cxn>
              </a:cxnLst>
              <a:rect l="txL" t="txT" r="txR" b="txB"/>
              <a:pathLst>
                <a:path w="480" h="672">
                  <a:moveTo>
                    <a:pt x="0" y="336"/>
                  </a:moveTo>
                  <a:cubicBezTo>
                    <a:pt x="24" y="288"/>
                    <a:pt x="88" y="0"/>
                    <a:pt x="144" y="48"/>
                  </a:cubicBezTo>
                  <a:cubicBezTo>
                    <a:pt x="200" y="96"/>
                    <a:pt x="280" y="576"/>
                    <a:pt x="336" y="624"/>
                  </a:cubicBezTo>
                  <a:cubicBezTo>
                    <a:pt x="392" y="672"/>
                    <a:pt x="436" y="508"/>
                    <a:pt x="480" y="336"/>
                  </a:cubicBezTo>
                </a:path>
              </a:pathLst>
            </a:custGeom>
            <a:noFill/>
            <a:ln w="38100" cap="flat" cmpd="sng">
              <a:solidFill>
                <a:srgbClr val="FF0066"/>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0580" name="Text Box 20"/>
            <p:cNvSpPr txBox="1"/>
            <p:nvPr/>
          </p:nvSpPr>
          <p:spPr>
            <a:xfrm>
              <a:off x="2016" y="3216"/>
              <a:ext cx="168" cy="327"/>
            </a:xfrm>
            <a:prstGeom prst="rect">
              <a:avLst/>
            </a:prstGeom>
            <a:noFill/>
            <a:ln w="9525">
              <a:noFill/>
            </a:ln>
          </p:spPr>
          <p:txBody>
            <a:bodyPr>
              <a:spAutoFit/>
            </a:bodyPr>
            <a:p>
              <a:r>
                <a:rPr lang="en-US" altLang="zh-CN" sz="2800" b="1" i="1" dirty="0">
                  <a:latin typeface="Times New Roman" panose="02020603050405020304" pitchFamily="18" charset="0"/>
                </a:rPr>
                <a:t>t</a:t>
              </a:r>
              <a:endParaRPr lang="en-US" altLang="zh-CN" sz="2800" b="1" i="1" dirty="0">
                <a:latin typeface="Times New Roman" panose="02020603050405020304" pitchFamily="18" charset="0"/>
              </a:endParaRPr>
            </a:p>
          </p:txBody>
        </p:sp>
        <p:sp>
          <p:nvSpPr>
            <p:cNvPr id="450581" name="Rectangle 21"/>
            <p:cNvSpPr/>
            <p:nvPr/>
          </p:nvSpPr>
          <p:spPr>
            <a:xfrm>
              <a:off x="288" y="2304"/>
              <a:ext cx="193" cy="327"/>
            </a:xfrm>
            <a:prstGeom prst="rect">
              <a:avLst/>
            </a:prstGeom>
            <a:noFill/>
            <a:ln w="9525">
              <a:noFill/>
            </a:ln>
          </p:spPr>
          <p:txBody>
            <a:bodyPr>
              <a:spAutoFit/>
            </a:bodyPr>
            <a:p>
              <a:r>
                <a:rPr lang="en-US" altLang="zh-CN" sz="2800" b="1" i="1" dirty="0">
                  <a:latin typeface="Times New Roman" panose="02020603050405020304" pitchFamily="18" charset="0"/>
                </a:rPr>
                <a:t>u</a:t>
              </a:r>
              <a:endParaRPr lang="en-US" altLang="zh-CN" sz="2800" b="1" i="1" dirty="0">
                <a:latin typeface="Times New Roman" panose="02020603050405020304" pitchFamily="18" charset="0"/>
              </a:endParaRPr>
            </a:p>
          </p:txBody>
        </p:sp>
        <p:sp>
          <p:nvSpPr>
            <p:cNvPr id="450582" name="Rectangle 22"/>
            <p:cNvSpPr/>
            <p:nvPr/>
          </p:nvSpPr>
          <p:spPr>
            <a:xfrm>
              <a:off x="384" y="3168"/>
              <a:ext cx="228" cy="327"/>
            </a:xfrm>
            <a:prstGeom prst="rect">
              <a:avLst/>
            </a:prstGeom>
            <a:noFill/>
            <a:ln w="9525">
              <a:noFill/>
            </a:ln>
          </p:spPr>
          <p:txBody>
            <a:bodyPr wrap="none">
              <a:spAutoFit/>
            </a:bodyPr>
            <a:p>
              <a:r>
                <a:rPr lang="en-US" altLang="zh-CN" sz="2800" b="1" i="1" dirty="0">
                  <a:latin typeface="Times New Roman" panose="02020603050405020304" pitchFamily="18" charset="0"/>
                </a:rPr>
                <a:t>o</a:t>
              </a:r>
              <a:endParaRPr lang="en-US" altLang="zh-CN" sz="2800" b="1" i="1" dirty="0">
                <a:latin typeface="Times New Roman" panose="02020603050405020304" pitchFamily="18" charset="0"/>
              </a:endParaRPr>
            </a:p>
          </p:txBody>
        </p:sp>
      </p:grpSp>
      <p:sp>
        <p:nvSpPr>
          <p:cNvPr id="19479" name="Line 23"/>
          <p:cNvSpPr/>
          <p:nvPr/>
        </p:nvSpPr>
        <p:spPr>
          <a:xfrm flipV="1">
            <a:off x="2057400" y="4584700"/>
            <a:ext cx="1066800" cy="533400"/>
          </a:xfrm>
          <a:prstGeom prst="line">
            <a:avLst/>
          </a:prstGeom>
          <a:ln w="12700" cap="flat" cmpd="sng">
            <a:solidFill>
              <a:schemeClr val="tx1"/>
            </a:solidFill>
            <a:prstDash val="solid"/>
            <a:headEnd type="none" w="med" len="med"/>
            <a:tailEnd type="none" w="med" len="med"/>
          </a:ln>
        </p:spPr>
      </p:sp>
      <p:graphicFrame>
        <p:nvGraphicFramePr>
          <p:cNvPr id="450584" name="Object 24"/>
          <p:cNvGraphicFramePr/>
          <p:nvPr/>
        </p:nvGraphicFramePr>
        <p:xfrm>
          <a:off x="3048000" y="4203700"/>
          <a:ext cx="731838" cy="561975"/>
        </p:xfrm>
        <a:graphic>
          <a:graphicData uri="http://schemas.openxmlformats.org/presentationml/2006/ole">
            <mc:AlternateContent xmlns:mc="http://schemas.openxmlformats.org/markup-compatibility/2006">
              <mc:Choice xmlns:v="urn:schemas-microsoft-com:vml" Requires="v">
                <p:oleObj spid="_x0000_s4203" name="" r:id="rId1" imgW="278765" imgH="215900" progId="Equation.3">
                  <p:embed/>
                </p:oleObj>
              </mc:Choice>
              <mc:Fallback>
                <p:oleObj name="" r:id="rId1" imgW="278765" imgH="215900" progId="Equation.3">
                  <p:embed/>
                  <p:pic>
                    <p:nvPicPr>
                      <p:cNvPr id="0" name="图片 4202"/>
                      <p:cNvPicPr/>
                      <p:nvPr/>
                    </p:nvPicPr>
                    <p:blipFill>
                      <a:blip r:embed="rId2">
                        <a:clrChange>
                          <a:clrFrom>
                            <a:srgbClr val="000000"/>
                          </a:clrFrom>
                          <a:clrTo>
                            <a:srgbClr val="0033CC"/>
                          </a:clrTo>
                        </a:clrChange>
                      </a:blip>
                      <a:stretch>
                        <a:fillRect/>
                      </a:stretch>
                    </p:blipFill>
                    <p:spPr>
                      <a:xfrm>
                        <a:off x="3048000" y="4203700"/>
                        <a:ext cx="731838" cy="561975"/>
                      </a:xfrm>
                      <a:prstGeom prst="rect">
                        <a:avLst/>
                      </a:prstGeom>
                      <a:noFill/>
                      <a:ln w="38100">
                        <a:noFill/>
                        <a:miter/>
                      </a:ln>
                    </p:spPr>
                  </p:pic>
                </p:oleObj>
              </mc:Fallback>
            </mc:AlternateContent>
          </a:graphicData>
        </a:graphic>
      </p:graphicFrame>
      <p:graphicFrame>
        <p:nvGraphicFramePr>
          <p:cNvPr id="450585" name="Object 25"/>
          <p:cNvGraphicFramePr/>
          <p:nvPr/>
        </p:nvGraphicFramePr>
        <p:xfrm>
          <a:off x="381000" y="4737100"/>
          <a:ext cx="833438" cy="561975"/>
        </p:xfrm>
        <a:graphic>
          <a:graphicData uri="http://schemas.openxmlformats.org/presentationml/2006/ole">
            <mc:AlternateContent xmlns:mc="http://schemas.openxmlformats.org/markup-compatibility/2006">
              <mc:Choice xmlns:v="urn:schemas-microsoft-com:vml" Requires="v">
                <p:oleObj spid="_x0000_s4202" name="" r:id="rId3" imgW="316865" imgH="215900" progId="Equation.3">
                  <p:embed/>
                </p:oleObj>
              </mc:Choice>
              <mc:Fallback>
                <p:oleObj name="" r:id="rId3" imgW="316865" imgH="215900" progId="Equation.3">
                  <p:embed/>
                  <p:pic>
                    <p:nvPicPr>
                      <p:cNvPr id="0" name="图片 4201"/>
                      <p:cNvPicPr/>
                      <p:nvPr/>
                    </p:nvPicPr>
                    <p:blipFill>
                      <a:blip r:embed="rId4"/>
                      <a:stretch>
                        <a:fillRect/>
                      </a:stretch>
                    </p:blipFill>
                    <p:spPr>
                      <a:xfrm>
                        <a:off x="381000" y="4737100"/>
                        <a:ext cx="833438" cy="561975"/>
                      </a:xfrm>
                      <a:prstGeom prst="rect">
                        <a:avLst/>
                      </a:prstGeom>
                      <a:noFill/>
                      <a:ln w="38100">
                        <a:noFill/>
                        <a:miter/>
                      </a:ln>
                    </p:spPr>
                  </p:pic>
                </p:oleObj>
              </mc:Fallback>
            </mc:AlternateContent>
          </a:graphicData>
        </a:graphic>
      </p:graphicFrame>
      <p:graphicFrame>
        <p:nvGraphicFramePr>
          <p:cNvPr id="450586" name="Object 26"/>
          <p:cNvGraphicFramePr/>
          <p:nvPr/>
        </p:nvGraphicFramePr>
        <p:xfrm>
          <a:off x="2286000" y="3975100"/>
          <a:ext cx="633413" cy="595313"/>
        </p:xfrm>
        <a:graphic>
          <a:graphicData uri="http://schemas.openxmlformats.org/presentationml/2006/ole">
            <mc:AlternateContent xmlns:mc="http://schemas.openxmlformats.org/markup-compatibility/2006">
              <mc:Choice xmlns:v="urn:schemas-microsoft-com:vml" Requires="v">
                <p:oleObj spid="_x0000_s4204" name="" r:id="rId5" imgW="241300" imgH="228600" progId="Equation.3">
                  <p:embed/>
                </p:oleObj>
              </mc:Choice>
              <mc:Fallback>
                <p:oleObj name="" r:id="rId5" imgW="241300" imgH="228600" progId="Equation.3">
                  <p:embed/>
                  <p:pic>
                    <p:nvPicPr>
                      <p:cNvPr id="0" name="图片 4203"/>
                      <p:cNvPicPr/>
                      <p:nvPr/>
                    </p:nvPicPr>
                    <p:blipFill>
                      <a:blip r:embed="rId6">
                        <a:clrChange>
                          <a:clrFrom>
                            <a:srgbClr val="000000"/>
                          </a:clrFrom>
                          <a:clrTo>
                            <a:srgbClr val="FF0066"/>
                          </a:clrTo>
                        </a:clrChange>
                      </a:blip>
                      <a:stretch>
                        <a:fillRect/>
                      </a:stretch>
                    </p:blipFill>
                    <p:spPr>
                      <a:xfrm>
                        <a:off x="2286000" y="3975100"/>
                        <a:ext cx="633413" cy="595313"/>
                      </a:xfrm>
                      <a:prstGeom prst="rect">
                        <a:avLst/>
                      </a:prstGeom>
                      <a:noFill/>
                      <a:ln w="38100">
                        <a:noFill/>
                        <a:miter/>
                      </a:ln>
                    </p:spPr>
                  </p:pic>
                </p:oleObj>
              </mc:Fallback>
            </mc:AlternateContent>
          </a:graphicData>
        </a:graphic>
      </p:graphicFrame>
      <p:sp>
        <p:nvSpPr>
          <p:cNvPr id="19483" name="Line 27"/>
          <p:cNvSpPr/>
          <p:nvPr/>
        </p:nvSpPr>
        <p:spPr>
          <a:xfrm flipV="1">
            <a:off x="1752600" y="4432300"/>
            <a:ext cx="533400" cy="228600"/>
          </a:xfrm>
          <a:prstGeom prst="line">
            <a:avLst/>
          </a:prstGeom>
          <a:ln w="12700" cap="flat" cmpd="sng">
            <a:solidFill>
              <a:schemeClr val="tx1"/>
            </a:solidFill>
            <a:prstDash val="solid"/>
            <a:headEnd type="none" w="med" len="med"/>
            <a:tailEnd type="none" w="med" len="med"/>
          </a:ln>
        </p:spPr>
      </p:sp>
      <p:sp>
        <p:nvSpPr>
          <p:cNvPr id="19484" name="Line 28"/>
          <p:cNvSpPr/>
          <p:nvPr/>
        </p:nvSpPr>
        <p:spPr>
          <a:xfrm>
            <a:off x="1219200" y="4660900"/>
            <a:ext cx="1108075" cy="0"/>
          </a:xfrm>
          <a:prstGeom prst="line">
            <a:avLst/>
          </a:prstGeom>
          <a:ln w="19050" cap="flat" cmpd="sng">
            <a:solidFill>
              <a:schemeClr val="tx1"/>
            </a:solidFill>
            <a:prstDash val="dash"/>
            <a:headEnd type="none" w="med" len="med"/>
            <a:tailEnd type="none" w="med" len="med"/>
          </a:ln>
        </p:spPr>
      </p:sp>
      <p:graphicFrame>
        <p:nvGraphicFramePr>
          <p:cNvPr id="450589" name="Object 29"/>
          <p:cNvGraphicFramePr/>
          <p:nvPr/>
        </p:nvGraphicFramePr>
        <p:xfrm>
          <a:off x="457200" y="4279900"/>
          <a:ext cx="733425" cy="595313"/>
        </p:xfrm>
        <a:graphic>
          <a:graphicData uri="http://schemas.openxmlformats.org/presentationml/2006/ole">
            <mc:AlternateContent xmlns:mc="http://schemas.openxmlformats.org/markup-compatibility/2006">
              <mc:Choice xmlns:v="urn:schemas-microsoft-com:vml" Requires="v">
                <p:oleObj spid="_x0000_s4205" name="" r:id="rId7" imgW="279400" imgH="228600" progId="Equation.3">
                  <p:embed/>
                </p:oleObj>
              </mc:Choice>
              <mc:Fallback>
                <p:oleObj name="" r:id="rId7" imgW="279400" imgH="228600" progId="Equation.3">
                  <p:embed/>
                  <p:pic>
                    <p:nvPicPr>
                      <p:cNvPr id="0" name="图片 4204"/>
                      <p:cNvPicPr/>
                      <p:nvPr/>
                    </p:nvPicPr>
                    <p:blipFill>
                      <a:blip r:embed="rId8">
                        <a:clrChange>
                          <a:clrFrom>
                            <a:srgbClr val="000000"/>
                          </a:clrFrom>
                          <a:clrTo>
                            <a:srgbClr val="FF0066"/>
                          </a:clrTo>
                        </a:clrChange>
                      </a:blip>
                      <a:stretch>
                        <a:fillRect/>
                      </a:stretch>
                    </p:blipFill>
                    <p:spPr>
                      <a:xfrm>
                        <a:off x="457200" y="4279900"/>
                        <a:ext cx="733425" cy="595313"/>
                      </a:xfrm>
                      <a:prstGeom prst="rect">
                        <a:avLst/>
                      </a:prstGeom>
                      <a:noFill/>
                      <a:ln w="38100">
                        <a:noFill/>
                        <a:miter/>
                      </a:ln>
                    </p:spPr>
                  </p:pic>
                </p:oleObj>
              </mc:Fallback>
            </mc:AlternateContent>
          </a:graphicData>
        </a:graphic>
      </p:graphicFrame>
      <p:sp>
        <p:nvSpPr>
          <p:cNvPr id="450590" name="Rectangle 30"/>
          <p:cNvSpPr/>
          <p:nvPr/>
        </p:nvSpPr>
        <p:spPr>
          <a:xfrm>
            <a:off x="8839200" y="3505200"/>
            <a:ext cx="304800" cy="685800"/>
          </a:xfrm>
          <a:prstGeom prst="rect">
            <a:avLst/>
          </a:prstGeom>
          <a:noFill/>
          <a:ln w="9525">
            <a:noFill/>
          </a:ln>
        </p:spPr>
        <p:txBody>
          <a:bodyPr wrap="none" anchor="ctr" anchorCtr="0"/>
          <a:p>
            <a:endParaRPr lang="zh-CN" altLang="en-US" dirty="0">
              <a:latin typeface="Times New Roman" panose="02020603050405020304" pitchFamily="18" charset="0"/>
            </a:endParaRPr>
          </a:p>
        </p:txBody>
      </p:sp>
      <p:sp>
        <p:nvSpPr>
          <p:cNvPr id="19487" name="Line 31"/>
          <p:cNvSpPr/>
          <p:nvPr/>
        </p:nvSpPr>
        <p:spPr>
          <a:xfrm flipH="1">
            <a:off x="1493838" y="4672013"/>
            <a:ext cx="0" cy="371475"/>
          </a:xfrm>
          <a:prstGeom prst="line">
            <a:avLst/>
          </a:prstGeom>
          <a:ln w="12700" cap="flat" cmpd="sng">
            <a:solidFill>
              <a:srgbClr val="FF0066"/>
            </a:solidFill>
            <a:prstDash val="solid"/>
            <a:headEnd type="stealth" w="sm" len="med"/>
            <a:tailEnd type="stealth" w="sm" len="med"/>
          </a:ln>
        </p:spPr>
      </p:sp>
      <p:sp>
        <p:nvSpPr>
          <p:cNvPr id="19488" name="Line 32"/>
          <p:cNvSpPr/>
          <p:nvPr/>
        </p:nvSpPr>
        <p:spPr>
          <a:xfrm flipH="1">
            <a:off x="2027238" y="5119688"/>
            <a:ext cx="0" cy="611187"/>
          </a:xfrm>
          <a:prstGeom prst="line">
            <a:avLst/>
          </a:prstGeom>
          <a:ln w="12700" cap="flat" cmpd="sng">
            <a:solidFill>
              <a:srgbClr val="0033CC"/>
            </a:solidFill>
            <a:prstDash val="solid"/>
            <a:headEnd type="stealth" w="sm" len="med"/>
            <a:tailEnd type="stealth" w="sm" len="med"/>
          </a:ln>
        </p:spPr>
      </p:sp>
      <p:sp>
        <p:nvSpPr>
          <p:cNvPr id="19489" name="Text Box 33"/>
          <p:cNvSpPr txBox="1"/>
          <p:nvPr/>
        </p:nvSpPr>
        <p:spPr>
          <a:xfrm>
            <a:off x="5105400" y="4241800"/>
            <a:ext cx="3162300" cy="519113"/>
          </a:xfrm>
          <a:prstGeom prst="rect">
            <a:avLst/>
          </a:prstGeom>
          <a:noFill/>
          <a:ln w="9525">
            <a:noFill/>
          </a:ln>
        </p:spPr>
        <p:txBody>
          <a:bodyPr>
            <a:spAutoFit/>
          </a:bodyPr>
          <a:p>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BE</a:t>
            </a:r>
            <a:r>
              <a:rPr lang="en-US" altLang="zh-CN" sz="2800" b="1" dirty="0">
                <a:solidFill>
                  <a:srgbClr val="0033CC"/>
                </a:solidFill>
                <a:latin typeface="Times New Roman" panose="02020603050405020304" pitchFamily="18" charset="0"/>
              </a:rPr>
              <a:t> = </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BE</a:t>
            </a:r>
            <a:r>
              <a:rPr lang="en-US" altLang="zh-CN" sz="2800" b="1" baseline="-25000"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be</a:t>
            </a:r>
            <a:endParaRPr lang="en-US" altLang="zh-CN" sz="2800" b="1" baseline="-25000" dirty="0">
              <a:solidFill>
                <a:srgbClr val="FF0066"/>
              </a:solidFill>
              <a:latin typeface="Times New Roman" panose="02020603050405020304" pitchFamily="18" charset="0"/>
            </a:endParaRPr>
          </a:p>
        </p:txBody>
      </p:sp>
      <p:sp>
        <p:nvSpPr>
          <p:cNvPr id="7" name="页脚占位符 4"/>
          <p:cNvSpPr txBox="1">
            <a:spLocks noGrp="1"/>
          </p:cNvSpPr>
          <p:nvPr>
            <p:custDataLst>
              <p:tags r:id="rId9"/>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19459">
                                            <p:txEl>
                                              <p:charRg st="0" end="4"/>
                                            </p:txEl>
                                          </p:spTgt>
                                        </p:tgtEl>
                                        <p:attrNameLst>
                                          <p:attrName>style.visibility</p:attrName>
                                        </p:attrNameLst>
                                      </p:cBhvr>
                                      <p:to>
                                        <p:strVal val="visible"/>
                                      </p:to>
                                    </p:set>
                                    <p:animEffect transition="in" filter="wipe(up)">
                                      <p:cBhvr>
                                        <p:cTn id="7" dur="75"/>
                                        <p:tgtEl>
                                          <p:spTgt spid="19459">
                                            <p:txEl>
                                              <p:charRg st="0"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100000"/>
                                  </p:iterate>
                                  <p:childTnLst>
                                    <p:set>
                                      <p:cBhvr>
                                        <p:cTn id="11" dur="1" fill="hold">
                                          <p:stCondLst>
                                            <p:cond delay="0"/>
                                          </p:stCondLst>
                                        </p:cTn>
                                        <p:tgtEl>
                                          <p:spTgt spid="19470">
                                            <p:txEl>
                                              <p:charRg st="0" end="23"/>
                                            </p:txEl>
                                          </p:spTgt>
                                        </p:tgtEl>
                                        <p:attrNameLst>
                                          <p:attrName>style.visibility</p:attrName>
                                        </p:attrNameLst>
                                      </p:cBhvr>
                                      <p:to>
                                        <p:strVal val="visible"/>
                                      </p:to>
                                    </p:set>
                                    <p:animEffect transition="in" filter="wipe(up)">
                                      <p:cBhvr>
                                        <p:cTn id="12" dur="75"/>
                                        <p:tgtEl>
                                          <p:spTgt spid="19470">
                                            <p:txEl>
                                              <p:charRg st="0" end="2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460">
                                            <p:txEl>
                                              <p:charRg st="0" end="2"/>
                                            </p:txEl>
                                          </p:spTgt>
                                        </p:tgtEl>
                                        <p:attrNameLst>
                                          <p:attrName>style.visibility</p:attrName>
                                        </p:attrNameLst>
                                      </p:cBhvr>
                                      <p:to>
                                        <p:strVal val="visible"/>
                                      </p:to>
                                    </p:set>
                                    <p:animEffect transition="in" filter="wipe(left)">
                                      <p:cBhvr>
                                        <p:cTn id="17" dur="500"/>
                                        <p:tgtEl>
                                          <p:spTgt spid="19460">
                                            <p:txEl>
                                              <p:charRg st="0" end="2"/>
                                            </p:txEl>
                                          </p:spTgt>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9461">
                                            <p:txEl>
                                              <p:charRg st="0" end="25"/>
                                            </p:txEl>
                                          </p:spTgt>
                                        </p:tgtEl>
                                        <p:attrNameLst>
                                          <p:attrName>style.visibility</p:attrName>
                                        </p:attrNameLst>
                                      </p:cBhvr>
                                      <p:to>
                                        <p:strVal val="visible"/>
                                      </p:to>
                                    </p:set>
                                    <p:animEffect transition="in" filter="wipe(left)">
                                      <p:cBhvr>
                                        <p:cTn id="21" dur="500"/>
                                        <p:tgtEl>
                                          <p:spTgt spid="19461">
                                            <p:txEl>
                                              <p:charRg st="0" end="2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9463">
                                            <p:txEl>
                                              <p:charRg st="0" end="18"/>
                                            </p:txEl>
                                          </p:spTgt>
                                        </p:tgtEl>
                                        <p:attrNameLst>
                                          <p:attrName>style.visibility</p:attrName>
                                        </p:attrNameLst>
                                      </p:cBhvr>
                                      <p:to>
                                        <p:strVal val="visible"/>
                                      </p:to>
                                    </p:set>
                                    <p:animEffect transition="in" filter="wipe(left)">
                                      <p:cBhvr>
                                        <p:cTn id="26" dur="500"/>
                                        <p:tgtEl>
                                          <p:spTgt spid="19463">
                                            <p:txEl>
                                              <p:charRg st="0" end="1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9462">
                                            <p:txEl>
                                              <p:charRg st="0" end="2"/>
                                            </p:txEl>
                                          </p:spTgt>
                                        </p:tgtEl>
                                        <p:attrNameLst>
                                          <p:attrName>style.visibility</p:attrName>
                                        </p:attrNameLst>
                                      </p:cBhvr>
                                      <p:to>
                                        <p:strVal val="visible"/>
                                      </p:to>
                                    </p:set>
                                    <p:animEffect transition="in" filter="wipe(left)">
                                      <p:cBhvr>
                                        <p:cTn id="31" dur="500"/>
                                        <p:tgtEl>
                                          <p:spTgt spid="19462">
                                            <p:txEl>
                                              <p:charRg st="0"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9464">
                                            <p:txEl>
                                              <p:charRg st="0" end="24"/>
                                            </p:txEl>
                                          </p:spTgt>
                                        </p:tgtEl>
                                        <p:attrNameLst>
                                          <p:attrName>style.visibility</p:attrName>
                                        </p:attrNameLst>
                                      </p:cBhvr>
                                      <p:to>
                                        <p:strVal val="visible"/>
                                      </p:to>
                                    </p:set>
                                    <p:animEffect transition="in" filter="wipe(left)">
                                      <p:cBhvr>
                                        <p:cTn id="36" dur="500"/>
                                        <p:tgtEl>
                                          <p:spTgt spid="19464">
                                            <p:txEl>
                                              <p:charRg st="0" end="2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9465">
                                            <p:txEl>
                                              <p:charRg st="0" end="10"/>
                                            </p:txEl>
                                          </p:spTgt>
                                        </p:tgtEl>
                                        <p:attrNameLst>
                                          <p:attrName>style.visibility</p:attrName>
                                        </p:attrNameLst>
                                      </p:cBhvr>
                                      <p:to>
                                        <p:strVal val="visible"/>
                                      </p:to>
                                    </p:set>
                                    <p:animEffect transition="in" filter="wipe(left)">
                                      <p:cBhvr>
                                        <p:cTn id="41" dur="500"/>
                                        <p:tgtEl>
                                          <p:spTgt spid="19465">
                                            <p:txEl>
                                              <p:charRg st="0" end="1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slide(fromBottom)">
                                      <p:cBhvr>
                                        <p:cTn id="46" dur="500"/>
                                        <p:tgtEl>
                                          <p:spTgt spid="2"/>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nodeType="clickEffect">
                                  <p:stCondLst>
                                    <p:cond delay="0"/>
                                  </p:stCondLst>
                                  <p:childTnLst>
                                    <p:set>
                                      <p:cBhvr>
                                        <p:cTn id="50" dur="1" fill="hold">
                                          <p:stCondLst>
                                            <p:cond delay="0"/>
                                          </p:stCondLst>
                                        </p:cTn>
                                        <p:tgtEl>
                                          <p:spTgt spid="450585"/>
                                        </p:tgtEl>
                                        <p:attrNameLst>
                                          <p:attrName>style.visibility</p:attrName>
                                        </p:attrNameLst>
                                      </p:cBhvr>
                                      <p:to>
                                        <p:strVal val="visible"/>
                                      </p:to>
                                    </p:set>
                                    <p:anim calcmode="lin" valueType="num">
                                      <p:cBhvr additive="base">
                                        <p:cTn id="51" dur="500" fill="hold"/>
                                        <p:tgtEl>
                                          <p:spTgt spid="450585"/>
                                        </p:tgtEl>
                                        <p:attrNameLst>
                                          <p:attrName>ppt_x</p:attrName>
                                        </p:attrNameLst>
                                      </p:cBhvr>
                                      <p:tavLst>
                                        <p:tav tm="0">
                                          <p:val>
                                            <p:strVal val="0-#ppt_w/2"/>
                                          </p:val>
                                        </p:tav>
                                        <p:tav tm="100000">
                                          <p:val>
                                            <p:strVal val="#ppt_x"/>
                                          </p:val>
                                        </p:tav>
                                      </p:tavLst>
                                    </p:anim>
                                    <p:anim calcmode="lin" valueType="num">
                                      <p:cBhvr additive="base">
                                        <p:cTn id="52" dur="500" fill="hold"/>
                                        <p:tgtEl>
                                          <p:spTgt spid="450585"/>
                                        </p:tgtEl>
                                        <p:attrNameLst>
                                          <p:attrName>ppt_y</p:attrName>
                                        </p:attrNameLst>
                                      </p:cBhvr>
                                      <p:tavLst>
                                        <p:tav tm="0">
                                          <p:val>
                                            <p:strVal val="#ppt_y"/>
                                          </p:val>
                                        </p:tav>
                                        <p:tav tm="100000">
                                          <p:val>
                                            <p:strVal val="#ppt_y"/>
                                          </p:val>
                                        </p:tav>
                                      </p:tavLst>
                                    </p:anim>
                                  </p:childTnLst>
                                </p:cTn>
                              </p:par>
                            </p:childTnLst>
                          </p:cTn>
                        </p:par>
                        <p:par>
                          <p:cTn id="53" fill="hold">
                            <p:stCondLst>
                              <p:cond delay="500"/>
                            </p:stCondLst>
                            <p:childTnLst>
                              <p:par>
                                <p:cTn id="54" presetID="17" presetClass="entr" presetSubtype="4" fill="hold" nodeType="afterEffect">
                                  <p:stCondLst>
                                    <p:cond delay="0"/>
                                  </p:stCondLst>
                                  <p:childTnLst>
                                    <p:set>
                                      <p:cBhvr>
                                        <p:cTn id="55" dur="1" fill="hold">
                                          <p:stCondLst>
                                            <p:cond delay="0"/>
                                          </p:stCondLst>
                                        </p:cTn>
                                        <p:tgtEl>
                                          <p:spTgt spid="19488"/>
                                        </p:tgtEl>
                                        <p:attrNameLst>
                                          <p:attrName>style.visibility</p:attrName>
                                        </p:attrNameLst>
                                      </p:cBhvr>
                                      <p:to>
                                        <p:strVal val="visible"/>
                                      </p:to>
                                    </p:set>
                                    <p:anim calcmode="lin" valueType="num">
                                      <p:cBhvr>
                                        <p:cTn id="56" dur="500" fill="hold"/>
                                        <p:tgtEl>
                                          <p:spTgt spid="19488"/>
                                        </p:tgtEl>
                                        <p:attrNameLst>
                                          <p:attrName>ppt_x</p:attrName>
                                        </p:attrNameLst>
                                      </p:cBhvr>
                                      <p:tavLst>
                                        <p:tav tm="0">
                                          <p:val>
                                            <p:strVal val="#ppt_x"/>
                                          </p:val>
                                        </p:tav>
                                        <p:tav tm="100000">
                                          <p:val>
                                            <p:strVal val="#ppt_x"/>
                                          </p:val>
                                        </p:tav>
                                      </p:tavLst>
                                    </p:anim>
                                    <p:anim calcmode="lin" valueType="num">
                                      <p:cBhvr>
                                        <p:cTn id="57" dur="500" fill="hold"/>
                                        <p:tgtEl>
                                          <p:spTgt spid="19488"/>
                                        </p:tgtEl>
                                        <p:attrNameLst>
                                          <p:attrName>ppt_y</p:attrName>
                                        </p:attrNameLst>
                                      </p:cBhvr>
                                      <p:tavLst>
                                        <p:tav tm="0">
                                          <p:val>
                                            <p:strVal val="#ppt_y+#ppt_h/2"/>
                                          </p:val>
                                        </p:tav>
                                        <p:tav tm="100000">
                                          <p:val>
                                            <p:strVal val="#ppt_y"/>
                                          </p:val>
                                        </p:tav>
                                      </p:tavLst>
                                    </p:anim>
                                    <p:anim calcmode="lin" valueType="num">
                                      <p:cBhvr>
                                        <p:cTn id="58" dur="500" fill="hold"/>
                                        <p:tgtEl>
                                          <p:spTgt spid="19488"/>
                                        </p:tgtEl>
                                        <p:attrNameLst>
                                          <p:attrName>ppt_w</p:attrName>
                                        </p:attrNameLst>
                                      </p:cBhvr>
                                      <p:tavLst>
                                        <p:tav tm="0">
                                          <p:val>
                                            <p:strVal val="#ppt_w"/>
                                          </p:val>
                                        </p:tav>
                                        <p:tav tm="100000">
                                          <p:val>
                                            <p:strVal val="#ppt_w"/>
                                          </p:val>
                                        </p:tav>
                                      </p:tavLst>
                                    </p:anim>
                                    <p:anim calcmode="lin" valueType="num">
                                      <p:cBhvr>
                                        <p:cTn id="59" dur="500" fill="hold"/>
                                        <p:tgtEl>
                                          <p:spTgt spid="19488"/>
                                        </p:tgtEl>
                                        <p:attrNameLst>
                                          <p:attrName>ppt_h</p:attrName>
                                        </p:attrNameLst>
                                      </p:cBhvr>
                                      <p:tavLst>
                                        <p:tav tm="0">
                                          <p:val>
                                            <p:fltVal val="0.000000"/>
                                          </p:val>
                                        </p:tav>
                                        <p:tav tm="100000">
                                          <p:val>
                                            <p:strVal val="#ppt_h"/>
                                          </p:val>
                                        </p:tav>
                                      </p:tavLst>
                                    </p:anim>
                                  </p:childTnLst>
                                </p:cTn>
                              </p:par>
                            </p:childTnLst>
                          </p:cTn>
                        </p:par>
                        <p:par>
                          <p:cTn id="60" fill="hold">
                            <p:stCondLst>
                              <p:cond delay="1000"/>
                            </p:stCondLst>
                            <p:childTnLst>
                              <p:par>
                                <p:cTn id="61" presetID="22" presetClass="entr" presetSubtype="8" fill="hold" nodeType="afterEffect">
                                  <p:stCondLst>
                                    <p:cond delay="0"/>
                                  </p:stCondLst>
                                  <p:childTnLst>
                                    <p:set>
                                      <p:cBhvr>
                                        <p:cTn id="62" dur="1" fill="hold">
                                          <p:stCondLst>
                                            <p:cond delay="0"/>
                                          </p:stCondLst>
                                        </p:cTn>
                                        <p:tgtEl>
                                          <p:spTgt spid="19479"/>
                                        </p:tgtEl>
                                        <p:attrNameLst>
                                          <p:attrName>style.visibility</p:attrName>
                                        </p:attrNameLst>
                                      </p:cBhvr>
                                      <p:to>
                                        <p:strVal val="visible"/>
                                      </p:to>
                                    </p:set>
                                    <p:animEffect transition="in" filter="wipe(left)">
                                      <p:cBhvr>
                                        <p:cTn id="63" dur="500"/>
                                        <p:tgtEl>
                                          <p:spTgt spid="19479"/>
                                        </p:tgtEl>
                                      </p:cBhvr>
                                    </p:animEffect>
                                  </p:childTnLst>
                                </p:cTn>
                              </p:par>
                            </p:childTnLst>
                          </p:cTn>
                        </p:par>
                        <p:par>
                          <p:cTn id="64" fill="hold">
                            <p:stCondLst>
                              <p:cond delay="1500"/>
                            </p:stCondLst>
                            <p:childTnLst>
                              <p:par>
                                <p:cTn id="65" presetID="12" presetClass="entr" presetSubtype="4" fill="hold" nodeType="afterEffect">
                                  <p:stCondLst>
                                    <p:cond delay="0"/>
                                  </p:stCondLst>
                                  <p:childTnLst>
                                    <p:set>
                                      <p:cBhvr>
                                        <p:cTn id="66" dur="1" fill="hold">
                                          <p:stCondLst>
                                            <p:cond delay="0"/>
                                          </p:stCondLst>
                                        </p:cTn>
                                        <p:tgtEl>
                                          <p:spTgt spid="450584"/>
                                        </p:tgtEl>
                                        <p:attrNameLst>
                                          <p:attrName>style.visibility</p:attrName>
                                        </p:attrNameLst>
                                      </p:cBhvr>
                                      <p:to>
                                        <p:strVal val="visible"/>
                                      </p:to>
                                    </p:set>
                                    <p:animEffect transition="in" filter="slide(fromBottom)">
                                      <p:cBhvr>
                                        <p:cTn id="67" dur="500"/>
                                        <p:tgtEl>
                                          <p:spTgt spid="45058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9483"/>
                                        </p:tgtEl>
                                        <p:attrNameLst>
                                          <p:attrName>style.visibility</p:attrName>
                                        </p:attrNameLst>
                                      </p:cBhvr>
                                      <p:to>
                                        <p:strVal val="visible"/>
                                      </p:to>
                                    </p:set>
                                    <p:animEffect transition="in" filter="wipe(left)">
                                      <p:cBhvr>
                                        <p:cTn id="72" dur="500"/>
                                        <p:tgtEl>
                                          <p:spTgt spid="19483"/>
                                        </p:tgtEl>
                                      </p:cBhvr>
                                    </p:animEffect>
                                  </p:childTnLst>
                                </p:cTn>
                              </p:par>
                            </p:childTnLst>
                          </p:cTn>
                        </p:par>
                        <p:par>
                          <p:cTn id="73" fill="hold">
                            <p:stCondLst>
                              <p:cond delay="500"/>
                            </p:stCondLst>
                            <p:childTnLst>
                              <p:par>
                                <p:cTn id="74" presetID="12" presetClass="entr" presetSubtype="4" fill="hold" nodeType="afterEffect">
                                  <p:stCondLst>
                                    <p:cond delay="0"/>
                                  </p:stCondLst>
                                  <p:childTnLst>
                                    <p:set>
                                      <p:cBhvr>
                                        <p:cTn id="75" dur="1" fill="hold">
                                          <p:stCondLst>
                                            <p:cond delay="0"/>
                                          </p:stCondLst>
                                        </p:cTn>
                                        <p:tgtEl>
                                          <p:spTgt spid="450586"/>
                                        </p:tgtEl>
                                        <p:attrNameLst>
                                          <p:attrName>style.visibility</p:attrName>
                                        </p:attrNameLst>
                                      </p:cBhvr>
                                      <p:to>
                                        <p:strVal val="visible"/>
                                      </p:to>
                                    </p:set>
                                    <p:animEffect transition="in" filter="slide(fromBottom)">
                                      <p:cBhvr>
                                        <p:cTn id="76" dur="500"/>
                                        <p:tgtEl>
                                          <p:spTgt spid="450586"/>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19466"/>
                                        </p:tgtEl>
                                        <p:attrNameLst>
                                          <p:attrName>style.visibility</p:attrName>
                                        </p:attrNameLst>
                                      </p:cBhvr>
                                      <p:to>
                                        <p:strVal val="visible"/>
                                      </p:to>
                                    </p:set>
                                    <p:animEffect transition="in" filter="wipe(left)">
                                      <p:cBhvr>
                                        <p:cTn id="81" dur="500"/>
                                        <p:tgtEl>
                                          <p:spTgt spid="19466"/>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19489"/>
                                        </p:tgtEl>
                                        <p:attrNameLst>
                                          <p:attrName>style.visibility</p:attrName>
                                        </p:attrNameLst>
                                      </p:cBhvr>
                                      <p:to>
                                        <p:strVal val="visible"/>
                                      </p:to>
                                    </p:set>
                                    <p:animEffect transition="in" filter="wipe(left)">
                                      <p:cBhvr>
                                        <p:cTn id="86" dur="500"/>
                                        <p:tgtEl>
                                          <p:spTgt spid="19489"/>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19467"/>
                                        </p:tgtEl>
                                        <p:attrNameLst>
                                          <p:attrName>style.visibility</p:attrName>
                                        </p:attrNameLst>
                                      </p:cBhvr>
                                      <p:to>
                                        <p:strVal val="visible"/>
                                      </p:to>
                                    </p:set>
                                    <p:animEffect transition="in" filter="wipe(left)">
                                      <p:cBhvr>
                                        <p:cTn id="91" dur="500"/>
                                        <p:tgtEl>
                                          <p:spTgt spid="19467"/>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19468">
                                            <p:txEl>
                                              <p:charRg st="0" end="6"/>
                                            </p:txEl>
                                          </p:spTgt>
                                        </p:tgtEl>
                                        <p:attrNameLst>
                                          <p:attrName>style.visibility</p:attrName>
                                        </p:attrNameLst>
                                      </p:cBhvr>
                                      <p:to>
                                        <p:strVal val="visible"/>
                                      </p:to>
                                    </p:set>
                                    <p:animEffect transition="in" filter="wipe(left)">
                                      <p:cBhvr>
                                        <p:cTn id="96" dur="500"/>
                                        <p:tgtEl>
                                          <p:spTgt spid="19468">
                                            <p:txEl>
                                              <p:charRg st="0" end="6"/>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iterate type="wd">
                                    <p:tmPct val="100000"/>
                                  </p:iterate>
                                  <p:childTnLst>
                                    <p:set>
                                      <p:cBhvr>
                                        <p:cTn id="100" dur="1" fill="hold">
                                          <p:stCondLst>
                                            <p:cond delay="0"/>
                                          </p:stCondLst>
                                        </p:cTn>
                                        <p:tgtEl>
                                          <p:spTgt spid="19469">
                                            <p:txEl>
                                              <p:charRg st="0" end="13"/>
                                            </p:txEl>
                                          </p:spTgt>
                                        </p:tgtEl>
                                        <p:attrNameLst>
                                          <p:attrName>style.visibility</p:attrName>
                                        </p:attrNameLst>
                                      </p:cBhvr>
                                      <p:to>
                                        <p:strVal val="visible"/>
                                      </p:to>
                                    </p:set>
                                    <p:animEffect transition="in" filter="wipe(left)">
                                      <p:cBhvr>
                                        <p:cTn id="101" dur="300"/>
                                        <p:tgtEl>
                                          <p:spTgt spid="19469">
                                            <p:txEl>
                                              <p:charRg st="0" end="13"/>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19484"/>
                                        </p:tgtEl>
                                        <p:attrNameLst>
                                          <p:attrName>style.visibility</p:attrName>
                                        </p:attrNameLst>
                                      </p:cBhvr>
                                      <p:to>
                                        <p:strVal val="visible"/>
                                      </p:to>
                                    </p:set>
                                    <p:animEffect transition="in" filter="wipe(left)">
                                      <p:cBhvr>
                                        <p:cTn id="106" dur="500"/>
                                        <p:tgtEl>
                                          <p:spTgt spid="19484"/>
                                        </p:tgtEl>
                                      </p:cBhvr>
                                    </p:animEffect>
                                  </p:childTnLst>
                                </p:cTn>
                              </p:par>
                            </p:childTnLst>
                          </p:cTn>
                        </p:par>
                        <p:par>
                          <p:cTn id="107" fill="hold">
                            <p:stCondLst>
                              <p:cond delay="500"/>
                            </p:stCondLst>
                            <p:childTnLst>
                              <p:par>
                                <p:cTn id="108" presetID="2" presetClass="entr" presetSubtype="8" fill="hold" nodeType="afterEffect">
                                  <p:stCondLst>
                                    <p:cond delay="0"/>
                                  </p:stCondLst>
                                  <p:childTnLst>
                                    <p:set>
                                      <p:cBhvr>
                                        <p:cTn id="109" dur="1" fill="hold">
                                          <p:stCondLst>
                                            <p:cond delay="0"/>
                                          </p:stCondLst>
                                        </p:cTn>
                                        <p:tgtEl>
                                          <p:spTgt spid="450589"/>
                                        </p:tgtEl>
                                        <p:attrNameLst>
                                          <p:attrName>style.visibility</p:attrName>
                                        </p:attrNameLst>
                                      </p:cBhvr>
                                      <p:to>
                                        <p:strVal val="visible"/>
                                      </p:to>
                                    </p:set>
                                    <p:anim calcmode="lin" valueType="num">
                                      <p:cBhvr additive="base">
                                        <p:cTn id="110" dur="500" fill="hold"/>
                                        <p:tgtEl>
                                          <p:spTgt spid="450589"/>
                                        </p:tgtEl>
                                        <p:attrNameLst>
                                          <p:attrName>ppt_x</p:attrName>
                                        </p:attrNameLst>
                                      </p:cBhvr>
                                      <p:tavLst>
                                        <p:tav tm="0">
                                          <p:val>
                                            <p:strVal val="0-#ppt_w/2"/>
                                          </p:val>
                                        </p:tav>
                                        <p:tav tm="100000">
                                          <p:val>
                                            <p:strVal val="#ppt_x"/>
                                          </p:val>
                                        </p:tav>
                                      </p:tavLst>
                                    </p:anim>
                                    <p:anim calcmode="lin" valueType="num">
                                      <p:cBhvr additive="base">
                                        <p:cTn id="111" dur="500" fill="hold"/>
                                        <p:tgtEl>
                                          <p:spTgt spid="450589"/>
                                        </p:tgtEl>
                                        <p:attrNameLst>
                                          <p:attrName>ppt_y</p:attrName>
                                        </p:attrNameLst>
                                      </p:cBhvr>
                                      <p:tavLst>
                                        <p:tav tm="0">
                                          <p:val>
                                            <p:strVal val="#ppt_y"/>
                                          </p:val>
                                        </p:tav>
                                        <p:tav tm="100000">
                                          <p:val>
                                            <p:strVal val="#ppt_y"/>
                                          </p:val>
                                        </p:tav>
                                      </p:tavLst>
                                    </p:anim>
                                  </p:childTnLst>
                                </p:cTn>
                              </p:par>
                            </p:childTnLst>
                          </p:cTn>
                        </p:par>
                        <p:par>
                          <p:cTn id="112" fill="hold">
                            <p:stCondLst>
                              <p:cond delay="1000"/>
                            </p:stCondLst>
                            <p:childTnLst>
                              <p:par>
                                <p:cTn id="113" presetID="17" presetClass="entr" presetSubtype="4" fill="hold" nodeType="afterEffect">
                                  <p:stCondLst>
                                    <p:cond delay="0"/>
                                  </p:stCondLst>
                                  <p:childTnLst>
                                    <p:set>
                                      <p:cBhvr>
                                        <p:cTn id="114" dur="1" fill="hold">
                                          <p:stCondLst>
                                            <p:cond delay="0"/>
                                          </p:stCondLst>
                                        </p:cTn>
                                        <p:tgtEl>
                                          <p:spTgt spid="19487"/>
                                        </p:tgtEl>
                                        <p:attrNameLst>
                                          <p:attrName>style.visibility</p:attrName>
                                        </p:attrNameLst>
                                      </p:cBhvr>
                                      <p:to>
                                        <p:strVal val="visible"/>
                                      </p:to>
                                    </p:set>
                                    <p:anim calcmode="lin" valueType="num">
                                      <p:cBhvr>
                                        <p:cTn id="115" dur="500" fill="hold"/>
                                        <p:tgtEl>
                                          <p:spTgt spid="19487"/>
                                        </p:tgtEl>
                                        <p:attrNameLst>
                                          <p:attrName>ppt_x</p:attrName>
                                        </p:attrNameLst>
                                      </p:cBhvr>
                                      <p:tavLst>
                                        <p:tav tm="0">
                                          <p:val>
                                            <p:strVal val="#ppt_x"/>
                                          </p:val>
                                        </p:tav>
                                        <p:tav tm="100000">
                                          <p:val>
                                            <p:strVal val="#ppt_x"/>
                                          </p:val>
                                        </p:tav>
                                      </p:tavLst>
                                    </p:anim>
                                    <p:anim calcmode="lin" valueType="num">
                                      <p:cBhvr>
                                        <p:cTn id="116" dur="500" fill="hold"/>
                                        <p:tgtEl>
                                          <p:spTgt spid="19487"/>
                                        </p:tgtEl>
                                        <p:attrNameLst>
                                          <p:attrName>ppt_y</p:attrName>
                                        </p:attrNameLst>
                                      </p:cBhvr>
                                      <p:tavLst>
                                        <p:tav tm="0">
                                          <p:val>
                                            <p:strVal val="#ppt_y+#ppt_h/2"/>
                                          </p:val>
                                        </p:tav>
                                        <p:tav tm="100000">
                                          <p:val>
                                            <p:strVal val="#ppt_y"/>
                                          </p:val>
                                        </p:tav>
                                      </p:tavLst>
                                    </p:anim>
                                    <p:anim calcmode="lin" valueType="num">
                                      <p:cBhvr>
                                        <p:cTn id="117" dur="500" fill="hold"/>
                                        <p:tgtEl>
                                          <p:spTgt spid="19487"/>
                                        </p:tgtEl>
                                        <p:attrNameLst>
                                          <p:attrName>ppt_w</p:attrName>
                                        </p:attrNameLst>
                                      </p:cBhvr>
                                      <p:tavLst>
                                        <p:tav tm="0">
                                          <p:val>
                                            <p:strVal val="#ppt_w"/>
                                          </p:val>
                                        </p:tav>
                                        <p:tav tm="100000">
                                          <p:val>
                                            <p:strVal val="#ppt_w"/>
                                          </p:val>
                                        </p:tav>
                                      </p:tavLst>
                                    </p:anim>
                                    <p:anim calcmode="lin" valueType="num">
                                      <p:cBhvr>
                                        <p:cTn id="118" dur="500" fill="hold"/>
                                        <p:tgtEl>
                                          <p:spTgt spid="19487"/>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P spid="19460" grpId="0" build="p"/>
      <p:bldP spid="19461" grpId="0" advAuto="1000" build="p"/>
      <p:bldP spid="19462" grpId="0" build="p"/>
      <p:bldP spid="19463" grpId="0" build="p"/>
      <p:bldP spid="19464" grpId="0" build="p"/>
      <p:bldP spid="19465" grpId="0" build="p"/>
      <p:bldP spid="19466" grpId="0"/>
      <p:bldP spid="19467" grpId="0"/>
      <p:bldP spid="19468" grpId="0" build="p"/>
      <p:bldP spid="19469" grpId="0" build="p"/>
      <p:bldP spid="19470" grpId="0" build="p"/>
      <p:bldP spid="1948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2">
            <a:hlinkClick r:id="rId1"/>
          </p:cNvPr>
          <p:cNvSpPr>
            <a:spLocks noChangeArrowheads="1"/>
          </p:cNvSpPr>
          <p:nvPr/>
        </p:nvSpPr>
        <p:spPr bwMode="auto">
          <a:xfrm>
            <a:off x="2195513" y="2924175"/>
            <a:ext cx="5113338" cy="58356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8.1  </a:t>
            </a:r>
            <a:r>
              <a:rPr kumimoji="1" lang="zh-CN" altLang="en-US"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共射极基本放大电路</a:t>
            </a:r>
            <a:r>
              <a:rPr kumimoji="1" lang="zh-CN" alt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 </a:t>
            </a:r>
            <a:endParaRPr kumimoji="1" lang="zh-CN" alt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1" name="Rectangle 3">
            <a:hlinkClick r:id="rId2"/>
          </p:cNvPr>
          <p:cNvSpPr>
            <a:spLocks noChangeArrowheads="1"/>
          </p:cNvSpPr>
          <p:nvPr/>
        </p:nvSpPr>
        <p:spPr bwMode="auto">
          <a:xfrm>
            <a:off x="2193925" y="3530600"/>
            <a:ext cx="5184775" cy="58356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8.2  </a:t>
            </a:r>
            <a:r>
              <a:rPr kumimoji="1" lang="zh-CN" altLang="en-US"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射极输出器</a:t>
            </a:r>
            <a:endParaRPr kumimoji="1" lang="zh-CN" altLang="en-US"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2052" name="Rectangle 4">
            <a:hlinkClick r:id="rId3"/>
          </p:cNvPr>
          <p:cNvSpPr>
            <a:spLocks noChangeArrowheads="1"/>
          </p:cNvSpPr>
          <p:nvPr/>
        </p:nvSpPr>
        <p:spPr bwMode="auto">
          <a:xfrm>
            <a:off x="2193925" y="4146550"/>
            <a:ext cx="5473700" cy="58356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8.3  </a:t>
            </a:r>
            <a:r>
              <a:rPr kumimoji="1" lang="zh-CN" altLang="en-US"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多级放大电路</a:t>
            </a:r>
            <a:endParaRPr kumimoji="1" lang="zh-CN" altLang="en-US"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2056" name="Rectangle 8"/>
          <p:cNvSpPr>
            <a:spLocks noChangeArrowheads="1"/>
          </p:cNvSpPr>
          <p:nvPr/>
        </p:nvSpPr>
        <p:spPr bwMode="auto">
          <a:xfrm>
            <a:off x="1692275" y="1844675"/>
            <a:ext cx="5562600" cy="701675"/>
          </a:xfrm>
          <a:prstGeom prst="rect">
            <a:avLst/>
          </a:prstGeom>
          <a:noFill/>
          <a:ln w="9525">
            <a:noFill/>
            <a:miter lim="800000"/>
          </a:ln>
          <a:effectLst>
            <a:outerShdw dist="45791" dir="2021404" algn="ctr" rotWithShape="0">
              <a:schemeClr val="bg2"/>
            </a:outerShdw>
          </a:effectLst>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4000" b="1" i="0" u="none" strike="noStrike" kern="1200" cap="none" spc="0" normalizeH="0" baseline="0" noProof="0" smtClean="0">
                <a:ln>
                  <a:noFill/>
                </a:ln>
                <a:solidFill>
                  <a:srgbClr val="FF0066"/>
                </a:solidFill>
                <a:effectLst/>
                <a:uLnTx/>
                <a:uFillTx/>
                <a:latin typeface="幼圆" pitchFamily="49" charset="-122"/>
                <a:ea typeface="幼圆" pitchFamily="49" charset="-122"/>
                <a:cs typeface="+mn-cs"/>
              </a:rPr>
              <a:t>基本放大电路</a:t>
            </a:r>
            <a:endParaRPr kumimoji="1" lang="zh-CN" altLang="en-US" sz="4000" b="1" i="0" u="none" strike="noStrike" kern="1200" cap="none" spc="0" normalizeH="0" baseline="0" noProof="0" smtClean="0">
              <a:ln>
                <a:noFill/>
              </a:ln>
              <a:solidFill>
                <a:srgbClr val="FF0066"/>
              </a:solidFill>
              <a:effectLst/>
              <a:uLnTx/>
              <a:uFillTx/>
              <a:latin typeface="幼圆" pitchFamily="49" charset="-122"/>
              <a:ea typeface="幼圆" pitchFamily="49" charset="-122"/>
              <a:cs typeface="+mn-cs"/>
            </a:endParaRPr>
          </a:p>
        </p:txBody>
      </p:sp>
      <p:sp>
        <p:nvSpPr>
          <p:cNvPr id="2" name="文本框 1"/>
          <p:cNvSpPr txBox="1"/>
          <p:nvPr/>
        </p:nvSpPr>
        <p:spPr>
          <a:xfrm>
            <a:off x="2195830" y="459740"/>
            <a:ext cx="4572000" cy="706755"/>
          </a:xfrm>
          <a:prstGeom prst="rect">
            <a:avLst/>
          </a:prstGeom>
          <a:noFill/>
        </p:spPr>
        <p:txBody>
          <a:bodyPr wrap="square" rtlCol="0">
            <a:spAutoFit/>
          </a:bodyPr>
          <a:p>
            <a:r>
              <a:rPr kumimoji="1" lang="zh-CN" altLang="en-US" sz="4000" noProof="0" smtClean="0">
                <a:ln>
                  <a:noFill/>
                </a:ln>
                <a:solidFill>
                  <a:schemeClr val="bg1"/>
                </a:solidFill>
                <a:effectLst>
                  <a:outerShdw blurRad="38100" dist="38100" dir="2700000" algn="tl">
                    <a:srgbClr val="000000"/>
                  </a:outerShdw>
                </a:effectLst>
                <a:uLnTx/>
                <a:uFillTx/>
                <a:latin typeface="Times New Roman" panose="02020603050405020304" pitchFamily="18" charset="0"/>
                <a:ea typeface="楷体_GB2312" pitchFamily="49" charset="-122"/>
                <a:sym typeface="+mn-ea"/>
              </a:rPr>
              <a:t>第 </a:t>
            </a:r>
            <a:r>
              <a:rPr kumimoji="1" lang="en-US" altLang="zh-CN" sz="4000" noProof="0" smtClean="0">
                <a:ln>
                  <a:noFill/>
                </a:ln>
                <a:solidFill>
                  <a:schemeClr val="bg1"/>
                </a:solidFill>
                <a:effectLst>
                  <a:outerShdw blurRad="38100" dist="38100" dir="2700000" algn="tl">
                    <a:srgbClr val="000000"/>
                  </a:outerShdw>
                </a:effectLst>
                <a:uLnTx/>
                <a:uFillTx/>
                <a:latin typeface="Times New Roman" panose="02020603050405020304" pitchFamily="18" charset="0"/>
                <a:ea typeface="楷体_GB2312" pitchFamily="49" charset="-122"/>
                <a:sym typeface="+mn-ea"/>
              </a:rPr>
              <a:t>8</a:t>
            </a:r>
            <a:r>
              <a:rPr kumimoji="1" lang="zh-CN" altLang="en-US" sz="4000" noProof="0" smtClean="0">
                <a:ln>
                  <a:noFill/>
                </a:ln>
                <a:solidFill>
                  <a:schemeClr val="bg1"/>
                </a:solidFill>
                <a:effectLst>
                  <a:outerShdw blurRad="38100" dist="38100" dir="2700000" algn="tl">
                    <a:srgbClr val="000000"/>
                  </a:outerShdw>
                </a:effectLst>
                <a:uLnTx/>
                <a:uFillTx/>
                <a:latin typeface="Times New Roman" panose="02020603050405020304" pitchFamily="18" charset="0"/>
                <a:ea typeface="楷体_GB2312" pitchFamily="49" charset="-122"/>
                <a:sym typeface="+mn-ea"/>
              </a:rPr>
              <a:t>章</a:t>
            </a:r>
            <a:r>
              <a:rPr kumimoji="1" lang="en-US" altLang="zh-CN" sz="4000" noProof="0" smtClean="0">
                <a:ln>
                  <a:noFill/>
                </a:ln>
                <a:solidFill>
                  <a:schemeClr val="bg1"/>
                </a:solidFill>
                <a:effectLst>
                  <a:outerShdw blurRad="38100" dist="38100" dir="2700000" algn="tl">
                    <a:srgbClr val="000000"/>
                  </a:outerShdw>
                </a:effectLst>
                <a:uLnTx/>
                <a:uFillTx/>
                <a:latin typeface="Times New Roman" panose="02020603050405020304" pitchFamily="18" charset="0"/>
                <a:ea typeface="楷体_GB2312" pitchFamily="49" charset="-122"/>
                <a:sym typeface="+mn-ea"/>
              </a:rPr>
              <a:t>   </a:t>
            </a:r>
            <a:r>
              <a:rPr kumimoji="1" lang="zh-CN" altLang="en-US" sz="4000" noProof="0" smtClean="0">
                <a:ln>
                  <a:noFill/>
                </a:ln>
                <a:solidFill>
                  <a:schemeClr val="bg1"/>
                </a:solidFill>
                <a:effectLst>
                  <a:outerShdw blurRad="38100" dist="38100" dir="2700000" algn="tl">
                    <a:srgbClr val="000000"/>
                  </a:outerShdw>
                </a:effectLst>
                <a:uLnTx/>
                <a:uFillTx/>
                <a:latin typeface="Times New Roman" panose="02020603050405020304" pitchFamily="18" charset="0"/>
                <a:ea typeface="楷体_GB2312" pitchFamily="49" charset="-122"/>
                <a:sym typeface="+mn-ea"/>
              </a:rPr>
              <a:t>主要内容</a:t>
            </a:r>
            <a:endParaRPr kumimoji="1" lang="zh-CN" altLang="en-US" sz="4000" noProof="0" smtClean="0">
              <a:ln>
                <a:noFill/>
              </a:ln>
              <a:solidFill>
                <a:schemeClr val="bg1"/>
              </a:solidFill>
              <a:effectLst>
                <a:outerShdw blurRad="38100" dist="38100" dir="2700000" algn="tl">
                  <a:srgbClr val="000000"/>
                </a:outerShdw>
              </a:effectLst>
              <a:uLnTx/>
              <a:uFillTx/>
              <a:latin typeface="Times New Roman" panose="02020603050405020304" pitchFamily="18" charset="0"/>
              <a:ea typeface="楷体_GB2312" pitchFamily="49" charset="-122"/>
              <a:sym typeface="+mn-ea"/>
            </a:endParaRPr>
          </a:p>
        </p:txBody>
      </p:sp>
      <p:sp>
        <p:nvSpPr>
          <p:cNvPr id="7" name="页脚占位符 4"/>
          <p:cNvSpPr txBox="1">
            <a:spLocks noGrp="1"/>
          </p:cNvSpPr>
          <p:nvPr>
            <p:custDataLst>
              <p:tags r:id="rId4"/>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
        <p:nvSpPr>
          <p:cNvPr id="4" name="文本框 3"/>
          <p:cNvSpPr txBox="1"/>
          <p:nvPr/>
        </p:nvSpPr>
        <p:spPr>
          <a:xfrm>
            <a:off x="2195830" y="4730115"/>
            <a:ext cx="4572000" cy="583565"/>
          </a:xfrm>
          <a:prstGeom prst="rect">
            <a:avLst/>
          </a:prstGeom>
          <a:noFill/>
        </p:spPr>
        <p:txBody>
          <a:bodyPr wrap="square" rtlCol="0" anchor="t">
            <a:spAutoFit/>
          </a:bodyPr>
          <a:p>
            <a:r>
              <a:rPr kumimoji="1" lang="en-US" altLang="zh-CN" sz="320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8.4  </a:t>
            </a:r>
            <a:r>
              <a:rPr kumimoji="1" lang="zh-CN" altLang="en-US" sz="320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集成运算放大器</a:t>
            </a:r>
            <a:endParaRPr kumimoji="1" lang="zh-CN" altLang="en-US" sz="320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056"/>
                                        </p:tgtEl>
                                        <p:attrNameLst>
                                          <p:attrName>style.visibility</p:attrName>
                                        </p:attrNameLst>
                                      </p:cBhvr>
                                      <p:to>
                                        <p:strVal val="visible"/>
                                      </p:to>
                                    </p:set>
                                    <p:animEffect transition="in" filter="box(out)">
                                      <p:cBhvr>
                                        <p:cTn id="7" dur="500"/>
                                        <p:tgtEl>
                                          <p:spTgt spid="20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0">
                                            <p:txEl>
                                              <p:charRg st="4294967295" end="4294967295"/>
                                            </p:txEl>
                                          </p:spTgt>
                                        </p:tgtEl>
                                        <p:attrNameLst>
                                          <p:attrName>style.visibility</p:attrName>
                                        </p:attrNameLst>
                                      </p:cBhvr>
                                      <p:to>
                                        <p:strVal val="visible"/>
                                      </p:to>
                                    </p:set>
                                    <p:animEffect transition="in" filter="wipe(left)">
                                      <p:cBhvr>
                                        <p:cTn id="12" dur="500"/>
                                        <p:tgtEl>
                                          <p:spTgt spid="2050">
                                            <p:txEl>
                                              <p:char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50">
                                            <p:txEl>
                                              <p:charRg st="0" end="16"/>
                                            </p:txEl>
                                          </p:spTgt>
                                        </p:tgtEl>
                                        <p:attrNameLst>
                                          <p:attrName>style.visibility</p:attrName>
                                        </p:attrNameLst>
                                      </p:cBhvr>
                                      <p:to>
                                        <p:strVal val="visible"/>
                                      </p:to>
                                    </p:set>
                                    <p:animEffect transition="in" filter="wipe(left)">
                                      <p:cBhvr>
                                        <p:cTn id="17" dur="500"/>
                                        <p:tgtEl>
                                          <p:spTgt spid="2050">
                                            <p:txEl>
                                              <p:charRg st="0" end="16"/>
                                            </p:txEl>
                                          </p:spTgt>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2051">
                                            <p:txEl>
                                              <p:charRg st="4294967295" end="4294967295"/>
                                            </p:txEl>
                                          </p:spTgt>
                                        </p:tgtEl>
                                        <p:attrNameLst>
                                          <p:attrName>style.visibility</p:attrName>
                                        </p:attrNameLst>
                                      </p:cBhvr>
                                      <p:to>
                                        <p:strVal val="visible"/>
                                      </p:to>
                                    </p:set>
                                    <p:animEffect transition="in" filter="wipe(left)">
                                      <p:cBhvr>
                                        <p:cTn id="21" dur="500"/>
                                        <p:tgtEl>
                                          <p:spTgt spid="2051">
                                            <p:txEl>
                                              <p:charRg st="4294967295" end="4294967295"/>
                                            </p:txEl>
                                          </p:spTgt>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2051">
                                            <p:txEl>
                                              <p:charRg st="0" end="11"/>
                                            </p:txEl>
                                          </p:spTgt>
                                        </p:tgtEl>
                                        <p:attrNameLst>
                                          <p:attrName>style.visibility</p:attrName>
                                        </p:attrNameLst>
                                      </p:cBhvr>
                                      <p:to>
                                        <p:strVal val="visible"/>
                                      </p:to>
                                    </p:set>
                                    <p:animEffect transition="in" filter="wipe(left)">
                                      <p:cBhvr>
                                        <p:cTn id="25" dur="500"/>
                                        <p:tgtEl>
                                          <p:spTgt spid="2051">
                                            <p:txEl>
                                              <p:charRg st="0" end="11"/>
                                            </p:txEl>
                                          </p:spTgt>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2052">
                                            <p:txEl>
                                              <p:charRg st="4294967295" end="4294967295"/>
                                            </p:txEl>
                                          </p:spTgt>
                                        </p:tgtEl>
                                        <p:attrNameLst>
                                          <p:attrName>style.visibility</p:attrName>
                                        </p:attrNameLst>
                                      </p:cBhvr>
                                      <p:to>
                                        <p:strVal val="visible"/>
                                      </p:to>
                                    </p:set>
                                    <p:animEffect transition="in" filter="wipe(left)">
                                      <p:cBhvr>
                                        <p:cTn id="29" dur="500"/>
                                        <p:tgtEl>
                                          <p:spTgt spid="2052">
                                            <p:txEl>
                                              <p:charRg st="4294967295" end="4294967295"/>
                                            </p:txEl>
                                          </p:spTgt>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2052">
                                            <p:txEl>
                                              <p:charRg st="0" end="12"/>
                                            </p:txEl>
                                          </p:spTgt>
                                        </p:tgtEl>
                                        <p:attrNameLst>
                                          <p:attrName>style.visibility</p:attrName>
                                        </p:attrNameLst>
                                      </p:cBhvr>
                                      <p:to>
                                        <p:strVal val="visible"/>
                                      </p:to>
                                    </p:set>
                                    <p:animEffect transition="in" filter="wipe(left)">
                                      <p:cBhvr>
                                        <p:cTn id="33" dur="500"/>
                                        <p:tgtEl>
                                          <p:spTgt spid="2052">
                                            <p:txEl>
                                              <p:charRg st="0"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build="p"/>
      <p:bldP spid="2051" grpId="0" advAuto="1000" build="p"/>
      <p:bldP spid="2052" grpId="0" advAuto="1000" build="p"/>
      <p:bldP spid="2056"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ChangeArrowheads="1"/>
          </p:cNvSpPr>
          <p:nvPr/>
        </p:nvSpPr>
        <p:spPr bwMode="auto">
          <a:xfrm>
            <a:off x="323850" y="589915"/>
            <a:ext cx="6057900" cy="5794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1.</a:t>
            </a:r>
            <a:r>
              <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微变等效电路法</a:t>
            </a:r>
            <a:endPar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20483" name="Rectangle 3"/>
          <p:cNvSpPr>
            <a:spLocks noChangeArrowheads="1"/>
          </p:cNvSpPr>
          <p:nvPr/>
        </p:nvSpPr>
        <p:spPr bwMode="auto">
          <a:xfrm>
            <a:off x="323850" y="1341438"/>
            <a:ext cx="8374063" cy="9461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动态分析的目的：</a:t>
            </a:r>
            <a:r>
              <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确定放大电路的电压放大倍数</a:t>
            </a:r>
            <a:r>
              <a:rPr kumimoji="1" lang="zh-CN" altLang="en-US"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，输入电阻和输入电阻。</a:t>
            </a:r>
            <a:endParaRPr kumimoji="1" lang="zh-CN" altLang="en-US"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endParaRPr>
          </a:p>
        </p:txBody>
      </p:sp>
      <p:sp>
        <p:nvSpPr>
          <p:cNvPr id="20484" name="Rectangle 4"/>
          <p:cNvSpPr>
            <a:spLocks noChangeArrowheads="1"/>
          </p:cNvSpPr>
          <p:nvPr/>
        </p:nvSpPr>
        <p:spPr bwMode="auto">
          <a:xfrm>
            <a:off x="323850" y="2333625"/>
            <a:ext cx="7327900"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分析方法：</a:t>
            </a:r>
            <a:r>
              <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微变（小信号）等效电路分析法。</a:t>
            </a:r>
            <a:endPar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grpSp>
        <p:nvGrpSpPr>
          <p:cNvPr id="2" name="Group 6"/>
          <p:cNvGrpSpPr/>
          <p:nvPr/>
        </p:nvGrpSpPr>
        <p:grpSpPr>
          <a:xfrm>
            <a:off x="1979613" y="2852738"/>
            <a:ext cx="2628900" cy="1984375"/>
            <a:chOff x="280" y="1316"/>
            <a:chExt cx="1549" cy="1022"/>
          </a:xfrm>
        </p:grpSpPr>
        <p:sp>
          <p:nvSpPr>
            <p:cNvPr id="451590" name="Line 7"/>
            <p:cNvSpPr/>
            <p:nvPr/>
          </p:nvSpPr>
          <p:spPr>
            <a:xfrm>
              <a:off x="1087" y="1589"/>
              <a:ext cx="0" cy="182"/>
            </a:xfrm>
            <a:prstGeom prst="line">
              <a:avLst/>
            </a:prstGeom>
            <a:ln w="28575" cap="flat" cmpd="sng">
              <a:solidFill>
                <a:schemeClr val="tx1"/>
              </a:solidFill>
              <a:prstDash val="solid"/>
              <a:headEnd type="none" w="med" len="med"/>
              <a:tailEnd type="none" w="med" len="med"/>
            </a:ln>
          </p:spPr>
        </p:sp>
        <p:sp>
          <p:nvSpPr>
            <p:cNvPr id="451591" name="Line 8"/>
            <p:cNvSpPr/>
            <p:nvPr/>
          </p:nvSpPr>
          <p:spPr>
            <a:xfrm>
              <a:off x="953" y="1791"/>
              <a:ext cx="0" cy="182"/>
            </a:xfrm>
            <a:prstGeom prst="line">
              <a:avLst/>
            </a:prstGeom>
            <a:ln w="28575" cap="flat" cmpd="sng">
              <a:solidFill>
                <a:schemeClr val="tx1"/>
              </a:solidFill>
              <a:prstDash val="solid"/>
              <a:headEnd type="none" w="med" len="med"/>
              <a:tailEnd type="none" w="med" len="med"/>
            </a:ln>
          </p:spPr>
        </p:sp>
        <p:sp>
          <p:nvSpPr>
            <p:cNvPr id="451592" name="Line 9"/>
            <p:cNvSpPr/>
            <p:nvPr/>
          </p:nvSpPr>
          <p:spPr>
            <a:xfrm flipV="1">
              <a:off x="953" y="1760"/>
              <a:ext cx="140" cy="92"/>
            </a:xfrm>
            <a:prstGeom prst="line">
              <a:avLst/>
            </a:prstGeom>
            <a:ln w="28575" cap="flat" cmpd="sng">
              <a:solidFill>
                <a:schemeClr val="tx1"/>
              </a:solidFill>
              <a:prstDash val="solid"/>
              <a:headEnd type="none" w="med" len="med"/>
              <a:tailEnd type="none" w="med" len="med"/>
            </a:ln>
          </p:spPr>
        </p:sp>
        <p:sp>
          <p:nvSpPr>
            <p:cNvPr id="451593" name="Line 10"/>
            <p:cNvSpPr/>
            <p:nvPr/>
          </p:nvSpPr>
          <p:spPr>
            <a:xfrm>
              <a:off x="953" y="1912"/>
              <a:ext cx="166" cy="63"/>
            </a:xfrm>
            <a:prstGeom prst="line">
              <a:avLst/>
            </a:prstGeom>
            <a:ln w="28575" cap="flat" cmpd="sng">
              <a:solidFill>
                <a:schemeClr val="tx1"/>
              </a:solidFill>
              <a:prstDash val="solid"/>
              <a:headEnd type="none" w="med" len="med"/>
              <a:tailEnd type="stealth" w="med" len="lg"/>
            </a:ln>
          </p:spPr>
        </p:sp>
        <p:sp>
          <p:nvSpPr>
            <p:cNvPr id="451594" name="Line 11"/>
            <p:cNvSpPr/>
            <p:nvPr/>
          </p:nvSpPr>
          <p:spPr>
            <a:xfrm flipH="1" flipV="1">
              <a:off x="520" y="1894"/>
              <a:ext cx="431" cy="2"/>
            </a:xfrm>
            <a:prstGeom prst="line">
              <a:avLst/>
            </a:prstGeom>
            <a:ln w="25400" cap="flat" cmpd="sng">
              <a:solidFill>
                <a:schemeClr val="tx1"/>
              </a:solidFill>
              <a:prstDash val="solid"/>
              <a:headEnd type="none" w="med" len="med"/>
              <a:tailEnd type="none" w="med" len="med"/>
            </a:ln>
          </p:spPr>
        </p:sp>
        <p:sp>
          <p:nvSpPr>
            <p:cNvPr id="451595" name="Line 12"/>
            <p:cNvSpPr/>
            <p:nvPr/>
          </p:nvSpPr>
          <p:spPr>
            <a:xfrm>
              <a:off x="511" y="2317"/>
              <a:ext cx="1221" cy="0"/>
            </a:xfrm>
            <a:prstGeom prst="line">
              <a:avLst/>
            </a:prstGeom>
            <a:ln w="25400" cap="flat" cmpd="sng">
              <a:solidFill>
                <a:schemeClr val="tx1"/>
              </a:solidFill>
              <a:prstDash val="solid"/>
              <a:headEnd type="none" w="med" len="med"/>
              <a:tailEnd type="none" w="med" len="med"/>
            </a:ln>
          </p:spPr>
        </p:sp>
        <p:sp>
          <p:nvSpPr>
            <p:cNvPr id="451596" name="Text Box 13"/>
            <p:cNvSpPr txBox="1"/>
            <p:nvPr/>
          </p:nvSpPr>
          <p:spPr>
            <a:xfrm>
              <a:off x="1514" y="1624"/>
              <a:ext cx="315" cy="625"/>
            </a:xfrm>
            <a:prstGeom prst="rect">
              <a:avLst/>
            </a:prstGeom>
            <a:noFill/>
            <a:ln w="9525">
              <a:noFill/>
            </a:ln>
          </p:spPr>
          <p:txBody>
            <a:bodyPr wrap="none" anchor="ctr" anchorCtr="0">
              <a:spAutoFit/>
            </a:bodyPr>
            <a:p>
              <a:pPr algn="ctr" eaLnBrk="0" hangingPunct="0">
                <a:lnSpc>
                  <a:spcPct val="11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11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endParaRPr lang="en-US" altLang="zh-CN" b="1" baseline="-25000" dirty="0">
                <a:solidFill>
                  <a:srgbClr val="0033CC"/>
                </a:solidFill>
                <a:latin typeface="Times New Roman" panose="02020603050405020304" pitchFamily="18" charset="0"/>
              </a:endParaRPr>
            </a:p>
            <a:p>
              <a:pPr algn="ctr" eaLnBrk="0" hangingPunct="0">
                <a:lnSpc>
                  <a:spcPct val="11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3300"/>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51597" name="Text Box 14"/>
            <p:cNvSpPr txBox="1"/>
            <p:nvPr/>
          </p:nvSpPr>
          <p:spPr>
            <a:xfrm>
              <a:off x="280" y="1836"/>
              <a:ext cx="531" cy="405"/>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be</a:t>
              </a:r>
              <a:endParaRPr lang="en-US" altLang="zh-CN"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51598" name="Line 15"/>
            <p:cNvSpPr/>
            <p:nvPr/>
          </p:nvSpPr>
          <p:spPr>
            <a:xfrm>
              <a:off x="1087" y="1590"/>
              <a:ext cx="654" cy="0"/>
            </a:xfrm>
            <a:prstGeom prst="line">
              <a:avLst/>
            </a:prstGeom>
            <a:ln w="28575" cap="flat" cmpd="sng">
              <a:solidFill>
                <a:schemeClr val="tx1"/>
              </a:solidFill>
              <a:prstDash val="solid"/>
              <a:headEnd type="none" w="med" len="med"/>
              <a:tailEnd type="none" w="med" len="med"/>
            </a:ln>
          </p:spPr>
        </p:sp>
        <p:sp>
          <p:nvSpPr>
            <p:cNvPr id="451599" name="Line 16"/>
            <p:cNvSpPr/>
            <p:nvPr/>
          </p:nvSpPr>
          <p:spPr>
            <a:xfrm>
              <a:off x="1097" y="1975"/>
              <a:ext cx="0" cy="341"/>
            </a:xfrm>
            <a:prstGeom prst="line">
              <a:avLst/>
            </a:prstGeom>
            <a:ln w="25400" cap="flat" cmpd="sng">
              <a:solidFill>
                <a:schemeClr val="tx1"/>
              </a:solidFill>
              <a:prstDash val="solid"/>
              <a:headEnd type="none" w="med" len="med"/>
              <a:tailEnd type="none" w="med" len="med"/>
            </a:ln>
          </p:spPr>
        </p:sp>
        <p:sp>
          <p:nvSpPr>
            <p:cNvPr id="451600" name="Line 17"/>
            <p:cNvSpPr/>
            <p:nvPr/>
          </p:nvSpPr>
          <p:spPr>
            <a:xfrm>
              <a:off x="625" y="1821"/>
              <a:ext cx="247" cy="0"/>
            </a:xfrm>
            <a:prstGeom prst="line">
              <a:avLst/>
            </a:prstGeom>
            <a:ln w="28575" cap="flat" cmpd="sng">
              <a:solidFill>
                <a:srgbClr val="FF0066"/>
              </a:solidFill>
              <a:prstDash val="solid"/>
              <a:headEnd type="none" w="med" len="med"/>
              <a:tailEnd type="stealth" w="med" len="med"/>
            </a:ln>
          </p:spPr>
        </p:sp>
        <p:sp>
          <p:nvSpPr>
            <p:cNvPr id="451601" name="Rectangle 18"/>
            <p:cNvSpPr/>
            <p:nvPr/>
          </p:nvSpPr>
          <p:spPr>
            <a:xfrm>
              <a:off x="657" y="1500"/>
              <a:ext cx="327" cy="235"/>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b</a:t>
              </a:r>
              <a:endParaRPr lang="en-US" altLang="zh-CN" b="1" baseline="-25000" dirty="0">
                <a:solidFill>
                  <a:srgbClr val="0033CC"/>
                </a:solidFill>
                <a:latin typeface="Times New Roman" panose="02020603050405020304" pitchFamily="18" charset="0"/>
              </a:endParaRPr>
            </a:p>
          </p:txBody>
        </p:sp>
        <p:sp>
          <p:nvSpPr>
            <p:cNvPr id="451602" name="Rectangle 19"/>
            <p:cNvSpPr/>
            <p:nvPr/>
          </p:nvSpPr>
          <p:spPr>
            <a:xfrm>
              <a:off x="1369" y="1316"/>
              <a:ext cx="327" cy="235"/>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c</a:t>
              </a:r>
              <a:endParaRPr lang="en-US" altLang="zh-CN" b="1" baseline="-25000" dirty="0">
                <a:solidFill>
                  <a:srgbClr val="0033CC"/>
                </a:solidFill>
                <a:latin typeface="Times New Roman" panose="02020603050405020304" pitchFamily="18" charset="0"/>
              </a:endParaRPr>
            </a:p>
          </p:txBody>
        </p:sp>
        <p:sp>
          <p:nvSpPr>
            <p:cNvPr id="451603" name="Line 20"/>
            <p:cNvSpPr/>
            <p:nvPr/>
          </p:nvSpPr>
          <p:spPr>
            <a:xfrm flipH="1">
              <a:off x="1208" y="1516"/>
              <a:ext cx="164" cy="0"/>
            </a:xfrm>
            <a:prstGeom prst="line">
              <a:avLst/>
            </a:prstGeom>
            <a:ln w="28575" cap="flat" cmpd="sng">
              <a:solidFill>
                <a:srgbClr val="FF0066"/>
              </a:solidFill>
              <a:prstDash val="solid"/>
              <a:headEnd type="none" w="med" len="med"/>
              <a:tailEnd type="stealth" w="med" len="med"/>
            </a:ln>
          </p:spPr>
        </p:sp>
        <p:sp>
          <p:nvSpPr>
            <p:cNvPr id="451604" name="Oval 21"/>
            <p:cNvSpPr/>
            <p:nvPr/>
          </p:nvSpPr>
          <p:spPr>
            <a:xfrm>
              <a:off x="1734" y="1571"/>
              <a:ext cx="47" cy="45"/>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1605" name="Oval 22"/>
            <p:cNvSpPr/>
            <p:nvPr/>
          </p:nvSpPr>
          <p:spPr>
            <a:xfrm>
              <a:off x="1739" y="2293"/>
              <a:ext cx="47" cy="45"/>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1606" name="Oval 23"/>
            <p:cNvSpPr/>
            <p:nvPr/>
          </p:nvSpPr>
          <p:spPr>
            <a:xfrm>
              <a:off x="467" y="1879"/>
              <a:ext cx="48" cy="45"/>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1607" name="Oval 24"/>
            <p:cNvSpPr/>
            <p:nvPr/>
          </p:nvSpPr>
          <p:spPr>
            <a:xfrm>
              <a:off x="467" y="2293"/>
              <a:ext cx="47" cy="45"/>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1608" name="Text Box 25"/>
            <p:cNvSpPr txBox="1"/>
            <p:nvPr/>
          </p:nvSpPr>
          <p:spPr>
            <a:xfrm>
              <a:off x="1548" y="1347"/>
              <a:ext cx="217" cy="204"/>
            </a:xfrm>
            <a:prstGeom prst="rect">
              <a:avLst/>
            </a:prstGeom>
            <a:noFill/>
            <a:ln w="9525">
              <a:noFill/>
            </a:ln>
          </p:spPr>
          <p:txBody>
            <a:bodyPr wrap="none">
              <a:spAutoFit/>
            </a:bodyPr>
            <a:p>
              <a:r>
                <a:rPr lang="en-US" altLang="zh-CN" sz="2000" b="1" dirty="0">
                  <a:solidFill>
                    <a:srgbClr val="FF66CC"/>
                  </a:solidFill>
                  <a:latin typeface="Times New Roman" panose="02020603050405020304" pitchFamily="18" charset="0"/>
                </a:rPr>
                <a:t>C</a:t>
              </a:r>
              <a:endParaRPr lang="en-US" altLang="zh-CN" sz="2000" b="1" dirty="0">
                <a:solidFill>
                  <a:srgbClr val="FF66CC"/>
                </a:solidFill>
                <a:latin typeface="Times New Roman" panose="02020603050405020304" pitchFamily="18" charset="0"/>
              </a:endParaRPr>
            </a:p>
          </p:txBody>
        </p:sp>
        <p:sp>
          <p:nvSpPr>
            <p:cNvPr id="451609" name="Rectangle 26"/>
            <p:cNvSpPr/>
            <p:nvPr/>
          </p:nvSpPr>
          <p:spPr>
            <a:xfrm>
              <a:off x="420" y="1639"/>
              <a:ext cx="209" cy="204"/>
            </a:xfrm>
            <a:prstGeom prst="rect">
              <a:avLst/>
            </a:prstGeom>
            <a:noFill/>
            <a:ln w="9525">
              <a:noFill/>
            </a:ln>
          </p:spPr>
          <p:txBody>
            <a:bodyPr wrap="none">
              <a:spAutoFit/>
            </a:bodyPr>
            <a:p>
              <a:r>
                <a:rPr lang="en-US" altLang="zh-CN" sz="2000" b="1" dirty="0">
                  <a:solidFill>
                    <a:srgbClr val="FF66CC"/>
                  </a:solidFill>
                  <a:latin typeface="Times New Roman" panose="02020603050405020304" pitchFamily="18" charset="0"/>
                </a:rPr>
                <a:t>B</a:t>
              </a:r>
              <a:endParaRPr lang="en-US" altLang="zh-CN" sz="2000" b="1" dirty="0">
                <a:solidFill>
                  <a:srgbClr val="FF66CC"/>
                </a:solidFill>
                <a:latin typeface="Times New Roman" panose="02020603050405020304" pitchFamily="18" charset="0"/>
              </a:endParaRPr>
            </a:p>
          </p:txBody>
        </p:sp>
        <p:sp>
          <p:nvSpPr>
            <p:cNvPr id="451610" name="Rectangle 27"/>
            <p:cNvSpPr/>
            <p:nvPr/>
          </p:nvSpPr>
          <p:spPr>
            <a:xfrm>
              <a:off x="1091" y="2075"/>
              <a:ext cx="208" cy="204"/>
            </a:xfrm>
            <a:prstGeom prst="rect">
              <a:avLst/>
            </a:prstGeom>
            <a:noFill/>
            <a:ln w="9525">
              <a:noFill/>
            </a:ln>
          </p:spPr>
          <p:txBody>
            <a:bodyPr wrap="none">
              <a:spAutoFit/>
            </a:bodyPr>
            <a:p>
              <a:r>
                <a:rPr lang="en-US" altLang="zh-CN" sz="2000" b="1" dirty="0">
                  <a:solidFill>
                    <a:srgbClr val="FF66CC"/>
                  </a:solidFill>
                  <a:latin typeface="Times New Roman" panose="02020603050405020304" pitchFamily="18" charset="0"/>
                </a:rPr>
                <a:t>E</a:t>
              </a:r>
              <a:endParaRPr lang="en-US" altLang="zh-CN" sz="2000" b="1" dirty="0">
                <a:solidFill>
                  <a:srgbClr val="FF66CC"/>
                </a:solidFill>
                <a:latin typeface="Times New Roman" panose="02020603050405020304" pitchFamily="18" charset="0"/>
              </a:endParaRPr>
            </a:p>
          </p:txBody>
        </p:sp>
      </p:grpSp>
      <p:sp>
        <p:nvSpPr>
          <p:cNvPr id="20508" name="Rectangle 28"/>
          <p:cNvSpPr/>
          <p:nvPr/>
        </p:nvSpPr>
        <p:spPr>
          <a:xfrm>
            <a:off x="876300" y="6110288"/>
            <a:ext cx="6324600" cy="519112"/>
          </a:xfrm>
          <a:prstGeom prst="rect">
            <a:avLst/>
          </a:prstGeom>
          <a:solidFill>
            <a:srgbClr val="CCFFFF"/>
          </a:solidFill>
          <a:ln w="9525">
            <a:noFill/>
          </a:ln>
        </p:spPr>
        <p:txBody>
          <a:bodyPr>
            <a:spAutoFit/>
          </a:bodyPr>
          <a:p>
            <a:pPr eaLnBrk="0" hangingPunct="0"/>
            <a:r>
              <a:rPr lang="zh-CN" altLang="en-US" sz="2800" b="1" dirty="0">
                <a:solidFill>
                  <a:srgbClr val="0033CC"/>
                </a:solidFill>
                <a:latin typeface="Times New Roman" panose="02020603050405020304" pitchFamily="18" charset="0"/>
              </a:rPr>
              <a:t>从输入端口看进去，相当于电阻 </a:t>
            </a:r>
            <a:r>
              <a:rPr lang="en-US" altLang="zh-CN" sz="2800" b="1" i="1" dirty="0">
                <a:solidFill>
                  <a:srgbClr val="FF0066"/>
                </a:solidFill>
                <a:latin typeface="Times New Roman" panose="02020603050405020304" pitchFamily="18" charset="0"/>
              </a:rPr>
              <a:t>r</a:t>
            </a:r>
            <a:r>
              <a:rPr lang="en-US" altLang="zh-CN" sz="2800" b="1" baseline="-25000" dirty="0">
                <a:solidFill>
                  <a:srgbClr val="FF0066"/>
                </a:solidFill>
                <a:latin typeface="Times New Roman" panose="02020603050405020304" pitchFamily="18" charset="0"/>
              </a:rPr>
              <a:t>be</a:t>
            </a:r>
            <a:endParaRPr lang="en-US" altLang="zh-CN" sz="2800" b="1" dirty="0">
              <a:solidFill>
                <a:srgbClr val="FF0066"/>
              </a:solidFill>
              <a:latin typeface="Times New Roman" panose="02020603050405020304" pitchFamily="18" charset="0"/>
            </a:endParaRPr>
          </a:p>
        </p:txBody>
      </p:sp>
      <p:grpSp>
        <p:nvGrpSpPr>
          <p:cNvPr id="3" name="Group 29"/>
          <p:cNvGrpSpPr/>
          <p:nvPr/>
        </p:nvGrpSpPr>
        <p:grpSpPr>
          <a:xfrm>
            <a:off x="1638300" y="4367213"/>
            <a:ext cx="419100" cy="438150"/>
            <a:chOff x="1032" y="2762"/>
            <a:chExt cx="264" cy="276"/>
          </a:xfrm>
        </p:grpSpPr>
        <p:sp>
          <p:nvSpPr>
            <p:cNvPr id="451613" name="Line 30"/>
            <p:cNvSpPr/>
            <p:nvPr/>
          </p:nvSpPr>
          <p:spPr>
            <a:xfrm>
              <a:off x="1032" y="2762"/>
              <a:ext cx="0" cy="276"/>
            </a:xfrm>
            <a:prstGeom prst="line">
              <a:avLst/>
            </a:prstGeom>
            <a:ln w="57150" cap="flat" cmpd="sng">
              <a:solidFill>
                <a:srgbClr val="FF0066"/>
              </a:solidFill>
              <a:prstDash val="solid"/>
              <a:headEnd type="none" w="med" len="med"/>
              <a:tailEnd type="none" w="med" len="med"/>
            </a:ln>
          </p:spPr>
        </p:sp>
        <p:sp>
          <p:nvSpPr>
            <p:cNvPr id="451614" name="Line 31"/>
            <p:cNvSpPr/>
            <p:nvPr/>
          </p:nvSpPr>
          <p:spPr>
            <a:xfrm>
              <a:off x="1032" y="2772"/>
              <a:ext cx="264" cy="0"/>
            </a:xfrm>
            <a:prstGeom prst="line">
              <a:avLst/>
            </a:prstGeom>
            <a:ln w="57150" cap="flat" cmpd="sng">
              <a:solidFill>
                <a:srgbClr val="FF0066"/>
              </a:solidFill>
              <a:prstDash val="solid"/>
              <a:headEnd type="none" w="med" len="med"/>
              <a:tailEnd type="triangle" w="med" len="med"/>
            </a:ln>
          </p:spPr>
        </p:sp>
      </p:grpSp>
      <p:grpSp>
        <p:nvGrpSpPr>
          <p:cNvPr id="4" name="Group 32"/>
          <p:cNvGrpSpPr/>
          <p:nvPr/>
        </p:nvGrpSpPr>
        <p:grpSpPr>
          <a:xfrm>
            <a:off x="5956300" y="2781300"/>
            <a:ext cx="2863850" cy="3317875"/>
            <a:chOff x="3504" y="1560"/>
            <a:chExt cx="1804" cy="2090"/>
          </a:xfrm>
        </p:grpSpPr>
        <p:sp>
          <p:nvSpPr>
            <p:cNvPr id="451616" name="Line 33"/>
            <p:cNvSpPr/>
            <p:nvPr/>
          </p:nvSpPr>
          <p:spPr>
            <a:xfrm>
              <a:off x="3804" y="3374"/>
              <a:ext cx="1104" cy="0"/>
            </a:xfrm>
            <a:prstGeom prst="line">
              <a:avLst/>
            </a:prstGeom>
            <a:ln w="25400" cap="flat" cmpd="sng">
              <a:solidFill>
                <a:schemeClr val="tx1"/>
              </a:solidFill>
              <a:prstDash val="solid"/>
              <a:headEnd type="none" w="med" len="med"/>
              <a:tailEnd type="stealth" w="sm" len="lg"/>
            </a:ln>
          </p:spPr>
        </p:sp>
        <p:sp>
          <p:nvSpPr>
            <p:cNvPr id="451617" name="Line 34"/>
            <p:cNvSpPr/>
            <p:nvPr/>
          </p:nvSpPr>
          <p:spPr>
            <a:xfrm flipH="1" flipV="1">
              <a:off x="3803" y="1873"/>
              <a:ext cx="1" cy="1501"/>
            </a:xfrm>
            <a:prstGeom prst="line">
              <a:avLst/>
            </a:prstGeom>
            <a:ln w="25400" cap="flat" cmpd="sng">
              <a:solidFill>
                <a:schemeClr val="tx1"/>
              </a:solidFill>
              <a:prstDash val="solid"/>
              <a:headEnd type="none" w="sm" len="lg"/>
              <a:tailEnd type="stealth" w="sm" len="lg"/>
            </a:ln>
          </p:spPr>
        </p:sp>
        <p:sp>
          <p:nvSpPr>
            <p:cNvPr id="451618" name="Text Box 35"/>
            <p:cNvSpPr txBox="1"/>
            <p:nvPr/>
          </p:nvSpPr>
          <p:spPr>
            <a:xfrm>
              <a:off x="3660" y="3374"/>
              <a:ext cx="228" cy="231"/>
            </a:xfrm>
            <a:prstGeom prst="rect">
              <a:avLst/>
            </a:prstGeom>
            <a:noFill/>
            <a:ln w="9525">
              <a:noFill/>
            </a:ln>
          </p:spPr>
          <p:txBody>
            <a:bodyPr wrap="none" anchor="ctr" anchorCtr="0">
              <a:spAutoFit/>
            </a:bodyPr>
            <a:p>
              <a:pPr algn="ctr"/>
              <a:r>
                <a:rPr lang="en-US" altLang="zh-CN" sz="1800" b="1" dirty="0">
                  <a:latin typeface="Times New Roman" panose="02020603050405020304" pitchFamily="18" charset="0"/>
                </a:rPr>
                <a:t>O</a:t>
              </a:r>
              <a:endParaRPr lang="en-US" altLang="zh-CN" sz="1800" b="1" dirty="0">
                <a:latin typeface="Times New Roman" panose="02020603050405020304" pitchFamily="18" charset="0"/>
              </a:endParaRPr>
            </a:p>
          </p:txBody>
        </p:sp>
        <p:sp>
          <p:nvSpPr>
            <p:cNvPr id="451619" name="Text Box 36"/>
            <p:cNvSpPr txBox="1"/>
            <p:nvPr/>
          </p:nvSpPr>
          <p:spPr>
            <a:xfrm>
              <a:off x="3528" y="1879"/>
              <a:ext cx="324" cy="288"/>
            </a:xfrm>
            <a:prstGeom prst="rect">
              <a:avLst/>
            </a:prstGeom>
            <a:noFill/>
            <a:ln w="9525">
              <a:noFill/>
            </a:ln>
          </p:spPr>
          <p:txBody>
            <a:bodyPr wrap="none" anchor="ctr" anchorCtr="0">
              <a:spAutoFit/>
            </a:bodyPr>
            <a:p>
              <a:pPr algn="ct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B</a:t>
              </a:r>
              <a:r>
                <a:rPr lang="en-US" altLang="zh-CN" b="1" i="1" dirty="0">
                  <a:latin typeface="Times New Roman" panose="02020603050405020304" pitchFamily="18" charset="0"/>
                </a:rPr>
                <a:t> </a:t>
              </a:r>
              <a:endParaRPr lang="en-US" altLang="zh-CN" b="1" dirty="0">
                <a:latin typeface="Times New Roman" panose="02020603050405020304" pitchFamily="18" charset="0"/>
              </a:endParaRPr>
            </a:p>
          </p:txBody>
        </p:sp>
        <p:sp>
          <p:nvSpPr>
            <p:cNvPr id="451620" name="Text Box 37"/>
            <p:cNvSpPr txBox="1"/>
            <p:nvPr/>
          </p:nvSpPr>
          <p:spPr>
            <a:xfrm>
              <a:off x="4835" y="3362"/>
              <a:ext cx="473" cy="288"/>
            </a:xfrm>
            <a:prstGeom prst="rect">
              <a:avLst/>
            </a:prstGeom>
            <a:noFill/>
            <a:ln w="9525">
              <a:noFill/>
            </a:ln>
          </p:spPr>
          <p:txBody>
            <a:bodyPr wrap="none" anchor="ctr" anchorCtr="0">
              <a:spAutoFit/>
            </a:bodyPr>
            <a:p>
              <a:pPr algn="ctr"/>
              <a:r>
                <a:rPr lang="en-US" altLang="zh-CN" b="1" i="1" dirty="0">
                  <a:latin typeface="Times New Roman" panose="02020603050405020304" pitchFamily="18" charset="0"/>
                </a:rPr>
                <a:t>U</a:t>
              </a:r>
              <a:r>
                <a:rPr lang="en-US" altLang="zh-CN" b="1" baseline="-25000" dirty="0">
                  <a:latin typeface="Times New Roman" panose="02020603050405020304" pitchFamily="18" charset="0"/>
                </a:rPr>
                <a:t>BE</a:t>
              </a:r>
              <a:r>
                <a:rPr lang="en-US" altLang="zh-CN" b="1" dirty="0">
                  <a:latin typeface="Times New Roman" panose="02020603050405020304" pitchFamily="18" charset="0"/>
                </a:rPr>
                <a:t> </a:t>
              </a:r>
              <a:endParaRPr lang="en-US" altLang="zh-CN" b="1" dirty="0">
                <a:latin typeface="Times New Roman" panose="02020603050405020304" pitchFamily="18" charset="0"/>
              </a:endParaRPr>
            </a:p>
          </p:txBody>
        </p:sp>
        <p:sp>
          <p:nvSpPr>
            <p:cNvPr id="451621" name="Line 38"/>
            <p:cNvSpPr/>
            <p:nvPr/>
          </p:nvSpPr>
          <p:spPr>
            <a:xfrm>
              <a:off x="4224" y="3348"/>
              <a:ext cx="0" cy="0"/>
            </a:xfrm>
            <a:prstGeom prst="line">
              <a:avLst/>
            </a:prstGeom>
            <a:ln w="9525" cap="flat" cmpd="sng">
              <a:solidFill>
                <a:schemeClr val="tx1"/>
              </a:solidFill>
              <a:prstDash val="solid"/>
              <a:headEnd type="none" w="med" len="med"/>
              <a:tailEnd type="none" w="sm" len="lg"/>
            </a:ln>
          </p:spPr>
        </p:sp>
        <p:sp>
          <p:nvSpPr>
            <p:cNvPr id="451622" name="Text Box 39"/>
            <p:cNvSpPr txBox="1"/>
            <p:nvPr/>
          </p:nvSpPr>
          <p:spPr>
            <a:xfrm>
              <a:off x="4641" y="1560"/>
              <a:ext cx="116" cy="288"/>
            </a:xfrm>
            <a:prstGeom prst="rect">
              <a:avLst/>
            </a:prstGeom>
            <a:noFill/>
            <a:ln w="9525">
              <a:noFill/>
            </a:ln>
          </p:spPr>
          <p:txBody>
            <a:bodyPr wrap="none" anchor="ctr" anchorCtr="0">
              <a:spAutoFit/>
            </a:bodyPr>
            <a:p>
              <a:pPr algn="ctr"/>
              <a:endParaRPr lang="zh-CN" altLang="zh-CN" dirty="0">
                <a:latin typeface="Times New Roman" panose="02020603050405020304" pitchFamily="18" charset="0"/>
              </a:endParaRPr>
            </a:p>
          </p:txBody>
        </p:sp>
        <p:sp>
          <p:nvSpPr>
            <p:cNvPr id="451623" name="Freeform 40"/>
            <p:cNvSpPr/>
            <p:nvPr/>
          </p:nvSpPr>
          <p:spPr>
            <a:xfrm>
              <a:off x="3792" y="1915"/>
              <a:ext cx="960" cy="1472"/>
            </a:xfrm>
            <a:custGeom>
              <a:avLst/>
              <a:gdLst>
                <a:gd name="txL" fmla="*/ 0 w 960"/>
                <a:gd name="txT" fmla="*/ 0 h 1472"/>
                <a:gd name="txR" fmla="*/ 960 w 960"/>
                <a:gd name="txB" fmla="*/ 1472 h 1472"/>
              </a:gdLst>
              <a:ahLst/>
              <a:cxnLst>
                <a:cxn ang="0">
                  <a:pos x="0" y="1440"/>
                </a:cxn>
                <a:cxn ang="0">
                  <a:pos x="528" y="1392"/>
                </a:cxn>
                <a:cxn ang="0">
                  <a:pos x="768" y="960"/>
                </a:cxn>
                <a:cxn ang="0">
                  <a:pos x="960" y="0"/>
                </a:cxn>
              </a:cxnLst>
              <a:rect l="txL" t="txT" r="txR" b="txB"/>
              <a:pathLst>
                <a:path w="960" h="1472">
                  <a:moveTo>
                    <a:pt x="0" y="1440"/>
                  </a:moveTo>
                  <a:cubicBezTo>
                    <a:pt x="200" y="1456"/>
                    <a:pt x="400" y="1472"/>
                    <a:pt x="528" y="1392"/>
                  </a:cubicBezTo>
                  <a:cubicBezTo>
                    <a:pt x="656" y="1312"/>
                    <a:pt x="696" y="1192"/>
                    <a:pt x="768" y="960"/>
                  </a:cubicBezTo>
                  <a:cubicBezTo>
                    <a:pt x="840" y="728"/>
                    <a:pt x="900" y="364"/>
                    <a:pt x="960" y="0"/>
                  </a:cubicBezTo>
                </a:path>
              </a:pathLst>
            </a:custGeom>
            <a:noFill/>
            <a:ln w="38100" cap="flat" cmpd="sng">
              <a:solidFill>
                <a:srgbClr val="FF505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51624" name="Line 41"/>
            <p:cNvSpPr/>
            <p:nvPr/>
          </p:nvSpPr>
          <p:spPr>
            <a:xfrm>
              <a:off x="3804" y="2539"/>
              <a:ext cx="816" cy="0"/>
            </a:xfrm>
            <a:prstGeom prst="line">
              <a:avLst/>
            </a:prstGeom>
            <a:ln w="19050" cap="flat" cmpd="sng">
              <a:solidFill>
                <a:schemeClr val="accent2"/>
              </a:solidFill>
              <a:prstDash val="dash"/>
              <a:headEnd type="none" w="med" len="med"/>
              <a:tailEnd type="none" w="med" len="med"/>
            </a:ln>
          </p:spPr>
        </p:sp>
        <p:sp>
          <p:nvSpPr>
            <p:cNvPr id="451625" name="Text Box 42"/>
            <p:cNvSpPr txBox="1"/>
            <p:nvPr/>
          </p:nvSpPr>
          <p:spPr>
            <a:xfrm>
              <a:off x="3504" y="2347"/>
              <a:ext cx="324" cy="288"/>
            </a:xfrm>
            <a:prstGeom prst="rect">
              <a:avLst/>
            </a:prstGeom>
            <a:noFill/>
            <a:ln w="9525">
              <a:noFill/>
            </a:ln>
          </p:spPr>
          <p:txBody>
            <a:bodyPr wrap="none" anchor="ctr" anchorCtr="0">
              <a:spAutoFit/>
            </a:bodyPr>
            <a:p>
              <a:pPr algn="ct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B</a:t>
              </a:r>
              <a:r>
                <a:rPr lang="en-US" altLang="zh-CN" b="1" i="1" dirty="0">
                  <a:latin typeface="Times New Roman" panose="02020603050405020304" pitchFamily="18" charset="0"/>
                </a:rPr>
                <a:t> </a:t>
              </a:r>
              <a:endParaRPr lang="en-US" altLang="zh-CN" b="1" dirty="0">
                <a:latin typeface="Times New Roman" panose="02020603050405020304" pitchFamily="18" charset="0"/>
              </a:endParaRPr>
            </a:p>
          </p:txBody>
        </p:sp>
        <p:sp>
          <p:nvSpPr>
            <p:cNvPr id="451626" name="Text Box 43"/>
            <p:cNvSpPr txBox="1"/>
            <p:nvPr/>
          </p:nvSpPr>
          <p:spPr>
            <a:xfrm>
              <a:off x="4406" y="2229"/>
              <a:ext cx="255" cy="288"/>
            </a:xfrm>
            <a:prstGeom prst="rect">
              <a:avLst/>
            </a:prstGeom>
            <a:noFill/>
            <a:ln w="25400">
              <a:noFill/>
            </a:ln>
          </p:spPr>
          <p:txBody>
            <a:bodyPr wrap="none">
              <a:spAutoFit/>
            </a:bodyPr>
            <a:p>
              <a:r>
                <a:rPr lang="en-US" altLang="zh-CN" b="1" i="1" dirty="0">
                  <a:solidFill>
                    <a:srgbClr val="D60093"/>
                  </a:solidFill>
                  <a:latin typeface="Times New Roman" panose="02020603050405020304" pitchFamily="18" charset="0"/>
                </a:rPr>
                <a:t>Q</a:t>
              </a:r>
              <a:endParaRPr lang="en-US" altLang="zh-CN" b="1" i="1" dirty="0">
                <a:solidFill>
                  <a:srgbClr val="D60093"/>
                </a:solidFill>
                <a:latin typeface="Times New Roman" panose="02020603050405020304" pitchFamily="18" charset="0"/>
              </a:endParaRPr>
            </a:p>
          </p:txBody>
        </p:sp>
        <p:sp>
          <p:nvSpPr>
            <p:cNvPr id="451627" name="Line 44"/>
            <p:cNvSpPr/>
            <p:nvPr/>
          </p:nvSpPr>
          <p:spPr>
            <a:xfrm>
              <a:off x="4704" y="2251"/>
              <a:ext cx="384" cy="0"/>
            </a:xfrm>
            <a:prstGeom prst="line">
              <a:avLst/>
            </a:prstGeom>
            <a:ln w="19050" cap="flat" cmpd="sng">
              <a:solidFill>
                <a:srgbClr val="339933"/>
              </a:solidFill>
              <a:prstDash val="dash"/>
              <a:headEnd type="none" w="med" len="med"/>
              <a:tailEnd type="none" w="med" len="med"/>
            </a:ln>
          </p:spPr>
        </p:sp>
        <p:sp>
          <p:nvSpPr>
            <p:cNvPr id="451628" name="Line 45"/>
            <p:cNvSpPr/>
            <p:nvPr/>
          </p:nvSpPr>
          <p:spPr>
            <a:xfrm>
              <a:off x="4536" y="2875"/>
              <a:ext cx="600" cy="0"/>
            </a:xfrm>
            <a:prstGeom prst="line">
              <a:avLst/>
            </a:prstGeom>
            <a:ln w="19050" cap="flat" cmpd="sng">
              <a:solidFill>
                <a:srgbClr val="339933"/>
              </a:solidFill>
              <a:prstDash val="dash"/>
              <a:headEnd type="none" w="med" len="med"/>
              <a:tailEnd type="none" w="med" len="med"/>
            </a:ln>
          </p:spPr>
        </p:sp>
        <p:sp>
          <p:nvSpPr>
            <p:cNvPr id="451629" name="Line 46"/>
            <p:cNvSpPr/>
            <p:nvPr/>
          </p:nvSpPr>
          <p:spPr>
            <a:xfrm>
              <a:off x="4704" y="2251"/>
              <a:ext cx="0" cy="864"/>
            </a:xfrm>
            <a:prstGeom prst="line">
              <a:avLst/>
            </a:prstGeom>
            <a:ln w="25400" cap="flat" cmpd="sng">
              <a:solidFill>
                <a:srgbClr val="D60093"/>
              </a:solidFill>
              <a:prstDash val="dash"/>
              <a:headEnd type="none" w="med" len="med"/>
              <a:tailEnd type="none" w="med" len="med"/>
            </a:ln>
          </p:spPr>
        </p:sp>
        <p:sp>
          <p:nvSpPr>
            <p:cNvPr id="451630" name="Line 47"/>
            <p:cNvSpPr/>
            <p:nvPr/>
          </p:nvSpPr>
          <p:spPr>
            <a:xfrm>
              <a:off x="4560" y="2875"/>
              <a:ext cx="0" cy="240"/>
            </a:xfrm>
            <a:prstGeom prst="line">
              <a:avLst/>
            </a:prstGeom>
            <a:ln w="25400" cap="flat" cmpd="sng">
              <a:solidFill>
                <a:srgbClr val="D60093"/>
              </a:solidFill>
              <a:prstDash val="dash"/>
              <a:headEnd type="none" w="med" len="med"/>
              <a:tailEnd type="none" w="med" len="med"/>
            </a:ln>
          </p:spPr>
        </p:sp>
        <p:sp>
          <p:nvSpPr>
            <p:cNvPr id="451631" name="Line 48"/>
            <p:cNvSpPr/>
            <p:nvPr/>
          </p:nvSpPr>
          <p:spPr>
            <a:xfrm>
              <a:off x="4895" y="2250"/>
              <a:ext cx="0" cy="623"/>
            </a:xfrm>
            <a:prstGeom prst="line">
              <a:avLst/>
            </a:prstGeom>
            <a:ln w="25400" cap="flat" cmpd="sng">
              <a:solidFill>
                <a:schemeClr val="tx1"/>
              </a:solidFill>
              <a:prstDash val="solid"/>
              <a:headEnd type="stealth" w="med" len="lg"/>
              <a:tailEnd type="stealth" w="med" len="lg"/>
            </a:ln>
          </p:spPr>
        </p:sp>
        <p:sp>
          <p:nvSpPr>
            <p:cNvPr id="451632" name="Line 49"/>
            <p:cNvSpPr/>
            <p:nvPr/>
          </p:nvSpPr>
          <p:spPr>
            <a:xfrm>
              <a:off x="4368" y="3019"/>
              <a:ext cx="192" cy="0"/>
            </a:xfrm>
            <a:prstGeom prst="line">
              <a:avLst/>
            </a:prstGeom>
            <a:ln w="25400" cap="flat" cmpd="sng">
              <a:solidFill>
                <a:schemeClr val="tx1"/>
              </a:solidFill>
              <a:prstDash val="solid"/>
              <a:headEnd type="none" w="med" len="lg"/>
              <a:tailEnd type="stealth" w="med" len="lg"/>
            </a:ln>
          </p:spPr>
        </p:sp>
        <p:sp>
          <p:nvSpPr>
            <p:cNvPr id="451633" name="Line 50"/>
            <p:cNvSpPr/>
            <p:nvPr/>
          </p:nvSpPr>
          <p:spPr>
            <a:xfrm flipH="1">
              <a:off x="4704" y="3019"/>
              <a:ext cx="192" cy="0"/>
            </a:xfrm>
            <a:prstGeom prst="line">
              <a:avLst/>
            </a:prstGeom>
            <a:ln w="25400" cap="flat" cmpd="sng">
              <a:solidFill>
                <a:schemeClr val="tx1"/>
              </a:solidFill>
              <a:prstDash val="solid"/>
              <a:headEnd type="none" w="med" len="lg"/>
              <a:tailEnd type="stealth" w="med" len="lg"/>
            </a:ln>
          </p:spPr>
        </p:sp>
        <p:sp>
          <p:nvSpPr>
            <p:cNvPr id="451634" name="Text Box 51"/>
            <p:cNvSpPr txBox="1"/>
            <p:nvPr/>
          </p:nvSpPr>
          <p:spPr>
            <a:xfrm>
              <a:off x="4848" y="2444"/>
              <a:ext cx="433" cy="288"/>
            </a:xfrm>
            <a:prstGeom prst="rect">
              <a:avLst/>
            </a:prstGeom>
            <a:noFill/>
            <a:ln w="25400">
              <a:noFill/>
            </a:ln>
          </p:spPr>
          <p:txBody>
            <a:bodyPr wrap="none">
              <a:spAutoFit/>
            </a:bodyPr>
            <a:p>
              <a:r>
                <a:rPr lang="en-US" altLang="zh-CN" sz="2000" b="1" dirty="0">
                  <a:solidFill>
                    <a:srgbClr val="006600"/>
                  </a:solidFill>
                  <a:latin typeface="Times New Roman" panose="02020603050405020304" pitchFamily="18" charset="0"/>
                  <a:sym typeface="Wingdings 3" pitchFamily="18" charset="2"/>
                </a:rPr>
                <a:t></a:t>
              </a:r>
              <a:r>
                <a:rPr lang="en-US" altLang="zh-CN" b="1" i="1" dirty="0">
                  <a:solidFill>
                    <a:srgbClr val="006600"/>
                  </a:solidFill>
                  <a:latin typeface="Times New Roman" panose="02020603050405020304" pitchFamily="18" charset="0"/>
                  <a:sym typeface="Wingdings 3" pitchFamily="18" charset="2"/>
                </a:rPr>
                <a:t>I</a:t>
              </a:r>
              <a:r>
                <a:rPr lang="en-US" altLang="zh-CN" b="1" baseline="-25000" dirty="0">
                  <a:solidFill>
                    <a:srgbClr val="006600"/>
                  </a:solidFill>
                  <a:latin typeface="Times New Roman" panose="02020603050405020304" pitchFamily="18" charset="0"/>
                  <a:sym typeface="Wingdings 3" pitchFamily="18" charset="2"/>
                </a:rPr>
                <a:t>B</a:t>
              </a:r>
              <a:endParaRPr lang="en-US" altLang="zh-CN" b="1" dirty="0">
                <a:solidFill>
                  <a:srgbClr val="006600"/>
                </a:solidFill>
                <a:latin typeface="Times New Roman" panose="02020603050405020304" pitchFamily="18" charset="0"/>
              </a:endParaRPr>
            </a:p>
          </p:txBody>
        </p:sp>
        <p:sp>
          <p:nvSpPr>
            <p:cNvPr id="451635" name="Text Box 52"/>
            <p:cNvSpPr txBox="1"/>
            <p:nvPr/>
          </p:nvSpPr>
          <p:spPr>
            <a:xfrm>
              <a:off x="4380" y="3044"/>
              <a:ext cx="582" cy="288"/>
            </a:xfrm>
            <a:prstGeom prst="rect">
              <a:avLst/>
            </a:prstGeom>
            <a:noFill/>
            <a:ln w="25400">
              <a:noFill/>
            </a:ln>
          </p:spPr>
          <p:txBody>
            <a:bodyPr wrap="none">
              <a:spAutoFit/>
            </a:bodyPr>
            <a:p>
              <a:r>
                <a:rPr lang="en-US" altLang="zh-CN" sz="2000" b="1" dirty="0">
                  <a:solidFill>
                    <a:srgbClr val="3333CC"/>
                  </a:solidFill>
                  <a:latin typeface="Times New Roman" panose="02020603050405020304" pitchFamily="18" charset="0"/>
                  <a:sym typeface="Wingdings 3" pitchFamily="18" charset="2"/>
                </a:rPr>
                <a:t></a:t>
              </a:r>
              <a:r>
                <a:rPr lang="en-US" altLang="zh-CN" b="1" i="1" dirty="0">
                  <a:solidFill>
                    <a:srgbClr val="3333CC"/>
                  </a:solidFill>
                  <a:latin typeface="Times New Roman" panose="02020603050405020304" pitchFamily="18" charset="0"/>
                  <a:sym typeface="Wingdings 3" pitchFamily="18" charset="2"/>
                </a:rPr>
                <a:t>U</a:t>
              </a:r>
              <a:r>
                <a:rPr lang="en-US" altLang="zh-CN" b="1" baseline="-25000" dirty="0">
                  <a:solidFill>
                    <a:srgbClr val="3333CC"/>
                  </a:solidFill>
                  <a:latin typeface="Times New Roman" panose="02020603050405020304" pitchFamily="18" charset="0"/>
                  <a:sym typeface="Wingdings 3" pitchFamily="18" charset="2"/>
                </a:rPr>
                <a:t>BE</a:t>
              </a:r>
              <a:endParaRPr lang="en-US" altLang="zh-CN" b="1" dirty="0">
                <a:solidFill>
                  <a:srgbClr val="3333CC"/>
                </a:solidFill>
                <a:latin typeface="Times New Roman" panose="02020603050405020304" pitchFamily="18" charset="0"/>
              </a:endParaRPr>
            </a:p>
          </p:txBody>
        </p:sp>
        <p:sp>
          <p:nvSpPr>
            <p:cNvPr id="451636" name="Oval 53"/>
            <p:cNvSpPr/>
            <p:nvPr/>
          </p:nvSpPr>
          <p:spPr>
            <a:xfrm flipH="1">
              <a:off x="4608" y="2527"/>
              <a:ext cx="48" cy="48"/>
            </a:xfrm>
            <a:prstGeom prst="ellipse">
              <a:avLst/>
            </a:prstGeom>
            <a:solidFill>
              <a:schemeClr val="accent1"/>
            </a:solidFill>
            <a:ln w="28575" cap="flat" cmpd="sng">
              <a:solidFill>
                <a:schemeClr val="accent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20534" name="Line 54"/>
          <p:cNvSpPr/>
          <p:nvPr/>
        </p:nvSpPr>
        <p:spPr>
          <a:xfrm flipH="1">
            <a:off x="7632700" y="3867150"/>
            <a:ext cx="209550" cy="1028700"/>
          </a:xfrm>
          <a:prstGeom prst="line">
            <a:avLst/>
          </a:prstGeom>
          <a:ln w="38100" cap="flat" cmpd="sng">
            <a:solidFill>
              <a:srgbClr val="006600"/>
            </a:solidFill>
            <a:prstDash val="solid"/>
            <a:headEnd type="none" w="med" len="med"/>
            <a:tailEnd type="none" w="med" len="med"/>
          </a:ln>
        </p:spPr>
      </p:sp>
      <p:graphicFrame>
        <p:nvGraphicFramePr>
          <p:cNvPr id="451638" name="Object 55"/>
          <p:cNvGraphicFramePr/>
          <p:nvPr/>
        </p:nvGraphicFramePr>
        <p:xfrm>
          <a:off x="400050" y="5195888"/>
          <a:ext cx="1271588" cy="763587"/>
        </p:xfrm>
        <a:graphic>
          <a:graphicData uri="http://schemas.openxmlformats.org/presentationml/2006/ole">
            <mc:AlternateContent xmlns:mc="http://schemas.openxmlformats.org/markup-compatibility/2006">
              <mc:Choice xmlns:v="urn:schemas-microsoft-com:vml" Requires="v">
                <p:oleObj spid="_x0000_s4206" name="" r:id="rId1" imgW="1524000" imgH="914400" progId="Equation.3">
                  <p:embed/>
                </p:oleObj>
              </mc:Choice>
              <mc:Fallback>
                <p:oleObj name="" r:id="rId1" imgW="1524000" imgH="914400" progId="Equation.3">
                  <p:embed/>
                  <p:pic>
                    <p:nvPicPr>
                      <p:cNvPr id="0" name="图片 4205"/>
                      <p:cNvPicPr/>
                      <p:nvPr/>
                    </p:nvPicPr>
                    <p:blipFill>
                      <a:blip r:embed="rId2">
                        <a:clrChange>
                          <a:clrFrom>
                            <a:srgbClr val="000000"/>
                          </a:clrFrom>
                          <a:clrTo>
                            <a:srgbClr val="D60093"/>
                          </a:clrTo>
                        </a:clrChange>
                      </a:blip>
                      <a:stretch>
                        <a:fillRect/>
                      </a:stretch>
                    </p:blipFill>
                    <p:spPr>
                      <a:xfrm>
                        <a:off x="400050" y="5195888"/>
                        <a:ext cx="1271588" cy="763587"/>
                      </a:xfrm>
                      <a:prstGeom prst="rect">
                        <a:avLst/>
                      </a:prstGeom>
                      <a:noFill/>
                      <a:ln w="38100">
                        <a:noFill/>
                        <a:miter/>
                      </a:ln>
                    </p:spPr>
                  </p:pic>
                </p:oleObj>
              </mc:Fallback>
            </mc:AlternateContent>
          </a:graphicData>
        </a:graphic>
      </p:graphicFrame>
      <p:graphicFrame>
        <p:nvGraphicFramePr>
          <p:cNvPr id="451639" name="Object 56"/>
          <p:cNvGraphicFramePr/>
          <p:nvPr/>
        </p:nvGraphicFramePr>
        <p:xfrm>
          <a:off x="1766888" y="5084763"/>
          <a:ext cx="749300" cy="927100"/>
        </p:xfrm>
        <a:graphic>
          <a:graphicData uri="http://schemas.openxmlformats.org/presentationml/2006/ole">
            <mc:AlternateContent xmlns:mc="http://schemas.openxmlformats.org/markup-compatibility/2006">
              <mc:Choice xmlns:v="urn:schemas-microsoft-com:vml" Requires="v">
                <p:oleObj spid="_x0000_s4207" name="" r:id="rId3" imgW="749300" imgH="927100" progId="Equation.3">
                  <p:embed/>
                </p:oleObj>
              </mc:Choice>
              <mc:Fallback>
                <p:oleObj name="" r:id="rId3" imgW="749300" imgH="927100" progId="Equation.3">
                  <p:embed/>
                  <p:pic>
                    <p:nvPicPr>
                      <p:cNvPr id="0" name="图片 4206"/>
                      <p:cNvPicPr/>
                      <p:nvPr/>
                    </p:nvPicPr>
                    <p:blipFill>
                      <a:blip r:embed="rId4">
                        <a:clrChange>
                          <a:clrFrom>
                            <a:srgbClr val="000000"/>
                          </a:clrFrom>
                          <a:clrTo>
                            <a:srgbClr val="D60093"/>
                          </a:clrTo>
                        </a:clrChange>
                      </a:blip>
                      <a:stretch>
                        <a:fillRect/>
                      </a:stretch>
                    </p:blipFill>
                    <p:spPr>
                      <a:xfrm>
                        <a:off x="1766888" y="5084763"/>
                        <a:ext cx="749300" cy="927100"/>
                      </a:xfrm>
                      <a:prstGeom prst="rect">
                        <a:avLst/>
                      </a:prstGeom>
                      <a:noFill/>
                      <a:ln w="38100">
                        <a:noFill/>
                        <a:miter/>
                      </a:ln>
                    </p:spPr>
                  </p:pic>
                </p:oleObj>
              </mc:Fallback>
            </mc:AlternateContent>
          </a:graphicData>
        </a:graphic>
      </p:graphicFrame>
      <p:graphicFrame>
        <p:nvGraphicFramePr>
          <p:cNvPr id="451640" name="Object 57"/>
          <p:cNvGraphicFramePr/>
          <p:nvPr/>
        </p:nvGraphicFramePr>
        <p:xfrm>
          <a:off x="2565400" y="5148263"/>
          <a:ext cx="3519488" cy="817562"/>
        </p:xfrm>
        <a:graphic>
          <a:graphicData uri="http://schemas.openxmlformats.org/presentationml/2006/ole">
            <mc:AlternateContent xmlns:mc="http://schemas.openxmlformats.org/markup-compatibility/2006">
              <mc:Choice xmlns:v="urn:schemas-microsoft-com:vml" Requires="v">
                <p:oleObj spid="_x0000_s4208" name="" r:id="rId5" imgW="3937000" imgH="914400" progId="Equation.3">
                  <p:embed/>
                </p:oleObj>
              </mc:Choice>
              <mc:Fallback>
                <p:oleObj name="" r:id="rId5" imgW="3937000" imgH="914400" progId="Equation.3">
                  <p:embed/>
                  <p:pic>
                    <p:nvPicPr>
                      <p:cNvPr id="0" name="图片 4207"/>
                      <p:cNvPicPr/>
                      <p:nvPr/>
                    </p:nvPicPr>
                    <p:blipFill>
                      <a:blip r:embed="rId6">
                        <a:clrChange>
                          <a:clrFrom>
                            <a:srgbClr val="000000"/>
                          </a:clrFrom>
                          <a:clrTo>
                            <a:srgbClr val="D60093"/>
                          </a:clrTo>
                        </a:clrChange>
                      </a:blip>
                      <a:stretch>
                        <a:fillRect/>
                      </a:stretch>
                    </p:blipFill>
                    <p:spPr>
                      <a:xfrm>
                        <a:off x="2565400" y="5148263"/>
                        <a:ext cx="3519488" cy="817562"/>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7"/>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0483">
                                            <p:txEl>
                                              <p:charRg st="4294967295" end="4294967295"/>
                                            </p:txEl>
                                          </p:spTgt>
                                        </p:tgtEl>
                                        <p:attrNameLst>
                                          <p:attrName>style.visibility</p:attrName>
                                        </p:attrNameLst>
                                      </p:cBhvr>
                                      <p:to>
                                        <p:strVal val="visible"/>
                                      </p:to>
                                    </p:set>
                                    <p:animEffect transition="in" filter="wipe(left)">
                                      <p:cBhvr>
                                        <p:cTn id="7" dur="300"/>
                                        <p:tgtEl>
                                          <p:spTgt spid="20483">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0483">
                                            <p:txEl>
                                              <p:charRg st="0" end="34"/>
                                            </p:txEl>
                                          </p:spTgt>
                                        </p:tgtEl>
                                        <p:attrNameLst>
                                          <p:attrName>style.visibility</p:attrName>
                                        </p:attrNameLst>
                                      </p:cBhvr>
                                      <p:to>
                                        <p:strVal val="visible"/>
                                      </p:to>
                                    </p:set>
                                    <p:animEffect transition="in" filter="wipe(left)">
                                      <p:cBhvr>
                                        <p:cTn id="12" dur="300"/>
                                        <p:tgtEl>
                                          <p:spTgt spid="20483">
                                            <p:txEl>
                                              <p:charRg st="0" end="3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0484">
                                            <p:txEl>
                                              <p:charRg st="4294967295" end="4294967295"/>
                                            </p:txEl>
                                          </p:spTgt>
                                        </p:tgtEl>
                                        <p:attrNameLst>
                                          <p:attrName>style.visibility</p:attrName>
                                        </p:attrNameLst>
                                      </p:cBhvr>
                                      <p:to>
                                        <p:strVal val="visible"/>
                                      </p:to>
                                    </p:set>
                                    <p:animEffect transition="in" filter="wipe(left)">
                                      <p:cBhvr>
                                        <p:cTn id="17" dur="300"/>
                                        <p:tgtEl>
                                          <p:spTgt spid="20484">
                                            <p:txEl>
                                              <p:charRg st="4294967295" end="42949672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0484">
                                            <p:txEl>
                                              <p:charRg st="0" end="21"/>
                                            </p:txEl>
                                          </p:spTgt>
                                        </p:tgtEl>
                                        <p:attrNameLst>
                                          <p:attrName>style.visibility</p:attrName>
                                        </p:attrNameLst>
                                      </p:cBhvr>
                                      <p:to>
                                        <p:strVal val="visible"/>
                                      </p:to>
                                    </p:set>
                                    <p:animEffect transition="in" filter="wipe(left)">
                                      <p:cBhvr>
                                        <p:cTn id="22" dur="300"/>
                                        <p:tgtEl>
                                          <p:spTgt spid="20484">
                                            <p:txEl>
                                              <p:charRg st="0" end="2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0534"/>
                                        </p:tgtEl>
                                        <p:attrNameLst>
                                          <p:attrName>style.visibility</p:attrName>
                                        </p:attrNameLst>
                                      </p:cBhvr>
                                      <p:to>
                                        <p:strVal val="visible"/>
                                      </p:to>
                                    </p:set>
                                    <p:animEffect transition="in" filter="wipe(left)">
                                      <p:cBhvr>
                                        <p:cTn id="42" dur="500"/>
                                        <p:tgtEl>
                                          <p:spTgt spid="2053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51638"/>
                                        </p:tgtEl>
                                        <p:attrNameLst>
                                          <p:attrName>style.visibility</p:attrName>
                                        </p:attrNameLst>
                                      </p:cBhvr>
                                      <p:to>
                                        <p:strVal val="visible"/>
                                      </p:to>
                                    </p:set>
                                    <p:animEffect transition="in" filter="wipe(left)">
                                      <p:cBhvr>
                                        <p:cTn id="47" dur="500"/>
                                        <p:tgtEl>
                                          <p:spTgt spid="4516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51639"/>
                                        </p:tgtEl>
                                        <p:attrNameLst>
                                          <p:attrName>style.visibility</p:attrName>
                                        </p:attrNameLst>
                                      </p:cBhvr>
                                      <p:to>
                                        <p:strVal val="visible"/>
                                      </p:to>
                                    </p:set>
                                    <p:animEffect transition="in" filter="wipe(left)">
                                      <p:cBhvr>
                                        <p:cTn id="52" dur="500"/>
                                        <p:tgtEl>
                                          <p:spTgt spid="45163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51640"/>
                                        </p:tgtEl>
                                        <p:attrNameLst>
                                          <p:attrName>style.visibility</p:attrName>
                                        </p:attrNameLst>
                                      </p:cBhvr>
                                      <p:to>
                                        <p:strVal val="visible"/>
                                      </p:to>
                                    </p:set>
                                    <p:animEffect transition="in" filter="wipe(left)">
                                      <p:cBhvr>
                                        <p:cTn id="57" dur="500"/>
                                        <p:tgtEl>
                                          <p:spTgt spid="45164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0508"/>
                                        </p:tgtEl>
                                        <p:attrNameLst>
                                          <p:attrName>style.visibility</p:attrName>
                                        </p:attrNameLst>
                                      </p:cBhvr>
                                      <p:to>
                                        <p:strVal val="visible"/>
                                      </p:to>
                                    </p:set>
                                    <p:animEffect transition="in" filter="wipe(left)">
                                      <p:cBhvr>
                                        <p:cTn id="62" dur="500"/>
                                        <p:tgtEl>
                                          <p:spTgt spid="20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P spid="20484" grpId="0" build="p"/>
      <p:bldP spid="2050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6" name="Rectangle 2"/>
          <p:cNvSpPr/>
          <p:nvPr/>
        </p:nvSpPr>
        <p:spPr>
          <a:xfrm>
            <a:off x="4638675" y="3644900"/>
            <a:ext cx="3948113" cy="946150"/>
          </a:xfrm>
          <a:prstGeom prst="rect">
            <a:avLst/>
          </a:prstGeom>
          <a:noFill/>
          <a:ln w="9525">
            <a:noFill/>
          </a:ln>
        </p:spPr>
        <p:txBody>
          <a:bodyPr>
            <a:spAutoFit/>
          </a:bodyPr>
          <a:p>
            <a:pPr eaLnBrk="0" hangingPunct="0"/>
            <a:r>
              <a:rPr lang="zh-CN" altLang="en-US" sz="2800" b="1" dirty="0">
                <a:solidFill>
                  <a:srgbClr val="0033CC"/>
                </a:solidFill>
                <a:latin typeface="Times New Roman" panose="02020603050405020304" pitchFamily="18" charset="0"/>
              </a:rPr>
              <a:t>从输出端口看进去为一个</a:t>
            </a:r>
            <a:r>
              <a:rPr lang="zh-CN" altLang="en-US" sz="2800" b="1" dirty="0">
                <a:solidFill>
                  <a:srgbClr val="FF0066"/>
                </a:solidFill>
                <a:latin typeface="Times New Roman" panose="02020603050405020304" pitchFamily="18" charset="0"/>
              </a:rPr>
              <a:t>受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b</a:t>
            </a:r>
            <a:r>
              <a:rPr lang="en-US" altLang="zh-CN" sz="2800" b="1" i="1" baseline="-25000"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控制的电流源</a:t>
            </a:r>
            <a:endParaRPr lang="zh-CN" altLang="en-US" sz="2800" b="1" dirty="0">
              <a:solidFill>
                <a:srgbClr val="FF0066"/>
              </a:solidFill>
              <a:latin typeface="Times New Roman" panose="02020603050405020304" pitchFamily="18" charset="0"/>
            </a:endParaRPr>
          </a:p>
        </p:txBody>
      </p:sp>
      <p:grpSp>
        <p:nvGrpSpPr>
          <p:cNvPr id="2" name="Group 3"/>
          <p:cNvGrpSpPr/>
          <p:nvPr/>
        </p:nvGrpSpPr>
        <p:grpSpPr>
          <a:xfrm>
            <a:off x="596900" y="431800"/>
            <a:ext cx="2628900" cy="1984375"/>
            <a:chOff x="280" y="1316"/>
            <a:chExt cx="1549" cy="1022"/>
          </a:xfrm>
        </p:grpSpPr>
        <p:sp>
          <p:nvSpPr>
            <p:cNvPr id="452612" name="Line 4"/>
            <p:cNvSpPr/>
            <p:nvPr/>
          </p:nvSpPr>
          <p:spPr>
            <a:xfrm>
              <a:off x="1087" y="1589"/>
              <a:ext cx="0" cy="182"/>
            </a:xfrm>
            <a:prstGeom prst="line">
              <a:avLst/>
            </a:prstGeom>
            <a:ln w="28575" cap="flat" cmpd="sng">
              <a:solidFill>
                <a:schemeClr val="tx1"/>
              </a:solidFill>
              <a:prstDash val="solid"/>
              <a:headEnd type="none" w="med" len="med"/>
              <a:tailEnd type="none" w="med" len="med"/>
            </a:ln>
          </p:spPr>
        </p:sp>
        <p:sp>
          <p:nvSpPr>
            <p:cNvPr id="452613" name="Line 5"/>
            <p:cNvSpPr/>
            <p:nvPr/>
          </p:nvSpPr>
          <p:spPr>
            <a:xfrm>
              <a:off x="953" y="1791"/>
              <a:ext cx="0" cy="182"/>
            </a:xfrm>
            <a:prstGeom prst="line">
              <a:avLst/>
            </a:prstGeom>
            <a:ln w="28575" cap="flat" cmpd="sng">
              <a:solidFill>
                <a:schemeClr val="tx1"/>
              </a:solidFill>
              <a:prstDash val="solid"/>
              <a:headEnd type="none" w="med" len="med"/>
              <a:tailEnd type="none" w="med" len="med"/>
            </a:ln>
          </p:spPr>
        </p:sp>
        <p:sp>
          <p:nvSpPr>
            <p:cNvPr id="452614" name="Line 6"/>
            <p:cNvSpPr/>
            <p:nvPr/>
          </p:nvSpPr>
          <p:spPr>
            <a:xfrm flipV="1">
              <a:off x="953" y="1760"/>
              <a:ext cx="140" cy="92"/>
            </a:xfrm>
            <a:prstGeom prst="line">
              <a:avLst/>
            </a:prstGeom>
            <a:ln w="28575" cap="flat" cmpd="sng">
              <a:solidFill>
                <a:schemeClr val="tx1"/>
              </a:solidFill>
              <a:prstDash val="solid"/>
              <a:headEnd type="none" w="med" len="med"/>
              <a:tailEnd type="none" w="med" len="med"/>
            </a:ln>
          </p:spPr>
        </p:sp>
        <p:sp>
          <p:nvSpPr>
            <p:cNvPr id="452615" name="Line 7"/>
            <p:cNvSpPr/>
            <p:nvPr/>
          </p:nvSpPr>
          <p:spPr>
            <a:xfrm>
              <a:off x="953" y="1912"/>
              <a:ext cx="166" cy="63"/>
            </a:xfrm>
            <a:prstGeom prst="line">
              <a:avLst/>
            </a:prstGeom>
            <a:ln w="28575" cap="flat" cmpd="sng">
              <a:solidFill>
                <a:schemeClr val="tx1"/>
              </a:solidFill>
              <a:prstDash val="solid"/>
              <a:headEnd type="none" w="med" len="med"/>
              <a:tailEnd type="stealth" w="med" len="lg"/>
            </a:ln>
          </p:spPr>
        </p:sp>
        <p:sp>
          <p:nvSpPr>
            <p:cNvPr id="452616" name="Line 8"/>
            <p:cNvSpPr/>
            <p:nvPr/>
          </p:nvSpPr>
          <p:spPr>
            <a:xfrm flipH="1" flipV="1">
              <a:off x="520" y="1894"/>
              <a:ext cx="431" cy="2"/>
            </a:xfrm>
            <a:prstGeom prst="line">
              <a:avLst/>
            </a:prstGeom>
            <a:ln w="25400" cap="flat" cmpd="sng">
              <a:solidFill>
                <a:schemeClr val="tx1"/>
              </a:solidFill>
              <a:prstDash val="solid"/>
              <a:headEnd type="none" w="med" len="med"/>
              <a:tailEnd type="none" w="med" len="med"/>
            </a:ln>
          </p:spPr>
        </p:sp>
        <p:sp>
          <p:nvSpPr>
            <p:cNvPr id="452617" name="Line 9"/>
            <p:cNvSpPr/>
            <p:nvPr/>
          </p:nvSpPr>
          <p:spPr>
            <a:xfrm>
              <a:off x="511" y="2317"/>
              <a:ext cx="1221" cy="0"/>
            </a:xfrm>
            <a:prstGeom prst="line">
              <a:avLst/>
            </a:prstGeom>
            <a:ln w="25400" cap="flat" cmpd="sng">
              <a:solidFill>
                <a:schemeClr val="tx1"/>
              </a:solidFill>
              <a:prstDash val="solid"/>
              <a:headEnd type="none" w="med" len="med"/>
              <a:tailEnd type="none" w="med" len="med"/>
            </a:ln>
          </p:spPr>
        </p:sp>
        <p:sp>
          <p:nvSpPr>
            <p:cNvPr id="452618" name="Text Box 10"/>
            <p:cNvSpPr txBox="1"/>
            <p:nvPr/>
          </p:nvSpPr>
          <p:spPr>
            <a:xfrm>
              <a:off x="1514" y="1624"/>
              <a:ext cx="315" cy="625"/>
            </a:xfrm>
            <a:prstGeom prst="rect">
              <a:avLst/>
            </a:prstGeom>
            <a:noFill/>
            <a:ln w="9525">
              <a:noFill/>
            </a:ln>
          </p:spPr>
          <p:txBody>
            <a:bodyPr wrap="none" anchor="ctr" anchorCtr="0">
              <a:spAutoFit/>
            </a:bodyPr>
            <a:p>
              <a:pPr algn="ctr" eaLnBrk="0" hangingPunct="0">
                <a:lnSpc>
                  <a:spcPct val="11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11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endParaRPr lang="en-US" altLang="zh-CN" b="1" baseline="-25000" dirty="0">
                <a:solidFill>
                  <a:srgbClr val="0033CC"/>
                </a:solidFill>
                <a:latin typeface="Times New Roman" panose="02020603050405020304" pitchFamily="18" charset="0"/>
              </a:endParaRPr>
            </a:p>
            <a:p>
              <a:pPr algn="ctr" eaLnBrk="0" hangingPunct="0">
                <a:lnSpc>
                  <a:spcPct val="11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3300"/>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52619" name="Text Box 11"/>
            <p:cNvSpPr txBox="1"/>
            <p:nvPr/>
          </p:nvSpPr>
          <p:spPr>
            <a:xfrm>
              <a:off x="280" y="1836"/>
              <a:ext cx="531" cy="405"/>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be</a:t>
              </a:r>
              <a:endParaRPr lang="en-US" altLang="zh-CN"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52620" name="Line 12"/>
            <p:cNvSpPr/>
            <p:nvPr/>
          </p:nvSpPr>
          <p:spPr>
            <a:xfrm>
              <a:off x="1087" y="1590"/>
              <a:ext cx="654" cy="0"/>
            </a:xfrm>
            <a:prstGeom prst="line">
              <a:avLst/>
            </a:prstGeom>
            <a:ln w="28575" cap="flat" cmpd="sng">
              <a:solidFill>
                <a:schemeClr val="tx1"/>
              </a:solidFill>
              <a:prstDash val="solid"/>
              <a:headEnd type="none" w="med" len="med"/>
              <a:tailEnd type="none" w="med" len="med"/>
            </a:ln>
          </p:spPr>
        </p:sp>
        <p:sp>
          <p:nvSpPr>
            <p:cNvPr id="452621" name="Line 13"/>
            <p:cNvSpPr/>
            <p:nvPr/>
          </p:nvSpPr>
          <p:spPr>
            <a:xfrm>
              <a:off x="1097" y="1975"/>
              <a:ext cx="0" cy="341"/>
            </a:xfrm>
            <a:prstGeom prst="line">
              <a:avLst/>
            </a:prstGeom>
            <a:ln w="25400" cap="flat" cmpd="sng">
              <a:solidFill>
                <a:schemeClr val="tx1"/>
              </a:solidFill>
              <a:prstDash val="solid"/>
              <a:headEnd type="none" w="med" len="med"/>
              <a:tailEnd type="none" w="med" len="med"/>
            </a:ln>
          </p:spPr>
        </p:sp>
        <p:sp>
          <p:nvSpPr>
            <p:cNvPr id="452622" name="Line 14"/>
            <p:cNvSpPr/>
            <p:nvPr/>
          </p:nvSpPr>
          <p:spPr>
            <a:xfrm>
              <a:off x="625" y="1821"/>
              <a:ext cx="247" cy="0"/>
            </a:xfrm>
            <a:prstGeom prst="line">
              <a:avLst/>
            </a:prstGeom>
            <a:ln w="28575" cap="flat" cmpd="sng">
              <a:solidFill>
                <a:srgbClr val="FF0066"/>
              </a:solidFill>
              <a:prstDash val="solid"/>
              <a:headEnd type="none" w="med" len="med"/>
              <a:tailEnd type="stealth" w="med" len="med"/>
            </a:ln>
          </p:spPr>
        </p:sp>
        <p:sp>
          <p:nvSpPr>
            <p:cNvPr id="452623" name="Rectangle 15"/>
            <p:cNvSpPr/>
            <p:nvPr/>
          </p:nvSpPr>
          <p:spPr>
            <a:xfrm>
              <a:off x="657" y="1500"/>
              <a:ext cx="327" cy="235"/>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b</a:t>
              </a:r>
              <a:endParaRPr lang="en-US" altLang="zh-CN" b="1" baseline="-25000" dirty="0">
                <a:solidFill>
                  <a:srgbClr val="0033CC"/>
                </a:solidFill>
                <a:latin typeface="Times New Roman" panose="02020603050405020304" pitchFamily="18" charset="0"/>
              </a:endParaRPr>
            </a:p>
          </p:txBody>
        </p:sp>
        <p:sp>
          <p:nvSpPr>
            <p:cNvPr id="452624" name="Rectangle 16"/>
            <p:cNvSpPr/>
            <p:nvPr/>
          </p:nvSpPr>
          <p:spPr>
            <a:xfrm>
              <a:off x="1369" y="1316"/>
              <a:ext cx="327" cy="235"/>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c</a:t>
              </a:r>
              <a:endParaRPr lang="en-US" altLang="zh-CN" b="1" baseline="-25000" dirty="0">
                <a:solidFill>
                  <a:srgbClr val="0033CC"/>
                </a:solidFill>
                <a:latin typeface="Times New Roman" panose="02020603050405020304" pitchFamily="18" charset="0"/>
              </a:endParaRPr>
            </a:p>
          </p:txBody>
        </p:sp>
        <p:sp>
          <p:nvSpPr>
            <p:cNvPr id="452625" name="Line 17"/>
            <p:cNvSpPr/>
            <p:nvPr/>
          </p:nvSpPr>
          <p:spPr>
            <a:xfrm flipH="1">
              <a:off x="1208" y="1516"/>
              <a:ext cx="164" cy="0"/>
            </a:xfrm>
            <a:prstGeom prst="line">
              <a:avLst/>
            </a:prstGeom>
            <a:ln w="28575" cap="flat" cmpd="sng">
              <a:solidFill>
                <a:srgbClr val="FF0066"/>
              </a:solidFill>
              <a:prstDash val="solid"/>
              <a:headEnd type="none" w="med" len="med"/>
              <a:tailEnd type="stealth" w="med" len="med"/>
            </a:ln>
          </p:spPr>
        </p:sp>
        <p:sp>
          <p:nvSpPr>
            <p:cNvPr id="452626" name="Oval 18"/>
            <p:cNvSpPr/>
            <p:nvPr/>
          </p:nvSpPr>
          <p:spPr>
            <a:xfrm>
              <a:off x="1734" y="1571"/>
              <a:ext cx="47" cy="45"/>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2627" name="Oval 19"/>
            <p:cNvSpPr/>
            <p:nvPr/>
          </p:nvSpPr>
          <p:spPr>
            <a:xfrm>
              <a:off x="1739" y="2293"/>
              <a:ext cx="47" cy="45"/>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2628" name="Oval 20"/>
            <p:cNvSpPr/>
            <p:nvPr/>
          </p:nvSpPr>
          <p:spPr>
            <a:xfrm>
              <a:off x="467" y="1879"/>
              <a:ext cx="48" cy="45"/>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2629" name="Oval 21"/>
            <p:cNvSpPr/>
            <p:nvPr/>
          </p:nvSpPr>
          <p:spPr>
            <a:xfrm>
              <a:off x="467" y="2293"/>
              <a:ext cx="47" cy="45"/>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2630" name="Text Box 22"/>
            <p:cNvSpPr txBox="1"/>
            <p:nvPr/>
          </p:nvSpPr>
          <p:spPr>
            <a:xfrm>
              <a:off x="1548" y="1347"/>
              <a:ext cx="217" cy="204"/>
            </a:xfrm>
            <a:prstGeom prst="rect">
              <a:avLst/>
            </a:prstGeom>
            <a:noFill/>
            <a:ln w="9525">
              <a:noFill/>
            </a:ln>
          </p:spPr>
          <p:txBody>
            <a:bodyPr wrap="none">
              <a:spAutoFit/>
            </a:bodyPr>
            <a:p>
              <a:r>
                <a:rPr lang="en-US" altLang="zh-CN" sz="2000" b="1" dirty="0">
                  <a:solidFill>
                    <a:srgbClr val="FF66CC"/>
                  </a:solidFill>
                  <a:latin typeface="Times New Roman" panose="02020603050405020304" pitchFamily="18" charset="0"/>
                </a:rPr>
                <a:t>C</a:t>
              </a:r>
              <a:endParaRPr lang="en-US" altLang="zh-CN" sz="2000" b="1" dirty="0">
                <a:solidFill>
                  <a:srgbClr val="FF66CC"/>
                </a:solidFill>
                <a:latin typeface="Times New Roman" panose="02020603050405020304" pitchFamily="18" charset="0"/>
              </a:endParaRPr>
            </a:p>
          </p:txBody>
        </p:sp>
        <p:sp>
          <p:nvSpPr>
            <p:cNvPr id="452631" name="Rectangle 23"/>
            <p:cNvSpPr/>
            <p:nvPr/>
          </p:nvSpPr>
          <p:spPr>
            <a:xfrm>
              <a:off x="420" y="1639"/>
              <a:ext cx="209" cy="204"/>
            </a:xfrm>
            <a:prstGeom prst="rect">
              <a:avLst/>
            </a:prstGeom>
            <a:noFill/>
            <a:ln w="9525">
              <a:noFill/>
            </a:ln>
          </p:spPr>
          <p:txBody>
            <a:bodyPr wrap="none">
              <a:spAutoFit/>
            </a:bodyPr>
            <a:p>
              <a:r>
                <a:rPr lang="en-US" altLang="zh-CN" sz="2000" b="1" dirty="0">
                  <a:solidFill>
                    <a:srgbClr val="FF66CC"/>
                  </a:solidFill>
                  <a:latin typeface="Times New Roman" panose="02020603050405020304" pitchFamily="18" charset="0"/>
                </a:rPr>
                <a:t>B</a:t>
              </a:r>
              <a:endParaRPr lang="en-US" altLang="zh-CN" sz="2000" b="1" dirty="0">
                <a:solidFill>
                  <a:srgbClr val="FF66CC"/>
                </a:solidFill>
                <a:latin typeface="Times New Roman" panose="02020603050405020304" pitchFamily="18" charset="0"/>
              </a:endParaRPr>
            </a:p>
          </p:txBody>
        </p:sp>
        <p:sp>
          <p:nvSpPr>
            <p:cNvPr id="452632" name="Rectangle 24"/>
            <p:cNvSpPr/>
            <p:nvPr/>
          </p:nvSpPr>
          <p:spPr>
            <a:xfrm>
              <a:off x="1091" y="2075"/>
              <a:ext cx="208" cy="204"/>
            </a:xfrm>
            <a:prstGeom prst="rect">
              <a:avLst/>
            </a:prstGeom>
            <a:noFill/>
            <a:ln w="9525">
              <a:noFill/>
            </a:ln>
          </p:spPr>
          <p:txBody>
            <a:bodyPr wrap="none">
              <a:spAutoFit/>
            </a:bodyPr>
            <a:p>
              <a:r>
                <a:rPr lang="en-US" altLang="zh-CN" sz="2000" b="1" dirty="0">
                  <a:solidFill>
                    <a:srgbClr val="FF66CC"/>
                  </a:solidFill>
                  <a:latin typeface="Times New Roman" panose="02020603050405020304" pitchFamily="18" charset="0"/>
                </a:rPr>
                <a:t>E</a:t>
              </a:r>
              <a:endParaRPr lang="en-US" altLang="zh-CN" sz="2000" b="1" dirty="0">
                <a:solidFill>
                  <a:srgbClr val="FF66CC"/>
                </a:solidFill>
                <a:latin typeface="Times New Roman" panose="02020603050405020304" pitchFamily="18" charset="0"/>
              </a:endParaRPr>
            </a:p>
          </p:txBody>
        </p:sp>
      </p:grpSp>
      <p:grpSp>
        <p:nvGrpSpPr>
          <p:cNvPr id="3" name="Group 25"/>
          <p:cNvGrpSpPr/>
          <p:nvPr/>
        </p:nvGrpSpPr>
        <p:grpSpPr>
          <a:xfrm flipH="1">
            <a:off x="3162300" y="1565275"/>
            <a:ext cx="419100" cy="438150"/>
            <a:chOff x="1032" y="2762"/>
            <a:chExt cx="264" cy="276"/>
          </a:xfrm>
        </p:grpSpPr>
        <p:sp>
          <p:nvSpPr>
            <p:cNvPr id="452634" name="Line 26"/>
            <p:cNvSpPr/>
            <p:nvPr/>
          </p:nvSpPr>
          <p:spPr>
            <a:xfrm>
              <a:off x="1032" y="2762"/>
              <a:ext cx="0" cy="276"/>
            </a:xfrm>
            <a:prstGeom prst="line">
              <a:avLst/>
            </a:prstGeom>
            <a:ln w="57150" cap="flat" cmpd="sng">
              <a:solidFill>
                <a:srgbClr val="FF0066"/>
              </a:solidFill>
              <a:prstDash val="solid"/>
              <a:headEnd type="none" w="med" len="med"/>
              <a:tailEnd type="none" w="med" len="med"/>
            </a:ln>
          </p:spPr>
        </p:sp>
        <p:sp>
          <p:nvSpPr>
            <p:cNvPr id="452635" name="Line 27"/>
            <p:cNvSpPr/>
            <p:nvPr/>
          </p:nvSpPr>
          <p:spPr>
            <a:xfrm>
              <a:off x="1032" y="2772"/>
              <a:ext cx="264" cy="0"/>
            </a:xfrm>
            <a:prstGeom prst="line">
              <a:avLst/>
            </a:prstGeom>
            <a:ln w="57150" cap="flat" cmpd="sng">
              <a:solidFill>
                <a:srgbClr val="FF0066"/>
              </a:solidFill>
              <a:prstDash val="solid"/>
              <a:headEnd type="none" w="med" len="med"/>
              <a:tailEnd type="triangle" w="med" len="med"/>
            </a:ln>
          </p:spPr>
        </p:sp>
      </p:grpSp>
      <p:grpSp>
        <p:nvGrpSpPr>
          <p:cNvPr id="4" name="Group 28"/>
          <p:cNvGrpSpPr/>
          <p:nvPr/>
        </p:nvGrpSpPr>
        <p:grpSpPr>
          <a:xfrm>
            <a:off x="4217988" y="247650"/>
            <a:ext cx="4670425" cy="3200400"/>
            <a:chOff x="2657" y="156"/>
            <a:chExt cx="2942" cy="2016"/>
          </a:xfrm>
        </p:grpSpPr>
        <p:sp>
          <p:nvSpPr>
            <p:cNvPr id="452637" name="Line 29"/>
            <p:cNvSpPr/>
            <p:nvPr/>
          </p:nvSpPr>
          <p:spPr>
            <a:xfrm>
              <a:off x="2970" y="1884"/>
              <a:ext cx="2403" cy="0"/>
            </a:xfrm>
            <a:prstGeom prst="line">
              <a:avLst/>
            </a:prstGeom>
            <a:ln w="25400" cap="flat" cmpd="sng">
              <a:solidFill>
                <a:schemeClr val="tx1"/>
              </a:solidFill>
              <a:prstDash val="solid"/>
              <a:headEnd type="none" w="med" len="med"/>
              <a:tailEnd type="stealth" w="med" len="lg"/>
            </a:ln>
          </p:spPr>
        </p:sp>
        <p:sp>
          <p:nvSpPr>
            <p:cNvPr id="452638" name="Line 30"/>
            <p:cNvSpPr/>
            <p:nvPr/>
          </p:nvSpPr>
          <p:spPr>
            <a:xfrm flipV="1">
              <a:off x="3300" y="297"/>
              <a:ext cx="1259" cy="96"/>
            </a:xfrm>
            <a:prstGeom prst="line">
              <a:avLst/>
            </a:prstGeom>
            <a:ln w="38100" cap="flat" cmpd="sng">
              <a:solidFill>
                <a:schemeClr val="tx1"/>
              </a:solidFill>
              <a:prstDash val="solid"/>
              <a:headEnd type="none" w="med" len="med"/>
              <a:tailEnd type="none" w="med" len="lg"/>
            </a:ln>
          </p:spPr>
        </p:sp>
        <p:sp>
          <p:nvSpPr>
            <p:cNvPr id="452639" name="Freeform 31"/>
            <p:cNvSpPr/>
            <p:nvPr/>
          </p:nvSpPr>
          <p:spPr>
            <a:xfrm>
              <a:off x="3113" y="387"/>
              <a:ext cx="227" cy="182"/>
            </a:xfrm>
            <a:custGeom>
              <a:avLst/>
              <a:gdLst>
                <a:gd name="txL" fmla="*/ 0 w 227"/>
                <a:gd name="txT" fmla="*/ 0 h 182"/>
                <a:gd name="txR" fmla="*/ 227 w 227"/>
                <a:gd name="txB" fmla="*/ 182 h 182"/>
              </a:gdLst>
              <a:ahLst/>
              <a:cxnLst>
                <a:cxn ang="0">
                  <a:pos x="0" y="182"/>
                </a:cxn>
                <a:cxn ang="0">
                  <a:pos x="45" y="46"/>
                </a:cxn>
                <a:cxn ang="0">
                  <a:pos x="227" y="0"/>
                </a:cxn>
              </a:cxnLst>
              <a:rect l="txL" t="txT" r="txR" b="txB"/>
              <a:pathLst>
                <a:path w="227" h="182">
                  <a:moveTo>
                    <a:pt x="0" y="182"/>
                  </a:moveTo>
                  <a:cubicBezTo>
                    <a:pt x="3" y="129"/>
                    <a:pt x="7" y="76"/>
                    <a:pt x="45" y="46"/>
                  </a:cubicBezTo>
                  <a:cubicBezTo>
                    <a:pt x="83" y="16"/>
                    <a:pt x="197" y="8"/>
                    <a:pt x="227" y="0"/>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52640" name="Line 32"/>
            <p:cNvSpPr/>
            <p:nvPr/>
          </p:nvSpPr>
          <p:spPr>
            <a:xfrm rot="-138341" flipV="1">
              <a:off x="3180" y="675"/>
              <a:ext cx="1497" cy="91"/>
            </a:xfrm>
            <a:prstGeom prst="line">
              <a:avLst/>
            </a:prstGeom>
            <a:ln w="38100" cap="flat" cmpd="sng">
              <a:solidFill>
                <a:schemeClr val="tx1"/>
              </a:solidFill>
              <a:prstDash val="solid"/>
              <a:headEnd type="none" w="med" len="med"/>
              <a:tailEnd type="none" w="med" len="lg"/>
            </a:ln>
          </p:spPr>
        </p:sp>
        <p:sp>
          <p:nvSpPr>
            <p:cNvPr id="452641" name="Line 33"/>
            <p:cNvSpPr/>
            <p:nvPr/>
          </p:nvSpPr>
          <p:spPr>
            <a:xfrm rot="-76144" flipV="1">
              <a:off x="3174" y="1055"/>
              <a:ext cx="1633" cy="91"/>
            </a:xfrm>
            <a:prstGeom prst="line">
              <a:avLst/>
            </a:prstGeom>
            <a:ln w="38100" cap="flat" cmpd="sng">
              <a:solidFill>
                <a:schemeClr val="tx1"/>
              </a:solidFill>
              <a:prstDash val="solid"/>
              <a:headEnd type="none" w="med" len="med"/>
              <a:tailEnd type="none" w="med" len="lg"/>
            </a:ln>
          </p:spPr>
        </p:sp>
        <p:sp>
          <p:nvSpPr>
            <p:cNvPr id="452642" name="Line 34"/>
            <p:cNvSpPr/>
            <p:nvPr/>
          </p:nvSpPr>
          <p:spPr>
            <a:xfrm rot="-5543" flipV="1">
              <a:off x="3139" y="1430"/>
              <a:ext cx="1724" cy="91"/>
            </a:xfrm>
            <a:prstGeom prst="line">
              <a:avLst/>
            </a:prstGeom>
            <a:ln w="38100" cap="flat" cmpd="sng">
              <a:solidFill>
                <a:schemeClr val="tx1"/>
              </a:solidFill>
              <a:prstDash val="solid"/>
              <a:headEnd type="none" w="med" len="med"/>
              <a:tailEnd type="none" w="med" len="lg"/>
            </a:ln>
          </p:spPr>
        </p:sp>
        <p:grpSp>
          <p:nvGrpSpPr>
            <p:cNvPr id="452643" name="Group 35"/>
            <p:cNvGrpSpPr/>
            <p:nvPr/>
          </p:nvGrpSpPr>
          <p:grpSpPr>
            <a:xfrm>
              <a:off x="2973" y="1793"/>
              <a:ext cx="1994" cy="90"/>
              <a:chOff x="1612" y="2976"/>
              <a:chExt cx="2185" cy="102"/>
            </a:xfrm>
          </p:grpSpPr>
          <p:sp>
            <p:nvSpPr>
              <p:cNvPr id="452644" name="Line 36"/>
              <p:cNvSpPr/>
              <p:nvPr/>
            </p:nvSpPr>
            <p:spPr>
              <a:xfrm flipV="1">
                <a:off x="1927" y="2976"/>
                <a:ext cx="1870" cy="37"/>
              </a:xfrm>
              <a:prstGeom prst="line">
                <a:avLst/>
              </a:prstGeom>
              <a:ln w="38100" cap="flat" cmpd="sng">
                <a:solidFill>
                  <a:schemeClr val="tx1"/>
                </a:solidFill>
                <a:prstDash val="solid"/>
                <a:headEnd type="none" w="med" len="med"/>
                <a:tailEnd type="none" w="med" len="lg"/>
              </a:ln>
            </p:spPr>
          </p:sp>
          <p:sp>
            <p:nvSpPr>
              <p:cNvPr id="452645" name="Freeform 37"/>
              <p:cNvSpPr/>
              <p:nvPr/>
            </p:nvSpPr>
            <p:spPr>
              <a:xfrm>
                <a:off x="1612" y="3010"/>
                <a:ext cx="359" cy="68"/>
              </a:xfrm>
              <a:custGeom>
                <a:avLst/>
                <a:gdLst>
                  <a:gd name="txL" fmla="*/ 0 w 359"/>
                  <a:gd name="txT" fmla="*/ 0 h 68"/>
                  <a:gd name="txR" fmla="*/ 359 w 359"/>
                  <a:gd name="txB" fmla="*/ 68 h 68"/>
                </a:gdLst>
                <a:ahLst/>
                <a:cxnLst>
                  <a:cxn ang="0">
                    <a:pos x="0" y="68"/>
                  </a:cxn>
                  <a:cxn ang="0">
                    <a:pos x="164" y="14"/>
                  </a:cxn>
                  <a:cxn ang="0">
                    <a:pos x="359" y="0"/>
                  </a:cxn>
                </a:cxnLst>
                <a:rect l="txL" t="txT" r="txR" b="txB"/>
                <a:pathLst>
                  <a:path w="359" h="68">
                    <a:moveTo>
                      <a:pt x="0" y="68"/>
                    </a:moveTo>
                    <a:cubicBezTo>
                      <a:pt x="27" y="59"/>
                      <a:pt x="104" y="25"/>
                      <a:pt x="164" y="14"/>
                    </a:cubicBezTo>
                    <a:cubicBezTo>
                      <a:pt x="224" y="3"/>
                      <a:pt x="319" y="3"/>
                      <a:pt x="359" y="0"/>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grpSp>
        <p:sp>
          <p:nvSpPr>
            <p:cNvPr id="452646" name="Freeform 38"/>
            <p:cNvSpPr/>
            <p:nvPr/>
          </p:nvSpPr>
          <p:spPr>
            <a:xfrm>
              <a:off x="3066" y="792"/>
              <a:ext cx="126" cy="162"/>
            </a:xfrm>
            <a:custGeom>
              <a:avLst/>
              <a:gdLst>
                <a:gd name="txL" fmla="*/ 0 w 126"/>
                <a:gd name="txT" fmla="*/ 0 h 162"/>
                <a:gd name="txR" fmla="*/ 126 w 126"/>
                <a:gd name="txB" fmla="*/ 162 h 162"/>
              </a:gdLst>
              <a:ahLst/>
              <a:cxnLst>
                <a:cxn ang="0">
                  <a:pos x="0" y="162"/>
                </a:cxn>
                <a:cxn ang="0">
                  <a:pos x="30" y="54"/>
                </a:cxn>
                <a:cxn ang="0">
                  <a:pos x="126" y="0"/>
                </a:cxn>
              </a:cxnLst>
              <a:rect l="txL" t="txT" r="txR" b="txB"/>
              <a:pathLst>
                <a:path w="126" h="162">
                  <a:moveTo>
                    <a:pt x="0" y="162"/>
                  </a:moveTo>
                  <a:cubicBezTo>
                    <a:pt x="6" y="144"/>
                    <a:pt x="9" y="81"/>
                    <a:pt x="30" y="54"/>
                  </a:cubicBezTo>
                  <a:cubicBezTo>
                    <a:pt x="51" y="27"/>
                    <a:pt x="106" y="11"/>
                    <a:pt x="126" y="0"/>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52647" name="Freeform 39"/>
            <p:cNvSpPr/>
            <p:nvPr/>
          </p:nvSpPr>
          <p:spPr>
            <a:xfrm>
              <a:off x="3035" y="1157"/>
              <a:ext cx="184" cy="108"/>
            </a:xfrm>
            <a:custGeom>
              <a:avLst/>
              <a:gdLst>
                <a:gd name="txL" fmla="*/ 0 w 184"/>
                <a:gd name="txT" fmla="*/ 0 h 108"/>
                <a:gd name="txR" fmla="*/ 184 w 184"/>
                <a:gd name="txB" fmla="*/ 108 h 108"/>
              </a:gdLst>
              <a:ahLst/>
              <a:cxnLst>
                <a:cxn ang="0">
                  <a:pos x="0" y="108"/>
                </a:cxn>
                <a:cxn ang="0">
                  <a:pos x="36" y="18"/>
                </a:cxn>
                <a:cxn ang="0">
                  <a:pos x="184" y="1"/>
                </a:cxn>
              </a:cxnLst>
              <a:rect l="txL" t="txT" r="txR" b="txB"/>
              <a:pathLst>
                <a:path w="184" h="108">
                  <a:moveTo>
                    <a:pt x="0" y="108"/>
                  </a:moveTo>
                  <a:cubicBezTo>
                    <a:pt x="6" y="93"/>
                    <a:pt x="6" y="36"/>
                    <a:pt x="36" y="18"/>
                  </a:cubicBezTo>
                  <a:cubicBezTo>
                    <a:pt x="66" y="0"/>
                    <a:pt x="153" y="5"/>
                    <a:pt x="184" y="1"/>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52648" name="Freeform 40"/>
            <p:cNvSpPr/>
            <p:nvPr/>
          </p:nvSpPr>
          <p:spPr>
            <a:xfrm>
              <a:off x="3004" y="1520"/>
              <a:ext cx="136" cy="92"/>
            </a:xfrm>
            <a:custGeom>
              <a:avLst/>
              <a:gdLst>
                <a:gd name="txL" fmla="*/ 0 w 136"/>
                <a:gd name="txT" fmla="*/ 0 h 92"/>
                <a:gd name="txR" fmla="*/ 136 w 136"/>
                <a:gd name="txB" fmla="*/ 92 h 92"/>
              </a:gdLst>
              <a:ahLst/>
              <a:cxnLst>
                <a:cxn ang="0">
                  <a:pos x="0" y="92"/>
                </a:cxn>
                <a:cxn ang="0">
                  <a:pos x="43" y="15"/>
                </a:cxn>
                <a:cxn ang="0">
                  <a:pos x="136" y="1"/>
                </a:cxn>
              </a:cxnLst>
              <a:rect l="txL" t="txT" r="txR" b="txB"/>
              <a:pathLst>
                <a:path w="136" h="92">
                  <a:moveTo>
                    <a:pt x="0" y="92"/>
                  </a:moveTo>
                  <a:cubicBezTo>
                    <a:pt x="7" y="79"/>
                    <a:pt x="20" y="30"/>
                    <a:pt x="43" y="15"/>
                  </a:cubicBezTo>
                  <a:cubicBezTo>
                    <a:pt x="66" y="0"/>
                    <a:pt x="117" y="4"/>
                    <a:pt x="136" y="1"/>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52649" name="Line 41"/>
            <p:cNvSpPr/>
            <p:nvPr/>
          </p:nvSpPr>
          <p:spPr>
            <a:xfrm>
              <a:off x="3837" y="444"/>
              <a:ext cx="0" cy="1440"/>
            </a:xfrm>
            <a:prstGeom prst="line">
              <a:avLst/>
            </a:prstGeom>
            <a:ln w="19050" cap="flat" cmpd="sng">
              <a:solidFill>
                <a:schemeClr val="tx1"/>
              </a:solidFill>
              <a:prstDash val="dash"/>
              <a:headEnd type="none" w="med" len="med"/>
              <a:tailEnd type="none" w="sm" len="lg"/>
            </a:ln>
          </p:spPr>
        </p:sp>
        <p:sp>
          <p:nvSpPr>
            <p:cNvPr id="452650" name="Line 42"/>
            <p:cNvSpPr/>
            <p:nvPr/>
          </p:nvSpPr>
          <p:spPr>
            <a:xfrm flipH="1">
              <a:off x="2952" y="1116"/>
              <a:ext cx="1728" cy="0"/>
            </a:xfrm>
            <a:prstGeom prst="line">
              <a:avLst/>
            </a:prstGeom>
            <a:ln w="19050" cap="flat" cmpd="sng">
              <a:solidFill>
                <a:srgbClr val="000099"/>
              </a:solidFill>
              <a:prstDash val="dash"/>
              <a:headEnd type="none" w="med" len="med"/>
              <a:tailEnd type="none" w="sm" len="lg"/>
            </a:ln>
          </p:spPr>
        </p:sp>
        <p:sp>
          <p:nvSpPr>
            <p:cNvPr id="452651" name="Text Box 43"/>
            <p:cNvSpPr txBox="1"/>
            <p:nvPr/>
          </p:nvSpPr>
          <p:spPr>
            <a:xfrm>
              <a:off x="3576" y="828"/>
              <a:ext cx="265" cy="288"/>
            </a:xfrm>
            <a:prstGeom prst="rect">
              <a:avLst/>
            </a:prstGeom>
            <a:noFill/>
            <a:ln w="9525">
              <a:noFill/>
            </a:ln>
          </p:spPr>
          <p:txBody>
            <a:bodyPr wrap="none" anchor="ctr" anchorCtr="0">
              <a:spAutoFit/>
            </a:bodyPr>
            <a:p>
              <a:pPr algn="ctr"/>
              <a:r>
                <a:rPr lang="en-US" altLang="zh-CN" b="1" dirty="0">
                  <a:solidFill>
                    <a:srgbClr val="FF0066"/>
                  </a:solidFill>
                  <a:latin typeface="Times New Roman" panose="02020603050405020304" pitchFamily="18" charset="0"/>
                </a:rPr>
                <a:t>Q</a:t>
              </a:r>
              <a:endParaRPr lang="en-US" altLang="zh-CN" dirty="0">
                <a:solidFill>
                  <a:srgbClr val="FF0066"/>
                </a:solidFill>
                <a:latin typeface="Times New Roman" panose="02020603050405020304" pitchFamily="18" charset="0"/>
              </a:endParaRPr>
            </a:p>
          </p:txBody>
        </p:sp>
        <p:sp>
          <p:nvSpPr>
            <p:cNvPr id="452652" name="Text Box 44"/>
            <p:cNvSpPr txBox="1"/>
            <p:nvPr/>
          </p:nvSpPr>
          <p:spPr>
            <a:xfrm>
              <a:off x="2657" y="156"/>
              <a:ext cx="357" cy="288"/>
            </a:xfrm>
            <a:prstGeom prst="rect">
              <a:avLst/>
            </a:prstGeom>
            <a:noFill/>
            <a:ln w="9525">
              <a:noFill/>
            </a:ln>
          </p:spPr>
          <p:txBody>
            <a:bodyPr wrap="none" anchor="ctr" anchorCtr="0">
              <a:spAutoFit/>
            </a:bodyPr>
            <a:p>
              <a:pPr algn="ctr"/>
              <a:r>
                <a:rPr lang="en-US" altLang="zh-CN" b="1" i="1" dirty="0">
                  <a:solidFill>
                    <a:srgbClr val="000000"/>
                  </a:solidFill>
                  <a:latin typeface="Times New Roman" panose="02020603050405020304" pitchFamily="18" charset="0"/>
                </a:rPr>
                <a:t>i</a:t>
              </a:r>
              <a:r>
                <a:rPr lang="en-US" altLang="zh-CN" b="1" baseline="-25000" dirty="0">
                  <a:solidFill>
                    <a:srgbClr val="000000"/>
                  </a:solidFill>
                  <a:latin typeface="Times New Roman" panose="02020603050405020304" pitchFamily="18" charset="0"/>
                </a:rPr>
                <a:t>C</a:t>
              </a:r>
              <a:r>
                <a:rPr lang="en-US" altLang="zh-CN" b="1" i="1" dirty="0">
                  <a:solidFill>
                    <a:srgbClr val="006600"/>
                  </a:solidFill>
                  <a:latin typeface="Times New Roman" panose="02020603050405020304" pitchFamily="18" charset="0"/>
                </a:rPr>
                <a:t>  </a:t>
              </a:r>
              <a:endParaRPr lang="en-US" altLang="zh-CN" b="1" i="1" dirty="0">
                <a:solidFill>
                  <a:srgbClr val="006600"/>
                </a:solidFill>
                <a:latin typeface="Times New Roman" panose="02020603050405020304" pitchFamily="18" charset="0"/>
              </a:endParaRPr>
            </a:p>
          </p:txBody>
        </p:sp>
        <p:sp>
          <p:nvSpPr>
            <p:cNvPr id="452653" name="Oval 45"/>
            <p:cNvSpPr/>
            <p:nvPr/>
          </p:nvSpPr>
          <p:spPr>
            <a:xfrm>
              <a:off x="3813" y="1089"/>
              <a:ext cx="50" cy="50"/>
            </a:xfrm>
            <a:prstGeom prst="ellipse">
              <a:avLst/>
            </a:prstGeom>
            <a:solidFill>
              <a:srgbClr val="FF0066"/>
            </a:solidFill>
            <a:ln w="28575" cap="flat" cmpd="sng">
              <a:solidFill>
                <a:srgbClr val="FF66CC"/>
              </a:solidFill>
              <a:prstDash val="soli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52654" name="Line 46"/>
            <p:cNvSpPr/>
            <p:nvPr/>
          </p:nvSpPr>
          <p:spPr>
            <a:xfrm flipV="1">
              <a:off x="2970" y="540"/>
              <a:ext cx="144" cy="1344"/>
            </a:xfrm>
            <a:prstGeom prst="line">
              <a:avLst/>
            </a:prstGeom>
            <a:ln w="38100" cap="flat" cmpd="sng">
              <a:solidFill>
                <a:schemeClr val="tx1"/>
              </a:solidFill>
              <a:prstDash val="solid"/>
              <a:headEnd type="none" w="med" len="lg"/>
              <a:tailEnd type="none" w="med" len="lg"/>
            </a:ln>
          </p:spPr>
        </p:sp>
        <p:sp>
          <p:nvSpPr>
            <p:cNvPr id="452655" name="Text Box 47"/>
            <p:cNvSpPr txBox="1"/>
            <p:nvPr/>
          </p:nvSpPr>
          <p:spPr>
            <a:xfrm>
              <a:off x="2712" y="948"/>
              <a:ext cx="283" cy="288"/>
            </a:xfrm>
            <a:prstGeom prst="rect">
              <a:avLst/>
            </a:prstGeom>
            <a:noFill/>
            <a:ln w="25400">
              <a:noFill/>
            </a:ln>
          </p:spPr>
          <p:txBody>
            <a:bodyPr wrap="none">
              <a:spAutoFit/>
            </a:bodyPr>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C</a:t>
              </a:r>
              <a:endParaRPr lang="en-US" altLang="zh-CN" b="1" baseline="-25000" dirty="0">
                <a:solidFill>
                  <a:srgbClr val="FF0066"/>
                </a:solidFill>
                <a:latin typeface="Times New Roman" panose="02020603050405020304" pitchFamily="18" charset="0"/>
              </a:endParaRPr>
            </a:p>
          </p:txBody>
        </p:sp>
        <p:sp>
          <p:nvSpPr>
            <p:cNvPr id="452656" name="Text Box 48"/>
            <p:cNvSpPr txBox="1"/>
            <p:nvPr/>
          </p:nvSpPr>
          <p:spPr>
            <a:xfrm>
              <a:off x="3672" y="1860"/>
              <a:ext cx="432" cy="288"/>
            </a:xfrm>
            <a:prstGeom prst="rect">
              <a:avLst/>
            </a:prstGeom>
            <a:noFill/>
            <a:ln w="25400">
              <a:noFill/>
            </a:ln>
          </p:spPr>
          <p:txBody>
            <a:bodyPr wrap="none">
              <a:spAutoFit/>
            </a:bodyPr>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CE</a:t>
              </a:r>
              <a:endParaRPr lang="en-US" altLang="zh-CN" b="1" baseline="-25000" dirty="0">
                <a:solidFill>
                  <a:srgbClr val="FF0066"/>
                </a:solidFill>
                <a:latin typeface="Times New Roman" panose="02020603050405020304" pitchFamily="18" charset="0"/>
              </a:endParaRPr>
            </a:p>
          </p:txBody>
        </p:sp>
        <p:sp>
          <p:nvSpPr>
            <p:cNvPr id="452657" name="Line 49"/>
            <p:cNvSpPr/>
            <p:nvPr/>
          </p:nvSpPr>
          <p:spPr>
            <a:xfrm flipV="1">
              <a:off x="2964" y="204"/>
              <a:ext cx="0" cy="1680"/>
            </a:xfrm>
            <a:prstGeom prst="line">
              <a:avLst/>
            </a:prstGeom>
            <a:ln w="25400" cap="flat" cmpd="sng">
              <a:solidFill>
                <a:schemeClr val="tx1"/>
              </a:solidFill>
              <a:prstDash val="solid"/>
              <a:headEnd type="none" w="med" len="lg"/>
              <a:tailEnd type="stealth" w="med" len="lg"/>
            </a:ln>
          </p:spPr>
        </p:sp>
        <p:sp>
          <p:nvSpPr>
            <p:cNvPr id="452658" name="Text Box 50"/>
            <p:cNvSpPr txBox="1"/>
            <p:nvPr/>
          </p:nvSpPr>
          <p:spPr>
            <a:xfrm>
              <a:off x="5103" y="1884"/>
              <a:ext cx="496" cy="288"/>
            </a:xfrm>
            <a:prstGeom prst="rect">
              <a:avLst/>
            </a:prstGeom>
            <a:noFill/>
            <a:ln w="9525">
              <a:noFill/>
            </a:ln>
          </p:spPr>
          <p:txBody>
            <a:bodyPr wrap="none" anchor="ctr" anchorCtr="0">
              <a:spAutoFit/>
            </a:bodyPr>
            <a:p>
              <a:pPr algn="ctr"/>
              <a:r>
                <a:rPr lang="en-US" altLang="zh-CN" b="1" i="1" dirty="0">
                  <a:latin typeface="Times New Roman" panose="02020603050405020304" pitchFamily="18" charset="0"/>
                </a:rPr>
                <a:t>u</a:t>
              </a:r>
              <a:r>
                <a:rPr lang="en-US" altLang="zh-CN" b="1" baseline="-25000" dirty="0">
                  <a:latin typeface="Times New Roman" panose="02020603050405020304" pitchFamily="18" charset="0"/>
                </a:rPr>
                <a:t>CE</a:t>
              </a:r>
              <a:r>
                <a:rPr lang="en-US" altLang="zh-CN" b="1" i="1" dirty="0">
                  <a:solidFill>
                    <a:srgbClr val="006600"/>
                  </a:solidFill>
                  <a:latin typeface="Times New Roman" panose="02020603050405020304" pitchFamily="18" charset="0"/>
                </a:rPr>
                <a:t>  </a:t>
              </a:r>
              <a:endParaRPr lang="en-US" altLang="zh-CN" b="1" i="1" dirty="0">
                <a:solidFill>
                  <a:srgbClr val="006600"/>
                </a:solidFill>
                <a:latin typeface="Times New Roman" panose="02020603050405020304" pitchFamily="18" charset="0"/>
              </a:endParaRPr>
            </a:p>
          </p:txBody>
        </p:sp>
      </p:grpSp>
      <p:grpSp>
        <p:nvGrpSpPr>
          <p:cNvPr id="6" name="Group 51"/>
          <p:cNvGrpSpPr/>
          <p:nvPr/>
        </p:nvGrpSpPr>
        <p:grpSpPr>
          <a:xfrm>
            <a:off x="6029325" y="990600"/>
            <a:ext cx="2524125" cy="1384300"/>
            <a:chOff x="3798" y="624"/>
            <a:chExt cx="1590" cy="872"/>
          </a:xfrm>
        </p:grpSpPr>
        <p:sp>
          <p:nvSpPr>
            <p:cNvPr id="452660" name="Line 52"/>
            <p:cNvSpPr/>
            <p:nvPr/>
          </p:nvSpPr>
          <p:spPr>
            <a:xfrm>
              <a:off x="4680" y="636"/>
              <a:ext cx="432" cy="0"/>
            </a:xfrm>
            <a:prstGeom prst="line">
              <a:avLst/>
            </a:prstGeom>
            <a:ln w="12700" cap="flat" cmpd="sng">
              <a:solidFill>
                <a:srgbClr val="FF66CC"/>
              </a:solidFill>
              <a:prstDash val="sysDot"/>
              <a:headEnd type="none" w="med" len="lg"/>
              <a:tailEnd type="none" w="med" len="lg"/>
            </a:ln>
          </p:spPr>
        </p:sp>
        <p:sp>
          <p:nvSpPr>
            <p:cNvPr id="452661" name="Line 53"/>
            <p:cNvSpPr/>
            <p:nvPr/>
          </p:nvSpPr>
          <p:spPr>
            <a:xfrm rot="-5400000">
              <a:off x="4590" y="1032"/>
              <a:ext cx="816" cy="0"/>
            </a:xfrm>
            <a:prstGeom prst="line">
              <a:avLst/>
            </a:prstGeom>
            <a:ln w="19050" cap="flat" cmpd="sng">
              <a:solidFill>
                <a:srgbClr val="FF66CC"/>
              </a:solidFill>
              <a:prstDash val="solid"/>
              <a:headEnd type="stealth" w="med" len="lg"/>
              <a:tailEnd type="stealth" w="med" len="lg"/>
            </a:ln>
          </p:spPr>
        </p:sp>
        <p:sp>
          <p:nvSpPr>
            <p:cNvPr id="452662" name="Rectangle 54"/>
            <p:cNvSpPr/>
            <p:nvPr/>
          </p:nvSpPr>
          <p:spPr>
            <a:xfrm>
              <a:off x="4984" y="937"/>
              <a:ext cx="404" cy="250"/>
            </a:xfrm>
            <a:prstGeom prst="rect">
              <a:avLst/>
            </a:prstGeom>
            <a:noFill/>
            <a:ln w="25400">
              <a:noFill/>
            </a:ln>
          </p:spPr>
          <p:txBody>
            <a:bodyPr wrap="none">
              <a:spAutoFit/>
            </a:bodyPr>
            <a:p>
              <a:r>
                <a:rPr lang="en-US" altLang="zh-CN" sz="2000" b="1" dirty="0">
                  <a:solidFill>
                    <a:srgbClr val="FF66CC"/>
                  </a:solidFill>
                  <a:latin typeface="Times New Roman" panose="02020603050405020304" pitchFamily="18" charset="0"/>
                  <a:sym typeface="Wingdings 3" pitchFamily="18" charset="2"/>
                </a:rPr>
                <a:t></a:t>
              </a:r>
              <a:r>
                <a:rPr lang="en-US" altLang="zh-CN" sz="2000" b="1" i="1" dirty="0">
                  <a:solidFill>
                    <a:srgbClr val="FF66CC"/>
                  </a:solidFill>
                  <a:latin typeface="Times New Roman" panose="02020603050405020304" pitchFamily="18" charset="0"/>
                  <a:sym typeface="Wingdings 3" pitchFamily="18" charset="2"/>
                </a:rPr>
                <a:t>I</a:t>
              </a:r>
              <a:r>
                <a:rPr lang="en-US" altLang="zh-CN" sz="2000" b="1" baseline="-25000" dirty="0">
                  <a:solidFill>
                    <a:srgbClr val="FF66CC"/>
                  </a:solidFill>
                  <a:latin typeface="Times New Roman" panose="02020603050405020304" pitchFamily="18" charset="0"/>
                  <a:sym typeface="Wingdings 3" pitchFamily="18" charset="2"/>
                </a:rPr>
                <a:t>B</a:t>
              </a:r>
              <a:endParaRPr lang="en-US" altLang="zh-CN" sz="2000" b="1" baseline="-25000" dirty="0">
                <a:solidFill>
                  <a:srgbClr val="FF66CC"/>
                </a:solidFill>
                <a:latin typeface="Times New Roman" panose="02020603050405020304" pitchFamily="18" charset="0"/>
                <a:sym typeface="Wingdings 3" pitchFamily="18" charset="2"/>
              </a:endParaRPr>
            </a:p>
          </p:txBody>
        </p:sp>
        <p:sp>
          <p:nvSpPr>
            <p:cNvPr id="452663" name="Line 55"/>
            <p:cNvSpPr/>
            <p:nvPr/>
          </p:nvSpPr>
          <p:spPr>
            <a:xfrm>
              <a:off x="4824" y="1434"/>
              <a:ext cx="336" cy="0"/>
            </a:xfrm>
            <a:prstGeom prst="line">
              <a:avLst/>
            </a:prstGeom>
            <a:ln w="12700" cap="flat" cmpd="sng">
              <a:solidFill>
                <a:srgbClr val="FF66CC"/>
              </a:solidFill>
              <a:prstDash val="sysDot"/>
              <a:headEnd type="none" w="med" len="lg"/>
              <a:tailEnd type="none" w="med" len="lg"/>
            </a:ln>
          </p:spPr>
        </p:sp>
        <p:sp>
          <p:nvSpPr>
            <p:cNvPr id="452664" name="Oval 56"/>
            <p:cNvSpPr/>
            <p:nvPr/>
          </p:nvSpPr>
          <p:spPr>
            <a:xfrm>
              <a:off x="3810" y="678"/>
              <a:ext cx="50" cy="50"/>
            </a:xfrm>
            <a:prstGeom prst="ellipse">
              <a:avLst/>
            </a:prstGeom>
            <a:solidFill>
              <a:srgbClr val="FF0066"/>
            </a:solidFill>
            <a:ln w="28575" cap="flat" cmpd="sng">
              <a:solidFill>
                <a:srgbClr val="FF66CC"/>
              </a:solidFill>
              <a:prstDash val="soli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52665" name="Oval 57"/>
            <p:cNvSpPr/>
            <p:nvPr/>
          </p:nvSpPr>
          <p:spPr>
            <a:xfrm>
              <a:off x="3798" y="1446"/>
              <a:ext cx="50" cy="50"/>
            </a:xfrm>
            <a:prstGeom prst="ellipse">
              <a:avLst/>
            </a:prstGeom>
            <a:solidFill>
              <a:srgbClr val="FF0066"/>
            </a:solidFill>
            <a:ln w="28575" cap="flat" cmpd="sng">
              <a:solidFill>
                <a:srgbClr val="FF66CC"/>
              </a:solidFill>
              <a:prstDash val="solid"/>
              <a:headEnd type="none" w="med" len="med"/>
              <a:tailEnd type="none" w="sm" len="lg"/>
            </a:ln>
          </p:spPr>
          <p:txBody>
            <a:bodyPr wrap="none" anchor="ctr" anchorCtr="0"/>
            <a:p>
              <a:endParaRPr lang="zh-CN" altLang="en-US" dirty="0">
                <a:latin typeface="Times New Roman" panose="02020603050405020304" pitchFamily="18" charset="0"/>
              </a:endParaRPr>
            </a:p>
          </p:txBody>
        </p:sp>
      </p:grpSp>
      <p:grpSp>
        <p:nvGrpSpPr>
          <p:cNvPr id="7" name="Group 58"/>
          <p:cNvGrpSpPr/>
          <p:nvPr/>
        </p:nvGrpSpPr>
        <p:grpSpPr>
          <a:xfrm>
            <a:off x="3762375" y="1095375"/>
            <a:ext cx="2409825" cy="1295400"/>
            <a:chOff x="2370" y="690"/>
            <a:chExt cx="1518" cy="816"/>
          </a:xfrm>
        </p:grpSpPr>
        <p:sp>
          <p:nvSpPr>
            <p:cNvPr id="452667" name="Line 59"/>
            <p:cNvSpPr/>
            <p:nvPr/>
          </p:nvSpPr>
          <p:spPr>
            <a:xfrm flipH="1" flipV="1">
              <a:off x="2682" y="714"/>
              <a:ext cx="1206" cy="12"/>
            </a:xfrm>
            <a:prstGeom prst="line">
              <a:avLst/>
            </a:prstGeom>
            <a:ln w="19050" cap="flat" cmpd="sng">
              <a:solidFill>
                <a:srgbClr val="0000FF"/>
              </a:solidFill>
              <a:prstDash val="dash"/>
              <a:headEnd type="none" w="med" len="med"/>
              <a:tailEnd type="none" w="sm" len="lg"/>
            </a:ln>
          </p:spPr>
        </p:sp>
        <p:sp>
          <p:nvSpPr>
            <p:cNvPr id="452668" name="Line 60"/>
            <p:cNvSpPr/>
            <p:nvPr/>
          </p:nvSpPr>
          <p:spPr>
            <a:xfrm flipH="1">
              <a:off x="2664" y="1500"/>
              <a:ext cx="1152" cy="0"/>
            </a:xfrm>
            <a:prstGeom prst="line">
              <a:avLst/>
            </a:prstGeom>
            <a:ln w="19050" cap="flat" cmpd="sng">
              <a:solidFill>
                <a:srgbClr val="0000FF"/>
              </a:solidFill>
              <a:prstDash val="dash"/>
              <a:headEnd type="none" w="med" len="lg"/>
              <a:tailEnd type="none" w="med" len="lg"/>
            </a:ln>
          </p:spPr>
        </p:sp>
        <p:sp>
          <p:nvSpPr>
            <p:cNvPr id="452669" name="Line 61"/>
            <p:cNvSpPr/>
            <p:nvPr/>
          </p:nvSpPr>
          <p:spPr>
            <a:xfrm rot="-5400000">
              <a:off x="2340" y="1098"/>
              <a:ext cx="816" cy="0"/>
            </a:xfrm>
            <a:prstGeom prst="line">
              <a:avLst/>
            </a:prstGeom>
            <a:ln w="19050" cap="flat" cmpd="sng">
              <a:solidFill>
                <a:srgbClr val="0000FF"/>
              </a:solidFill>
              <a:prstDash val="solid"/>
              <a:headEnd type="stealth" w="med" len="lg"/>
              <a:tailEnd type="stealth" w="med" len="lg"/>
            </a:ln>
          </p:spPr>
        </p:sp>
        <p:sp>
          <p:nvSpPr>
            <p:cNvPr id="452670" name="Rectangle 62"/>
            <p:cNvSpPr/>
            <p:nvPr/>
          </p:nvSpPr>
          <p:spPr>
            <a:xfrm>
              <a:off x="2370" y="1003"/>
              <a:ext cx="410" cy="250"/>
            </a:xfrm>
            <a:prstGeom prst="rect">
              <a:avLst/>
            </a:prstGeom>
            <a:noFill/>
            <a:ln w="25400">
              <a:noFill/>
            </a:ln>
          </p:spPr>
          <p:txBody>
            <a:bodyPr wrap="none">
              <a:spAutoFit/>
            </a:bodyPr>
            <a:p>
              <a:r>
                <a:rPr lang="en-US" altLang="zh-CN" sz="2000" b="1" dirty="0">
                  <a:solidFill>
                    <a:srgbClr val="3333CC"/>
                  </a:solidFill>
                  <a:latin typeface="Times New Roman" panose="02020603050405020304" pitchFamily="18" charset="0"/>
                  <a:sym typeface="Wingdings 3" pitchFamily="18" charset="2"/>
                </a:rPr>
                <a:t></a:t>
              </a:r>
              <a:r>
                <a:rPr lang="en-US" altLang="zh-CN" sz="2000" b="1" i="1" dirty="0">
                  <a:solidFill>
                    <a:srgbClr val="3333CC"/>
                  </a:solidFill>
                  <a:latin typeface="Times New Roman" panose="02020603050405020304" pitchFamily="18" charset="0"/>
                  <a:sym typeface="Wingdings 3" pitchFamily="18" charset="2"/>
                </a:rPr>
                <a:t>I</a:t>
              </a:r>
              <a:r>
                <a:rPr lang="en-US" altLang="zh-CN" sz="2000" b="1" baseline="-25000" dirty="0">
                  <a:solidFill>
                    <a:srgbClr val="3333CC"/>
                  </a:solidFill>
                  <a:latin typeface="Times New Roman" panose="02020603050405020304" pitchFamily="18" charset="0"/>
                  <a:sym typeface="Wingdings 3" pitchFamily="18" charset="2"/>
                </a:rPr>
                <a:t>C</a:t>
              </a:r>
              <a:endParaRPr lang="en-US" altLang="zh-CN" sz="2000" b="1" baseline="-25000" dirty="0">
                <a:solidFill>
                  <a:srgbClr val="3333CC"/>
                </a:solidFill>
                <a:latin typeface="Times New Roman" panose="02020603050405020304" pitchFamily="18" charset="0"/>
                <a:sym typeface="Wingdings 3" pitchFamily="18" charset="2"/>
              </a:endParaRPr>
            </a:p>
          </p:txBody>
        </p:sp>
        <p:sp>
          <p:nvSpPr>
            <p:cNvPr id="452671" name="Text Box 63"/>
            <p:cNvSpPr txBox="1"/>
            <p:nvPr/>
          </p:nvSpPr>
          <p:spPr>
            <a:xfrm>
              <a:off x="2712" y="948"/>
              <a:ext cx="283" cy="288"/>
            </a:xfrm>
            <a:prstGeom prst="rect">
              <a:avLst/>
            </a:prstGeom>
            <a:noFill/>
            <a:ln w="25400">
              <a:noFill/>
            </a:ln>
          </p:spPr>
          <p:txBody>
            <a:bodyPr wrap="none">
              <a:spAutoFit/>
            </a:bodyPr>
            <a:p>
              <a:r>
                <a:rPr lang="en-US" altLang="zh-CN" b="1" i="1" dirty="0">
                  <a:latin typeface="Times New Roman" panose="02020603050405020304" pitchFamily="18" charset="0"/>
                </a:rPr>
                <a:t>I</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grpSp>
      <p:sp>
        <p:nvSpPr>
          <p:cNvPr id="21568" name="Text Box 64"/>
          <p:cNvSpPr txBox="1"/>
          <p:nvPr/>
        </p:nvSpPr>
        <p:spPr>
          <a:xfrm>
            <a:off x="5461000" y="4832350"/>
            <a:ext cx="1779588" cy="519113"/>
          </a:xfrm>
          <a:prstGeom prst="rect">
            <a:avLst/>
          </a:prstGeom>
          <a:noFill/>
          <a:ln w="9525">
            <a:noFill/>
          </a:ln>
        </p:spPr>
        <p:txBody>
          <a:bodyPr>
            <a:spAutoFit/>
          </a:bodyPr>
          <a:p>
            <a:r>
              <a:rPr lang="en-US" altLang="zh-CN" sz="2800" b="1" i="1" dirty="0">
                <a:latin typeface="Times New Roman" panose="02020603050405020304" pitchFamily="18" charset="0"/>
              </a:rPr>
              <a:t> </a:t>
            </a:r>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c</a:t>
            </a:r>
            <a:r>
              <a:rPr lang="en-US" altLang="zh-CN" sz="2800" b="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 </a:t>
            </a:r>
            <a:r>
              <a:rPr lang="en-US" altLang="zh-CN" sz="2800" b="1" i="1" dirty="0">
                <a:solidFill>
                  <a:srgbClr val="0033CC"/>
                </a:solidFill>
                <a:latin typeface="Symbol" panose="05050102010706020507" pitchFamily="18" charset="2"/>
                <a:sym typeface="Symbol" panose="05050102010706020507" pitchFamily="18" charset="2"/>
              </a:rPr>
              <a:t></a:t>
            </a:r>
            <a:r>
              <a:rPr lang="en-US" altLang="zh-CN" sz="2800" b="1" i="1" dirty="0">
                <a:solidFill>
                  <a:srgbClr val="0033CC"/>
                </a:solidFill>
                <a:latin typeface="Times New Roman" panose="02020603050405020304" pitchFamily="18" charset="0"/>
                <a:sym typeface="Symbol" panose="05050102010706020507" pitchFamily="18" charset="2"/>
              </a:rPr>
              <a:t> </a:t>
            </a:r>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b </a:t>
            </a:r>
            <a:endParaRPr lang="en-US" altLang="zh-CN" sz="2800" b="1" baseline="-25000" dirty="0">
              <a:solidFill>
                <a:srgbClr val="0033CC"/>
              </a:solidFill>
              <a:latin typeface="Times New Roman" panose="02020603050405020304" pitchFamily="18" charset="0"/>
            </a:endParaRPr>
          </a:p>
        </p:txBody>
      </p:sp>
      <p:grpSp>
        <p:nvGrpSpPr>
          <p:cNvPr id="8" name="Group 65"/>
          <p:cNvGrpSpPr/>
          <p:nvPr/>
        </p:nvGrpSpPr>
        <p:grpSpPr>
          <a:xfrm>
            <a:off x="509588" y="2800350"/>
            <a:ext cx="3300412" cy="1749425"/>
            <a:chOff x="309" y="1764"/>
            <a:chExt cx="2079" cy="1102"/>
          </a:xfrm>
        </p:grpSpPr>
        <p:sp>
          <p:nvSpPr>
            <p:cNvPr id="452674" name="Line 66"/>
            <p:cNvSpPr/>
            <p:nvPr/>
          </p:nvSpPr>
          <p:spPr>
            <a:xfrm>
              <a:off x="950" y="2142"/>
              <a:ext cx="0" cy="652"/>
            </a:xfrm>
            <a:prstGeom prst="line">
              <a:avLst/>
            </a:prstGeom>
            <a:ln w="25400" cap="flat" cmpd="sng">
              <a:solidFill>
                <a:schemeClr val="tx1"/>
              </a:solidFill>
              <a:prstDash val="solid"/>
              <a:headEnd type="none" w="med" len="med"/>
              <a:tailEnd type="none" w="med" len="lg"/>
            </a:ln>
          </p:spPr>
        </p:sp>
        <p:sp>
          <p:nvSpPr>
            <p:cNvPr id="452675" name="Line 67"/>
            <p:cNvSpPr/>
            <p:nvPr/>
          </p:nvSpPr>
          <p:spPr>
            <a:xfrm>
              <a:off x="1330" y="2560"/>
              <a:ext cx="0" cy="232"/>
            </a:xfrm>
            <a:prstGeom prst="line">
              <a:avLst/>
            </a:prstGeom>
            <a:ln w="25400" cap="flat" cmpd="sng">
              <a:solidFill>
                <a:schemeClr val="tx1"/>
              </a:solidFill>
              <a:prstDash val="solid"/>
              <a:headEnd type="none" w="med" len="med"/>
              <a:tailEnd type="none" w="med" len="med"/>
            </a:ln>
          </p:spPr>
        </p:sp>
        <p:sp>
          <p:nvSpPr>
            <p:cNvPr id="452676" name="Line 68"/>
            <p:cNvSpPr/>
            <p:nvPr/>
          </p:nvSpPr>
          <p:spPr>
            <a:xfrm flipV="1">
              <a:off x="1333" y="2126"/>
              <a:ext cx="0" cy="209"/>
            </a:xfrm>
            <a:prstGeom prst="line">
              <a:avLst/>
            </a:prstGeom>
            <a:ln w="25400" cap="flat" cmpd="sng">
              <a:solidFill>
                <a:schemeClr val="tx1"/>
              </a:solidFill>
              <a:prstDash val="solid"/>
              <a:headEnd type="none" w="med" len="med"/>
              <a:tailEnd type="none" w="med" len="med"/>
            </a:ln>
          </p:spPr>
        </p:sp>
        <p:sp>
          <p:nvSpPr>
            <p:cNvPr id="452677" name="Text Box 69"/>
            <p:cNvSpPr txBox="1"/>
            <p:nvPr/>
          </p:nvSpPr>
          <p:spPr>
            <a:xfrm>
              <a:off x="600" y="2256"/>
              <a:ext cx="341" cy="288"/>
            </a:xfrm>
            <a:prstGeom prst="rect">
              <a:avLst/>
            </a:prstGeom>
            <a:noFill/>
            <a:ln w="9525">
              <a:noFill/>
            </a:ln>
          </p:spPr>
          <p:txBody>
            <a:bodyPr anchor="ctr" anchorCtr="0">
              <a:spAutoFit/>
            </a:bodyPr>
            <a:p>
              <a:pPr algn="ctr"/>
              <a:r>
                <a:rPr lang="en-US" altLang="zh-CN" b="1" i="1" dirty="0">
                  <a:solidFill>
                    <a:srgbClr val="FF0066"/>
                  </a:solidFill>
                  <a:latin typeface="Times New Roman" panose="02020603050405020304" pitchFamily="18" charset="0"/>
                  <a:ea typeface="方正琥珀繁体" pitchFamily="2" charset="-122"/>
                </a:rPr>
                <a:t>r</a:t>
              </a:r>
              <a:r>
                <a:rPr lang="en-US" altLang="zh-CN" b="1" baseline="-25000" dirty="0">
                  <a:solidFill>
                    <a:srgbClr val="FF0066"/>
                  </a:solidFill>
                  <a:latin typeface="Times New Roman" panose="02020603050405020304" pitchFamily="18" charset="0"/>
                  <a:ea typeface="方正琥珀繁体" pitchFamily="2" charset="-122"/>
                </a:rPr>
                <a:t>be</a:t>
              </a:r>
              <a:r>
                <a:rPr lang="en-US" altLang="zh-CN" b="1" i="1" dirty="0">
                  <a:latin typeface="Times New Roman" panose="02020603050405020304" pitchFamily="18" charset="0"/>
                  <a:ea typeface="方正琥珀繁体" pitchFamily="2" charset="-122"/>
                </a:rPr>
                <a:t> </a:t>
              </a:r>
              <a:endParaRPr lang="en-US" altLang="zh-CN" b="1" i="1" dirty="0">
                <a:latin typeface="Times New Roman" panose="02020603050405020304" pitchFamily="18" charset="0"/>
                <a:ea typeface="方正琥珀繁体" pitchFamily="2" charset="-122"/>
              </a:endParaRPr>
            </a:p>
          </p:txBody>
        </p:sp>
        <p:sp>
          <p:nvSpPr>
            <p:cNvPr id="452678" name="Text Box 70"/>
            <p:cNvSpPr txBox="1"/>
            <p:nvPr/>
          </p:nvSpPr>
          <p:spPr>
            <a:xfrm>
              <a:off x="1025" y="2549"/>
              <a:ext cx="223" cy="250"/>
            </a:xfrm>
            <a:prstGeom prst="rect">
              <a:avLst/>
            </a:prstGeom>
            <a:noFill/>
            <a:ln w="9525">
              <a:noFill/>
            </a:ln>
          </p:spPr>
          <p:txBody>
            <a:bodyPr wrap="none" anchor="ctr" anchorCtr="0">
              <a:spAutoFit/>
            </a:bodyPr>
            <a:p>
              <a:pPr algn="ctr"/>
              <a:r>
                <a:rPr lang="en-US" altLang="zh-CN" sz="2000" b="1" dirty="0">
                  <a:solidFill>
                    <a:srgbClr val="FF66CC"/>
                  </a:solidFill>
                  <a:latin typeface="Times New Roman" panose="02020603050405020304" pitchFamily="18" charset="0"/>
                  <a:ea typeface="方正琥珀繁体" pitchFamily="2" charset="-122"/>
                </a:rPr>
                <a:t>E</a:t>
              </a:r>
              <a:endParaRPr lang="en-US" altLang="zh-CN" sz="2000" b="1" dirty="0">
                <a:solidFill>
                  <a:srgbClr val="FF66CC"/>
                </a:solidFill>
                <a:latin typeface="Times New Roman" panose="02020603050405020304" pitchFamily="18" charset="0"/>
                <a:ea typeface="方正琥珀繁体" pitchFamily="2" charset="-122"/>
              </a:endParaRPr>
            </a:p>
          </p:txBody>
        </p:sp>
        <p:sp>
          <p:nvSpPr>
            <p:cNvPr id="452679" name="Line 71"/>
            <p:cNvSpPr/>
            <p:nvPr/>
          </p:nvSpPr>
          <p:spPr>
            <a:xfrm flipH="1">
              <a:off x="1380" y="2064"/>
              <a:ext cx="215" cy="0"/>
            </a:xfrm>
            <a:prstGeom prst="line">
              <a:avLst/>
            </a:prstGeom>
            <a:ln w="28575" cap="flat" cmpd="sng">
              <a:solidFill>
                <a:srgbClr val="FF0066"/>
              </a:solidFill>
              <a:prstDash val="solid"/>
              <a:headEnd type="none" w="med" len="med"/>
              <a:tailEnd type="stealth" w="med" len="lg"/>
            </a:ln>
          </p:spPr>
        </p:sp>
        <p:sp>
          <p:nvSpPr>
            <p:cNvPr id="452680" name="Line 72"/>
            <p:cNvSpPr/>
            <p:nvPr/>
          </p:nvSpPr>
          <p:spPr>
            <a:xfrm>
              <a:off x="1489" y="2259"/>
              <a:ext cx="0" cy="280"/>
            </a:xfrm>
            <a:prstGeom prst="line">
              <a:avLst/>
            </a:prstGeom>
            <a:ln w="28575" cap="flat" cmpd="sng">
              <a:solidFill>
                <a:srgbClr val="FF0066"/>
              </a:solidFill>
              <a:prstDash val="solid"/>
              <a:headEnd type="none" w="med" len="med"/>
              <a:tailEnd type="stealth" w="med" len="lg"/>
            </a:ln>
          </p:spPr>
        </p:sp>
        <p:sp>
          <p:nvSpPr>
            <p:cNvPr id="452681" name="Oval 73"/>
            <p:cNvSpPr/>
            <p:nvPr/>
          </p:nvSpPr>
          <p:spPr>
            <a:xfrm>
              <a:off x="1315" y="2779"/>
              <a:ext cx="31" cy="24"/>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2682" name="Line 74"/>
            <p:cNvSpPr/>
            <p:nvPr/>
          </p:nvSpPr>
          <p:spPr>
            <a:xfrm rot="-5400000">
              <a:off x="757" y="1960"/>
              <a:ext cx="0" cy="215"/>
            </a:xfrm>
            <a:prstGeom prst="line">
              <a:avLst/>
            </a:prstGeom>
            <a:ln w="28575" cap="flat" cmpd="sng">
              <a:solidFill>
                <a:srgbClr val="FF0066"/>
              </a:solidFill>
              <a:prstDash val="solid"/>
              <a:headEnd type="none" w="med" len="med"/>
              <a:tailEnd type="stealth" w="med" len="lg"/>
            </a:ln>
          </p:spPr>
        </p:sp>
        <p:grpSp>
          <p:nvGrpSpPr>
            <p:cNvPr id="452683" name="Group 75"/>
            <p:cNvGrpSpPr/>
            <p:nvPr/>
          </p:nvGrpSpPr>
          <p:grpSpPr>
            <a:xfrm>
              <a:off x="1245" y="2327"/>
              <a:ext cx="169" cy="233"/>
              <a:chOff x="2676" y="1425"/>
              <a:chExt cx="263" cy="481"/>
            </a:xfrm>
          </p:grpSpPr>
          <p:sp>
            <p:nvSpPr>
              <p:cNvPr id="452684" name="Line 76"/>
              <p:cNvSpPr/>
              <p:nvPr/>
            </p:nvSpPr>
            <p:spPr>
              <a:xfrm rot="329304" flipH="1">
                <a:off x="2699" y="1425"/>
                <a:ext cx="96" cy="240"/>
              </a:xfrm>
              <a:prstGeom prst="line">
                <a:avLst/>
              </a:prstGeom>
              <a:ln w="38100" cap="flat" cmpd="sng">
                <a:solidFill>
                  <a:schemeClr val="tx1"/>
                </a:solidFill>
                <a:prstDash val="solid"/>
                <a:headEnd type="none" w="med" len="med"/>
                <a:tailEnd type="none" w="med" len="med"/>
              </a:ln>
            </p:spPr>
          </p:sp>
          <p:sp>
            <p:nvSpPr>
              <p:cNvPr id="452685" name="Line 77"/>
              <p:cNvSpPr/>
              <p:nvPr/>
            </p:nvSpPr>
            <p:spPr>
              <a:xfrm rot="329304">
                <a:off x="2795" y="1437"/>
                <a:ext cx="144" cy="240"/>
              </a:xfrm>
              <a:prstGeom prst="line">
                <a:avLst/>
              </a:prstGeom>
              <a:ln w="38100" cap="flat" cmpd="sng">
                <a:solidFill>
                  <a:schemeClr val="tx1"/>
                </a:solidFill>
                <a:prstDash val="solid"/>
                <a:headEnd type="none" w="med" len="med"/>
                <a:tailEnd type="none" w="med" len="med"/>
              </a:ln>
            </p:spPr>
          </p:sp>
          <p:sp>
            <p:nvSpPr>
              <p:cNvPr id="452686" name="Line 78"/>
              <p:cNvSpPr/>
              <p:nvPr/>
            </p:nvSpPr>
            <p:spPr>
              <a:xfrm rot="329304">
                <a:off x="2676" y="1666"/>
                <a:ext cx="144" cy="240"/>
              </a:xfrm>
              <a:prstGeom prst="line">
                <a:avLst/>
              </a:prstGeom>
              <a:ln w="38100" cap="flat" cmpd="sng">
                <a:solidFill>
                  <a:schemeClr val="tx1"/>
                </a:solidFill>
                <a:prstDash val="solid"/>
                <a:headEnd type="none" w="med" len="med"/>
                <a:tailEnd type="none" w="med" len="med"/>
              </a:ln>
            </p:spPr>
          </p:sp>
          <p:sp>
            <p:nvSpPr>
              <p:cNvPr id="452687" name="Line 79"/>
              <p:cNvSpPr/>
              <p:nvPr/>
            </p:nvSpPr>
            <p:spPr>
              <a:xfrm rot="278590" flipH="1">
                <a:off x="2821" y="1666"/>
                <a:ext cx="96" cy="240"/>
              </a:xfrm>
              <a:prstGeom prst="line">
                <a:avLst/>
              </a:prstGeom>
              <a:ln w="38100" cap="flat" cmpd="sng">
                <a:solidFill>
                  <a:schemeClr val="tx1"/>
                </a:solidFill>
                <a:prstDash val="solid"/>
                <a:headEnd type="none" w="med" len="med"/>
                <a:tailEnd type="none" w="med" len="med"/>
              </a:ln>
            </p:spPr>
          </p:sp>
          <p:sp>
            <p:nvSpPr>
              <p:cNvPr id="452688" name="Line 80"/>
              <p:cNvSpPr/>
              <p:nvPr/>
            </p:nvSpPr>
            <p:spPr>
              <a:xfrm>
                <a:off x="2688" y="1674"/>
                <a:ext cx="240" cy="0"/>
              </a:xfrm>
              <a:prstGeom prst="line">
                <a:avLst/>
              </a:prstGeom>
              <a:ln w="38100" cap="flat" cmpd="sng">
                <a:solidFill>
                  <a:schemeClr val="tx1"/>
                </a:solidFill>
                <a:prstDash val="solid"/>
                <a:headEnd type="none" w="med" len="med"/>
                <a:tailEnd type="none" w="sm" len="lg"/>
              </a:ln>
            </p:spPr>
          </p:sp>
        </p:grpSp>
        <p:sp>
          <p:nvSpPr>
            <p:cNvPr id="452689" name="Rectangle 81"/>
            <p:cNvSpPr/>
            <p:nvPr/>
          </p:nvSpPr>
          <p:spPr>
            <a:xfrm>
              <a:off x="919" y="2363"/>
              <a:ext cx="61" cy="140"/>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2690" name="Line 82"/>
            <p:cNvSpPr/>
            <p:nvPr/>
          </p:nvSpPr>
          <p:spPr>
            <a:xfrm>
              <a:off x="1330" y="2120"/>
              <a:ext cx="922" cy="0"/>
            </a:xfrm>
            <a:prstGeom prst="line">
              <a:avLst/>
            </a:prstGeom>
            <a:ln w="25400" cap="flat" cmpd="sng">
              <a:solidFill>
                <a:schemeClr val="tx1"/>
              </a:solidFill>
              <a:prstDash val="solid"/>
              <a:headEnd type="none" w="med" len="med"/>
              <a:tailEnd type="none" w="med" len="lg"/>
            </a:ln>
          </p:spPr>
        </p:sp>
        <p:sp>
          <p:nvSpPr>
            <p:cNvPr id="452691" name="Line 83"/>
            <p:cNvSpPr/>
            <p:nvPr/>
          </p:nvSpPr>
          <p:spPr>
            <a:xfrm>
              <a:off x="567" y="2137"/>
              <a:ext cx="390" cy="0"/>
            </a:xfrm>
            <a:prstGeom prst="line">
              <a:avLst/>
            </a:prstGeom>
            <a:ln w="25400" cap="flat" cmpd="sng">
              <a:solidFill>
                <a:schemeClr val="tx1"/>
              </a:solidFill>
              <a:prstDash val="solid"/>
              <a:headEnd type="none" w="med" len="med"/>
              <a:tailEnd type="none" w="med" len="med"/>
            </a:ln>
          </p:spPr>
        </p:sp>
        <p:sp>
          <p:nvSpPr>
            <p:cNvPr id="452692" name="Line 84"/>
            <p:cNvSpPr/>
            <p:nvPr/>
          </p:nvSpPr>
          <p:spPr>
            <a:xfrm>
              <a:off x="580" y="2785"/>
              <a:ext cx="1685" cy="0"/>
            </a:xfrm>
            <a:prstGeom prst="line">
              <a:avLst/>
            </a:prstGeom>
            <a:ln w="25400" cap="flat" cmpd="sng">
              <a:solidFill>
                <a:schemeClr val="tx1"/>
              </a:solidFill>
              <a:prstDash val="solid"/>
              <a:headEnd type="none" w="med" len="med"/>
              <a:tailEnd type="none" w="med" len="med"/>
            </a:ln>
          </p:spPr>
        </p:sp>
        <p:sp>
          <p:nvSpPr>
            <p:cNvPr id="452693" name="Rectangle 85"/>
            <p:cNvSpPr/>
            <p:nvPr/>
          </p:nvSpPr>
          <p:spPr>
            <a:xfrm>
              <a:off x="597" y="1764"/>
              <a:ext cx="240"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b</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52694" name="Rectangle 86"/>
            <p:cNvSpPr/>
            <p:nvPr/>
          </p:nvSpPr>
          <p:spPr>
            <a:xfrm>
              <a:off x="1520" y="1809"/>
              <a:ext cx="226"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c</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52695" name="Rectangle 87"/>
            <p:cNvSpPr/>
            <p:nvPr/>
          </p:nvSpPr>
          <p:spPr>
            <a:xfrm>
              <a:off x="1497" y="2268"/>
              <a:ext cx="471" cy="288"/>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ea typeface="方正琥珀繁体" pitchFamily="2" charset="-122"/>
                  <a:sym typeface="Symbol" panose="05050102010706020507" pitchFamily="18" charset="2"/>
                </a:rPr>
                <a:t> </a:t>
              </a:r>
              <a:r>
                <a:rPr lang="en-US" altLang="zh-CN" b="1" i="1" dirty="0">
                  <a:solidFill>
                    <a:srgbClr val="FF0066"/>
                  </a:solidFill>
                  <a:latin typeface="Times New Roman" panose="02020603050405020304" pitchFamily="18" charset="0"/>
                  <a:ea typeface="方正琥珀繁体" pitchFamily="2" charset="-122"/>
                </a:rPr>
                <a:t>i</a:t>
              </a:r>
              <a:r>
                <a:rPr lang="en-US" altLang="zh-CN" b="1" baseline="-25000" dirty="0">
                  <a:solidFill>
                    <a:srgbClr val="FF0066"/>
                  </a:solidFill>
                  <a:latin typeface="Times New Roman" panose="02020603050405020304" pitchFamily="18" charset="0"/>
                  <a:ea typeface="方正琥珀繁体" pitchFamily="2" charset="-122"/>
                </a:rPr>
                <a:t>b</a:t>
              </a:r>
              <a:endParaRPr lang="en-US" altLang="zh-CN" b="1" baseline="-25000" dirty="0">
                <a:solidFill>
                  <a:srgbClr val="FF0066"/>
                </a:solidFill>
                <a:latin typeface="Times New Roman" panose="02020603050405020304" pitchFamily="18" charset="0"/>
                <a:ea typeface="方正琥珀繁体" pitchFamily="2" charset="-122"/>
              </a:endParaRPr>
            </a:p>
          </p:txBody>
        </p:sp>
        <p:sp>
          <p:nvSpPr>
            <p:cNvPr id="452696" name="Oval 88"/>
            <p:cNvSpPr/>
            <p:nvPr/>
          </p:nvSpPr>
          <p:spPr>
            <a:xfrm>
              <a:off x="2262" y="2762"/>
              <a:ext cx="44" cy="47"/>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2697" name="Oval 89"/>
            <p:cNvSpPr/>
            <p:nvPr/>
          </p:nvSpPr>
          <p:spPr>
            <a:xfrm>
              <a:off x="2225" y="2102"/>
              <a:ext cx="43" cy="48"/>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2698" name="Oval 90"/>
            <p:cNvSpPr/>
            <p:nvPr/>
          </p:nvSpPr>
          <p:spPr>
            <a:xfrm>
              <a:off x="531" y="2112"/>
              <a:ext cx="45" cy="47"/>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2699" name="Oval 91"/>
            <p:cNvSpPr/>
            <p:nvPr/>
          </p:nvSpPr>
          <p:spPr>
            <a:xfrm>
              <a:off x="540" y="2762"/>
              <a:ext cx="45" cy="47"/>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2700" name="Rectangle 92"/>
            <p:cNvSpPr/>
            <p:nvPr/>
          </p:nvSpPr>
          <p:spPr>
            <a:xfrm>
              <a:off x="386" y="2118"/>
              <a:ext cx="609" cy="748"/>
            </a:xfrm>
            <a:prstGeom prst="rect">
              <a:avLst/>
            </a:prstGeom>
            <a:noFill/>
            <a:ln w="9525">
              <a:noFill/>
            </a:ln>
          </p:spPr>
          <p:txBody>
            <a:bodyPr>
              <a:spAutoFit/>
            </a:bodyPr>
            <a:p>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be</a:t>
              </a:r>
              <a:endParaRPr lang="en-US" altLang="zh-CN" b="1" baseline="-25000" dirty="0">
                <a:solidFill>
                  <a:srgbClr val="0033CC"/>
                </a:solidFill>
                <a:latin typeface="Times New Roman" panose="02020603050405020304" pitchFamily="18" charset="0"/>
              </a:endParaRPr>
            </a:p>
            <a:p>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sym typeface="Symbol" panose="05050102010706020507" pitchFamily="18" charset="2"/>
              </a:endParaRPr>
            </a:p>
          </p:txBody>
        </p:sp>
        <p:sp>
          <p:nvSpPr>
            <p:cNvPr id="452701" name="Rectangle 93"/>
            <p:cNvSpPr/>
            <p:nvPr/>
          </p:nvSpPr>
          <p:spPr>
            <a:xfrm>
              <a:off x="1992" y="2058"/>
              <a:ext cx="396" cy="748"/>
            </a:xfrm>
            <a:prstGeom prst="rect">
              <a:avLst/>
            </a:prstGeom>
            <a:noFill/>
            <a:ln w="9525">
              <a:noFill/>
            </a:ln>
          </p:spPr>
          <p:txBody>
            <a:bodyPr>
              <a:spAutoFit/>
            </a:bodyPr>
            <a:p>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endParaRPr lang="en-US" altLang="zh-CN" b="1" baseline="-25000" dirty="0">
                <a:solidFill>
                  <a:srgbClr val="0033CC"/>
                </a:solidFill>
                <a:latin typeface="Times New Roman" panose="02020603050405020304" pitchFamily="18" charset="0"/>
              </a:endParaRPr>
            </a:p>
            <a:p>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sym typeface="Symbol" panose="05050102010706020507" pitchFamily="18" charset="2"/>
              </a:endParaRPr>
            </a:p>
          </p:txBody>
        </p:sp>
        <p:sp>
          <p:nvSpPr>
            <p:cNvPr id="452702" name="Rectangle 94"/>
            <p:cNvSpPr/>
            <p:nvPr/>
          </p:nvSpPr>
          <p:spPr>
            <a:xfrm>
              <a:off x="309" y="1987"/>
              <a:ext cx="223" cy="250"/>
            </a:xfrm>
            <a:prstGeom prst="rect">
              <a:avLst/>
            </a:prstGeom>
            <a:noFill/>
            <a:ln w="9525">
              <a:noFill/>
            </a:ln>
          </p:spPr>
          <p:txBody>
            <a:bodyPr wrap="none">
              <a:spAutoFit/>
            </a:bodyPr>
            <a:p>
              <a:r>
                <a:rPr lang="en-US" altLang="zh-CN" sz="2000" b="1" dirty="0">
                  <a:solidFill>
                    <a:srgbClr val="FF66CC"/>
                  </a:solidFill>
                  <a:latin typeface="Times New Roman" panose="02020603050405020304" pitchFamily="18" charset="0"/>
                </a:rPr>
                <a:t>B</a:t>
              </a:r>
              <a:endParaRPr lang="en-US" altLang="zh-CN" sz="2000" b="1" dirty="0">
                <a:solidFill>
                  <a:srgbClr val="FF66CC"/>
                </a:solidFill>
                <a:latin typeface="Times New Roman" panose="02020603050405020304" pitchFamily="18" charset="0"/>
              </a:endParaRPr>
            </a:p>
          </p:txBody>
        </p:sp>
        <p:sp>
          <p:nvSpPr>
            <p:cNvPr id="452703" name="Rectangle 95"/>
            <p:cNvSpPr/>
            <p:nvPr/>
          </p:nvSpPr>
          <p:spPr>
            <a:xfrm>
              <a:off x="1996" y="1903"/>
              <a:ext cx="232" cy="250"/>
            </a:xfrm>
            <a:prstGeom prst="rect">
              <a:avLst/>
            </a:prstGeom>
            <a:noFill/>
            <a:ln w="9525">
              <a:noFill/>
            </a:ln>
          </p:spPr>
          <p:txBody>
            <a:bodyPr wrap="none">
              <a:spAutoFit/>
            </a:bodyPr>
            <a:p>
              <a:r>
                <a:rPr lang="en-US" altLang="zh-CN" sz="2000" b="1" dirty="0">
                  <a:solidFill>
                    <a:srgbClr val="FF66CC"/>
                  </a:solidFill>
                  <a:latin typeface="Times New Roman" panose="02020603050405020304" pitchFamily="18" charset="0"/>
                </a:rPr>
                <a:t>C</a:t>
              </a:r>
              <a:endParaRPr lang="en-US" altLang="zh-CN" sz="2000" b="1" dirty="0">
                <a:solidFill>
                  <a:srgbClr val="FF66CC"/>
                </a:solidFill>
                <a:latin typeface="Times New Roman" panose="02020603050405020304" pitchFamily="18" charset="0"/>
              </a:endParaRPr>
            </a:p>
          </p:txBody>
        </p:sp>
      </p:grpSp>
      <p:grpSp>
        <p:nvGrpSpPr>
          <p:cNvPr id="10" name="Group 96"/>
          <p:cNvGrpSpPr/>
          <p:nvPr/>
        </p:nvGrpSpPr>
        <p:grpSpPr>
          <a:xfrm>
            <a:off x="3135313" y="3390900"/>
            <a:ext cx="96837" cy="1047750"/>
            <a:chOff x="1867" y="2136"/>
            <a:chExt cx="61" cy="660"/>
          </a:xfrm>
        </p:grpSpPr>
        <p:sp>
          <p:nvSpPr>
            <p:cNvPr id="452705" name="Line 97"/>
            <p:cNvSpPr/>
            <p:nvPr/>
          </p:nvSpPr>
          <p:spPr>
            <a:xfrm>
              <a:off x="1896" y="2136"/>
              <a:ext cx="0" cy="660"/>
            </a:xfrm>
            <a:prstGeom prst="line">
              <a:avLst/>
            </a:prstGeom>
            <a:ln w="9525" cap="flat" cmpd="sng">
              <a:solidFill>
                <a:srgbClr val="0000FF"/>
              </a:solidFill>
              <a:prstDash val="solid"/>
              <a:headEnd type="none" w="med" len="med"/>
              <a:tailEnd type="none" w="med" len="med"/>
            </a:ln>
          </p:spPr>
        </p:sp>
        <p:sp>
          <p:nvSpPr>
            <p:cNvPr id="452706" name="Rectangle 98"/>
            <p:cNvSpPr/>
            <p:nvPr/>
          </p:nvSpPr>
          <p:spPr>
            <a:xfrm>
              <a:off x="1867" y="2363"/>
              <a:ext cx="61" cy="140"/>
            </a:xfrm>
            <a:prstGeom prst="rect">
              <a:avLst/>
            </a:prstGeom>
            <a:solidFill>
              <a:srgbClr val="CCFFFF"/>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aphicFrame>
        <p:nvGraphicFramePr>
          <p:cNvPr id="452707" name="Object 99"/>
          <p:cNvGraphicFramePr/>
          <p:nvPr/>
        </p:nvGraphicFramePr>
        <p:xfrm>
          <a:off x="762000" y="4691063"/>
          <a:ext cx="2914650" cy="1016000"/>
        </p:xfrm>
        <a:graphic>
          <a:graphicData uri="http://schemas.openxmlformats.org/presentationml/2006/ole">
            <mc:AlternateContent xmlns:mc="http://schemas.openxmlformats.org/markup-compatibility/2006">
              <mc:Choice xmlns:v="urn:schemas-microsoft-com:vml" Requires="v">
                <p:oleObj spid="_x0000_s4140" name="" r:id="rId1" imgW="1383665" imgH="482600" progId="Equation.3">
                  <p:embed/>
                </p:oleObj>
              </mc:Choice>
              <mc:Fallback>
                <p:oleObj name="" r:id="rId1" imgW="1383665" imgH="482600" progId="Equation.3">
                  <p:embed/>
                  <p:pic>
                    <p:nvPicPr>
                      <p:cNvPr id="0" name="图片 4139"/>
                      <p:cNvPicPr/>
                      <p:nvPr/>
                    </p:nvPicPr>
                    <p:blipFill>
                      <a:blip r:embed="rId2"/>
                      <a:stretch>
                        <a:fillRect/>
                      </a:stretch>
                    </p:blipFill>
                    <p:spPr>
                      <a:xfrm>
                        <a:off x="762000" y="4691063"/>
                        <a:ext cx="2914650" cy="1016000"/>
                      </a:xfrm>
                      <a:prstGeom prst="rect">
                        <a:avLst/>
                      </a:prstGeom>
                      <a:noFill/>
                      <a:ln w="38100">
                        <a:noFill/>
                        <a:miter/>
                      </a:ln>
                    </p:spPr>
                  </p:pic>
                </p:oleObj>
              </mc:Fallback>
            </mc:AlternateContent>
          </a:graphicData>
        </a:graphic>
      </p:graphicFrame>
      <p:grpSp>
        <p:nvGrpSpPr>
          <p:cNvPr id="11" name="Group 100"/>
          <p:cNvGrpSpPr/>
          <p:nvPr/>
        </p:nvGrpSpPr>
        <p:grpSpPr>
          <a:xfrm>
            <a:off x="6096000" y="1352550"/>
            <a:ext cx="1922463" cy="969963"/>
            <a:chOff x="1440" y="1992"/>
            <a:chExt cx="1211" cy="611"/>
          </a:xfrm>
        </p:grpSpPr>
        <p:sp>
          <p:nvSpPr>
            <p:cNvPr id="452709" name="Line 101"/>
            <p:cNvSpPr/>
            <p:nvPr/>
          </p:nvSpPr>
          <p:spPr>
            <a:xfrm>
              <a:off x="2250" y="1992"/>
              <a:ext cx="0" cy="192"/>
            </a:xfrm>
            <a:prstGeom prst="line">
              <a:avLst/>
            </a:prstGeom>
            <a:ln w="19050" cap="flat" cmpd="sng">
              <a:solidFill>
                <a:schemeClr val="tx1"/>
              </a:solidFill>
              <a:prstDash val="solid"/>
              <a:headEnd type="none" w="med" len="lg"/>
              <a:tailEnd type="stealth" w="med" len="lg"/>
            </a:ln>
          </p:spPr>
        </p:sp>
        <p:sp>
          <p:nvSpPr>
            <p:cNvPr id="452710" name="Line 102"/>
            <p:cNvSpPr/>
            <p:nvPr/>
          </p:nvSpPr>
          <p:spPr>
            <a:xfrm flipV="1">
              <a:off x="2250" y="2244"/>
              <a:ext cx="0" cy="192"/>
            </a:xfrm>
            <a:prstGeom prst="line">
              <a:avLst/>
            </a:prstGeom>
            <a:ln w="19050" cap="flat" cmpd="sng">
              <a:solidFill>
                <a:schemeClr val="tx1"/>
              </a:solidFill>
              <a:prstDash val="solid"/>
              <a:headEnd type="none" w="med" len="lg"/>
              <a:tailEnd type="stealth" w="med" len="lg"/>
            </a:ln>
          </p:spPr>
        </p:sp>
        <p:sp>
          <p:nvSpPr>
            <p:cNvPr id="452711" name="Rectangle 103"/>
            <p:cNvSpPr/>
            <p:nvPr/>
          </p:nvSpPr>
          <p:spPr>
            <a:xfrm>
              <a:off x="2241" y="2155"/>
              <a:ext cx="410" cy="250"/>
            </a:xfrm>
            <a:prstGeom prst="rect">
              <a:avLst/>
            </a:prstGeom>
            <a:noFill/>
            <a:ln w="25400">
              <a:noFill/>
            </a:ln>
          </p:spPr>
          <p:txBody>
            <a:bodyPr wrap="none">
              <a:spAutoFit/>
            </a:bodyPr>
            <a:p>
              <a:r>
                <a:rPr lang="en-US" altLang="zh-CN" sz="2000" b="1" dirty="0">
                  <a:latin typeface="Times New Roman" panose="02020603050405020304" pitchFamily="18" charset="0"/>
                  <a:sym typeface="Wingdings 3" pitchFamily="18" charset="2"/>
                </a:rPr>
                <a:t></a:t>
              </a:r>
              <a:r>
                <a:rPr lang="en-US" altLang="zh-CN" sz="2000" b="1" i="1" dirty="0">
                  <a:latin typeface="Times New Roman" panose="02020603050405020304" pitchFamily="18" charset="0"/>
                  <a:sym typeface="Wingdings 3" pitchFamily="18" charset="2"/>
                </a:rPr>
                <a:t>I</a:t>
              </a:r>
              <a:r>
                <a:rPr lang="en-US" altLang="zh-CN" sz="2000" b="1" baseline="-25000" dirty="0">
                  <a:latin typeface="Times New Roman" panose="02020603050405020304" pitchFamily="18" charset="0"/>
                  <a:sym typeface="Wingdings 3" pitchFamily="18" charset="2"/>
                </a:rPr>
                <a:t>C</a:t>
              </a:r>
              <a:endParaRPr lang="en-US" altLang="zh-CN" sz="2000" b="1" baseline="-25000" dirty="0">
                <a:latin typeface="Times New Roman" panose="02020603050405020304" pitchFamily="18" charset="0"/>
                <a:sym typeface="Wingdings 3" pitchFamily="18" charset="2"/>
              </a:endParaRPr>
            </a:p>
          </p:txBody>
        </p:sp>
        <p:sp>
          <p:nvSpPr>
            <p:cNvPr id="452712" name="Line 104"/>
            <p:cNvSpPr/>
            <p:nvPr/>
          </p:nvSpPr>
          <p:spPr>
            <a:xfrm>
              <a:off x="1440" y="2400"/>
              <a:ext cx="816" cy="0"/>
            </a:xfrm>
            <a:prstGeom prst="line">
              <a:avLst/>
            </a:prstGeom>
            <a:ln w="19050" cap="flat" cmpd="sng">
              <a:solidFill>
                <a:schemeClr val="tx1"/>
              </a:solidFill>
              <a:prstDash val="solid"/>
              <a:headEnd type="stealth" w="med" len="lg"/>
              <a:tailEnd type="stealth" w="med" len="lg"/>
            </a:ln>
          </p:spPr>
        </p:sp>
        <p:sp>
          <p:nvSpPr>
            <p:cNvPr id="452713" name="Text Box 105"/>
            <p:cNvSpPr txBox="1"/>
            <p:nvPr/>
          </p:nvSpPr>
          <p:spPr>
            <a:xfrm>
              <a:off x="1530" y="2353"/>
              <a:ext cx="533" cy="250"/>
            </a:xfrm>
            <a:prstGeom prst="rect">
              <a:avLst/>
            </a:prstGeom>
            <a:noFill/>
            <a:ln w="25400">
              <a:noFill/>
            </a:ln>
          </p:spPr>
          <p:txBody>
            <a:bodyPr wrap="none">
              <a:spAutoFit/>
            </a:bodyPr>
            <a:p>
              <a:r>
                <a:rPr lang="en-US" altLang="zh-CN" sz="2000" b="1" dirty="0">
                  <a:latin typeface="Times New Roman" panose="02020603050405020304" pitchFamily="18" charset="0"/>
                  <a:sym typeface="Wingdings 3" pitchFamily="18" charset="2"/>
                </a:rPr>
                <a:t></a:t>
              </a:r>
              <a:r>
                <a:rPr lang="en-US" altLang="zh-CN" sz="2000" b="1" i="1" dirty="0">
                  <a:latin typeface="Times New Roman" panose="02020603050405020304" pitchFamily="18" charset="0"/>
                  <a:sym typeface="Wingdings 3" pitchFamily="18" charset="2"/>
                </a:rPr>
                <a:t>U</a:t>
              </a:r>
              <a:r>
                <a:rPr lang="en-US" altLang="zh-CN" sz="2000" b="1" baseline="-25000" dirty="0">
                  <a:latin typeface="Times New Roman" panose="02020603050405020304" pitchFamily="18" charset="0"/>
                  <a:sym typeface="Wingdings 3" pitchFamily="18" charset="2"/>
                </a:rPr>
                <a:t>CE</a:t>
              </a:r>
              <a:endParaRPr lang="en-US" altLang="zh-CN" sz="2000" b="1" baseline="-25000" dirty="0">
                <a:latin typeface="Times New Roman" panose="02020603050405020304" pitchFamily="18" charset="0"/>
                <a:sym typeface="Wingdings 3" pitchFamily="18" charset="2"/>
              </a:endParaRPr>
            </a:p>
          </p:txBody>
        </p:sp>
      </p:grpSp>
      <p:sp>
        <p:nvSpPr>
          <p:cNvPr id="21610" name="Rectangle 106"/>
          <p:cNvSpPr>
            <a:spLocks noChangeArrowheads="1"/>
          </p:cNvSpPr>
          <p:nvPr/>
        </p:nvSpPr>
        <p:spPr bwMode="auto">
          <a:xfrm>
            <a:off x="615950" y="5840413"/>
            <a:ext cx="746125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33CC"/>
                </a:solidFill>
                <a:effectLst/>
                <a:uLnTx/>
                <a:uFillTx/>
                <a:latin typeface="Times New Roman" panose="02020603050405020304" pitchFamily="18" charset="0"/>
                <a:ea typeface="宋体" panose="02010600030101010101" pitchFamily="2" charset="-122"/>
                <a:cs typeface="+mn-cs"/>
              </a:rPr>
              <a:t>阻值很高，约几十千欧</a:t>
            </a:r>
            <a:r>
              <a:rPr kumimoji="1" lang="en-US" altLang="zh-CN" sz="2800" b="1" i="0" u="none" strike="noStrike" kern="1200" cap="none" spc="0" normalizeH="0" baseline="0" noProof="0" smtClean="0">
                <a:ln>
                  <a:noFill/>
                </a:ln>
                <a:solidFill>
                  <a:srgbClr val="0033CC"/>
                </a:solidFill>
                <a:effectLst/>
                <a:uLnTx/>
                <a:uFillTx/>
                <a:latin typeface="Times New Roman" panose="02020603050405020304" pitchFamily="18" charset="0"/>
                <a:ea typeface="宋体" panose="02010600030101010101" pitchFamily="2" charset="-122"/>
                <a:cs typeface="+mn-cs"/>
              </a:rPr>
              <a:t>~</a:t>
            </a:r>
            <a:r>
              <a:rPr kumimoji="1" lang="zh-CN" altLang="en-US" sz="2800" b="1" i="0" u="none" strike="noStrike" kern="1200" cap="none" spc="0" normalizeH="0" baseline="0" noProof="0" smtClean="0">
                <a:ln>
                  <a:noFill/>
                </a:ln>
                <a:solidFill>
                  <a:srgbClr val="0033CC"/>
                </a:solidFill>
                <a:effectLst/>
                <a:uLnTx/>
                <a:uFillTx/>
                <a:latin typeface="Times New Roman" panose="02020603050405020304" pitchFamily="18" charset="0"/>
                <a:ea typeface="宋体" panose="02010600030101010101" pitchFamily="2" charset="-122"/>
                <a:cs typeface="+mn-cs"/>
              </a:rPr>
              <a:t>几百千欧，</a:t>
            </a: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可忽略</a:t>
            </a:r>
            <a:r>
              <a:rPr kumimoji="1" lang="zh-CN" altLang="en-US" sz="2800" b="1" i="0" u="none" strike="noStrike" kern="1200" cap="none" spc="0" normalizeH="0" baseline="0" noProof="0" smtClean="0">
                <a:ln>
                  <a:noFill/>
                </a:ln>
                <a:solidFill>
                  <a:srgbClr val="0033CC"/>
                </a:solidFill>
                <a:effectLst/>
                <a:uLnTx/>
                <a:uFillTx/>
                <a:latin typeface="Times New Roman" panose="02020603050405020304" pitchFamily="18" charset="0"/>
                <a:ea typeface="宋体" panose="02010600030101010101" pitchFamily="2" charset="-122"/>
                <a:cs typeface="+mn-cs"/>
              </a:rPr>
              <a:t>。</a:t>
            </a:r>
            <a:endParaRPr kumimoji="1" lang="zh-CN" altLang="en-US" sz="2800" b="1" i="0" u="none" strike="noStrike" kern="1200" cap="none" spc="0" normalizeH="0" baseline="0" noProof="0" smtClean="0">
              <a:ln>
                <a:noFill/>
              </a:ln>
              <a:solidFill>
                <a:srgbClr val="0033CC"/>
              </a:solidFill>
              <a:effectLst/>
              <a:uLnTx/>
              <a:uFillTx/>
              <a:latin typeface="Times New Roman" panose="02020603050405020304" pitchFamily="18" charset="0"/>
              <a:ea typeface="宋体" panose="02010600030101010101" pitchFamily="2" charset="-122"/>
              <a:cs typeface="+mn-cs"/>
            </a:endParaRPr>
          </a:p>
        </p:txBody>
      </p:sp>
      <p:sp>
        <p:nvSpPr>
          <p:cNvPr id="21611" name="AutoShape 107"/>
          <p:cNvSpPr/>
          <p:nvPr/>
        </p:nvSpPr>
        <p:spPr>
          <a:xfrm rot="5400000">
            <a:off x="1781175" y="2579688"/>
            <a:ext cx="576263" cy="485775"/>
          </a:xfrm>
          <a:prstGeom prst="notchedRightArrow">
            <a:avLst>
              <a:gd name="adj1" fmla="val 50000"/>
              <a:gd name="adj2" fmla="val 29656"/>
            </a:avLst>
          </a:prstGeom>
          <a:solidFill>
            <a:schemeClr val="bg2"/>
          </a:solidFill>
          <a:ln w="9525" cap="flat" cmpd="sng">
            <a:solidFill>
              <a:srgbClr val="339966"/>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1506"/>
                                        </p:tgtEl>
                                        <p:attrNameLst>
                                          <p:attrName>style.visibility</p:attrName>
                                        </p:attrNameLst>
                                      </p:cBhvr>
                                      <p:to>
                                        <p:strVal val="visible"/>
                                      </p:to>
                                    </p:set>
                                    <p:animEffect transition="in" filter="wipe(left)">
                                      <p:cBhvr>
                                        <p:cTn id="32" dur="300"/>
                                        <p:tgtEl>
                                          <p:spTgt spid="2150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1568">
                                            <p:txEl>
                                              <p:charRg st="0" end="12"/>
                                            </p:txEl>
                                          </p:spTgt>
                                        </p:tgtEl>
                                        <p:attrNameLst>
                                          <p:attrName>style.visibility</p:attrName>
                                        </p:attrNameLst>
                                      </p:cBhvr>
                                      <p:to>
                                        <p:strVal val="visible"/>
                                      </p:to>
                                    </p:set>
                                    <p:animEffect transition="in" filter="wipe(left)">
                                      <p:cBhvr>
                                        <p:cTn id="37" dur="500"/>
                                        <p:tgtEl>
                                          <p:spTgt spid="21568">
                                            <p:txEl>
                                              <p:charRg st="0" end="1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52707"/>
                                        </p:tgtEl>
                                        <p:attrNameLst>
                                          <p:attrName>style.visibility</p:attrName>
                                        </p:attrNameLst>
                                      </p:cBhvr>
                                      <p:to>
                                        <p:strVal val="visible"/>
                                      </p:to>
                                    </p:set>
                                    <p:animEffect transition="in" filter="wipe(left)">
                                      <p:cBhvr>
                                        <p:cTn id="52" dur="500"/>
                                        <p:tgtEl>
                                          <p:spTgt spid="45270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1610">
                                            <p:txEl>
                                              <p:charRg st="4294967295" end="4294967295"/>
                                            </p:txEl>
                                          </p:spTgt>
                                        </p:tgtEl>
                                        <p:attrNameLst>
                                          <p:attrName>style.visibility</p:attrName>
                                        </p:attrNameLst>
                                      </p:cBhvr>
                                      <p:to>
                                        <p:strVal val="visible"/>
                                      </p:to>
                                    </p:set>
                                    <p:animEffect transition="in" filter="wipe(left)">
                                      <p:cBhvr>
                                        <p:cTn id="62" dur="500"/>
                                        <p:tgtEl>
                                          <p:spTgt spid="21610">
                                            <p:txEl>
                                              <p:charRg st="4294967295" end="429496729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1610">
                                            <p:txEl>
                                              <p:charRg st="0" end="21"/>
                                            </p:txEl>
                                          </p:spTgt>
                                        </p:tgtEl>
                                        <p:attrNameLst>
                                          <p:attrName>style.visibility</p:attrName>
                                        </p:attrNameLst>
                                      </p:cBhvr>
                                      <p:to>
                                        <p:strVal val="visible"/>
                                      </p:to>
                                    </p:set>
                                    <p:animEffect transition="in" filter="wipe(left)">
                                      <p:cBhvr>
                                        <p:cTn id="67" dur="500"/>
                                        <p:tgtEl>
                                          <p:spTgt spid="21610">
                                            <p:txEl>
                                              <p:charRg st="0" end="2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21611"/>
                                        </p:tgtEl>
                                        <p:attrNameLst>
                                          <p:attrName>style.visibility</p:attrName>
                                        </p:attrNameLst>
                                      </p:cBhvr>
                                      <p:to>
                                        <p:strVal val="visible"/>
                                      </p:to>
                                    </p:set>
                                    <p:animEffect transition="in" filter="wipe(up)">
                                      <p:cBhvr>
                                        <p:cTn id="72" dur="500"/>
                                        <p:tgtEl>
                                          <p:spTgt spid="21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68" grpId="0" build="p"/>
      <p:bldP spid="21610" grpId="0" build="p"/>
      <p:bldP spid="2161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Text Box 2"/>
          <p:cNvSpPr txBox="1"/>
          <p:nvPr/>
        </p:nvSpPr>
        <p:spPr>
          <a:xfrm>
            <a:off x="385763" y="533718"/>
            <a:ext cx="7499350" cy="579437"/>
          </a:xfrm>
          <a:prstGeom prst="rect">
            <a:avLst/>
          </a:prstGeom>
          <a:noFill/>
          <a:ln w="9525">
            <a:noFill/>
          </a:ln>
        </p:spPr>
        <p:txBody>
          <a:bodyPr anchor="ctr" anchorCtr="0">
            <a:spAutoFit/>
          </a:bodyPr>
          <a:p>
            <a:r>
              <a:rPr lang="en-US" altLang="zh-CN" sz="3200" b="1" dirty="0">
                <a:solidFill>
                  <a:schemeClr val="bg1"/>
                </a:solidFill>
                <a:latin typeface="Times New Roman" panose="02020603050405020304" pitchFamily="18" charset="0"/>
                <a:ea typeface="隶书" pitchFamily="49" charset="-122"/>
              </a:rPr>
              <a:t>2.</a:t>
            </a:r>
            <a:r>
              <a:rPr lang="zh-CN" altLang="en-US" sz="3200" b="1" dirty="0">
                <a:solidFill>
                  <a:schemeClr val="bg1"/>
                </a:solidFill>
                <a:latin typeface="Times New Roman" panose="02020603050405020304" pitchFamily="18" charset="0"/>
              </a:rPr>
              <a:t>共射极放大电路的微变等效电路</a:t>
            </a:r>
            <a:endParaRPr lang="zh-CN" altLang="en-US" sz="3200" b="1" dirty="0">
              <a:solidFill>
                <a:schemeClr val="bg1"/>
              </a:solidFill>
              <a:latin typeface="Times New Roman" panose="02020603050405020304" pitchFamily="18" charset="0"/>
            </a:endParaRPr>
          </a:p>
        </p:txBody>
      </p:sp>
      <p:sp>
        <p:nvSpPr>
          <p:cNvPr id="77827" name="Rectangle 3"/>
          <p:cNvSpPr>
            <a:spLocks noChangeArrowheads="1"/>
          </p:cNvSpPr>
          <p:nvPr/>
        </p:nvSpPr>
        <p:spPr bwMode="auto">
          <a:xfrm>
            <a:off x="323850" y="1268413"/>
            <a:ext cx="8137525" cy="1630363"/>
          </a:xfrm>
          <a:prstGeom prst="rect">
            <a:avLst/>
          </a:prstGeom>
          <a:noFill/>
          <a:ln w="9525">
            <a:noFill/>
            <a:miter lim="800000"/>
          </a:ln>
          <a:effectLst/>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微变等效电路是对</a:t>
            </a:r>
            <a:r>
              <a:rPr kumimoji="1" lang="zh-CN" altLang="en-US" sz="2800" b="1" i="0" u="none" strike="noStrike" kern="1200" cap="none" spc="0" normalizeH="0" baseline="0" noProof="0" smtClean="0">
                <a:ln>
                  <a:noFill/>
                </a:ln>
                <a:solidFill>
                  <a:srgbClr val="FF66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交流分量</a:t>
            </a:r>
            <a:r>
              <a:rPr kumimoji="1" lang="zh-CN" altLang="en-US" sz="28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而言，先画放大电路的</a:t>
            </a:r>
            <a:r>
              <a:rPr kumimoji="1" lang="zh-CN" altLang="en-US" sz="2800" b="1" i="0" u="none" strike="noStrike" kern="1200" cap="none" spc="0" normalizeH="0" baseline="0" noProof="0" smtClean="0">
                <a:ln>
                  <a:noFill/>
                </a:ln>
                <a:solidFill>
                  <a:srgbClr val="FF66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交流通路</a:t>
            </a:r>
            <a:r>
              <a:rPr kumimoji="1" lang="zh-CN" altLang="en-US" sz="28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1" lang="zh-CN" altLang="en-US" sz="2800" b="1" i="0" u="none" strike="noStrike" kern="1200" cap="none" spc="0" normalizeH="0" baseline="0" noProof="0" smtClean="0">
                <a:ln>
                  <a:noFill/>
                </a:ln>
                <a:solidFill>
                  <a:schemeClr val="tx1"/>
                </a:solidFill>
                <a:effectLst/>
                <a:uLnTx/>
                <a:uFillTx/>
                <a:latin typeface="Times New Roman" panose="02020603050405020304" pitchFamily="18" charset="0"/>
                <a:ea typeface="方正琥珀繁体" pitchFamily="2" charset="-122"/>
                <a:cs typeface="+mn-cs"/>
              </a:rPr>
              <a:t>将</a:t>
            </a:r>
            <a:r>
              <a:rPr kumimoji="1" lang="zh-CN" altLang="en-US" sz="28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交流通路中的晶体管用其</a:t>
            </a:r>
            <a:r>
              <a:rPr kumimoji="1" lang="zh-CN" altLang="en-US" sz="28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微变等效电路来代替，即得到放大电路</a:t>
            </a:r>
            <a:r>
              <a:rPr kumimoji="1" lang="zh-CN" altLang="en-US" sz="28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的</a:t>
            </a:r>
            <a:r>
              <a:rPr kumimoji="1" lang="zh-CN" altLang="en-US" sz="2800" b="1" i="0" u="none" strike="noStrike" kern="1200" cap="none" spc="0" normalizeH="0" baseline="0" noProof="0" smtClean="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微变等效电路</a:t>
            </a:r>
            <a:r>
              <a:rPr kumimoji="1"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endParaRPr kumimoji="1"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7828" name="Text Box 4"/>
          <p:cNvSpPr txBox="1"/>
          <p:nvPr/>
        </p:nvSpPr>
        <p:spPr>
          <a:xfrm>
            <a:off x="1042988" y="3054350"/>
            <a:ext cx="5113337" cy="519113"/>
          </a:xfrm>
          <a:prstGeom prst="rect">
            <a:avLst/>
          </a:prstGeom>
          <a:noFill/>
          <a:ln w="9525">
            <a:noFill/>
          </a:ln>
        </p:spPr>
        <p:txBody>
          <a:bodyPr>
            <a:spAutoFit/>
          </a:bodyPr>
          <a:p>
            <a:pPr eaLnBrk="0" hangingPunct="0"/>
            <a:r>
              <a:rPr lang="zh-CN" altLang="en-US" sz="2800" b="1" dirty="0">
                <a:solidFill>
                  <a:srgbClr val="FF0066"/>
                </a:solidFill>
                <a:latin typeface="Times New Roman" panose="02020603050405020304" pitchFamily="18" charset="0"/>
              </a:rPr>
              <a:t>晶体三极管交流分析</a:t>
            </a:r>
            <a:r>
              <a:rPr lang="zh-CN" altLang="en-US" sz="2800" b="1" dirty="0">
                <a:solidFill>
                  <a:schemeClr val="accent2"/>
                </a:solidFill>
                <a:latin typeface="Times New Roman" panose="02020603050405020304" pitchFamily="18" charset="0"/>
              </a:rPr>
              <a:t>步骤</a:t>
            </a:r>
            <a:r>
              <a:rPr lang="zh-CN" altLang="en-US" sz="2800" b="1" dirty="0">
                <a:solidFill>
                  <a:srgbClr val="FF0066"/>
                </a:solidFill>
                <a:latin typeface="Times New Roman" panose="02020603050405020304" pitchFamily="18" charset="0"/>
              </a:rPr>
              <a:t>：</a:t>
            </a:r>
            <a:endParaRPr lang="zh-CN" altLang="en-US" sz="2800" b="1" dirty="0">
              <a:solidFill>
                <a:srgbClr val="FF0066"/>
              </a:solidFill>
              <a:latin typeface="Times New Roman" panose="02020603050405020304" pitchFamily="18" charset="0"/>
            </a:endParaRPr>
          </a:p>
        </p:txBody>
      </p:sp>
      <p:sp>
        <p:nvSpPr>
          <p:cNvPr id="77829" name="Text Box 5"/>
          <p:cNvSpPr txBox="1"/>
          <p:nvPr/>
        </p:nvSpPr>
        <p:spPr>
          <a:xfrm>
            <a:off x="1033463" y="3716338"/>
            <a:ext cx="6713537" cy="519112"/>
          </a:xfrm>
          <a:prstGeom prst="rect">
            <a:avLst/>
          </a:prstGeom>
          <a:noFill/>
          <a:ln w="9525">
            <a:noFill/>
          </a:ln>
        </p:spPr>
        <p:txBody>
          <a:bodyPr wrap="none">
            <a:spAutoFit/>
          </a:bodyPr>
          <a:p>
            <a:pPr eaLnBrk="0" hangingPunct="0"/>
            <a:r>
              <a:rPr lang="en-US" altLang="zh-CN" sz="2800" b="1" dirty="0">
                <a:solidFill>
                  <a:srgbClr val="0033CC"/>
                </a:solidFill>
                <a:latin typeface="宋体" panose="02010600030101010101" pitchFamily="2" charset="-122"/>
                <a:sym typeface="Wingdings 2" pitchFamily="18" charset="2"/>
              </a:rPr>
              <a:t>①</a:t>
            </a:r>
            <a:r>
              <a:rPr lang="en-US" altLang="zh-CN" sz="2800" b="1"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分析直流电路，求出</a:t>
            </a:r>
            <a:r>
              <a:rPr lang="zh-CN" altLang="en-US" sz="2800" b="1" dirty="0">
                <a:solidFill>
                  <a:srgbClr val="0033CC"/>
                </a:solidFill>
                <a:latin typeface="宋体" panose="02010600030101010101" pitchFamily="2" charset="-122"/>
              </a:rPr>
              <a:t>“</a:t>
            </a:r>
            <a:r>
              <a:rPr lang="en-US" altLang="zh-CN" sz="2800" b="1" i="1" dirty="0">
                <a:solidFill>
                  <a:srgbClr val="0033CC"/>
                </a:solidFill>
                <a:latin typeface="Times New Roman" panose="02020603050405020304" pitchFamily="18" charset="0"/>
              </a:rPr>
              <a:t>Q</a:t>
            </a:r>
            <a:r>
              <a:rPr lang="en-US" altLang="zh-CN" sz="2800" b="1" dirty="0">
                <a:solidFill>
                  <a:srgbClr val="0033CC"/>
                </a:solidFill>
                <a:latin typeface="宋体" panose="02010600030101010101" pitchFamily="2" charset="-122"/>
              </a:rPr>
              <a:t>”</a:t>
            </a:r>
            <a:r>
              <a:rPr lang="zh-CN" altLang="en-US" sz="2800" b="1" dirty="0">
                <a:solidFill>
                  <a:srgbClr val="0033CC"/>
                </a:solidFill>
                <a:latin typeface="Times New Roman" panose="02020603050405020304" pitchFamily="18" charset="0"/>
              </a:rPr>
              <a:t>，计算 </a:t>
            </a:r>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be</a:t>
            </a:r>
            <a:r>
              <a:rPr lang="zh-CN" altLang="en-US" sz="2800" b="1" dirty="0">
                <a:solidFill>
                  <a:srgbClr val="0033CC"/>
                </a:solidFill>
                <a:latin typeface="Times New Roman" panose="02020603050405020304" pitchFamily="18" charset="0"/>
              </a:rPr>
              <a:t>。</a:t>
            </a:r>
            <a:endParaRPr lang="zh-CN" altLang="en-US" sz="2800" b="1" dirty="0">
              <a:solidFill>
                <a:srgbClr val="0033CC"/>
              </a:solidFill>
              <a:latin typeface="Times New Roman" panose="02020603050405020304" pitchFamily="18" charset="0"/>
            </a:endParaRPr>
          </a:p>
        </p:txBody>
      </p:sp>
      <p:sp>
        <p:nvSpPr>
          <p:cNvPr id="77830" name="Text Box 6"/>
          <p:cNvSpPr txBox="1"/>
          <p:nvPr/>
        </p:nvSpPr>
        <p:spPr>
          <a:xfrm>
            <a:off x="1033463" y="4365625"/>
            <a:ext cx="4800600" cy="519113"/>
          </a:xfrm>
          <a:prstGeom prst="rect">
            <a:avLst/>
          </a:prstGeom>
          <a:noFill/>
          <a:ln w="9525">
            <a:noFill/>
          </a:ln>
        </p:spPr>
        <p:txBody>
          <a:bodyPr>
            <a:spAutoFit/>
          </a:bodyPr>
          <a:p>
            <a:pPr eaLnBrk="0" hangingPunct="0"/>
            <a:r>
              <a:rPr lang="en-US" altLang="zh-CN" sz="2800" b="1" dirty="0">
                <a:solidFill>
                  <a:srgbClr val="0033CC"/>
                </a:solidFill>
                <a:latin typeface="Times New Roman" panose="02020603050405020304" pitchFamily="18" charset="0"/>
                <a:sym typeface="Wingdings 2" pitchFamily="18" charset="2"/>
              </a:rPr>
              <a:t>②</a:t>
            </a:r>
            <a:r>
              <a:rPr lang="en-US" altLang="zh-CN" sz="2800" b="1"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画电路的交流通路 。</a:t>
            </a:r>
            <a:endParaRPr lang="zh-CN" altLang="en-US" sz="2800" b="1" dirty="0">
              <a:solidFill>
                <a:srgbClr val="0033CC"/>
              </a:solidFill>
              <a:latin typeface="Times New Roman" panose="02020603050405020304" pitchFamily="18" charset="0"/>
            </a:endParaRPr>
          </a:p>
        </p:txBody>
      </p:sp>
      <p:sp>
        <p:nvSpPr>
          <p:cNvPr id="77831" name="Text Box 7"/>
          <p:cNvSpPr txBox="1"/>
          <p:nvPr/>
        </p:nvSpPr>
        <p:spPr>
          <a:xfrm>
            <a:off x="1033463" y="5013325"/>
            <a:ext cx="7239000" cy="519113"/>
          </a:xfrm>
          <a:prstGeom prst="rect">
            <a:avLst/>
          </a:prstGeom>
          <a:noFill/>
          <a:ln w="9525">
            <a:noFill/>
          </a:ln>
        </p:spPr>
        <p:txBody>
          <a:bodyPr>
            <a:spAutoFit/>
          </a:bodyPr>
          <a:p>
            <a:pPr eaLnBrk="0" hangingPunct="0"/>
            <a:r>
              <a:rPr lang="en-US" altLang="zh-CN" sz="2800" b="1" dirty="0">
                <a:solidFill>
                  <a:srgbClr val="0033CC"/>
                </a:solidFill>
                <a:latin typeface="Times New Roman" panose="02020603050405020304" pitchFamily="18" charset="0"/>
                <a:sym typeface="Wingdings 2" pitchFamily="18" charset="2"/>
              </a:rPr>
              <a:t>③</a:t>
            </a:r>
            <a:r>
              <a:rPr lang="en-US" altLang="zh-CN" sz="2800" b="1"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在交流通路上把三极管画成 </a:t>
            </a:r>
            <a:r>
              <a:rPr lang="en-US" altLang="zh-CN" sz="2800" b="1" i="1" dirty="0">
                <a:solidFill>
                  <a:srgbClr val="0033CC"/>
                </a:solidFill>
                <a:latin typeface="Times New Roman" panose="02020603050405020304" pitchFamily="18" charset="0"/>
              </a:rPr>
              <a:t>H </a:t>
            </a:r>
            <a:r>
              <a:rPr lang="zh-CN" altLang="en-US" sz="2800" b="1" dirty="0">
                <a:solidFill>
                  <a:srgbClr val="0033CC"/>
                </a:solidFill>
                <a:latin typeface="Times New Roman" panose="02020603050405020304" pitchFamily="18" charset="0"/>
              </a:rPr>
              <a:t>参数模型。</a:t>
            </a:r>
            <a:endParaRPr lang="zh-CN" altLang="en-US" sz="2800" b="1" dirty="0">
              <a:solidFill>
                <a:srgbClr val="0033CC"/>
              </a:solidFill>
              <a:latin typeface="Times New Roman" panose="02020603050405020304" pitchFamily="18" charset="0"/>
            </a:endParaRPr>
          </a:p>
        </p:txBody>
      </p:sp>
      <p:sp>
        <p:nvSpPr>
          <p:cNvPr id="77832" name="Text Box 8"/>
          <p:cNvSpPr txBox="1"/>
          <p:nvPr/>
        </p:nvSpPr>
        <p:spPr>
          <a:xfrm>
            <a:off x="1033463" y="5664200"/>
            <a:ext cx="7426325" cy="579438"/>
          </a:xfrm>
          <a:prstGeom prst="rect">
            <a:avLst/>
          </a:prstGeom>
          <a:noFill/>
          <a:ln w="9525">
            <a:noFill/>
          </a:ln>
        </p:spPr>
        <p:txBody>
          <a:bodyPr>
            <a:spAutoFit/>
          </a:bodyPr>
          <a:p>
            <a:pPr eaLnBrk="0" hangingPunct="0"/>
            <a:r>
              <a:rPr lang="en-US" altLang="zh-CN" sz="2800" b="1" dirty="0">
                <a:solidFill>
                  <a:srgbClr val="0033CC"/>
                </a:solidFill>
                <a:latin typeface="Times New Roman" panose="02020603050405020304" pitchFamily="18" charset="0"/>
                <a:sym typeface="Wingdings 2" pitchFamily="18" charset="2"/>
              </a:rPr>
              <a:t>④</a:t>
            </a:r>
            <a:r>
              <a:rPr lang="en-US" altLang="zh-CN" sz="3200" b="1"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分析计算叠加在</a:t>
            </a:r>
            <a:r>
              <a:rPr lang="zh-CN" altLang="en-US" sz="2800" b="1" dirty="0">
                <a:solidFill>
                  <a:srgbClr val="0033CC"/>
                </a:solidFill>
                <a:latin typeface="宋体" panose="02010600030101010101" pitchFamily="2" charset="-122"/>
              </a:rPr>
              <a:t>“</a:t>
            </a:r>
            <a:r>
              <a:rPr lang="en-US" altLang="zh-CN" sz="2800" b="1" i="1" dirty="0">
                <a:solidFill>
                  <a:srgbClr val="0033CC"/>
                </a:solidFill>
                <a:latin typeface="Times New Roman" panose="02020603050405020304" pitchFamily="18" charset="0"/>
              </a:rPr>
              <a:t>Q</a:t>
            </a:r>
            <a:r>
              <a:rPr lang="en-US" altLang="zh-CN" sz="2800" b="1" dirty="0">
                <a:solidFill>
                  <a:srgbClr val="0033CC"/>
                </a:solidFill>
                <a:latin typeface="宋体" panose="02010600030101010101" pitchFamily="2" charset="-122"/>
              </a:rPr>
              <a:t>”</a:t>
            </a:r>
            <a:r>
              <a:rPr lang="zh-CN" altLang="en-US" sz="2800" b="1" dirty="0">
                <a:solidFill>
                  <a:srgbClr val="0033CC"/>
                </a:solidFill>
                <a:latin typeface="Times New Roman" panose="02020603050405020304" pitchFamily="18" charset="0"/>
              </a:rPr>
              <a:t>点上的各极交流量。</a:t>
            </a:r>
            <a:endParaRPr lang="zh-CN" altLang="en-US" sz="2800" b="1" dirty="0">
              <a:solidFill>
                <a:srgbClr val="0033CC"/>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wipe(left)">
                                      <p:cBhvr>
                                        <p:cTn id="7" dur="500"/>
                                        <p:tgtEl>
                                          <p:spTgt spid="778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7827">
                                            <p:txEl>
                                              <p:charRg st="4294967295" end="4294967295"/>
                                            </p:txEl>
                                          </p:spTgt>
                                        </p:tgtEl>
                                        <p:attrNameLst>
                                          <p:attrName>style.visibility</p:attrName>
                                        </p:attrNameLst>
                                      </p:cBhvr>
                                      <p:to>
                                        <p:strVal val="visible"/>
                                      </p:to>
                                    </p:set>
                                    <p:animEffect transition="in" filter="wipe(left)">
                                      <p:cBhvr>
                                        <p:cTn id="12" dur="300"/>
                                        <p:tgtEl>
                                          <p:spTgt spid="77827">
                                            <p:txEl>
                                              <p:char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7827">
                                            <p:txEl>
                                              <p:charRg st="0" end="73"/>
                                            </p:txEl>
                                          </p:spTgt>
                                        </p:tgtEl>
                                        <p:attrNameLst>
                                          <p:attrName>style.visibility</p:attrName>
                                        </p:attrNameLst>
                                      </p:cBhvr>
                                      <p:to>
                                        <p:strVal val="visible"/>
                                      </p:to>
                                    </p:set>
                                    <p:animEffect transition="in" filter="wipe(left)">
                                      <p:cBhvr>
                                        <p:cTn id="17" dur="300"/>
                                        <p:tgtEl>
                                          <p:spTgt spid="77827">
                                            <p:txEl>
                                              <p:charRg st="0" end="7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7828">
                                            <p:txEl>
                                              <p:charRg st="0" end="13"/>
                                            </p:txEl>
                                          </p:spTgt>
                                        </p:tgtEl>
                                        <p:attrNameLst>
                                          <p:attrName>style.visibility</p:attrName>
                                        </p:attrNameLst>
                                      </p:cBhvr>
                                      <p:to>
                                        <p:strVal val="visible"/>
                                      </p:to>
                                    </p:set>
                                    <p:animEffect transition="in" filter="wipe(left)">
                                      <p:cBhvr>
                                        <p:cTn id="22" dur="500"/>
                                        <p:tgtEl>
                                          <p:spTgt spid="77828">
                                            <p:txEl>
                                              <p:charRg st="0" end="13"/>
                                            </p:txEl>
                                          </p:spTgt>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77829">
                                            <p:txEl>
                                              <p:charRg st="0" end="23"/>
                                            </p:txEl>
                                          </p:spTgt>
                                        </p:tgtEl>
                                        <p:attrNameLst>
                                          <p:attrName>style.visibility</p:attrName>
                                        </p:attrNameLst>
                                      </p:cBhvr>
                                      <p:to>
                                        <p:strVal val="visible"/>
                                      </p:to>
                                    </p:set>
                                    <p:animEffect transition="in" filter="wipe(left)">
                                      <p:cBhvr>
                                        <p:cTn id="26" dur="500"/>
                                        <p:tgtEl>
                                          <p:spTgt spid="77829">
                                            <p:txEl>
                                              <p:charRg st="0" end="2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7830">
                                            <p:txEl>
                                              <p:charRg st="0" end="13"/>
                                            </p:txEl>
                                          </p:spTgt>
                                        </p:tgtEl>
                                        <p:attrNameLst>
                                          <p:attrName>style.visibility</p:attrName>
                                        </p:attrNameLst>
                                      </p:cBhvr>
                                      <p:to>
                                        <p:strVal val="visible"/>
                                      </p:to>
                                    </p:set>
                                    <p:animEffect transition="in" filter="wipe(left)">
                                      <p:cBhvr>
                                        <p:cTn id="31" dur="500"/>
                                        <p:tgtEl>
                                          <p:spTgt spid="77830">
                                            <p:txEl>
                                              <p:charRg st="0" end="1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77831">
                                            <p:txEl>
                                              <p:charRg st="0" end="23"/>
                                            </p:txEl>
                                          </p:spTgt>
                                        </p:tgtEl>
                                        <p:attrNameLst>
                                          <p:attrName>style.visibility</p:attrName>
                                        </p:attrNameLst>
                                      </p:cBhvr>
                                      <p:to>
                                        <p:strVal val="visible"/>
                                      </p:to>
                                    </p:set>
                                    <p:animEffect transition="in" filter="wipe(left)">
                                      <p:cBhvr>
                                        <p:cTn id="36" dur="500"/>
                                        <p:tgtEl>
                                          <p:spTgt spid="77831">
                                            <p:txEl>
                                              <p:charRg st="0" end="2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77832">
                                            <p:txEl>
                                              <p:charRg st="0" end="22"/>
                                            </p:txEl>
                                          </p:spTgt>
                                        </p:tgtEl>
                                        <p:attrNameLst>
                                          <p:attrName>style.visibility</p:attrName>
                                        </p:attrNameLst>
                                      </p:cBhvr>
                                      <p:to>
                                        <p:strVal val="visible"/>
                                      </p:to>
                                    </p:set>
                                    <p:animEffect transition="in" filter="wipe(left)">
                                      <p:cBhvr>
                                        <p:cTn id="41" dur="500"/>
                                        <p:tgtEl>
                                          <p:spTgt spid="77832">
                                            <p:txEl>
                                              <p:charRg st="0" end="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P spid="77827" grpId="0" build="p"/>
      <p:bldP spid="77828" grpId="0" build="p"/>
      <p:bldP spid="77829" grpId="0" advAuto="1000" build="p"/>
      <p:bldP spid="77830" grpId="0" build="p"/>
      <p:bldP spid="77831" grpId="0" build="p"/>
      <p:bldP spid="77832"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531" name="Rectangle 3"/>
          <p:cNvSpPr/>
          <p:nvPr/>
        </p:nvSpPr>
        <p:spPr>
          <a:xfrm>
            <a:off x="250825" y="908050"/>
            <a:ext cx="3759200" cy="519113"/>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画交流通路原则：</a:t>
            </a:r>
            <a:endParaRPr lang="zh-CN" altLang="en-US" sz="2800" b="1" dirty="0">
              <a:solidFill>
                <a:srgbClr val="0033CC"/>
              </a:solidFill>
              <a:latin typeface="Times New Roman" panose="02020603050405020304" pitchFamily="18" charset="0"/>
            </a:endParaRPr>
          </a:p>
        </p:txBody>
      </p:sp>
      <p:sp>
        <p:nvSpPr>
          <p:cNvPr id="22532" name="Rectangle 4"/>
          <p:cNvSpPr/>
          <p:nvPr/>
        </p:nvSpPr>
        <p:spPr>
          <a:xfrm>
            <a:off x="2987675" y="922338"/>
            <a:ext cx="4552950" cy="519112"/>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1. </a:t>
            </a:r>
            <a:r>
              <a:rPr lang="zh-CN" altLang="en-US" sz="2800" b="1" dirty="0">
                <a:solidFill>
                  <a:srgbClr val="FF0066"/>
                </a:solidFill>
                <a:latin typeface="Times New Roman" panose="02020603050405020304" pitchFamily="18" charset="0"/>
              </a:rPr>
              <a:t>直流电压源视为短路；</a:t>
            </a:r>
            <a:endParaRPr lang="zh-CN" altLang="en-US" sz="2800" b="1" dirty="0">
              <a:solidFill>
                <a:srgbClr val="FF0066"/>
              </a:solidFill>
              <a:latin typeface="Times New Roman" panose="02020603050405020304" pitchFamily="18" charset="0"/>
            </a:endParaRPr>
          </a:p>
        </p:txBody>
      </p:sp>
      <p:sp>
        <p:nvSpPr>
          <p:cNvPr id="22533" name="Rectangle 5"/>
          <p:cNvSpPr/>
          <p:nvPr/>
        </p:nvSpPr>
        <p:spPr>
          <a:xfrm>
            <a:off x="3013075" y="1470025"/>
            <a:ext cx="5951538" cy="519113"/>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2. </a:t>
            </a:r>
            <a:r>
              <a:rPr lang="zh-CN" altLang="en-US" sz="2800" b="1" dirty="0">
                <a:solidFill>
                  <a:srgbClr val="FF0066"/>
                </a:solidFill>
                <a:latin typeface="Times New Roman" panose="02020603050405020304" pitchFamily="18" charset="0"/>
              </a:rPr>
              <a:t>视电容对交流信号短路。</a:t>
            </a:r>
            <a:endParaRPr lang="zh-CN" altLang="en-US" sz="2800" b="1" dirty="0">
              <a:solidFill>
                <a:srgbClr val="FF0066"/>
              </a:solidFill>
              <a:latin typeface="Times New Roman" panose="02020603050405020304" pitchFamily="18" charset="0"/>
            </a:endParaRPr>
          </a:p>
        </p:txBody>
      </p:sp>
      <p:grpSp>
        <p:nvGrpSpPr>
          <p:cNvPr id="2" name="Group 7"/>
          <p:cNvGrpSpPr/>
          <p:nvPr/>
        </p:nvGrpSpPr>
        <p:grpSpPr>
          <a:xfrm>
            <a:off x="379413" y="2905125"/>
            <a:ext cx="4533900" cy="2971800"/>
            <a:chOff x="288" y="2448"/>
            <a:chExt cx="2856" cy="1872"/>
          </a:xfrm>
        </p:grpSpPr>
        <p:sp>
          <p:nvSpPr>
            <p:cNvPr id="454662" name="Line 8"/>
            <p:cNvSpPr/>
            <p:nvPr/>
          </p:nvSpPr>
          <p:spPr>
            <a:xfrm>
              <a:off x="1236" y="2448"/>
              <a:ext cx="0" cy="768"/>
            </a:xfrm>
            <a:prstGeom prst="line">
              <a:avLst/>
            </a:prstGeom>
            <a:ln w="25400" cap="flat" cmpd="sng">
              <a:solidFill>
                <a:schemeClr val="tx1"/>
              </a:solidFill>
              <a:prstDash val="solid"/>
              <a:headEnd type="none" w="med" len="med"/>
              <a:tailEnd type="none" w="sm" len="lg"/>
            </a:ln>
          </p:spPr>
        </p:sp>
        <p:grpSp>
          <p:nvGrpSpPr>
            <p:cNvPr id="454663" name="Group 9"/>
            <p:cNvGrpSpPr/>
            <p:nvPr/>
          </p:nvGrpSpPr>
          <p:grpSpPr>
            <a:xfrm>
              <a:off x="1584" y="3060"/>
              <a:ext cx="240" cy="314"/>
              <a:chOff x="4272" y="1174"/>
              <a:chExt cx="240" cy="314"/>
            </a:xfrm>
          </p:grpSpPr>
          <p:sp>
            <p:nvSpPr>
              <p:cNvPr id="454664" name="Line 10"/>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54665" name="Line 11"/>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54666" name="Line 12"/>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grpSp>
          <p:nvGrpSpPr>
            <p:cNvPr id="454667" name="Group 13"/>
            <p:cNvGrpSpPr/>
            <p:nvPr/>
          </p:nvGrpSpPr>
          <p:grpSpPr>
            <a:xfrm rot="5400000" flipV="1">
              <a:off x="2569" y="3439"/>
              <a:ext cx="231" cy="288"/>
              <a:chOff x="4551" y="1056"/>
              <a:chExt cx="231" cy="288"/>
            </a:xfrm>
          </p:grpSpPr>
          <p:grpSp>
            <p:nvGrpSpPr>
              <p:cNvPr id="454668" name="Group 14"/>
              <p:cNvGrpSpPr/>
              <p:nvPr/>
            </p:nvGrpSpPr>
            <p:grpSpPr>
              <a:xfrm>
                <a:off x="4551" y="1056"/>
                <a:ext cx="78" cy="288"/>
                <a:chOff x="4320" y="1872"/>
                <a:chExt cx="78" cy="288"/>
              </a:xfrm>
            </p:grpSpPr>
            <p:sp>
              <p:nvSpPr>
                <p:cNvPr id="454669" name="Line 15"/>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54670" name="Line 16"/>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nvGrpSpPr>
              <p:cNvPr id="454671" name="Group 17"/>
              <p:cNvGrpSpPr/>
              <p:nvPr/>
            </p:nvGrpSpPr>
            <p:grpSpPr>
              <a:xfrm>
                <a:off x="4704" y="1056"/>
                <a:ext cx="78" cy="288"/>
                <a:chOff x="4320" y="1872"/>
                <a:chExt cx="78" cy="288"/>
              </a:xfrm>
            </p:grpSpPr>
            <p:sp>
              <p:nvSpPr>
                <p:cNvPr id="454672" name="Line 18"/>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54673" name="Line 19"/>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sp>
          <p:nvSpPr>
            <p:cNvPr id="454674" name="Freeform 20"/>
            <p:cNvSpPr/>
            <p:nvPr/>
          </p:nvSpPr>
          <p:spPr>
            <a:xfrm>
              <a:off x="1785" y="2448"/>
              <a:ext cx="891" cy="864"/>
            </a:xfrm>
            <a:custGeom>
              <a:avLst/>
              <a:gdLst>
                <a:gd name="txL" fmla="*/ 0 w 1152"/>
                <a:gd name="txT" fmla="*/ 0 h 480"/>
                <a:gd name="txR" fmla="*/ 1152 w 1152"/>
                <a:gd name="txB" fmla="*/ 480 h 480"/>
              </a:gdLst>
              <a:ahLst/>
              <a:cxnLst>
                <a:cxn ang="0">
                  <a:pos x="0" y="336"/>
                </a:cxn>
                <a:cxn ang="0">
                  <a:pos x="0" y="0"/>
                </a:cxn>
                <a:cxn ang="0">
                  <a:pos x="1152" y="0"/>
                </a:cxn>
                <a:cxn ang="0">
                  <a:pos x="1152" y="480"/>
                </a:cxn>
              </a:cxnLst>
              <a:rect l="txL" t="txT" r="txR" b="txB"/>
              <a:pathLst>
                <a:path w="1152" h="480">
                  <a:moveTo>
                    <a:pt x="0" y="336"/>
                  </a:moveTo>
                  <a:lnTo>
                    <a:pt x="0" y="0"/>
                  </a:lnTo>
                  <a:lnTo>
                    <a:pt x="1152" y="0"/>
                  </a:lnTo>
                  <a:lnTo>
                    <a:pt x="1152" y="480"/>
                  </a:lnTo>
                </a:path>
              </a:pathLst>
            </a:custGeom>
            <a:noFill/>
            <a:ln w="25400" cap="flat" cmpd="sng">
              <a:solidFill>
                <a:schemeClr val="tx1"/>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54675" name="Rectangle 21"/>
            <p:cNvSpPr/>
            <p:nvPr/>
          </p:nvSpPr>
          <p:spPr>
            <a:xfrm rot="5400000">
              <a:off x="1120" y="270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4676" name="Line 22"/>
            <p:cNvSpPr/>
            <p:nvPr/>
          </p:nvSpPr>
          <p:spPr>
            <a:xfrm>
              <a:off x="1806" y="3366"/>
              <a:ext cx="0" cy="804"/>
            </a:xfrm>
            <a:prstGeom prst="line">
              <a:avLst/>
            </a:prstGeom>
            <a:ln w="28575" cap="flat" cmpd="sng">
              <a:solidFill>
                <a:schemeClr val="tx1"/>
              </a:solidFill>
              <a:prstDash val="solid"/>
              <a:headEnd type="none" w="med" len="med"/>
              <a:tailEnd type="none" w="sm" len="lg"/>
            </a:ln>
          </p:spPr>
        </p:sp>
        <p:sp>
          <p:nvSpPr>
            <p:cNvPr id="454677" name="Text Box 23"/>
            <p:cNvSpPr txBox="1"/>
            <p:nvPr/>
          </p:nvSpPr>
          <p:spPr>
            <a:xfrm>
              <a:off x="2808" y="3384"/>
              <a:ext cx="336"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E</a:t>
              </a:r>
              <a:r>
                <a:rPr lang="en-US" altLang="zh-CN" b="1" baseline="-25000" dirty="0">
                  <a:solidFill>
                    <a:srgbClr val="D60093"/>
                  </a:solidFill>
                  <a:latin typeface="Times New Roman" panose="02020603050405020304" pitchFamily="18" charset="0"/>
                </a:rPr>
                <a:t>C</a:t>
              </a:r>
              <a:endParaRPr lang="en-US" altLang="zh-CN" b="1" baseline="-25000" dirty="0">
                <a:solidFill>
                  <a:srgbClr val="D60093"/>
                </a:solidFill>
                <a:latin typeface="Times New Roman" panose="02020603050405020304" pitchFamily="18" charset="0"/>
              </a:endParaRPr>
            </a:p>
          </p:txBody>
        </p:sp>
        <p:sp>
          <p:nvSpPr>
            <p:cNvPr id="454678" name="Text Box 24"/>
            <p:cNvSpPr txBox="1"/>
            <p:nvPr/>
          </p:nvSpPr>
          <p:spPr>
            <a:xfrm>
              <a:off x="840" y="255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54679" name="Rectangle 25"/>
            <p:cNvSpPr/>
            <p:nvPr/>
          </p:nvSpPr>
          <p:spPr>
            <a:xfrm>
              <a:off x="1233" y="4224"/>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54680" name="Line 26"/>
            <p:cNvSpPr/>
            <p:nvPr/>
          </p:nvSpPr>
          <p:spPr>
            <a:xfrm flipH="1">
              <a:off x="624" y="3216"/>
              <a:ext cx="960" cy="0"/>
            </a:xfrm>
            <a:prstGeom prst="line">
              <a:avLst/>
            </a:prstGeom>
            <a:ln w="28575" cap="flat" cmpd="sng">
              <a:solidFill>
                <a:schemeClr val="tx1"/>
              </a:solidFill>
              <a:prstDash val="solid"/>
              <a:headEnd type="none" w="med" len="med"/>
              <a:tailEnd type="none" w="med" len="med"/>
            </a:ln>
          </p:spPr>
        </p:sp>
        <p:sp>
          <p:nvSpPr>
            <p:cNvPr id="454681" name="Line 27"/>
            <p:cNvSpPr/>
            <p:nvPr/>
          </p:nvSpPr>
          <p:spPr>
            <a:xfrm flipH="1">
              <a:off x="624" y="4056"/>
              <a:ext cx="2064" cy="0"/>
            </a:xfrm>
            <a:prstGeom prst="line">
              <a:avLst/>
            </a:prstGeom>
            <a:ln w="28575" cap="flat" cmpd="sng">
              <a:solidFill>
                <a:schemeClr val="tx1"/>
              </a:solidFill>
              <a:prstDash val="solid"/>
              <a:headEnd type="none" w="med" len="med"/>
              <a:tailEnd type="none" w="med" len="med"/>
            </a:ln>
          </p:spPr>
        </p:sp>
        <p:sp>
          <p:nvSpPr>
            <p:cNvPr id="454682" name="Line 28"/>
            <p:cNvSpPr/>
            <p:nvPr/>
          </p:nvSpPr>
          <p:spPr>
            <a:xfrm flipH="1">
              <a:off x="2694" y="3702"/>
              <a:ext cx="0" cy="372"/>
            </a:xfrm>
            <a:prstGeom prst="line">
              <a:avLst/>
            </a:prstGeom>
            <a:ln w="25400" cap="flat" cmpd="sng">
              <a:solidFill>
                <a:schemeClr val="tx1"/>
              </a:solidFill>
              <a:prstDash val="solid"/>
              <a:headEnd type="none" w="med" len="med"/>
              <a:tailEnd type="none" w="sm" len="lg"/>
            </a:ln>
          </p:spPr>
        </p:sp>
        <p:sp>
          <p:nvSpPr>
            <p:cNvPr id="454683" name="Line 29"/>
            <p:cNvSpPr/>
            <p:nvPr/>
          </p:nvSpPr>
          <p:spPr>
            <a:xfrm>
              <a:off x="1716" y="4152"/>
              <a:ext cx="156" cy="0"/>
            </a:xfrm>
            <a:prstGeom prst="line">
              <a:avLst/>
            </a:prstGeom>
            <a:ln w="38100" cap="flat" cmpd="sng">
              <a:solidFill>
                <a:schemeClr val="tx1"/>
              </a:solidFill>
              <a:prstDash val="solid"/>
              <a:headEnd type="none" w="med" len="med"/>
              <a:tailEnd type="none" w="med" len="med"/>
            </a:ln>
          </p:spPr>
        </p:sp>
        <p:sp>
          <p:nvSpPr>
            <p:cNvPr id="454684" name="Oval 30"/>
            <p:cNvSpPr/>
            <p:nvPr/>
          </p:nvSpPr>
          <p:spPr>
            <a:xfrm>
              <a:off x="1776" y="4032"/>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4685" name="Line 31"/>
            <p:cNvSpPr/>
            <p:nvPr/>
          </p:nvSpPr>
          <p:spPr>
            <a:xfrm flipH="1">
              <a:off x="2682" y="3126"/>
              <a:ext cx="0" cy="360"/>
            </a:xfrm>
            <a:prstGeom prst="line">
              <a:avLst/>
            </a:prstGeom>
            <a:ln w="25400" cap="flat" cmpd="sng">
              <a:solidFill>
                <a:schemeClr val="tx1"/>
              </a:solidFill>
              <a:prstDash val="solid"/>
              <a:headEnd type="none" w="med" len="med"/>
              <a:tailEnd type="none" w="sm" len="lg"/>
            </a:ln>
          </p:spPr>
        </p:sp>
        <p:sp>
          <p:nvSpPr>
            <p:cNvPr id="454686" name="Text Box 32"/>
            <p:cNvSpPr txBox="1"/>
            <p:nvPr/>
          </p:nvSpPr>
          <p:spPr>
            <a:xfrm>
              <a:off x="1398" y="2484"/>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sp>
          <p:nvSpPr>
            <p:cNvPr id="454687" name="Rectangle 33"/>
            <p:cNvSpPr/>
            <p:nvPr/>
          </p:nvSpPr>
          <p:spPr>
            <a:xfrm rot="5400000">
              <a:off x="1672" y="261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54688" name="Group 34"/>
            <p:cNvGrpSpPr/>
            <p:nvPr/>
          </p:nvGrpSpPr>
          <p:grpSpPr>
            <a:xfrm>
              <a:off x="288" y="3072"/>
              <a:ext cx="691" cy="984"/>
              <a:chOff x="144" y="1008"/>
              <a:chExt cx="691" cy="984"/>
            </a:xfrm>
          </p:grpSpPr>
          <p:sp>
            <p:nvSpPr>
              <p:cNvPr id="454689" name="Text Box 35"/>
              <p:cNvSpPr txBox="1"/>
              <p:nvPr/>
            </p:nvSpPr>
            <p:spPr>
              <a:xfrm>
                <a:off x="576" y="10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sp>
            <p:nvSpPr>
              <p:cNvPr id="454690" name="Oval 36"/>
              <p:cNvSpPr/>
              <p:nvPr/>
            </p:nvSpPr>
            <p:spPr>
              <a:xfrm>
                <a:off x="382" y="1613"/>
                <a:ext cx="228" cy="216"/>
              </a:xfrm>
              <a:prstGeom prst="ellipse">
                <a:avLst/>
              </a:prstGeom>
              <a:noFill/>
              <a:ln w="38100" cap="flat" cmpd="sng">
                <a:solidFill>
                  <a:srgbClr val="33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4691" name="Text Box 37"/>
              <p:cNvSpPr txBox="1"/>
              <p:nvPr/>
            </p:nvSpPr>
            <p:spPr>
              <a:xfrm>
                <a:off x="288" y="1428"/>
                <a:ext cx="225" cy="549"/>
              </a:xfrm>
              <a:prstGeom prst="rect">
                <a:avLst/>
              </a:prstGeom>
              <a:noFill/>
              <a:ln w="9525">
                <a:noFill/>
              </a:ln>
            </p:spPr>
            <p:txBody>
              <a:bodyPr wrap="none" anchor="ctr" anchorCtr="0">
                <a:spAutoFit/>
              </a:bodyPr>
              <a:p>
                <a:pPr algn="ctr">
                  <a:lnSpc>
                    <a:spcPct val="8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8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8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54692" name="Line 38"/>
              <p:cNvSpPr/>
              <p:nvPr/>
            </p:nvSpPr>
            <p:spPr>
              <a:xfrm>
                <a:off x="492" y="1152"/>
                <a:ext cx="0" cy="840"/>
              </a:xfrm>
              <a:prstGeom prst="line">
                <a:avLst/>
              </a:prstGeom>
              <a:ln w="28575" cap="flat" cmpd="sng">
                <a:solidFill>
                  <a:schemeClr val="tx1"/>
                </a:solidFill>
                <a:prstDash val="solid"/>
                <a:headEnd type="none" w="med" len="med"/>
                <a:tailEnd type="none" w="med" len="med"/>
              </a:ln>
            </p:spPr>
          </p:sp>
          <p:sp>
            <p:nvSpPr>
              <p:cNvPr id="454693" name="Rectangle 39"/>
              <p:cNvSpPr/>
              <p:nvPr/>
            </p:nvSpPr>
            <p:spPr>
              <a:xfrm rot="5400000">
                <a:off x="376" y="132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4694" name="Rectangle 40"/>
              <p:cNvSpPr/>
              <p:nvPr/>
            </p:nvSpPr>
            <p:spPr>
              <a:xfrm>
                <a:off x="155" y="1164"/>
                <a:ext cx="31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S</a:t>
                </a:r>
                <a:endParaRPr lang="en-US" altLang="zh-CN" b="1" baseline="-25000" dirty="0">
                  <a:solidFill>
                    <a:srgbClr val="006600"/>
                  </a:solidFill>
                  <a:latin typeface="Times New Roman" panose="02020603050405020304" pitchFamily="18" charset="0"/>
                </a:endParaRPr>
              </a:p>
            </p:txBody>
          </p:sp>
          <p:sp>
            <p:nvSpPr>
              <p:cNvPr id="454695" name="Rectangle 41"/>
              <p:cNvSpPr/>
              <p:nvPr/>
            </p:nvSpPr>
            <p:spPr>
              <a:xfrm>
                <a:off x="144" y="1524"/>
                <a:ext cx="273"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u</a:t>
                </a:r>
                <a:r>
                  <a:rPr lang="en-US" altLang="zh-CN" b="1" baseline="-25000" dirty="0">
                    <a:latin typeface="Times New Roman" panose="02020603050405020304" pitchFamily="18" charset="0"/>
                    <a:ea typeface="方正琥珀繁体" pitchFamily="2" charset="-122"/>
                  </a:rPr>
                  <a:t>s</a:t>
                </a:r>
                <a:endParaRPr lang="en-US" altLang="zh-CN" b="1" baseline="-25000" dirty="0">
                  <a:latin typeface="Times New Roman" panose="02020603050405020304" pitchFamily="18" charset="0"/>
                  <a:ea typeface="方正琥珀繁体" pitchFamily="2" charset="-122"/>
                </a:endParaRPr>
              </a:p>
            </p:txBody>
          </p:sp>
        </p:grpSp>
        <p:grpSp>
          <p:nvGrpSpPr>
            <p:cNvPr id="454696" name="Group 42"/>
            <p:cNvGrpSpPr/>
            <p:nvPr/>
          </p:nvGrpSpPr>
          <p:grpSpPr>
            <a:xfrm>
              <a:off x="1788" y="2521"/>
              <a:ext cx="845" cy="1535"/>
              <a:chOff x="1644" y="457"/>
              <a:chExt cx="845" cy="1535"/>
            </a:xfrm>
          </p:grpSpPr>
          <p:sp>
            <p:nvSpPr>
              <p:cNvPr id="454697" name="Text Box 43"/>
              <p:cNvSpPr txBox="1"/>
              <p:nvPr/>
            </p:nvSpPr>
            <p:spPr>
              <a:xfrm>
                <a:off x="2202" y="645"/>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54698" name="Text Box 44"/>
              <p:cNvSpPr txBox="1"/>
              <p:nvPr/>
            </p:nvSpPr>
            <p:spPr>
              <a:xfrm>
                <a:off x="1821" y="457"/>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54699" name="Line 45"/>
              <p:cNvSpPr/>
              <p:nvPr/>
            </p:nvSpPr>
            <p:spPr>
              <a:xfrm>
                <a:off x="1644" y="804"/>
                <a:ext cx="540" cy="0"/>
              </a:xfrm>
              <a:prstGeom prst="line">
                <a:avLst/>
              </a:prstGeom>
              <a:ln w="28575" cap="flat" cmpd="sng">
                <a:solidFill>
                  <a:schemeClr val="tx1"/>
                </a:solidFill>
                <a:prstDash val="solid"/>
                <a:headEnd type="none" w="med" len="med"/>
                <a:tailEnd type="none" w="med" len="med"/>
              </a:ln>
            </p:spPr>
          </p:sp>
          <p:sp>
            <p:nvSpPr>
              <p:cNvPr id="454700" name="Line 46"/>
              <p:cNvSpPr/>
              <p:nvPr/>
            </p:nvSpPr>
            <p:spPr>
              <a:xfrm>
                <a:off x="2184" y="804"/>
                <a:ext cx="0" cy="1188"/>
              </a:xfrm>
              <a:prstGeom prst="line">
                <a:avLst/>
              </a:prstGeom>
              <a:ln w="28575" cap="flat" cmpd="sng">
                <a:solidFill>
                  <a:schemeClr val="tx1"/>
                </a:solidFill>
                <a:prstDash val="solid"/>
                <a:headEnd type="none" w="med" len="med"/>
                <a:tailEnd type="none" w="med" len="med"/>
              </a:ln>
            </p:spPr>
          </p:sp>
          <p:sp>
            <p:nvSpPr>
              <p:cNvPr id="454701" name="Rectangle 47"/>
              <p:cNvSpPr/>
              <p:nvPr/>
            </p:nvSpPr>
            <p:spPr>
              <a:xfrm rot="5400000">
                <a:off x="2068" y="123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4702" name="Rectangle 48"/>
              <p:cNvSpPr/>
              <p:nvPr/>
            </p:nvSpPr>
            <p:spPr>
              <a:xfrm>
                <a:off x="1895" y="1272"/>
                <a:ext cx="329"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L</a:t>
                </a:r>
                <a:endParaRPr lang="en-US" altLang="zh-CN" b="1" baseline="-25000" dirty="0">
                  <a:solidFill>
                    <a:srgbClr val="006600"/>
                  </a:solidFill>
                  <a:latin typeface="Times New Roman" panose="02020603050405020304" pitchFamily="18" charset="0"/>
                </a:endParaRPr>
              </a:p>
            </p:txBody>
          </p:sp>
          <p:grpSp>
            <p:nvGrpSpPr>
              <p:cNvPr id="454703" name="Group 49"/>
              <p:cNvGrpSpPr/>
              <p:nvPr/>
            </p:nvGrpSpPr>
            <p:grpSpPr>
              <a:xfrm>
                <a:off x="1908" y="696"/>
                <a:ext cx="84" cy="216"/>
                <a:chOff x="528" y="3000"/>
                <a:chExt cx="84" cy="216"/>
              </a:xfrm>
            </p:grpSpPr>
            <p:sp>
              <p:nvSpPr>
                <p:cNvPr id="454704" name="Rectangle 50"/>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54705" name="Group 51"/>
                <p:cNvGrpSpPr/>
                <p:nvPr/>
              </p:nvGrpSpPr>
              <p:grpSpPr>
                <a:xfrm rot="-5400000">
                  <a:off x="486" y="3079"/>
                  <a:ext cx="180" cy="72"/>
                  <a:chOff x="589" y="2261"/>
                  <a:chExt cx="142" cy="72"/>
                </a:xfrm>
              </p:grpSpPr>
              <p:sp>
                <p:nvSpPr>
                  <p:cNvPr id="454706" name="Line 52"/>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54707" name="Line 53"/>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54708" name="Rectangle 54"/>
              <p:cNvSpPr/>
              <p:nvPr/>
            </p:nvSpPr>
            <p:spPr>
              <a:xfrm>
                <a:off x="1712" y="57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54709" name="Group 55"/>
            <p:cNvGrpSpPr/>
            <p:nvPr/>
          </p:nvGrpSpPr>
          <p:grpSpPr>
            <a:xfrm>
              <a:off x="850" y="2854"/>
              <a:ext cx="379" cy="458"/>
              <a:chOff x="706" y="790"/>
              <a:chExt cx="379" cy="458"/>
            </a:xfrm>
          </p:grpSpPr>
          <p:sp>
            <p:nvSpPr>
              <p:cNvPr id="454710" name="Text Box 56"/>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54711" name="Group 57"/>
              <p:cNvGrpSpPr/>
              <p:nvPr/>
            </p:nvGrpSpPr>
            <p:grpSpPr>
              <a:xfrm>
                <a:off x="816" y="1032"/>
                <a:ext cx="84" cy="216"/>
                <a:chOff x="528" y="3000"/>
                <a:chExt cx="84" cy="216"/>
              </a:xfrm>
            </p:grpSpPr>
            <p:sp>
              <p:nvSpPr>
                <p:cNvPr id="454712" name="Rectangle 58"/>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54713" name="Group 59"/>
                <p:cNvGrpSpPr/>
                <p:nvPr/>
              </p:nvGrpSpPr>
              <p:grpSpPr>
                <a:xfrm rot="-5400000">
                  <a:off x="486" y="3079"/>
                  <a:ext cx="180" cy="72"/>
                  <a:chOff x="589" y="2261"/>
                  <a:chExt cx="142" cy="72"/>
                </a:xfrm>
              </p:grpSpPr>
              <p:sp>
                <p:nvSpPr>
                  <p:cNvPr id="454714" name="Line 60"/>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54715" name="Line 61"/>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54716" name="Rectangle 62"/>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sp>
          <p:nvSpPr>
            <p:cNvPr id="454717" name="Line 63"/>
            <p:cNvSpPr/>
            <p:nvPr/>
          </p:nvSpPr>
          <p:spPr>
            <a:xfrm flipH="1">
              <a:off x="1224" y="2448"/>
              <a:ext cx="600" cy="0"/>
            </a:xfrm>
            <a:prstGeom prst="line">
              <a:avLst/>
            </a:prstGeom>
            <a:ln w="28575" cap="flat" cmpd="sng">
              <a:solidFill>
                <a:schemeClr val="tx1"/>
              </a:solidFill>
              <a:prstDash val="solid"/>
              <a:headEnd type="none" w="med" len="med"/>
              <a:tailEnd type="none" w="med" len="med"/>
            </a:ln>
          </p:spPr>
        </p:sp>
      </p:grpSp>
      <p:grpSp>
        <p:nvGrpSpPr>
          <p:cNvPr id="14" name="Group 64"/>
          <p:cNvGrpSpPr/>
          <p:nvPr/>
        </p:nvGrpSpPr>
        <p:grpSpPr>
          <a:xfrm>
            <a:off x="4703763" y="2905125"/>
            <a:ext cx="4044950" cy="2971800"/>
            <a:chOff x="2760" y="2448"/>
            <a:chExt cx="2548" cy="1872"/>
          </a:xfrm>
        </p:grpSpPr>
        <p:grpSp>
          <p:nvGrpSpPr>
            <p:cNvPr id="454719" name="Group 65"/>
            <p:cNvGrpSpPr/>
            <p:nvPr/>
          </p:nvGrpSpPr>
          <p:grpSpPr>
            <a:xfrm>
              <a:off x="2760" y="3072"/>
              <a:ext cx="691" cy="984"/>
              <a:chOff x="144" y="1008"/>
              <a:chExt cx="691" cy="984"/>
            </a:xfrm>
          </p:grpSpPr>
          <p:sp>
            <p:nvSpPr>
              <p:cNvPr id="454720" name="Text Box 66"/>
              <p:cNvSpPr txBox="1"/>
              <p:nvPr/>
            </p:nvSpPr>
            <p:spPr>
              <a:xfrm>
                <a:off x="576" y="10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sp>
            <p:nvSpPr>
              <p:cNvPr id="454721" name="Oval 67"/>
              <p:cNvSpPr/>
              <p:nvPr/>
            </p:nvSpPr>
            <p:spPr>
              <a:xfrm>
                <a:off x="382" y="1613"/>
                <a:ext cx="228" cy="216"/>
              </a:xfrm>
              <a:prstGeom prst="ellipse">
                <a:avLst/>
              </a:prstGeom>
              <a:noFill/>
              <a:ln w="38100" cap="flat" cmpd="sng">
                <a:solidFill>
                  <a:srgbClr val="33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4722" name="Text Box 68"/>
              <p:cNvSpPr txBox="1"/>
              <p:nvPr/>
            </p:nvSpPr>
            <p:spPr>
              <a:xfrm>
                <a:off x="288" y="1428"/>
                <a:ext cx="225" cy="549"/>
              </a:xfrm>
              <a:prstGeom prst="rect">
                <a:avLst/>
              </a:prstGeom>
              <a:noFill/>
              <a:ln w="9525">
                <a:noFill/>
              </a:ln>
            </p:spPr>
            <p:txBody>
              <a:bodyPr wrap="none" anchor="ctr" anchorCtr="0">
                <a:spAutoFit/>
              </a:bodyPr>
              <a:p>
                <a:pPr algn="ctr">
                  <a:lnSpc>
                    <a:spcPct val="8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8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8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54723" name="Line 69"/>
              <p:cNvSpPr/>
              <p:nvPr/>
            </p:nvSpPr>
            <p:spPr>
              <a:xfrm>
                <a:off x="492" y="1152"/>
                <a:ext cx="0" cy="840"/>
              </a:xfrm>
              <a:prstGeom prst="line">
                <a:avLst/>
              </a:prstGeom>
              <a:ln w="28575" cap="flat" cmpd="sng">
                <a:solidFill>
                  <a:schemeClr val="tx1"/>
                </a:solidFill>
                <a:prstDash val="solid"/>
                <a:headEnd type="none" w="med" len="med"/>
                <a:tailEnd type="none" w="med" len="med"/>
              </a:ln>
            </p:spPr>
          </p:sp>
          <p:sp>
            <p:nvSpPr>
              <p:cNvPr id="454724" name="Rectangle 70"/>
              <p:cNvSpPr/>
              <p:nvPr/>
            </p:nvSpPr>
            <p:spPr>
              <a:xfrm rot="5400000">
                <a:off x="376" y="132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4725" name="Rectangle 71"/>
              <p:cNvSpPr/>
              <p:nvPr/>
            </p:nvSpPr>
            <p:spPr>
              <a:xfrm>
                <a:off x="155" y="1164"/>
                <a:ext cx="31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S</a:t>
                </a:r>
                <a:endParaRPr lang="en-US" altLang="zh-CN" b="1" baseline="-25000" dirty="0">
                  <a:solidFill>
                    <a:srgbClr val="006600"/>
                  </a:solidFill>
                  <a:latin typeface="Times New Roman" panose="02020603050405020304" pitchFamily="18" charset="0"/>
                </a:endParaRPr>
              </a:p>
            </p:txBody>
          </p:sp>
          <p:sp>
            <p:nvSpPr>
              <p:cNvPr id="454726" name="Rectangle 72"/>
              <p:cNvSpPr/>
              <p:nvPr/>
            </p:nvSpPr>
            <p:spPr>
              <a:xfrm>
                <a:off x="144" y="1524"/>
                <a:ext cx="273"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u</a:t>
                </a:r>
                <a:r>
                  <a:rPr lang="en-US" altLang="zh-CN" b="1" baseline="-25000" dirty="0">
                    <a:latin typeface="Times New Roman" panose="02020603050405020304" pitchFamily="18" charset="0"/>
                    <a:ea typeface="方正琥珀繁体" pitchFamily="2" charset="-122"/>
                  </a:rPr>
                  <a:t>s</a:t>
                </a:r>
                <a:endParaRPr lang="en-US" altLang="zh-CN" b="1" baseline="-25000" dirty="0">
                  <a:latin typeface="Times New Roman" panose="02020603050405020304" pitchFamily="18" charset="0"/>
                  <a:ea typeface="方正琥珀繁体" pitchFamily="2" charset="-122"/>
                </a:endParaRPr>
              </a:p>
            </p:txBody>
          </p:sp>
        </p:grpSp>
        <p:grpSp>
          <p:nvGrpSpPr>
            <p:cNvPr id="454727" name="Group 73"/>
            <p:cNvGrpSpPr/>
            <p:nvPr/>
          </p:nvGrpSpPr>
          <p:grpSpPr>
            <a:xfrm>
              <a:off x="3096" y="2448"/>
              <a:ext cx="2212" cy="1872"/>
              <a:chOff x="3096" y="2448"/>
              <a:chExt cx="2212" cy="1872"/>
            </a:xfrm>
          </p:grpSpPr>
          <p:sp>
            <p:nvSpPr>
              <p:cNvPr id="454728" name="Line 74"/>
              <p:cNvSpPr/>
              <p:nvPr/>
            </p:nvSpPr>
            <p:spPr>
              <a:xfrm>
                <a:off x="3708" y="2448"/>
                <a:ext cx="0" cy="768"/>
              </a:xfrm>
              <a:prstGeom prst="line">
                <a:avLst/>
              </a:prstGeom>
              <a:ln w="25400" cap="flat" cmpd="sng">
                <a:solidFill>
                  <a:schemeClr val="tx1"/>
                </a:solidFill>
                <a:prstDash val="solid"/>
                <a:headEnd type="none" w="med" len="med"/>
                <a:tailEnd type="none" w="sm" len="lg"/>
              </a:ln>
            </p:spPr>
          </p:sp>
          <p:grpSp>
            <p:nvGrpSpPr>
              <p:cNvPr id="454729" name="Group 75"/>
              <p:cNvGrpSpPr/>
              <p:nvPr/>
            </p:nvGrpSpPr>
            <p:grpSpPr>
              <a:xfrm>
                <a:off x="4056" y="3060"/>
                <a:ext cx="240" cy="314"/>
                <a:chOff x="4272" y="1174"/>
                <a:chExt cx="240" cy="314"/>
              </a:xfrm>
            </p:grpSpPr>
            <p:sp>
              <p:nvSpPr>
                <p:cNvPr id="454730" name="Line 76"/>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54731" name="Line 77"/>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54732" name="Line 78"/>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54733" name="Freeform 79"/>
              <p:cNvSpPr/>
              <p:nvPr/>
            </p:nvSpPr>
            <p:spPr>
              <a:xfrm>
                <a:off x="4257" y="2448"/>
                <a:ext cx="891" cy="864"/>
              </a:xfrm>
              <a:custGeom>
                <a:avLst/>
                <a:gdLst>
                  <a:gd name="txL" fmla="*/ 0 w 1152"/>
                  <a:gd name="txT" fmla="*/ 0 h 480"/>
                  <a:gd name="txR" fmla="*/ 1152 w 1152"/>
                  <a:gd name="txB" fmla="*/ 480 h 480"/>
                </a:gdLst>
                <a:ahLst/>
                <a:cxnLst>
                  <a:cxn ang="0">
                    <a:pos x="0" y="336"/>
                  </a:cxn>
                  <a:cxn ang="0">
                    <a:pos x="0" y="0"/>
                  </a:cxn>
                  <a:cxn ang="0">
                    <a:pos x="1152" y="0"/>
                  </a:cxn>
                  <a:cxn ang="0">
                    <a:pos x="1152" y="480"/>
                  </a:cxn>
                </a:cxnLst>
                <a:rect l="txL" t="txT" r="txR" b="txB"/>
                <a:pathLst>
                  <a:path w="1152" h="480">
                    <a:moveTo>
                      <a:pt x="0" y="336"/>
                    </a:moveTo>
                    <a:lnTo>
                      <a:pt x="0" y="0"/>
                    </a:lnTo>
                    <a:lnTo>
                      <a:pt x="1152" y="0"/>
                    </a:lnTo>
                    <a:lnTo>
                      <a:pt x="1152" y="480"/>
                    </a:lnTo>
                  </a:path>
                </a:pathLst>
              </a:custGeom>
              <a:noFill/>
              <a:ln w="25400" cap="flat" cmpd="sng">
                <a:solidFill>
                  <a:schemeClr val="tx1"/>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54734" name="Rectangle 80"/>
              <p:cNvSpPr/>
              <p:nvPr/>
            </p:nvSpPr>
            <p:spPr>
              <a:xfrm rot="5400000">
                <a:off x="3592" y="270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4735" name="Line 81"/>
              <p:cNvSpPr/>
              <p:nvPr/>
            </p:nvSpPr>
            <p:spPr>
              <a:xfrm>
                <a:off x="4278" y="3366"/>
                <a:ext cx="0" cy="804"/>
              </a:xfrm>
              <a:prstGeom prst="line">
                <a:avLst/>
              </a:prstGeom>
              <a:ln w="28575" cap="flat" cmpd="sng">
                <a:solidFill>
                  <a:schemeClr val="tx1"/>
                </a:solidFill>
                <a:prstDash val="solid"/>
                <a:headEnd type="none" w="med" len="med"/>
                <a:tailEnd type="none" w="sm" len="lg"/>
              </a:ln>
            </p:spPr>
          </p:sp>
          <p:sp>
            <p:nvSpPr>
              <p:cNvPr id="454736" name="Text Box 82"/>
              <p:cNvSpPr txBox="1"/>
              <p:nvPr/>
            </p:nvSpPr>
            <p:spPr>
              <a:xfrm>
                <a:off x="3312" y="255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54737" name="Rectangle 83"/>
              <p:cNvSpPr/>
              <p:nvPr/>
            </p:nvSpPr>
            <p:spPr>
              <a:xfrm>
                <a:off x="3705" y="4224"/>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54738" name="Line 84"/>
              <p:cNvSpPr/>
              <p:nvPr/>
            </p:nvSpPr>
            <p:spPr>
              <a:xfrm flipH="1">
                <a:off x="3096" y="3216"/>
                <a:ext cx="960" cy="0"/>
              </a:xfrm>
              <a:prstGeom prst="line">
                <a:avLst/>
              </a:prstGeom>
              <a:ln w="28575" cap="flat" cmpd="sng">
                <a:solidFill>
                  <a:schemeClr val="tx1"/>
                </a:solidFill>
                <a:prstDash val="solid"/>
                <a:headEnd type="none" w="med" len="med"/>
                <a:tailEnd type="none" w="med" len="med"/>
              </a:ln>
            </p:spPr>
          </p:sp>
          <p:sp>
            <p:nvSpPr>
              <p:cNvPr id="454739" name="Line 85"/>
              <p:cNvSpPr/>
              <p:nvPr/>
            </p:nvSpPr>
            <p:spPr>
              <a:xfrm flipH="1">
                <a:off x="3096" y="4056"/>
                <a:ext cx="2040" cy="0"/>
              </a:xfrm>
              <a:prstGeom prst="line">
                <a:avLst/>
              </a:prstGeom>
              <a:ln w="28575" cap="flat" cmpd="sng">
                <a:solidFill>
                  <a:schemeClr val="tx1"/>
                </a:solidFill>
                <a:prstDash val="solid"/>
                <a:headEnd type="none" w="med" len="med"/>
                <a:tailEnd type="none" w="med" len="med"/>
              </a:ln>
            </p:spPr>
          </p:sp>
          <p:sp>
            <p:nvSpPr>
              <p:cNvPr id="454740" name="Line 86"/>
              <p:cNvSpPr/>
              <p:nvPr/>
            </p:nvSpPr>
            <p:spPr>
              <a:xfrm>
                <a:off x="5146" y="3626"/>
                <a:ext cx="0" cy="440"/>
              </a:xfrm>
              <a:prstGeom prst="line">
                <a:avLst/>
              </a:prstGeom>
              <a:ln w="25400" cap="flat" cmpd="sng">
                <a:solidFill>
                  <a:schemeClr val="tx1"/>
                </a:solidFill>
                <a:prstDash val="solid"/>
                <a:headEnd type="none" w="med" len="med"/>
                <a:tailEnd type="none" w="sm" len="lg"/>
              </a:ln>
            </p:spPr>
          </p:sp>
          <p:sp>
            <p:nvSpPr>
              <p:cNvPr id="454741" name="Line 87"/>
              <p:cNvSpPr/>
              <p:nvPr/>
            </p:nvSpPr>
            <p:spPr>
              <a:xfrm>
                <a:off x="4188" y="4152"/>
                <a:ext cx="156" cy="0"/>
              </a:xfrm>
              <a:prstGeom prst="line">
                <a:avLst/>
              </a:prstGeom>
              <a:ln w="38100" cap="flat" cmpd="sng">
                <a:solidFill>
                  <a:schemeClr val="tx1"/>
                </a:solidFill>
                <a:prstDash val="solid"/>
                <a:headEnd type="none" w="med" len="med"/>
                <a:tailEnd type="none" w="med" len="med"/>
              </a:ln>
            </p:spPr>
          </p:sp>
          <p:sp>
            <p:nvSpPr>
              <p:cNvPr id="454742" name="Oval 88"/>
              <p:cNvSpPr/>
              <p:nvPr/>
            </p:nvSpPr>
            <p:spPr>
              <a:xfrm>
                <a:off x="4248" y="4032"/>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4743" name="Text Box 89"/>
              <p:cNvSpPr txBox="1"/>
              <p:nvPr/>
            </p:nvSpPr>
            <p:spPr>
              <a:xfrm>
                <a:off x="3870" y="2484"/>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sp>
            <p:nvSpPr>
              <p:cNvPr id="454744" name="Rectangle 90"/>
              <p:cNvSpPr/>
              <p:nvPr/>
            </p:nvSpPr>
            <p:spPr>
              <a:xfrm rot="5400000">
                <a:off x="4144" y="261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4745" name="Text Box 91"/>
              <p:cNvSpPr txBox="1"/>
              <p:nvPr/>
            </p:nvSpPr>
            <p:spPr>
              <a:xfrm>
                <a:off x="4818" y="2709"/>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54746" name="Line 92"/>
              <p:cNvSpPr/>
              <p:nvPr/>
            </p:nvSpPr>
            <p:spPr>
              <a:xfrm>
                <a:off x="4260" y="2868"/>
                <a:ext cx="540" cy="0"/>
              </a:xfrm>
              <a:prstGeom prst="line">
                <a:avLst/>
              </a:prstGeom>
              <a:ln w="28575" cap="flat" cmpd="sng">
                <a:solidFill>
                  <a:schemeClr val="tx1"/>
                </a:solidFill>
                <a:prstDash val="solid"/>
                <a:headEnd type="none" w="med" len="med"/>
                <a:tailEnd type="none" w="med" len="med"/>
              </a:ln>
            </p:spPr>
          </p:sp>
          <p:sp>
            <p:nvSpPr>
              <p:cNvPr id="454747" name="Line 93"/>
              <p:cNvSpPr/>
              <p:nvPr/>
            </p:nvSpPr>
            <p:spPr>
              <a:xfrm>
                <a:off x="4800" y="2868"/>
                <a:ext cx="0" cy="1188"/>
              </a:xfrm>
              <a:prstGeom prst="line">
                <a:avLst/>
              </a:prstGeom>
              <a:ln w="28575" cap="flat" cmpd="sng">
                <a:solidFill>
                  <a:schemeClr val="tx1"/>
                </a:solidFill>
                <a:prstDash val="solid"/>
                <a:headEnd type="none" w="med" len="med"/>
                <a:tailEnd type="none" w="med" len="med"/>
              </a:ln>
            </p:spPr>
          </p:sp>
          <p:sp>
            <p:nvSpPr>
              <p:cNvPr id="454748" name="Rectangle 94"/>
              <p:cNvSpPr/>
              <p:nvPr/>
            </p:nvSpPr>
            <p:spPr>
              <a:xfrm rot="5400000">
                <a:off x="4684" y="3295"/>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4749" name="Rectangle 95"/>
              <p:cNvSpPr/>
              <p:nvPr/>
            </p:nvSpPr>
            <p:spPr>
              <a:xfrm>
                <a:off x="4511" y="3336"/>
                <a:ext cx="329"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L</a:t>
                </a:r>
                <a:endParaRPr lang="en-US" altLang="zh-CN" b="1" baseline="-25000" dirty="0">
                  <a:solidFill>
                    <a:srgbClr val="006600"/>
                  </a:solidFill>
                  <a:latin typeface="Times New Roman" panose="02020603050405020304" pitchFamily="18" charset="0"/>
                </a:endParaRPr>
              </a:p>
            </p:txBody>
          </p:sp>
          <p:sp>
            <p:nvSpPr>
              <p:cNvPr id="454750" name="Line 96"/>
              <p:cNvSpPr/>
              <p:nvPr/>
            </p:nvSpPr>
            <p:spPr>
              <a:xfrm flipH="1">
                <a:off x="3696" y="2448"/>
                <a:ext cx="600" cy="0"/>
              </a:xfrm>
              <a:prstGeom prst="line">
                <a:avLst/>
              </a:prstGeom>
              <a:ln w="28575" cap="flat" cmpd="sng">
                <a:solidFill>
                  <a:schemeClr val="tx1"/>
                </a:solidFill>
                <a:prstDash val="solid"/>
                <a:headEnd type="none" w="med" len="med"/>
                <a:tailEnd type="none" w="med" len="med"/>
              </a:ln>
            </p:spPr>
          </p:sp>
          <p:grpSp>
            <p:nvGrpSpPr>
              <p:cNvPr id="454751" name="Group 97"/>
              <p:cNvGrpSpPr/>
              <p:nvPr/>
            </p:nvGrpSpPr>
            <p:grpSpPr>
              <a:xfrm>
                <a:off x="3325" y="2901"/>
                <a:ext cx="320" cy="462"/>
                <a:chOff x="403" y="843"/>
                <a:chExt cx="320" cy="462"/>
              </a:xfrm>
            </p:grpSpPr>
            <p:sp>
              <p:nvSpPr>
                <p:cNvPr id="454752" name="Rectangle 98"/>
                <p:cNvSpPr/>
                <p:nvPr/>
              </p:nvSpPr>
              <p:spPr>
                <a:xfrm rot="-5400000">
                  <a:off x="318" y="932"/>
                  <a:ext cx="462" cy="284"/>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54753" name="Line 99"/>
                <p:cNvSpPr/>
                <p:nvPr/>
              </p:nvSpPr>
              <p:spPr>
                <a:xfrm rot="5400000" flipH="1" flipV="1">
                  <a:off x="563" y="1000"/>
                  <a:ext cx="0" cy="320"/>
                </a:xfrm>
                <a:prstGeom prst="line">
                  <a:avLst/>
                </a:prstGeom>
                <a:ln w="28575" cap="flat" cmpd="sng">
                  <a:solidFill>
                    <a:srgbClr val="FF0066"/>
                  </a:solidFill>
                  <a:prstDash val="solid"/>
                  <a:headEnd type="none" w="med" len="med"/>
                  <a:tailEnd type="none" w="med" len="med"/>
                </a:ln>
              </p:spPr>
            </p:sp>
          </p:grpSp>
          <p:grpSp>
            <p:nvGrpSpPr>
              <p:cNvPr id="454754" name="Group 100"/>
              <p:cNvGrpSpPr/>
              <p:nvPr/>
            </p:nvGrpSpPr>
            <p:grpSpPr>
              <a:xfrm>
                <a:off x="4387" y="2549"/>
                <a:ext cx="320" cy="462"/>
                <a:chOff x="403" y="843"/>
                <a:chExt cx="320" cy="462"/>
              </a:xfrm>
            </p:grpSpPr>
            <p:sp>
              <p:nvSpPr>
                <p:cNvPr id="454755" name="Rectangle 101"/>
                <p:cNvSpPr/>
                <p:nvPr/>
              </p:nvSpPr>
              <p:spPr>
                <a:xfrm rot="-5400000">
                  <a:off x="318" y="932"/>
                  <a:ext cx="462" cy="284"/>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54756" name="Line 102"/>
                <p:cNvSpPr/>
                <p:nvPr/>
              </p:nvSpPr>
              <p:spPr>
                <a:xfrm rot="5400000" flipH="1" flipV="1">
                  <a:off x="563" y="1000"/>
                  <a:ext cx="0" cy="320"/>
                </a:xfrm>
                <a:prstGeom prst="line">
                  <a:avLst/>
                </a:prstGeom>
                <a:ln w="28575" cap="flat" cmpd="sng">
                  <a:solidFill>
                    <a:srgbClr val="FF0066"/>
                  </a:solidFill>
                  <a:prstDash val="solid"/>
                  <a:headEnd type="none" w="med" len="med"/>
                  <a:tailEnd type="none" w="med" len="med"/>
                </a:ln>
              </p:spPr>
            </p:sp>
          </p:grpSp>
          <p:grpSp>
            <p:nvGrpSpPr>
              <p:cNvPr id="454757" name="Group 103"/>
              <p:cNvGrpSpPr/>
              <p:nvPr/>
            </p:nvGrpSpPr>
            <p:grpSpPr>
              <a:xfrm rot="5400000">
                <a:off x="5033" y="3347"/>
                <a:ext cx="320" cy="230"/>
                <a:chOff x="403" y="843"/>
                <a:chExt cx="320" cy="462"/>
              </a:xfrm>
            </p:grpSpPr>
            <p:sp>
              <p:nvSpPr>
                <p:cNvPr id="454758" name="Rectangle 104"/>
                <p:cNvSpPr/>
                <p:nvPr/>
              </p:nvSpPr>
              <p:spPr>
                <a:xfrm rot="-5400000">
                  <a:off x="318" y="932"/>
                  <a:ext cx="462" cy="284"/>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54759" name="Line 105"/>
                <p:cNvSpPr/>
                <p:nvPr/>
              </p:nvSpPr>
              <p:spPr>
                <a:xfrm rot="5400000" flipH="1" flipV="1">
                  <a:off x="563" y="1000"/>
                  <a:ext cx="0" cy="320"/>
                </a:xfrm>
                <a:prstGeom prst="line">
                  <a:avLst/>
                </a:prstGeom>
                <a:ln w="28575" cap="flat" cmpd="sng">
                  <a:solidFill>
                    <a:srgbClr val="FF0066"/>
                  </a:solidFill>
                  <a:prstDash val="solid"/>
                  <a:headEnd type="none" w="med" len="med"/>
                  <a:tailEnd type="none" w="med" len="med"/>
                </a:ln>
              </p:spPr>
            </p:sp>
          </p:grpSp>
        </p:grpSp>
      </p:grpSp>
      <p:sp>
        <p:nvSpPr>
          <p:cNvPr id="22634" name="AutoShape 106"/>
          <p:cNvSpPr/>
          <p:nvPr/>
        </p:nvSpPr>
        <p:spPr>
          <a:xfrm>
            <a:off x="7161213" y="1858963"/>
            <a:ext cx="1543050" cy="609600"/>
          </a:xfrm>
          <a:prstGeom prst="wedgeRoundRectCallout">
            <a:avLst>
              <a:gd name="adj1" fmla="val -36421"/>
              <a:gd name="adj2" fmla="val 398176"/>
              <a:gd name="adj3" fmla="val 16667"/>
            </a:avLst>
          </a:prstGeom>
          <a:noFill/>
          <a:ln w="9525" cap="flat" cmpd="sng">
            <a:solidFill>
              <a:srgbClr val="339966"/>
            </a:solidFill>
            <a:prstDash val="solid"/>
            <a:miter/>
            <a:headEnd type="none" w="med" len="med"/>
            <a:tailEnd type="none" w="med" len="med"/>
          </a:ln>
        </p:spPr>
        <p:txBody>
          <a:bodyPr/>
          <a:p>
            <a:pPr algn="ctr"/>
            <a:r>
              <a:rPr lang="zh-CN" altLang="en-US" b="1" dirty="0">
                <a:solidFill>
                  <a:srgbClr val="006600"/>
                </a:solidFill>
                <a:latin typeface="Times New Roman" panose="02020603050405020304" pitchFamily="18" charset="0"/>
              </a:rPr>
              <a:t>交流通路</a:t>
            </a:r>
            <a:endParaRPr lang="zh-CN" altLang="en-US" b="1" dirty="0">
              <a:solidFill>
                <a:srgbClr val="006600"/>
              </a:solidFill>
              <a:latin typeface="Times New Roman" panose="02020603050405020304" pitchFamily="18" charset="0"/>
            </a:endParaRPr>
          </a:p>
        </p:txBody>
      </p:sp>
      <p:sp>
        <p:nvSpPr>
          <p:cNvPr id="22635" name="AutoShape 107"/>
          <p:cNvSpPr/>
          <p:nvPr/>
        </p:nvSpPr>
        <p:spPr>
          <a:xfrm>
            <a:off x="4618038" y="3486150"/>
            <a:ext cx="576262" cy="390525"/>
          </a:xfrm>
          <a:prstGeom prst="notchedRightArrow">
            <a:avLst>
              <a:gd name="adj1" fmla="val 50000"/>
              <a:gd name="adj2" fmla="val 36890"/>
            </a:avLst>
          </a:prstGeom>
          <a:noFill/>
          <a:ln w="9525"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1">
                                            <p:txEl>
                                              <p:charRg st="0" end="9"/>
                                            </p:txEl>
                                          </p:spTgt>
                                        </p:tgtEl>
                                        <p:attrNameLst>
                                          <p:attrName>style.visibility</p:attrName>
                                        </p:attrNameLst>
                                      </p:cBhvr>
                                      <p:to>
                                        <p:strVal val="visible"/>
                                      </p:to>
                                    </p:set>
                                    <p:animEffect transition="in" filter="wipe(left)">
                                      <p:cBhvr>
                                        <p:cTn id="7" dur="500"/>
                                        <p:tgtEl>
                                          <p:spTgt spid="22531">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2">
                                            <p:txEl>
                                              <p:charRg st="0" end="14"/>
                                            </p:txEl>
                                          </p:spTgt>
                                        </p:tgtEl>
                                        <p:attrNameLst>
                                          <p:attrName>style.visibility</p:attrName>
                                        </p:attrNameLst>
                                      </p:cBhvr>
                                      <p:to>
                                        <p:strVal val="visible"/>
                                      </p:to>
                                    </p:set>
                                    <p:animEffect transition="in" filter="wipe(left)">
                                      <p:cBhvr>
                                        <p:cTn id="12" dur="500"/>
                                        <p:tgtEl>
                                          <p:spTgt spid="22532">
                                            <p:txEl>
                                              <p:charRg st="0" end="1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3">
                                            <p:txEl>
                                              <p:charRg st="0" end="15"/>
                                            </p:txEl>
                                          </p:spTgt>
                                        </p:tgtEl>
                                        <p:attrNameLst>
                                          <p:attrName>style.visibility</p:attrName>
                                        </p:attrNameLst>
                                      </p:cBhvr>
                                      <p:to>
                                        <p:strVal val="visible"/>
                                      </p:to>
                                    </p:set>
                                    <p:animEffect transition="in" filter="wipe(left)">
                                      <p:cBhvr>
                                        <p:cTn id="17" dur="500"/>
                                        <p:tgtEl>
                                          <p:spTgt spid="22533">
                                            <p:txEl>
                                              <p:charRg st="0" end="1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2635"/>
                                        </p:tgtEl>
                                        <p:attrNameLst>
                                          <p:attrName>style.visibility</p:attrName>
                                        </p:attrNameLst>
                                      </p:cBhvr>
                                      <p:to>
                                        <p:strVal val="visible"/>
                                      </p:to>
                                    </p:set>
                                    <p:animEffect transition="in" filter="wipe(up)">
                                      <p:cBhvr>
                                        <p:cTn id="27" dur="500"/>
                                        <p:tgtEl>
                                          <p:spTgt spid="226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2634"/>
                                        </p:tgtEl>
                                        <p:attrNameLst>
                                          <p:attrName>style.visibility</p:attrName>
                                        </p:attrNameLst>
                                      </p:cBhvr>
                                      <p:to>
                                        <p:strVal val="visible"/>
                                      </p:to>
                                    </p:set>
                                    <p:animEffect transition="in" filter="wipe(up)">
                                      <p:cBhvr>
                                        <p:cTn id="37" dur="500"/>
                                        <p:tgtEl>
                                          <p:spTgt spid="22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P spid="22532" grpId="0" build="p"/>
      <p:bldP spid="22533" grpId="0" build="p"/>
      <p:bldP spid="22634" grpId="0" bldLvl="0" animBg="1"/>
      <p:bldP spid="2263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455682" name="Group 2"/>
          <p:cNvGrpSpPr/>
          <p:nvPr/>
        </p:nvGrpSpPr>
        <p:grpSpPr>
          <a:xfrm>
            <a:off x="342900" y="601663"/>
            <a:ext cx="4533900" cy="2971800"/>
            <a:chOff x="288" y="2448"/>
            <a:chExt cx="2856" cy="1872"/>
          </a:xfrm>
        </p:grpSpPr>
        <p:sp>
          <p:nvSpPr>
            <p:cNvPr id="455683" name="Line 3"/>
            <p:cNvSpPr/>
            <p:nvPr/>
          </p:nvSpPr>
          <p:spPr>
            <a:xfrm>
              <a:off x="1236" y="2448"/>
              <a:ext cx="0" cy="768"/>
            </a:xfrm>
            <a:prstGeom prst="line">
              <a:avLst/>
            </a:prstGeom>
            <a:ln w="25400" cap="flat" cmpd="sng">
              <a:solidFill>
                <a:schemeClr val="tx1"/>
              </a:solidFill>
              <a:prstDash val="solid"/>
              <a:headEnd type="none" w="med" len="med"/>
              <a:tailEnd type="none" w="sm" len="lg"/>
            </a:ln>
          </p:spPr>
        </p:sp>
        <p:grpSp>
          <p:nvGrpSpPr>
            <p:cNvPr id="455684" name="Group 4"/>
            <p:cNvGrpSpPr/>
            <p:nvPr/>
          </p:nvGrpSpPr>
          <p:grpSpPr>
            <a:xfrm>
              <a:off x="1584" y="3060"/>
              <a:ext cx="240" cy="314"/>
              <a:chOff x="4272" y="1174"/>
              <a:chExt cx="240" cy="314"/>
            </a:xfrm>
          </p:grpSpPr>
          <p:sp>
            <p:nvSpPr>
              <p:cNvPr id="455685" name="Line 5"/>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55686" name="Line 6"/>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55687" name="Line 7"/>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grpSp>
          <p:nvGrpSpPr>
            <p:cNvPr id="455688" name="Group 8"/>
            <p:cNvGrpSpPr/>
            <p:nvPr/>
          </p:nvGrpSpPr>
          <p:grpSpPr>
            <a:xfrm rot="5400000" flipV="1">
              <a:off x="2569" y="3439"/>
              <a:ext cx="231" cy="288"/>
              <a:chOff x="4551" y="1056"/>
              <a:chExt cx="231" cy="288"/>
            </a:xfrm>
          </p:grpSpPr>
          <p:grpSp>
            <p:nvGrpSpPr>
              <p:cNvPr id="455689" name="Group 9"/>
              <p:cNvGrpSpPr/>
              <p:nvPr/>
            </p:nvGrpSpPr>
            <p:grpSpPr>
              <a:xfrm>
                <a:off x="4551" y="1056"/>
                <a:ext cx="78" cy="288"/>
                <a:chOff x="4320" y="1872"/>
                <a:chExt cx="78" cy="288"/>
              </a:xfrm>
            </p:grpSpPr>
            <p:sp>
              <p:nvSpPr>
                <p:cNvPr id="455690" name="Line 10"/>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55691" name="Line 11"/>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nvGrpSpPr>
              <p:cNvPr id="455692" name="Group 12"/>
              <p:cNvGrpSpPr/>
              <p:nvPr/>
            </p:nvGrpSpPr>
            <p:grpSpPr>
              <a:xfrm>
                <a:off x="4704" y="1056"/>
                <a:ext cx="78" cy="288"/>
                <a:chOff x="4320" y="1872"/>
                <a:chExt cx="78" cy="288"/>
              </a:xfrm>
            </p:grpSpPr>
            <p:sp>
              <p:nvSpPr>
                <p:cNvPr id="455693" name="Line 13"/>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55694" name="Line 14"/>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sp>
          <p:nvSpPr>
            <p:cNvPr id="455695" name="Freeform 15"/>
            <p:cNvSpPr/>
            <p:nvPr/>
          </p:nvSpPr>
          <p:spPr>
            <a:xfrm>
              <a:off x="1785" y="2448"/>
              <a:ext cx="891" cy="864"/>
            </a:xfrm>
            <a:custGeom>
              <a:avLst/>
              <a:gdLst>
                <a:gd name="txL" fmla="*/ 0 w 1152"/>
                <a:gd name="txT" fmla="*/ 0 h 480"/>
                <a:gd name="txR" fmla="*/ 1152 w 1152"/>
                <a:gd name="txB" fmla="*/ 480 h 480"/>
              </a:gdLst>
              <a:ahLst/>
              <a:cxnLst>
                <a:cxn ang="0">
                  <a:pos x="0" y="336"/>
                </a:cxn>
                <a:cxn ang="0">
                  <a:pos x="0" y="0"/>
                </a:cxn>
                <a:cxn ang="0">
                  <a:pos x="1152" y="0"/>
                </a:cxn>
                <a:cxn ang="0">
                  <a:pos x="1152" y="480"/>
                </a:cxn>
              </a:cxnLst>
              <a:rect l="txL" t="txT" r="txR" b="txB"/>
              <a:pathLst>
                <a:path w="1152" h="480">
                  <a:moveTo>
                    <a:pt x="0" y="336"/>
                  </a:moveTo>
                  <a:lnTo>
                    <a:pt x="0" y="0"/>
                  </a:lnTo>
                  <a:lnTo>
                    <a:pt x="1152" y="0"/>
                  </a:lnTo>
                  <a:lnTo>
                    <a:pt x="1152" y="480"/>
                  </a:lnTo>
                </a:path>
              </a:pathLst>
            </a:custGeom>
            <a:noFill/>
            <a:ln w="25400" cap="flat" cmpd="sng">
              <a:solidFill>
                <a:schemeClr val="tx1"/>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55696" name="Rectangle 16"/>
            <p:cNvSpPr/>
            <p:nvPr/>
          </p:nvSpPr>
          <p:spPr>
            <a:xfrm rot="5400000">
              <a:off x="1120" y="270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697" name="Line 17"/>
            <p:cNvSpPr/>
            <p:nvPr/>
          </p:nvSpPr>
          <p:spPr>
            <a:xfrm>
              <a:off x="1806" y="3366"/>
              <a:ext cx="0" cy="804"/>
            </a:xfrm>
            <a:prstGeom prst="line">
              <a:avLst/>
            </a:prstGeom>
            <a:ln w="28575" cap="flat" cmpd="sng">
              <a:solidFill>
                <a:schemeClr val="tx1"/>
              </a:solidFill>
              <a:prstDash val="solid"/>
              <a:headEnd type="none" w="med" len="med"/>
              <a:tailEnd type="none" w="sm" len="lg"/>
            </a:ln>
          </p:spPr>
        </p:sp>
        <p:sp>
          <p:nvSpPr>
            <p:cNvPr id="455698" name="Text Box 18"/>
            <p:cNvSpPr txBox="1"/>
            <p:nvPr/>
          </p:nvSpPr>
          <p:spPr>
            <a:xfrm>
              <a:off x="2808" y="3384"/>
              <a:ext cx="336"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E</a:t>
              </a:r>
              <a:r>
                <a:rPr lang="en-US" altLang="zh-CN" b="1" baseline="-25000" dirty="0">
                  <a:solidFill>
                    <a:srgbClr val="D60093"/>
                  </a:solidFill>
                  <a:latin typeface="Times New Roman" panose="02020603050405020304" pitchFamily="18" charset="0"/>
                </a:rPr>
                <a:t>C</a:t>
              </a:r>
              <a:endParaRPr lang="en-US" altLang="zh-CN" b="1" baseline="-25000" dirty="0">
                <a:solidFill>
                  <a:srgbClr val="D60093"/>
                </a:solidFill>
                <a:latin typeface="Times New Roman" panose="02020603050405020304" pitchFamily="18" charset="0"/>
              </a:endParaRPr>
            </a:p>
          </p:txBody>
        </p:sp>
        <p:sp>
          <p:nvSpPr>
            <p:cNvPr id="455699" name="Text Box 19"/>
            <p:cNvSpPr txBox="1"/>
            <p:nvPr/>
          </p:nvSpPr>
          <p:spPr>
            <a:xfrm>
              <a:off x="840" y="255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55700" name="Rectangle 20"/>
            <p:cNvSpPr/>
            <p:nvPr/>
          </p:nvSpPr>
          <p:spPr>
            <a:xfrm>
              <a:off x="1233" y="4224"/>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55701" name="Line 21"/>
            <p:cNvSpPr/>
            <p:nvPr/>
          </p:nvSpPr>
          <p:spPr>
            <a:xfrm flipH="1">
              <a:off x="624" y="3216"/>
              <a:ext cx="960" cy="0"/>
            </a:xfrm>
            <a:prstGeom prst="line">
              <a:avLst/>
            </a:prstGeom>
            <a:ln w="28575" cap="flat" cmpd="sng">
              <a:solidFill>
                <a:schemeClr val="tx1"/>
              </a:solidFill>
              <a:prstDash val="solid"/>
              <a:headEnd type="none" w="med" len="med"/>
              <a:tailEnd type="none" w="med" len="med"/>
            </a:ln>
          </p:spPr>
        </p:sp>
        <p:sp>
          <p:nvSpPr>
            <p:cNvPr id="455702" name="Line 22"/>
            <p:cNvSpPr/>
            <p:nvPr/>
          </p:nvSpPr>
          <p:spPr>
            <a:xfrm flipH="1">
              <a:off x="624" y="4056"/>
              <a:ext cx="2064" cy="0"/>
            </a:xfrm>
            <a:prstGeom prst="line">
              <a:avLst/>
            </a:prstGeom>
            <a:ln w="28575" cap="flat" cmpd="sng">
              <a:solidFill>
                <a:schemeClr val="tx1"/>
              </a:solidFill>
              <a:prstDash val="solid"/>
              <a:headEnd type="none" w="med" len="med"/>
              <a:tailEnd type="none" w="med" len="med"/>
            </a:ln>
          </p:spPr>
        </p:sp>
        <p:sp>
          <p:nvSpPr>
            <p:cNvPr id="455703" name="Line 23"/>
            <p:cNvSpPr/>
            <p:nvPr/>
          </p:nvSpPr>
          <p:spPr>
            <a:xfrm flipH="1">
              <a:off x="2694" y="3702"/>
              <a:ext cx="0" cy="372"/>
            </a:xfrm>
            <a:prstGeom prst="line">
              <a:avLst/>
            </a:prstGeom>
            <a:ln w="25400" cap="flat" cmpd="sng">
              <a:solidFill>
                <a:schemeClr val="tx1"/>
              </a:solidFill>
              <a:prstDash val="solid"/>
              <a:headEnd type="none" w="med" len="med"/>
              <a:tailEnd type="none" w="sm" len="lg"/>
            </a:ln>
          </p:spPr>
        </p:sp>
        <p:sp>
          <p:nvSpPr>
            <p:cNvPr id="455704" name="Line 24"/>
            <p:cNvSpPr/>
            <p:nvPr/>
          </p:nvSpPr>
          <p:spPr>
            <a:xfrm>
              <a:off x="1716" y="4152"/>
              <a:ext cx="156" cy="0"/>
            </a:xfrm>
            <a:prstGeom prst="line">
              <a:avLst/>
            </a:prstGeom>
            <a:ln w="38100" cap="flat" cmpd="sng">
              <a:solidFill>
                <a:schemeClr val="tx1"/>
              </a:solidFill>
              <a:prstDash val="solid"/>
              <a:headEnd type="none" w="med" len="med"/>
              <a:tailEnd type="none" w="med" len="med"/>
            </a:ln>
          </p:spPr>
        </p:sp>
        <p:sp>
          <p:nvSpPr>
            <p:cNvPr id="455705" name="Oval 25"/>
            <p:cNvSpPr/>
            <p:nvPr/>
          </p:nvSpPr>
          <p:spPr>
            <a:xfrm>
              <a:off x="1776" y="4032"/>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706" name="Line 26"/>
            <p:cNvSpPr/>
            <p:nvPr/>
          </p:nvSpPr>
          <p:spPr>
            <a:xfrm flipH="1">
              <a:off x="2682" y="3126"/>
              <a:ext cx="0" cy="360"/>
            </a:xfrm>
            <a:prstGeom prst="line">
              <a:avLst/>
            </a:prstGeom>
            <a:ln w="25400" cap="flat" cmpd="sng">
              <a:solidFill>
                <a:schemeClr val="tx1"/>
              </a:solidFill>
              <a:prstDash val="solid"/>
              <a:headEnd type="none" w="med" len="med"/>
              <a:tailEnd type="none" w="sm" len="lg"/>
            </a:ln>
          </p:spPr>
        </p:sp>
        <p:sp>
          <p:nvSpPr>
            <p:cNvPr id="455707" name="Text Box 27"/>
            <p:cNvSpPr txBox="1"/>
            <p:nvPr/>
          </p:nvSpPr>
          <p:spPr>
            <a:xfrm>
              <a:off x="1398" y="2484"/>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sp>
          <p:nvSpPr>
            <p:cNvPr id="455708" name="Rectangle 28"/>
            <p:cNvSpPr/>
            <p:nvPr/>
          </p:nvSpPr>
          <p:spPr>
            <a:xfrm rot="5400000">
              <a:off x="1672" y="261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55709" name="Group 29"/>
            <p:cNvGrpSpPr/>
            <p:nvPr/>
          </p:nvGrpSpPr>
          <p:grpSpPr>
            <a:xfrm>
              <a:off x="288" y="3072"/>
              <a:ext cx="691" cy="984"/>
              <a:chOff x="144" y="1008"/>
              <a:chExt cx="691" cy="984"/>
            </a:xfrm>
          </p:grpSpPr>
          <p:sp>
            <p:nvSpPr>
              <p:cNvPr id="455710" name="Text Box 30"/>
              <p:cNvSpPr txBox="1"/>
              <p:nvPr/>
            </p:nvSpPr>
            <p:spPr>
              <a:xfrm>
                <a:off x="576" y="10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sp>
            <p:nvSpPr>
              <p:cNvPr id="455711" name="Oval 31"/>
              <p:cNvSpPr/>
              <p:nvPr/>
            </p:nvSpPr>
            <p:spPr>
              <a:xfrm>
                <a:off x="382" y="1613"/>
                <a:ext cx="228" cy="216"/>
              </a:xfrm>
              <a:prstGeom prst="ellipse">
                <a:avLst/>
              </a:prstGeom>
              <a:noFill/>
              <a:ln w="38100" cap="flat" cmpd="sng">
                <a:solidFill>
                  <a:srgbClr val="33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712" name="Text Box 32"/>
              <p:cNvSpPr txBox="1"/>
              <p:nvPr/>
            </p:nvSpPr>
            <p:spPr>
              <a:xfrm>
                <a:off x="288" y="1428"/>
                <a:ext cx="225" cy="549"/>
              </a:xfrm>
              <a:prstGeom prst="rect">
                <a:avLst/>
              </a:prstGeom>
              <a:noFill/>
              <a:ln w="9525">
                <a:noFill/>
              </a:ln>
            </p:spPr>
            <p:txBody>
              <a:bodyPr wrap="none" anchor="ctr" anchorCtr="0">
                <a:spAutoFit/>
              </a:bodyPr>
              <a:p>
                <a:pPr algn="ctr">
                  <a:lnSpc>
                    <a:spcPct val="8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8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8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55713" name="Line 33"/>
              <p:cNvSpPr/>
              <p:nvPr/>
            </p:nvSpPr>
            <p:spPr>
              <a:xfrm>
                <a:off x="492" y="1152"/>
                <a:ext cx="0" cy="840"/>
              </a:xfrm>
              <a:prstGeom prst="line">
                <a:avLst/>
              </a:prstGeom>
              <a:ln w="28575" cap="flat" cmpd="sng">
                <a:solidFill>
                  <a:schemeClr val="tx1"/>
                </a:solidFill>
                <a:prstDash val="solid"/>
                <a:headEnd type="none" w="med" len="med"/>
                <a:tailEnd type="none" w="med" len="med"/>
              </a:ln>
            </p:spPr>
          </p:sp>
          <p:sp>
            <p:nvSpPr>
              <p:cNvPr id="455714" name="Rectangle 34"/>
              <p:cNvSpPr/>
              <p:nvPr/>
            </p:nvSpPr>
            <p:spPr>
              <a:xfrm rot="5400000">
                <a:off x="376" y="132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715" name="Rectangle 35"/>
              <p:cNvSpPr/>
              <p:nvPr/>
            </p:nvSpPr>
            <p:spPr>
              <a:xfrm>
                <a:off x="155" y="1164"/>
                <a:ext cx="31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S</a:t>
                </a:r>
                <a:endParaRPr lang="en-US" altLang="zh-CN" b="1" baseline="-25000" dirty="0">
                  <a:solidFill>
                    <a:srgbClr val="006600"/>
                  </a:solidFill>
                  <a:latin typeface="Times New Roman" panose="02020603050405020304" pitchFamily="18" charset="0"/>
                </a:endParaRPr>
              </a:p>
            </p:txBody>
          </p:sp>
          <p:sp>
            <p:nvSpPr>
              <p:cNvPr id="455716" name="Rectangle 36"/>
              <p:cNvSpPr/>
              <p:nvPr/>
            </p:nvSpPr>
            <p:spPr>
              <a:xfrm>
                <a:off x="144" y="1524"/>
                <a:ext cx="273"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u</a:t>
                </a:r>
                <a:r>
                  <a:rPr lang="en-US" altLang="zh-CN" b="1" baseline="-25000" dirty="0">
                    <a:latin typeface="Times New Roman" panose="02020603050405020304" pitchFamily="18" charset="0"/>
                    <a:ea typeface="方正琥珀繁体" pitchFamily="2" charset="-122"/>
                  </a:rPr>
                  <a:t>s</a:t>
                </a:r>
                <a:endParaRPr lang="en-US" altLang="zh-CN" b="1" baseline="-25000" dirty="0">
                  <a:latin typeface="Times New Roman" panose="02020603050405020304" pitchFamily="18" charset="0"/>
                  <a:ea typeface="方正琥珀繁体" pitchFamily="2" charset="-122"/>
                </a:endParaRPr>
              </a:p>
            </p:txBody>
          </p:sp>
        </p:grpSp>
        <p:grpSp>
          <p:nvGrpSpPr>
            <p:cNvPr id="455717" name="Group 37"/>
            <p:cNvGrpSpPr/>
            <p:nvPr/>
          </p:nvGrpSpPr>
          <p:grpSpPr>
            <a:xfrm>
              <a:off x="1788" y="2521"/>
              <a:ext cx="845" cy="1535"/>
              <a:chOff x="1644" y="457"/>
              <a:chExt cx="845" cy="1535"/>
            </a:xfrm>
          </p:grpSpPr>
          <p:sp>
            <p:nvSpPr>
              <p:cNvPr id="455718" name="Text Box 38"/>
              <p:cNvSpPr txBox="1"/>
              <p:nvPr/>
            </p:nvSpPr>
            <p:spPr>
              <a:xfrm>
                <a:off x="2202" y="645"/>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55719" name="Text Box 39"/>
              <p:cNvSpPr txBox="1"/>
              <p:nvPr/>
            </p:nvSpPr>
            <p:spPr>
              <a:xfrm>
                <a:off x="1821" y="457"/>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55720" name="Line 40"/>
              <p:cNvSpPr/>
              <p:nvPr/>
            </p:nvSpPr>
            <p:spPr>
              <a:xfrm>
                <a:off x="1644" y="804"/>
                <a:ext cx="540" cy="0"/>
              </a:xfrm>
              <a:prstGeom prst="line">
                <a:avLst/>
              </a:prstGeom>
              <a:ln w="28575" cap="flat" cmpd="sng">
                <a:solidFill>
                  <a:schemeClr val="tx1"/>
                </a:solidFill>
                <a:prstDash val="solid"/>
                <a:headEnd type="none" w="med" len="med"/>
                <a:tailEnd type="none" w="med" len="med"/>
              </a:ln>
            </p:spPr>
          </p:sp>
          <p:sp>
            <p:nvSpPr>
              <p:cNvPr id="455721" name="Line 41"/>
              <p:cNvSpPr/>
              <p:nvPr/>
            </p:nvSpPr>
            <p:spPr>
              <a:xfrm>
                <a:off x="2184" y="804"/>
                <a:ext cx="0" cy="1188"/>
              </a:xfrm>
              <a:prstGeom prst="line">
                <a:avLst/>
              </a:prstGeom>
              <a:ln w="28575" cap="flat" cmpd="sng">
                <a:solidFill>
                  <a:schemeClr val="tx1"/>
                </a:solidFill>
                <a:prstDash val="solid"/>
                <a:headEnd type="none" w="med" len="med"/>
                <a:tailEnd type="none" w="med" len="med"/>
              </a:ln>
            </p:spPr>
          </p:sp>
          <p:sp>
            <p:nvSpPr>
              <p:cNvPr id="455722" name="Rectangle 42"/>
              <p:cNvSpPr/>
              <p:nvPr/>
            </p:nvSpPr>
            <p:spPr>
              <a:xfrm rot="5400000">
                <a:off x="2068" y="123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723" name="Rectangle 43"/>
              <p:cNvSpPr/>
              <p:nvPr/>
            </p:nvSpPr>
            <p:spPr>
              <a:xfrm>
                <a:off x="1895" y="1272"/>
                <a:ext cx="329"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L</a:t>
                </a:r>
                <a:endParaRPr lang="en-US" altLang="zh-CN" b="1" baseline="-25000" dirty="0">
                  <a:solidFill>
                    <a:srgbClr val="006600"/>
                  </a:solidFill>
                  <a:latin typeface="Times New Roman" panose="02020603050405020304" pitchFamily="18" charset="0"/>
                </a:endParaRPr>
              </a:p>
            </p:txBody>
          </p:sp>
          <p:grpSp>
            <p:nvGrpSpPr>
              <p:cNvPr id="455724" name="Group 44"/>
              <p:cNvGrpSpPr/>
              <p:nvPr/>
            </p:nvGrpSpPr>
            <p:grpSpPr>
              <a:xfrm>
                <a:off x="1908" y="696"/>
                <a:ext cx="84" cy="216"/>
                <a:chOff x="528" y="3000"/>
                <a:chExt cx="84" cy="216"/>
              </a:xfrm>
            </p:grpSpPr>
            <p:sp>
              <p:nvSpPr>
                <p:cNvPr id="455725" name="Rectangle 45"/>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55726" name="Group 46"/>
                <p:cNvGrpSpPr/>
                <p:nvPr/>
              </p:nvGrpSpPr>
              <p:grpSpPr>
                <a:xfrm rot="-5400000">
                  <a:off x="486" y="3079"/>
                  <a:ext cx="180" cy="72"/>
                  <a:chOff x="589" y="2261"/>
                  <a:chExt cx="142" cy="72"/>
                </a:xfrm>
              </p:grpSpPr>
              <p:sp>
                <p:nvSpPr>
                  <p:cNvPr id="455727" name="Line 47"/>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55728" name="Line 48"/>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55729" name="Rectangle 49"/>
              <p:cNvSpPr/>
              <p:nvPr/>
            </p:nvSpPr>
            <p:spPr>
              <a:xfrm>
                <a:off x="1712" y="57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55730" name="Group 50"/>
            <p:cNvGrpSpPr/>
            <p:nvPr/>
          </p:nvGrpSpPr>
          <p:grpSpPr>
            <a:xfrm>
              <a:off x="850" y="2854"/>
              <a:ext cx="379" cy="458"/>
              <a:chOff x="706" y="790"/>
              <a:chExt cx="379" cy="458"/>
            </a:xfrm>
          </p:grpSpPr>
          <p:sp>
            <p:nvSpPr>
              <p:cNvPr id="455731" name="Text Box 51"/>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55732" name="Group 52"/>
              <p:cNvGrpSpPr/>
              <p:nvPr/>
            </p:nvGrpSpPr>
            <p:grpSpPr>
              <a:xfrm>
                <a:off x="816" y="1032"/>
                <a:ext cx="84" cy="216"/>
                <a:chOff x="528" y="3000"/>
                <a:chExt cx="84" cy="216"/>
              </a:xfrm>
            </p:grpSpPr>
            <p:sp>
              <p:nvSpPr>
                <p:cNvPr id="455733" name="Rectangle 53"/>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55734" name="Group 54"/>
                <p:cNvGrpSpPr/>
                <p:nvPr/>
              </p:nvGrpSpPr>
              <p:grpSpPr>
                <a:xfrm rot="-5400000">
                  <a:off x="486" y="3079"/>
                  <a:ext cx="180" cy="72"/>
                  <a:chOff x="589" y="2261"/>
                  <a:chExt cx="142" cy="72"/>
                </a:xfrm>
              </p:grpSpPr>
              <p:sp>
                <p:nvSpPr>
                  <p:cNvPr id="455735" name="Line 55"/>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55736" name="Line 56"/>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55737" name="Rectangle 57"/>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sp>
          <p:nvSpPr>
            <p:cNvPr id="455738" name="Line 58"/>
            <p:cNvSpPr/>
            <p:nvPr/>
          </p:nvSpPr>
          <p:spPr>
            <a:xfrm flipH="1">
              <a:off x="1224" y="2448"/>
              <a:ext cx="600" cy="0"/>
            </a:xfrm>
            <a:prstGeom prst="line">
              <a:avLst/>
            </a:prstGeom>
            <a:ln w="28575" cap="flat" cmpd="sng">
              <a:solidFill>
                <a:schemeClr val="tx1"/>
              </a:solidFill>
              <a:prstDash val="solid"/>
              <a:headEnd type="none" w="med" len="med"/>
              <a:tailEnd type="none" w="med" len="med"/>
            </a:ln>
          </p:spPr>
        </p:sp>
      </p:grpSp>
      <p:grpSp>
        <p:nvGrpSpPr>
          <p:cNvPr id="14" name="Group 59"/>
          <p:cNvGrpSpPr/>
          <p:nvPr/>
        </p:nvGrpSpPr>
        <p:grpSpPr>
          <a:xfrm>
            <a:off x="4724400" y="468313"/>
            <a:ext cx="4044950" cy="2971800"/>
            <a:chOff x="2760" y="2448"/>
            <a:chExt cx="2548" cy="1872"/>
          </a:xfrm>
        </p:grpSpPr>
        <p:grpSp>
          <p:nvGrpSpPr>
            <p:cNvPr id="455740" name="Group 60"/>
            <p:cNvGrpSpPr/>
            <p:nvPr/>
          </p:nvGrpSpPr>
          <p:grpSpPr>
            <a:xfrm>
              <a:off x="2760" y="3072"/>
              <a:ext cx="691" cy="984"/>
              <a:chOff x="144" y="1008"/>
              <a:chExt cx="691" cy="984"/>
            </a:xfrm>
          </p:grpSpPr>
          <p:sp>
            <p:nvSpPr>
              <p:cNvPr id="455741" name="Text Box 61"/>
              <p:cNvSpPr txBox="1"/>
              <p:nvPr/>
            </p:nvSpPr>
            <p:spPr>
              <a:xfrm>
                <a:off x="576" y="10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sp>
            <p:nvSpPr>
              <p:cNvPr id="455742" name="Oval 62"/>
              <p:cNvSpPr/>
              <p:nvPr/>
            </p:nvSpPr>
            <p:spPr>
              <a:xfrm>
                <a:off x="382" y="1613"/>
                <a:ext cx="228" cy="216"/>
              </a:xfrm>
              <a:prstGeom prst="ellipse">
                <a:avLst/>
              </a:prstGeom>
              <a:noFill/>
              <a:ln w="38100" cap="flat" cmpd="sng">
                <a:solidFill>
                  <a:srgbClr val="33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743" name="Text Box 63"/>
              <p:cNvSpPr txBox="1"/>
              <p:nvPr/>
            </p:nvSpPr>
            <p:spPr>
              <a:xfrm>
                <a:off x="288" y="1428"/>
                <a:ext cx="225" cy="549"/>
              </a:xfrm>
              <a:prstGeom prst="rect">
                <a:avLst/>
              </a:prstGeom>
              <a:noFill/>
              <a:ln w="9525">
                <a:noFill/>
              </a:ln>
            </p:spPr>
            <p:txBody>
              <a:bodyPr wrap="none" anchor="ctr" anchorCtr="0">
                <a:spAutoFit/>
              </a:bodyPr>
              <a:p>
                <a:pPr algn="ctr">
                  <a:lnSpc>
                    <a:spcPct val="8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8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8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55744" name="Line 64"/>
              <p:cNvSpPr/>
              <p:nvPr/>
            </p:nvSpPr>
            <p:spPr>
              <a:xfrm>
                <a:off x="492" y="1152"/>
                <a:ext cx="0" cy="840"/>
              </a:xfrm>
              <a:prstGeom prst="line">
                <a:avLst/>
              </a:prstGeom>
              <a:ln w="28575" cap="flat" cmpd="sng">
                <a:solidFill>
                  <a:schemeClr val="tx1"/>
                </a:solidFill>
                <a:prstDash val="solid"/>
                <a:headEnd type="none" w="med" len="med"/>
                <a:tailEnd type="none" w="med" len="med"/>
              </a:ln>
            </p:spPr>
          </p:sp>
          <p:sp>
            <p:nvSpPr>
              <p:cNvPr id="455745" name="Rectangle 65"/>
              <p:cNvSpPr/>
              <p:nvPr/>
            </p:nvSpPr>
            <p:spPr>
              <a:xfrm rot="5400000">
                <a:off x="376" y="132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746" name="Rectangle 66"/>
              <p:cNvSpPr/>
              <p:nvPr/>
            </p:nvSpPr>
            <p:spPr>
              <a:xfrm>
                <a:off x="155" y="1164"/>
                <a:ext cx="31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S</a:t>
                </a:r>
                <a:endParaRPr lang="en-US" altLang="zh-CN" b="1" baseline="-25000" dirty="0">
                  <a:solidFill>
                    <a:srgbClr val="006600"/>
                  </a:solidFill>
                  <a:latin typeface="Times New Roman" panose="02020603050405020304" pitchFamily="18" charset="0"/>
                </a:endParaRPr>
              </a:p>
            </p:txBody>
          </p:sp>
          <p:sp>
            <p:nvSpPr>
              <p:cNvPr id="455747" name="Rectangle 67"/>
              <p:cNvSpPr/>
              <p:nvPr/>
            </p:nvSpPr>
            <p:spPr>
              <a:xfrm>
                <a:off x="144" y="1524"/>
                <a:ext cx="273"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u</a:t>
                </a:r>
                <a:r>
                  <a:rPr lang="en-US" altLang="zh-CN" b="1" baseline="-25000" dirty="0">
                    <a:latin typeface="Times New Roman" panose="02020603050405020304" pitchFamily="18" charset="0"/>
                    <a:ea typeface="方正琥珀繁体" pitchFamily="2" charset="-122"/>
                  </a:rPr>
                  <a:t>s</a:t>
                </a:r>
                <a:endParaRPr lang="en-US" altLang="zh-CN" b="1" baseline="-25000" dirty="0">
                  <a:latin typeface="Times New Roman" panose="02020603050405020304" pitchFamily="18" charset="0"/>
                  <a:ea typeface="方正琥珀繁体" pitchFamily="2" charset="-122"/>
                </a:endParaRPr>
              </a:p>
            </p:txBody>
          </p:sp>
        </p:grpSp>
        <p:grpSp>
          <p:nvGrpSpPr>
            <p:cNvPr id="455748" name="Group 68"/>
            <p:cNvGrpSpPr/>
            <p:nvPr/>
          </p:nvGrpSpPr>
          <p:grpSpPr>
            <a:xfrm>
              <a:off x="3096" y="2448"/>
              <a:ext cx="2212" cy="1872"/>
              <a:chOff x="3096" y="2448"/>
              <a:chExt cx="2212" cy="1872"/>
            </a:xfrm>
          </p:grpSpPr>
          <p:sp>
            <p:nvSpPr>
              <p:cNvPr id="455749" name="Line 69"/>
              <p:cNvSpPr/>
              <p:nvPr/>
            </p:nvSpPr>
            <p:spPr>
              <a:xfrm>
                <a:off x="3708" y="2448"/>
                <a:ext cx="0" cy="768"/>
              </a:xfrm>
              <a:prstGeom prst="line">
                <a:avLst/>
              </a:prstGeom>
              <a:ln w="25400" cap="flat" cmpd="sng">
                <a:solidFill>
                  <a:schemeClr val="tx1"/>
                </a:solidFill>
                <a:prstDash val="solid"/>
                <a:headEnd type="none" w="med" len="med"/>
                <a:tailEnd type="none" w="sm" len="lg"/>
              </a:ln>
            </p:spPr>
          </p:sp>
          <p:grpSp>
            <p:nvGrpSpPr>
              <p:cNvPr id="455750" name="Group 70"/>
              <p:cNvGrpSpPr/>
              <p:nvPr/>
            </p:nvGrpSpPr>
            <p:grpSpPr>
              <a:xfrm>
                <a:off x="4056" y="3060"/>
                <a:ext cx="240" cy="314"/>
                <a:chOff x="4272" y="1174"/>
                <a:chExt cx="240" cy="314"/>
              </a:xfrm>
            </p:grpSpPr>
            <p:sp>
              <p:nvSpPr>
                <p:cNvPr id="455751" name="Line 71"/>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55752" name="Line 72"/>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55753" name="Line 73"/>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55754" name="Freeform 74"/>
              <p:cNvSpPr/>
              <p:nvPr/>
            </p:nvSpPr>
            <p:spPr>
              <a:xfrm>
                <a:off x="4257" y="2448"/>
                <a:ext cx="891" cy="864"/>
              </a:xfrm>
              <a:custGeom>
                <a:avLst/>
                <a:gdLst>
                  <a:gd name="txL" fmla="*/ 0 w 1152"/>
                  <a:gd name="txT" fmla="*/ 0 h 480"/>
                  <a:gd name="txR" fmla="*/ 1152 w 1152"/>
                  <a:gd name="txB" fmla="*/ 480 h 480"/>
                </a:gdLst>
                <a:ahLst/>
                <a:cxnLst>
                  <a:cxn ang="0">
                    <a:pos x="0" y="336"/>
                  </a:cxn>
                  <a:cxn ang="0">
                    <a:pos x="0" y="0"/>
                  </a:cxn>
                  <a:cxn ang="0">
                    <a:pos x="1152" y="0"/>
                  </a:cxn>
                  <a:cxn ang="0">
                    <a:pos x="1152" y="480"/>
                  </a:cxn>
                </a:cxnLst>
                <a:rect l="txL" t="txT" r="txR" b="txB"/>
                <a:pathLst>
                  <a:path w="1152" h="480">
                    <a:moveTo>
                      <a:pt x="0" y="336"/>
                    </a:moveTo>
                    <a:lnTo>
                      <a:pt x="0" y="0"/>
                    </a:lnTo>
                    <a:lnTo>
                      <a:pt x="1152" y="0"/>
                    </a:lnTo>
                    <a:lnTo>
                      <a:pt x="1152" y="480"/>
                    </a:lnTo>
                  </a:path>
                </a:pathLst>
              </a:custGeom>
              <a:noFill/>
              <a:ln w="25400" cap="flat" cmpd="sng">
                <a:solidFill>
                  <a:schemeClr val="tx1"/>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55755" name="Rectangle 75"/>
              <p:cNvSpPr/>
              <p:nvPr/>
            </p:nvSpPr>
            <p:spPr>
              <a:xfrm rot="5400000">
                <a:off x="3592" y="270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756" name="Line 76"/>
              <p:cNvSpPr/>
              <p:nvPr/>
            </p:nvSpPr>
            <p:spPr>
              <a:xfrm>
                <a:off x="4278" y="3366"/>
                <a:ext cx="0" cy="804"/>
              </a:xfrm>
              <a:prstGeom prst="line">
                <a:avLst/>
              </a:prstGeom>
              <a:ln w="28575" cap="flat" cmpd="sng">
                <a:solidFill>
                  <a:schemeClr val="tx1"/>
                </a:solidFill>
                <a:prstDash val="solid"/>
                <a:headEnd type="none" w="med" len="med"/>
                <a:tailEnd type="none" w="sm" len="lg"/>
              </a:ln>
            </p:spPr>
          </p:sp>
          <p:sp>
            <p:nvSpPr>
              <p:cNvPr id="455757" name="Text Box 77"/>
              <p:cNvSpPr txBox="1"/>
              <p:nvPr/>
            </p:nvSpPr>
            <p:spPr>
              <a:xfrm>
                <a:off x="3312" y="255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55758" name="Rectangle 78"/>
              <p:cNvSpPr/>
              <p:nvPr/>
            </p:nvSpPr>
            <p:spPr>
              <a:xfrm>
                <a:off x="3705" y="4224"/>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55759" name="Line 79"/>
              <p:cNvSpPr/>
              <p:nvPr/>
            </p:nvSpPr>
            <p:spPr>
              <a:xfrm flipH="1">
                <a:off x="3096" y="3216"/>
                <a:ext cx="960" cy="0"/>
              </a:xfrm>
              <a:prstGeom prst="line">
                <a:avLst/>
              </a:prstGeom>
              <a:ln w="28575" cap="flat" cmpd="sng">
                <a:solidFill>
                  <a:schemeClr val="tx1"/>
                </a:solidFill>
                <a:prstDash val="solid"/>
                <a:headEnd type="none" w="med" len="med"/>
                <a:tailEnd type="none" w="med" len="med"/>
              </a:ln>
            </p:spPr>
          </p:sp>
          <p:sp>
            <p:nvSpPr>
              <p:cNvPr id="455760" name="Line 80"/>
              <p:cNvSpPr/>
              <p:nvPr/>
            </p:nvSpPr>
            <p:spPr>
              <a:xfrm flipH="1">
                <a:off x="3096" y="4056"/>
                <a:ext cx="2040" cy="0"/>
              </a:xfrm>
              <a:prstGeom prst="line">
                <a:avLst/>
              </a:prstGeom>
              <a:ln w="28575" cap="flat" cmpd="sng">
                <a:solidFill>
                  <a:schemeClr val="tx1"/>
                </a:solidFill>
                <a:prstDash val="solid"/>
                <a:headEnd type="none" w="med" len="med"/>
                <a:tailEnd type="none" w="med" len="med"/>
              </a:ln>
            </p:spPr>
          </p:sp>
          <p:sp>
            <p:nvSpPr>
              <p:cNvPr id="455761" name="Line 81"/>
              <p:cNvSpPr/>
              <p:nvPr/>
            </p:nvSpPr>
            <p:spPr>
              <a:xfrm>
                <a:off x="5146" y="3626"/>
                <a:ext cx="0" cy="440"/>
              </a:xfrm>
              <a:prstGeom prst="line">
                <a:avLst/>
              </a:prstGeom>
              <a:ln w="25400" cap="flat" cmpd="sng">
                <a:solidFill>
                  <a:schemeClr val="tx1"/>
                </a:solidFill>
                <a:prstDash val="solid"/>
                <a:headEnd type="none" w="med" len="med"/>
                <a:tailEnd type="none" w="sm" len="lg"/>
              </a:ln>
            </p:spPr>
          </p:sp>
          <p:sp>
            <p:nvSpPr>
              <p:cNvPr id="455762" name="Line 82"/>
              <p:cNvSpPr/>
              <p:nvPr/>
            </p:nvSpPr>
            <p:spPr>
              <a:xfrm>
                <a:off x="4188" y="4152"/>
                <a:ext cx="156" cy="0"/>
              </a:xfrm>
              <a:prstGeom prst="line">
                <a:avLst/>
              </a:prstGeom>
              <a:ln w="38100" cap="flat" cmpd="sng">
                <a:solidFill>
                  <a:schemeClr val="tx1"/>
                </a:solidFill>
                <a:prstDash val="solid"/>
                <a:headEnd type="none" w="med" len="med"/>
                <a:tailEnd type="none" w="med" len="med"/>
              </a:ln>
            </p:spPr>
          </p:sp>
          <p:sp>
            <p:nvSpPr>
              <p:cNvPr id="455763" name="Oval 83"/>
              <p:cNvSpPr/>
              <p:nvPr/>
            </p:nvSpPr>
            <p:spPr>
              <a:xfrm>
                <a:off x="4248" y="4032"/>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764" name="Text Box 84"/>
              <p:cNvSpPr txBox="1"/>
              <p:nvPr/>
            </p:nvSpPr>
            <p:spPr>
              <a:xfrm>
                <a:off x="3870" y="2484"/>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sp>
            <p:nvSpPr>
              <p:cNvPr id="455765" name="Rectangle 85"/>
              <p:cNvSpPr/>
              <p:nvPr/>
            </p:nvSpPr>
            <p:spPr>
              <a:xfrm rot="5400000">
                <a:off x="4144" y="261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766" name="Text Box 86"/>
              <p:cNvSpPr txBox="1"/>
              <p:nvPr/>
            </p:nvSpPr>
            <p:spPr>
              <a:xfrm>
                <a:off x="4818" y="2709"/>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55767" name="Line 87"/>
              <p:cNvSpPr/>
              <p:nvPr/>
            </p:nvSpPr>
            <p:spPr>
              <a:xfrm>
                <a:off x="4260" y="2868"/>
                <a:ext cx="540" cy="0"/>
              </a:xfrm>
              <a:prstGeom prst="line">
                <a:avLst/>
              </a:prstGeom>
              <a:ln w="28575" cap="flat" cmpd="sng">
                <a:solidFill>
                  <a:schemeClr val="tx1"/>
                </a:solidFill>
                <a:prstDash val="solid"/>
                <a:headEnd type="none" w="med" len="med"/>
                <a:tailEnd type="none" w="med" len="med"/>
              </a:ln>
            </p:spPr>
          </p:sp>
          <p:sp>
            <p:nvSpPr>
              <p:cNvPr id="455768" name="Line 88"/>
              <p:cNvSpPr/>
              <p:nvPr/>
            </p:nvSpPr>
            <p:spPr>
              <a:xfrm>
                <a:off x="4800" y="2868"/>
                <a:ext cx="0" cy="1188"/>
              </a:xfrm>
              <a:prstGeom prst="line">
                <a:avLst/>
              </a:prstGeom>
              <a:ln w="28575" cap="flat" cmpd="sng">
                <a:solidFill>
                  <a:schemeClr val="tx1"/>
                </a:solidFill>
                <a:prstDash val="solid"/>
                <a:headEnd type="none" w="med" len="med"/>
                <a:tailEnd type="none" w="med" len="med"/>
              </a:ln>
            </p:spPr>
          </p:sp>
          <p:sp>
            <p:nvSpPr>
              <p:cNvPr id="455769" name="Rectangle 89"/>
              <p:cNvSpPr/>
              <p:nvPr/>
            </p:nvSpPr>
            <p:spPr>
              <a:xfrm rot="5400000">
                <a:off x="4684" y="3295"/>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770" name="Rectangle 90"/>
              <p:cNvSpPr/>
              <p:nvPr/>
            </p:nvSpPr>
            <p:spPr>
              <a:xfrm>
                <a:off x="4511" y="3336"/>
                <a:ext cx="329"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L</a:t>
                </a:r>
                <a:endParaRPr lang="en-US" altLang="zh-CN" b="1" baseline="-25000" dirty="0">
                  <a:solidFill>
                    <a:srgbClr val="006600"/>
                  </a:solidFill>
                  <a:latin typeface="Times New Roman" panose="02020603050405020304" pitchFamily="18" charset="0"/>
                </a:endParaRPr>
              </a:p>
            </p:txBody>
          </p:sp>
          <p:sp>
            <p:nvSpPr>
              <p:cNvPr id="455771" name="Line 91"/>
              <p:cNvSpPr/>
              <p:nvPr/>
            </p:nvSpPr>
            <p:spPr>
              <a:xfrm flipH="1">
                <a:off x="3696" y="2448"/>
                <a:ext cx="600" cy="0"/>
              </a:xfrm>
              <a:prstGeom prst="line">
                <a:avLst/>
              </a:prstGeom>
              <a:ln w="28575" cap="flat" cmpd="sng">
                <a:solidFill>
                  <a:schemeClr val="tx1"/>
                </a:solidFill>
                <a:prstDash val="solid"/>
                <a:headEnd type="none" w="med" len="med"/>
                <a:tailEnd type="none" w="med" len="med"/>
              </a:ln>
            </p:spPr>
          </p:sp>
          <p:grpSp>
            <p:nvGrpSpPr>
              <p:cNvPr id="455772" name="Group 92"/>
              <p:cNvGrpSpPr/>
              <p:nvPr/>
            </p:nvGrpSpPr>
            <p:grpSpPr>
              <a:xfrm>
                <a:off x="3325" y="2901"/>
                <a:ext cx="320" cy="462"/>
                <a:chOff x="403" y="843"/>
                <a:chExt cx="320" cy="462"/>
              </a:xfrm>
            </p:grpSpPr>
            <p:sp>
              <p:nvSpPr>
                <p:cNvPr id="455773" name="Rectangle 93"/>
                <p:cNvSpPr/>
                <p:nvPr/>
              </p:nvSpPr>
              <p:spPr>
                <a:xfrm rot="-5400000">
                  <a:off x="318" y="932"/>
                  <a:ext cx="462" cy="284"/>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55774" name="Line 94"/>
                <p:cNvSpPr/>
                <p:nvPr/>
              </p:nvSpPr>
              <p:spPr>
                <a:xfrm rot="5400000" flipH="1" flipV="1">
                  <a:off x="563" y="1000"/>
                  <a:ext cx="0" cy="320"/>
                </a:xfrm>
                <a:prstGeom prst="line">
                  <a:avLst/>
                </a:prstGeom>
                <a:ln w="28575" cap="flat" cmpd="sng">
                  <a:solidFill>
                    <a:srgbClr val="FF0066"/>
                  </a:solidFill>
                  <a:prstDash val="solid"/>
                  <a:headEnd type="none" w="med" len="med"/>
                  <a:tailEnd type="none" w="med" len="med"/>
                </a:ln>
              </p:spPr>
            </p:sp>
          </p:grpSp>
          <p:grpSp>
            <p:nvGrpSpPr>
              <p:cNvPr id="455775" name="Group 95"/>
              <p:cNvGrpSpPr/>
              <p:nvPr/>
            </p:nvGrpSpPr>
            <p:grpSpPr>
              <a:xfrm>
                <a:off x="4387" y="2549"/>
                <a:ext cx="320" cy="462"/>
                <a:chOff x="403" y="843"/>
                <a:chExt cx="320" cy="462"/>
              </a:xfrm>
            </p:grpSpPr>
            <p:sp>
              <p:nvSpPr>
                <p:cNvPr id="455776" name="Rectangle 96"/>
                <p:cNvSpPr/>
                <p:nvPr/>
              </p:nvSpPr>
              <p:spPr>
                <a:xfrm rot="-5400000">
                  <a:off x="318" y="932"/>
                  <a:ext cx="462" cy="284"/>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55777" name="Line 97"/>
                <p:cNvSpPr/>
                <p:nvPr/>
              </p:nvSpPr>
              <p:spPr>
                <a:xfrm rot="5400000" flipH="1" flipV="1">
                  <a:off x="563" y="1000"/>
                  <a:ext cx="0" cy="320"/>
                </a:xfrm>
                <a:prstGeom prst="line">
                  <a:avLst/>
                </a:prstGeom>
                <a:ln w="28575" cap="flat" cmpd="sng">
                  <a:solidFill>
                    <a:srgbClr val="FF0066"/>
                  </a:solidFill>
                  <a:prstDash val="solid"/>
                  <a:headEnd type="none" w="med" len="med"/>
                  <a:tailEnd type="none" w="med" len="med"/>
                </a:ln>
              </p:spPr>
            </p:sp>
          </p:grpSp>
          <p:grpSp>
            <p:nvGrpSpPr>
              <p:cNvPr id="455778" name="Group 98"/>
              <p:cNvGrpSpPr/>
              <p:nvPr/>
            </p:nvGrpSpPr>
            <p:grpSpPr>
              <a:xfrm rot="5400000">
                <a:off x="5033" y="3347"/>
                <a:ext cx="320" cy="230"/>
                <a:chOff x="403" y="843"/>
                <a:chExt cx="320" cy="462"/>
              </a:xfrm>
            </p:grpSpPr>
            <p:sp>
              <p:nvSpPr>
                <p:cNvPr id="455779" name="Rectangle 99"/>
                <p:cNvSpPr/>
                <p:nvPr/>
              </p:nvSpPr>
              <p:spPr>
                <a:xfrm rot="-5400000">
                  <a:off x="318" y="932"/>
                  <a:ext cx="462" cy="284"/>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55780" name="Line 100"/>
                <p:cNvSpPr/>
                <p:nvPr/>
              </p:nvSpPr>
              <p:spPr>
                <a:xfrm rot="5400000" flipH="1" flipV="1">
                  <a:off x="563" y="1000"/>
                  <a:ext cx="0" cy="320"/>
                </a:xfrm>
                <a:prstGeom prst="line">
                  <a:avLst/>
                </a:prstGeom>
                <a:ln w="28575" cap="flat" cmpd="sng">
                  <a:solidFill>
                    <a:srgbClr val="FF0066"/>
                  </a:solidFill>
                  <a:prstDash val="solid"/>
                  <a:headEnd type="none" w="med" len="med"/>
                  <a:tailEnd type="none" w="med" len="med"/>
                </a:ln>
              </p:spPr>
            </p:sp>
          </p:grpSp>
        </p:grpSp>
      </p:grpSp>
      <p:sp>
        <p:nvSpPr>
          <p:cNvPr id="23653" name="Rectangle 101"/>
          <p:cNvSpPr>
            <a:spLocks noChangeArrowheads="1"/>
          </p:cNvSpPr>
          <p:nvPr/>
        </p:nvSpPr>
        <p:spPr bwMode="auto">
          <a:xfrm>
            <a:off x="6359525" y="3219450"/>
            <a:ext cx="2044700" cy="4572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交流通路</a:t>
            </a:r>
            <a:endParaRPr kumimoji="1" lang="zh-CN" altLang="en-US" sz="24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pSp>
        <p:nvGrpSpPr>
          <p:cNvPr id="21" name="Group 102"/>
          <p:cNvGrpSpPr/>
          <p:nvPr/>
        </p:nvGrpSpPr>
        <p:grpSpPr>
          <a:xfrm>
            <a:off x="4610100" y="3638550"/>
            <a:ext cx="4268788" cy="2400300"/>
            <a:chOff x="2904" y="2292"/>
            <a:chExt cx="2689" cy="1512"/>
          </a:xfrm>
        </p:grpSpPr>
        <p:grpSp>
          <p:nvGrpSpPr>
            <p:cNvPr id="455783" name="Group 103"/>
            <p:cNvGrpSpPr/>
            <p:nvPr/>
          </p:nvGrpSpPr>
          <p:grpSpPr>
            <a:xfrm>
              <a:off x="4502" y="3234"/>
              <a:ext cx="570" cy="384"/>
              <a:chOff x="1602" y="1302"/>
              <a:chExt cx="570" cy="384"/>
            </a:xfrm>
          </p:grpSpPr>
          <p:sp>
            <p:nvSpPr>
              <p:cNvPr id="455784" name="Rectangle 104"/>
              <p:cNvSpPr/>
              <p:nvPr/>
            </p:nvSpPr>
            <p:spPr>
              <a:xfrm>
                <a:off x="1602" y="1303"/>
                <a:ext cx="570" cy="383"/>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55785" name="Line 105"/>
              <p:cNvSpPr/>
              <p:nvPr/>
            </p:nvSpPr>
            <p:spPr>
              <a:xfrm flipH="1">
                <a:off x="1992" y="1302"/>
                <a:ext cx="0" cy="383"/>
              </a:xfrm>
              <a:prstGeom prst="line">
                <a:avLst/>
              </a:prstGeom>
              <a:ln w="28575" cap="flat" cmpd="sng">
                <a:solidFill>
                  <a:srgbClr val="FF0066"/>
                </a:solidFill>
                <a:prstDash val="solid"/>
                <a:headEnd type="none" w="med" len="med"/>
                <a:tailEnd type="none" w="med" len="med"/>
              </a:ln>
            </p:spPr>
          </p:sp>
        </p:grpSp>
        <p:grpSp>
          <p:nvGrpSpPr>
            <p:cNvPr id="455786" name="Group 106"/>
            <p:cNvGrpSpPr/>
            <p:nvPr/>
          </p:nvGrpSpPr>
          <p:grpSpPr>
            <a:xfrm>
              <a:off x="3307" y="2771"/>
              <a:ext cx="320" cy="462"/>
              <a:chOff x="403" y="843"/>
              <a:chExt cx="320" cy="462"/>
            </a:xfrm>
          </p:grpSpPr>
          <p:sp>
            <p:nvSpPr>
              <p:cNvPr id="455787" name="Rectangle 107"/>
              <p:cNvSpPr/>
              <p:nvPr/>
            </p:nvSpPr>
            <p:spPr>
              <a:xfrm rot="-5400000">
                <a:off x="318" y="932"/>
                <a:ext cx="462" cy="284"/>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55788" name="Line 108"/>
              <p:cNvSpPr/>
              <p:nvPr/>
            </p:nvSpPr>
            <p:spPr>
              <a:xfrm rot="5400000" flipH="1" flipV="1">
                <a:off x="563" y="1000"/>
                <a:ext cx="0" cy="320"/>
              </a:xfrm>
              <a:prstGeom prst="line">
                <a:avLst/>
              </a:prstGeom>
              <a:ln w="28575" cap="flat" cmpd="sng">
                <a:solidFill>
                  <a:srgbClr val="FF0066"/>
                </a:solidFill>
                <a:prstDash val="solid"/>
                <a:headEnd type="none" w="med" len="med"/>
                <a:tailEnd type="none" w="med" len="med"/>
              </a:ln>
            </p:spPr>
          </p:sp>
        </p:grpSp>
        <p:grpSp>
          <p:nvGrpSpPr>
            <p:cNvPr id="455789" name="Group 109"/>
            <p:cNvGrpSpPr/>
            <p:nvPr/>
          </p:nvGrpSpPr>
          <p:grpSpPr>
            <a:xfrm>
              <a:off x="5053" y="2385"/>
              <a:ext cx="374" cy="468"/>
              <a:chOff x="403" y="981"/>
              <a:chExt cx="320" cy="324"/>
            </a:xfrm>
          </p:grpSpPr>
          <p:sp>
            <p:nvSpPr>
              <p:cNvPr id="455790" name="Rectangle 110"/>
              <p:cNvSpPr/>
              <p:nvPr/>
            </p:nvSpPr>
            <p:spPr>
              <a:xfrm rot="-5400000">
                <a:off x="387" y="1001"/>
                <a:ext cx="324" cy="284"/>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55791" name="Line 111"/>
              <p:cNvSpPr/>
              <p:nvPr/>
            </p:nvSpPr>
            <p:spPr>
              <a:xfrm rot="5400000" flipH="1" flipV="1">
                <a:off x="563" y="1001"/>
                <a:ext cx="0" cy="320"/>
              </a:xfrm>
              <a:prstGeom prst="line">
                <a:avLst/>
              </a:prstGeom>
              <a:ln w="28575" cap="flat" cmpd="sng">
                <a:solidFill>
                  <a:srgbClr val="FF0066"/>
                </a:solidFill>
                <a:prstDash val="solid"/>
                <a:headEnd type="none" w="med" len="med"/>
                <a:tailEnd type="none" w="med" len="med"/>
              </a:ln>
            </p:spPr>
          </p:sp>
        </p:grpSp>
        <p:sp>
          <p:nvSpPr>
            <p:cNvPr id="455792" name="Text Box 112"/>
            <p:cNvSpPr txBox="1"/>
            <p:nvPr/>
          </p:nvSpPr>
          <p:spPr>
            <a:xfrm>
              <a:off x="5113" y="2576"/>
              <a:ext cx="287" cy="1208"/>
            </a:xfrm>
            <a:prstGeom prst="rect">
              <a:avLst/>
            </a:prstGeom>
            <a:noFill/>
            <a:ln w="25400">
              <a:noFill/>
            </a:ln>
          </p:spPr>
          <p:txBody>
            <a:bodyPr wrap="none">
              <a:spAutoFit/>
            </a:bodyPr>
            <a:p>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endParaRPr lang="en-US" altLang="zh-CN" b="1" dirty="0">
                <a:solidFill>
                  <a:srgbClr val="FF0066"/>
                </a:solidFill>
                <a:latin typeface="Times New Roman" panose="02020603050405020304" pitchFamily="18" charset="0"/>
              </a:endParaRPr>
            </a:p>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o</a:t>
              </a:r>
              <a:endParaRPr lang="en-US" altLang="zh-CN" b="1" baseline="-25000" dirty="0">
                <a:solidFill>
                  <a:srgbClr val="FF0066"/>
                </a:solidFill>
                <a:latin typeface="Times New Roman" panose="02020603050405020304" pitchFamily="18" charset="0"/>
              </a:endParaRPr>
            </a:p>
            <a:p>
              <a:endParaRPr lang="en-US" altLang="zh-CN" b="1" dirty="0">
                <a:solidFill>
                  <a:srgbClr val="FF0066"/>
                </a:solidFill>
                <a:latin typeface="Times New Roman" panose="02020603050405020304" pitchFamily="18" charset="0"/>
              </a:endParaRPr>
            </a:p>
            <a:p>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55793" name="Line 113"/>
            <p:cNvSpPr/>
            <p:nvPr/>
          </p:nvSpPr>
          <p:spPr>
            <a:xfrm>
              <a:off x="4325" y="2645"/>
              <a:ext cx="0" cy="263"/>
            </a:xfrm>
            <a:prstGeom prst="line">
              <a:avLst/>
            </a:prstGeom>
            <a:ln w="28575" cap="flat" cmpd="sng">
              <a:solidFill>
                <a:schemeClr val="tx1"/>
              </a:solidFill>
              <a:prstDash val="solid"/>
              <a:headEnd type="none" w="med" len="med"/>
              <a:tailEnd type="none" w="med" len="med"/>
            </a:ln>
          </p:spPr>
        </p:sp>
        <p:sp>
          <p:nvSpPr>
            <p:cNvPr id="455794" name="Line 114"/>
            <p:cNvSpPr/>
            <p:nvPr/>
          </p:nvSpPr>
          <p:spPr>
            <a:xfrm>
              <a:off x="4126" y="2937"/>
              <a:ext cx="0" cy="263"/>
            </a:xfrm>
            <a:prstGeom prst="line">
              <a:avLst/>
            </a:prstGeom>
            <a:ln w="38100" cap="flat" cmpd="sng">
              <a:solidFill>
                <a:srgbClr val="3333CC"/>
              </a:solidFill>
              <a:prstDash val="solid"/>
              <a:headEnd type="none" w="med" len="med"/>
              <a:tailEnd type="none" w="med" len="med"/>
            </a:ln>
          </p:spPr>
        </p:sp>
        <p:sp>
          <p:nvSpPr>
            <p:cNvPr id="455795" name="Line 115"/>
            <p:cNvSpPr/>
            <p:nvPr/>
          </p:nvSpPr>
          <p:spPr>
            <a:xfrm flipV="1">
              <a:off x="4126" y="2892"/>
              <a:ext cx="208" cy="133"/>
            </a:xfrm>
            <a:prstGeom prst="line">
              <a:avLst/>
            </a:prstGeom>
            <a:ln w="38100" cap="flat" cmpd="sng">
              <a:solidFill>
                <a:srgbClr val="3333CC"/>
              </a:solidFill>
              <a:prstDash val="solid"/>
              <a:headEnd type="none" w="med" len="med"/>
              <a:tailEnd type="none" w="med" len="med"/>
            </a:ln>
          </p:spPr>
        </p:sp>
        <p:sp>
          <p:nvSpPr>
            <p:cNvPr id="455796" name="Line 116"/>
            <p:cNvSpPr/>
            <p:nvPr/>
          </p:nvSpPr>
          <p:spPr>
            <a:xfrm>
              <a:off x="4126" y="3112"/>
              <a:ext cx="247" cy="91"/>
            </a:xfrm>
            <a:prstGeom prst="line">
              <a:avLst/>
            </a:prstGeom>
            <a:ln w="38100" cap="flat" cmpd="sng">
              <a:solidFill>
                <a:srgbClr val="3333CC"/>
              </a:solidFill>
              <a:prstDash val="solid"/>
              <a:headEnd type="none" w="med" len="med"/>
              <a:tailEnd type="stealth" w="med" len="lg"/>
            </a:ln>
          </p:spPr>
        </p:sp>
        <p:sp>
          <p:nvSpPr>
            <p:cNvPr id="455797" name="Line 117"/>
            <p:cNvSpPr/>
            <p:nvPr/>
          </p:nvSpPr>
          <p:spPr>
            <a:xfrm flipH="1" flipV="1">
              <a:off x="3747" y="3086"/>
              <a:ext cx="391" cy="3"/>
            </a:xfrm>
            <a:prstGeom prst="line">
              <a:avLst/>
            </a:prstGeom>
            <a:ln w="25400" cap="flat" cmpd="sng">
              <a:solidFill>
                <a:schemeClr val="tx1"/>
              </a:solidFill>
              <a:prstDash val="solid"/>
              <a:headEnd type="none" w="med" len="med"/>
              <a:tailEnd type="none" w="med" len="med"/>
            </a:ln>
          </p:spPr>
        </p:sp>
        <p:sp>
          <p:nvSpPr>
            <p:cNvPr id="455798" name="Line 118"/>
            <p:cNvSpPr/>
            <p:nvPr/>
          </p:nvSpPr>
          <p:spPr>
            <a:xfrm>
              <a:off x="3758" y="3692"/>
              <a:ext cx="1134" cy="0"/>
            </a:xfrm>
            <a:prstGeom prst="line">
              <a:avLst/>
            </a:prstGeom>
            <a:ln w="25400" cap="flat" cmpd="sng">
              <a:solidFill>
                <a:schemeClr val="tx1"/>
              </a:solidFill>
              <a:prstDash val="solid"/>
              <a:headEnd type="none" w="med" len="med"/>
              <a:tailEnd type="none" w="med" len="med"/>
            </a:ln>
          </p:spPr>
        </p:sp>
        <p:sp>
          <p:nvSpPr>
            <p:cNvPr id="455799" name="Text Box 119"/>
            <p:cNvSpPr txBox="1"/>
            <p:nvPr/>
          </p:nvSpPr>
          <p:spPr>
            <a:xfrm>
              <a:off x="3247" y="3254"/>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55800" name="Line 120"/>
            <p:cNvSpPr/>
            <p:nvPr/>
          </p:nvSpPr>
          <p:spPr>
            <a:xfrm>
              <a:off x="4325" y="2646"/>
              <a:ext cx="567" cy="0"/>
            </a:xfrm>
            <a:prstGeom prst="line">
              <a:avLst/>
            </a:prstGeom>
            <a:ln w="28575" cap="flat" cmpd="sng">
              <a:solidFill>
                <a:schemeClr val="tx1"/>
              </a:solidFill>
              <a:prstDash val="solid"/>
              <a:headEnd type="none" w="med" len="med"/>
              <a:tailEnd type="none" w="med" len="med"/>
            </a:ln>
          </p:spPr>
        </p:sp>
        <p:sp>
          <p:nvSpPr>
            <p:cNvPr id="455801" name="Line 121"/>
            <p:cNvSpPr/>
            <p:nvPr/>
          </p:nvSpPr>
          <p:spPr>
            <a:xfrm>
              <a:off x="4340" y="3203"/>
              <a:ext cx="0" cy="601"/>
            </a:xfrm>
            <a:prstGeom prst="line">
              <a:avLst/>
            </a:prstGeom>
            <a:ln w="25400" cap="flat" cmpd="sng">
              <a:solidFill>
                <a:schemeClr val="tx1"/>
              </a:solidFill>
              <a:prstDash val="solid"/>
              <a:headEnd type="none" w="med" len="med"/>
              <a:tailEnd type="none" w="med" len="med"/>
            </a:ln>
          </p:spPr>
        </p:sp>
        <p:sp>
          <p:nvSpPr>
            <p:cNvPr id="455802" name="Line 122"/>
            <p:cNvSpPr/>
            <p:nvPr/>
          </p:nvSpPr>
          <p:spPr>
            <a:xfrm>
              <a:off x="3801" y="3028"/>
              <a:ext cx="247" cy="0"/>
            </a:xfrm>
            <a:prstGeom prst="line">
              <a:avLst/>
            </a:prstGeom>
            <a:ln w="28575" cap="flat" cmpd="sng">
              <a:solidFill>
                <a:srgbClr val="FF0066"/>
              </a:solidFill>
              <a:prstDash val="solid"/>
              <a:headEnd type="none" w="med" len="med"/>
              <a:tailEnd type="stealth" w="med" len="med"/>
            </a:ln>
          </p:spPr>
        </p:sp>
        <p:sp>
          <p:nvSpPr>
            <p:cNvPr id="455803" name="Rectangle 123"/>
            <p:cNvSpPr/>
            <p:nvPr/>
          </p:nvSpPr>
          <p:spPr>
            <a:xfrm>
              <a:off x="3741" y="2696"/>
              <a:ext cx="485" cy="288"/>
            </a:xfrm>
            <a:prstGeom prst="rect">
              <a:avLst/>
            </a:prstGeom>
            <a:noFill/>
            <a:ln w="9525">
              <a:noFill/>
            </a:ln>
          </p:spPr>
          <p:txBody>
            <a:bodyPr>
              <a:spAutoFit/>
            </a:bodyPr>
            <a:p>
              <a:r>
                <a:rPr lang="en-US" altLang="zh-CN" b="1" i="1" dirty="0">
                  <a:latin typeface="Times New Roman" panose="02020603050405020304" pitchFamily="18" charset="0"/>
                </a:rPr>
                <a:t>i</a:t>
              </a:r>
              <a:r>
                <a:rPr lang="en-US" altLang="zh-CN" b="1" baseline="-25000" dirty="0">
                  <a:latin typeface="Times New Roman" panose="02020603050405020304" pitchFamily="18" charset="0"/>
                </a:rPr>
                <a:t>b</a:t>
              </a:r>
              <a:endParaRPr lang="en-US" altLang="zh-CN" b="1" baseline="-25000" dirty="0">
                <a:latin typeface="Times New Roman" panose="02020603050405020304" pitchFamily="18" charset="0"/>
              </a:endParaRPr>
            </a:p>
          </p:txBody>
        </p:sp>
        <p:sp>
          <p:nvSpPr>
            <p:cNvPr id="455804" name="Rectangle 124"/>
            <p:cNvSpPr/>
            <p:nvPr/>
          </p:nvSpPr>
          <p:spPr>
            <a:xfrm>
              <a:off x="4480" y="2292"/>
              <a:ext cx="485" cy="288"/>
            </a:xfrm>
            <a:prstGeom prst="rect">
              <a:avLst/>
            </a:prstGeom>
            <a:noFill/>
            <a:ln w="9525">
              <a:noFill/>
            </a:ln>
          </p:spPr>
          <p:txBody>
            <a:bodyPr>
              <a:spAutoFit/>
            </a:bodyPr>
            <a:p>
              <a:r>
                <a:rPr lang="en-US" altLang="zh-CN" b="1" i="1" dirty="0">
                  <a:latin typeface="Times New Roman" panose="02020603050405020304" pitchFamily="18" charset="0"/>
                </a:rPr>
                <a:t>i</a:t>
              </a:r>
              <a:r>
                <a:rPr lang="en-US" altLang="zh-CN" sz="2800" b="1" baseline="-25000" dirty="0">
                  <a:latin typeface="Times New Roman" panose="02020603050405020304" pitchFamily="18" charset="0"/>
                </a:rPr>
                <a:t>c</a:t>
              </a:r>
              <a:endParaRPr lang="en-US" altLang="zh-CN" sz="2800" b="1" baseline="-25000" dirty="0">
                <a:latin typeface="Times New Roman" panose="02020603050405020304" pitchFamily="18" charset="0"/>
              </a:endParaRPr>
            </a:p>
          </p:txBody>
        </p:sp>
        <p:sp>
          <p:nvSpPr>
            <p:cNvPr id="455805" name="Line 125"/>
            <p:cNvSpPr/>
            <p:nvPr/>
          </p:nvSpPr>
          <p:spPr>
            <a:xfrm flipH="1">
              <a:off x="4421" y="2581"/>
              <a:ext cx="243" cy="0"/>
            </a:xfrm>
            <a:prstGeom prst="line">
              <a:avLst/>
            </a:prstGeom>
            <a:ln w="28575" cap="flat" cmpd="sng">
              <a:solidFill>
                <a:srgbClr val="FF0066"/>
              </a:solidFill>
              <a:prstDash val="solid"/>
              <a:headEnd type="none" w="med" len="med"/>
              <a:tailEnd type="stealth" w="med" len="med"/>
            </a:ln>
          </p:spPr>
        </p:sp>
        <p:sp>
          <p:nvSpPr>
            <p:cNvPr id="455806" name="Rectangle 126"/>
            <p:cNvSpPr/>
            <p:nvPr/>
          </p:nvSpPr>
          <p:spPr>
            <a:xfrm>
              <a:off x="3249" y="3088"/>
              <a:ext cx="510" cy="605"/>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07" name="Rectangle 127"/>
            <p:cNvSpPr/>
            <p:nvPr/>
          </p:nvSpPr>
          <p:spPr>
            <a:xfrm>
              <a:off x="3207" y="3160"/>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08" name="Rectangle 128"/>
            <p:cNvSpPr/>
            <p:nvPr/>
          </p:nvSpPr>
          <p:spPr>
            <a:xfrm>
              <a:off x="3711" y="3178"/>
              <a:ext cx="84" cy="222"/>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09" name="Oval 129"/>
            <p:cNvSpPr/>
            <p:nvPr/>
          </p:nvSpPr>
          <p:spPr>
            <a:xfrm>
              <a:off x="3153" y="3400"/>
              <a:ext cx="193" cy="193"/>
            </a:xfrm>
            <a:prstGeom prst="ellipse">
              <a:avLst/>
            </a:prstGeom>
            <a:noFill/>
            <a:ln w="38100" cap="flat" cmpd="sng">
              <a:solidFill>
                <a:srgbClr val="33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10" name="Rectangle 130"/>
            <p:cNvSpPr/>
            <p:nvPr/>
          </p:nvSpPr>
          <p:spPr>
            <a:xfrm>
              <a:off x="4893" y="2644"/>
              <a:ext cx="558" cy="1049"/>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11" name="Rectangle 131"/>
            <p:cNvSpPr/>
            <p:nvPr/>
          </p:nvSpPr>
          <p:spPr>
            <a:xfrm>
              <a:off x="4863" y="3070"/>
              <a:ext cx="84" cy="222"/>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12" name="Rectangle 132"/>
            <p:cNvSpPr/>
            <p:nvPr/>
          </p:nvSpPr>
          <p:spPr>
            <a:xfrm>
              <a:off x="5415" y="3064"/>
              <a:ext cx="84" cy="23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13" name="Text Box 133"/>
            <p:cNvSpPr txBox="1"/>
            <p:nvPr/>
          </p:nvSpPr>
          <p:spPr>
            <a:xfrm>
              <a:off x="3759" y="3107"/>
              <a:ext cx="292"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55814" name="Text Box 134"/>
            <p:cNvSpPr txBox="1"/>
            <p:nvPr/>
          </p:nvSpPr>
          <p:spPr>
            <a:xfrm>
              <a:off x="4527" y="3131"/>
              <a:ext cx="340"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55815" name="Text Box 135"/>
            <p:cNvSpPr txBox="1"/>
            <p:nvPr/>
          </p:nvSpPr>
          <p:spPr>
            <a:xfrm>
              <a:off x="5157" y="3245"/>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55816" name="Rectangle 136"/>
            <p:cNvSpPr/>
            <p:nvPr/>
          </p:nvSpPr>
          <p:spPr>
            <a:xfrm>
              <a:off x="2904" y="3328"/>
              <a:ext cx="294" cy="288"/>
            </a:xfrm>
            <a:prstGeom prst="rect">
              <a:avLst/>
            </a:prstGeom>
            <a:noFill/>
            <a:ln w="9525">
              <a:noFill/>
            </a:ln>
          </p:spPr>
          <p:txBody>
            <a:bodyPr wrap="none">
              <a:spAutoFit/>
            </a:bodyPr>
            <a:p>
              <a:r>
                <a:rPr lang="en-US" altLang="zh-CN" b="1" i="1" dirty="0">
                  <a:latin typeface="Times New Roman" panose="02020603050405020304" pitchFamily="18" charset="0"/>
                </a:rPr>
                <a:t>u</a:t>
              </a:r>
              <a:r>
                <a:rPr lang="en-US" altLang="zh-CN" b="1" baseline="-25000" dirty="0">
                  <a:latin typeface="Times New Roman" panose="02020603050405020304" pitchFamily="18" charset="0"/>
                </a:rPr>
                <a:t>S</a:t>
              </a:r>
              <a:endParaRPr lang="en-US" altLang="zh-CN" b="1" baseline="-25000" dirty="0">
                <a:latin typeface="Times New Roman" panose="02020603050405020304" pitchFamily="18" charset="0"/>
              </a:endParaRPr>
            </a:p>
          </p:txBody>
        </p:sp>
        <p:sp>
          <p:nvSpPr>
            <p:cNvPr id="455817" name="Line 137"/>
            <p:cNvSpPr/>
            <p:nvPr/>
          </p:nvSpPr>
          <p:spPr>
            <a:xfrm>
              <a:off x="4263" y="3790"/>
              <a:ext cx="174" cy="0"/>
            </a:xfrm>
            <a:prstGeom prst="line">
              <a:avLst/>
            </a:prstGeom>
            <a:ln w="38100" cap="flat" cmpd="sng">
              <a:solidFill>
                <a:schemeClr val="tx1"/>
              </a:solidFill>
              <a:prstDash val="solid"/>
              <a:headEnd type="none" w="med" len="med"/>
              <a:tailEnd type="none" w="med" len="med"/>
            </a:ln>
          </p:spPr>
        </p:sp>
        <p:sp>
          <p:nvSpPr>
            <p:cNvPr id="455818" name="Oval 138"/>
            <p:cNvSpPr/>
            <p:nvPr/>
          </p:nvSpPr>
          <p:spPr>
            <a:xfrm>
              <a:off x="4317" y="3670"/>
              <a:ext cx="56" cy="56"/>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19" name="Rectangle 139"/>
            <p:cNvSpPr/>
            <p:nvPr/>
          </p:nvSpPr>
          <p:spPr>
            <a:xfrm>
              <a:off x="2953" y="3119"/>
              <a:ext cx="281"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baseline="-25000" dirty="0">
                <a:latin typeface="Times New Roman" panose="02020603050405020304" pitchFamily="18" charset="0"/>
              </a:endParaRPr>
            </a:p>
          </p:txBody>
        </p:sp>
        <p:sp>
          <p:nvSpPr>
            <p:cNvPr id="455820" name="Rectangle 140"/>
            <p:cNvSpPr/>
            <p:nvPr/>
          </p:nvSpPr>
          <p:spPr>
            <a:xfrm>
              <a:off x="3396" y="3099"/>
              <a:ext cx="360" cy="618"/>
            </a:xfrm>
            <a:prstGeom prst="rect">
              <a:avLst/>
            </a:prstGeom>
            <a:noFill/>
            <a:ln w="9525">
              <a:noFill/>
            </a:ln>
          </p:spPr>
          <p:txBody>
            <a:bodyPr>
              <a:spAutoFit/>
            </a:bodyPr>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nSpc>
                  <a:spcPct val="60000"/>
                </a:lnSpc>
                <a:spcBef>
                  <a:spcPct val="50000"/>
                </a:spcBef>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pSp>
      <p:grpSp>
        <p:nvGrpSpPr>
          <p:cNvPr id="25" name="Group 141"/>
          <p:cNvGrpSpPr/>
          <p:nvPr/>
        </p:nvGrpSpPr>
        <p:grpSpPr>
          <a:xfrm>
            <a:off x="250825" y="4076700"/>
            <a:ext cx="4217988" cy="1973263"/>
            <a:chOff x="181" y="2547"/>
            <a:chExt cx="2657" cy="1243"/>
          </a:xfrm>
        </p:grpSpPr>
        <p:sp>
          <p:nvSpPr>
            <p:cNvPr id="455822" name="Line 142"/>
            <p:cNvSpPr/>
            <p:nvPr/>
          </p:nvSpPr>
          <p:spPr>
            <a:xfrm flipH="1" flipV="1">
              <a:off x="1673" y="2916"/>
              <a:ext cx="861" cy="0"/>
            </a:xfrm>
            <a:prstGeom prst="line">
              <a:avLst/>
            </a:prstGeom>
            <a:ln w="28575" cap="flat" cmpd="sng">
              <a:solidFill>
                <a:schemeClr val="tx1"/>
              </a:solidFill>
              <a:prstDash val="solid"/>
              <a:headEnd type="none" w="med" len="med"/>
              <a:tailEnd type="none" w="med" len="med"/>
            </a:ln>
          </p:spPr>
        </p:sp>
        <p:sp>
          <p:nvSpPr>
            <p:cNvPr id="455823" name="Line 143"/>
            <p:cNvSpPr/>
            <p:nvPr/>
          </p:nvSpPr>
          <p:spPr>
            <a:xfrm flipH="1">
              <a:off x="1678" y="2922"/>
              <a:ext cx="0" cy="724"/>
            </a:xfrm>
            <a:prstGeom prst="line">
              <a:avLst/>
            </a:prstGeom>
            <a:ln w="25400" cap="flat" cmpd="sng">
              <a:solidFill>
                <a:schemeClr val="tx1"/>
              </a:solidFill>
              <a:prstDash val="solid"/>
              <a:headEnd type="none" w="med" len="med"/>
              <a:tailEnd type="none" w="med" len="lg"/>
            </a:ln>
          </p:spPr>
        </p:sp>
        <p:sp>
          <p:nvSpPr>
            <p:cNvPr id="455824" name="Line 144"/>
            <p:cNvSpPr/>
            <p:nvPr/>
          </p:nvSpPr>
          <p:spPr>
            <a:xfrm flipH="1">
              <a:off x="2092" y="2928"/>
              <a:ext cx="0" cy="724"/>
            </a:xfrm>
            <a:prstGeom prst="line">
              <a:avLst/>
            </a:prstGeom>
            <a:ln w="25400" cap="flat" cmpd="sng">
              <a:solidFill>
                <a:schemeClr val="tx1"/>
              </a:solidFill>
              <a:prstDash val="solid"/>
              <a:headEnd type="none" w="med" len="med"/>
              <a:tailEnd type="none" w="med" len="lg"/>
            </a:ln>
          </p:spPr>
        </p:sp>
        <p:sp>
          <p:nvSpPr>
            <p:cNvPr id="455825" name="Text Box 145"/>
            <p:cNvSpPr txBox="1"/>
            <p:nvPr/>
          </p:nvSpPr>
          <p:spPr>
            <a:xfrm>
              <a:off x="2551" y="2853"/>
              <a:ext cx="287" cy="863"/>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o</a:t>
              </a: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55826" name="Text Box 146"/>
            <p:cNvSpPr txBox="1"/>
            <p:nvPr/>
          </p:nvSpPr>
          <p:spPr>
            <a:xfrm>
              <a:off x="301" y="3236"/>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55827" name="Rectangle 147"/>
            <p:cNvSpPr/>
            <p:nvPr/>
          </p:nvSpPr>
          <p:spPr>
            <a:xfrm>
              <a:off x="2061" y="3172"/>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28" name="Text Box 148"/>
            <p:cNvSpPr txBox="1"/>
            <p:nvPr/>
          </p:nvSpPr>
          <p:spPr>
            <a:xfrm>
              <a:off x="909" y="3143"/>
              <a:ext cx="29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55829" name="Text Box 149"/>
            <p:cNvSpPr txBox="1"/>
            <p:nvPr/>
          </p:nvSpPr>
          <p:spPr>
            <a:xfrm>
              <a:off x="2169" y="3155"/>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55830" name="Rectangle 150"/>
            <p:cNvSpPr/>
            <p:nvPr/>
          </p:nvSpPr>
          <p:spPr>
            <a:xfrm>
              <a:off x="199" y="2993"/>
              <a:ext cx="281"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baseline="-25000" dirty="0">
                <a:latin typeface="Times New Roman" panose="02020603050405020304" pitchFamily="18" charset="0"/>
              </a:endParaRPr>
            </a:p>
          </p:txBody>
        </p:sp>
        <p:sp>
          <p:nvSpPr>
            <p:cNvPr id="455831" name="Text Box 151"/>
            <p:cNvSpPr txBox="1"/>
            <p:nvPr/>
          </p:nvSpPr>
          <p:spPr>
            <a:xfrm>
              <a:off x="1278" y="3114"/>
              <a:ext cx="341" cy="288"/>
            </a:xfrm>
            <a:prstGeom prst="rect">
              <a:avLst/>
            </a:prstGeom>
            <a:noFill/>
            <a:ln w="9525">
              <a:noFill/>
            </a:ln>
          </p:spPr>
          <p:txBody>
            <a:bodyPr anchor="ctr" anchorCtr="0">
              <a:spAutoFit/>
            </a:bodyPr>
            <a:p>
              <a:pPr algn="ctr"/>
              <a:r>
                <a:rPr lang="en-US" altLang="zh-CN" b="1" i="1" dirty="0">
                  <a:solidFill>
                    <a:srgbClr val="FF0066"/>
                  </a:solidFill>
                  <a:latin typeface="Times New Roman" panose="02020603050405020304" pitchFamily="18" charset="0"/>
                  <a:ea typeface="方正琥珀繁体" pitchFamily="2" charset="-122"/>
                </a:rPr>
                <a:t>r</a:t>
              </a:r>
              <a:r>
                <a:rPr lang="en-US" altLang="zh-CN" b="1" baseline="-25000" dirty="0">
                  <a:solidFill>
                    <a:srgbClr val="FF0066"/>
                  </a:solidFill>
                  <a:latin typeface="Times New Roman" panose="02020603050405020304" pitchFamily="18" charset="0"/>
                  <a:ea typeface="方正琥珀繁体" pitchFamily="2" charset="-122"/>
                </a:rPr>
                <a:t>be</a:t>
              </a:r>
              <a:r>
                <a:rPr lang="en-US" altLang="zh-CN" b="1" i="1" dirty="0">
                  <a:latin typeface="Times New Roman" panose="02020603050405020304" pitchFamily="18" charset="0"/>
                  <a:ea typeface="方正琥珀繁体" pitchFamily="2" charset="-122"/>
                </a:rPr>
                <a:t> </a:t>
              </a:r>
              <a:endParaRPr lang="en-US" altLang="zh-CN" b="1" i="1" dirty="0">
                <a:latin typeface="Times New Roman" panose="02020603050405020304" pitchFamily="18" charset="0"/>
                <a:ea typeface="方正琥珀繁体" pitchFamily="2" charset="-122"/>
              </a:endParaRPr>
            </a:p>
          </p:txBody>
        </p:sp>
        <p:sp>
          <p:nvSpPr>
            <p:cNvPr id="455832" name="Text Box 152"/>
            <p:cNvSpPr txBox="1"/>
            <p:nvPr/>
          </p:nvSpPr>
          <p:spPr>
            <a:xfrm>
              <a:off x="1403" y="3413"/>
              <a:ext cx="223" cy="250"/>
            </a:xfrm>
            <a:prstGeom prst="rect">
              <a:avLst/>
            </a:prstGeom>
            <a:noFill/>
            <a:ln w="9525">
              <a:noFill/>
            </a:ln>
          </p:spPr>
          <p:txBody>
            <a:bodyPr wrap="none" anchor="ctr" anchorCtr="0">
              <a:spAutoFit/>
            </a:bodyPr>
            <a:p>
              <a:pPr algn="ctr"/>
              <a:r>
                <a:rPr lang="en-US" altLang="zh-CN" sz="2000" b="1" dirty="0">
                  <a:solidFill>
                    <a:srgbClr val="996600"/>
                  </a:solidFill>
                  <a:latin typeface="Times New Roman" panose="02020603050405020304" pitchFamily="18" charset="0"/>
                  <a:ea typeface="方正琥珀繁体" pitchFamily="2" charset="-122"/>
                </a:rPr>
                <a:t>E</a:t>
              </a:r>
              <a:endParaRPr lang="en-US" altLang="zh-CN" sz="2000" b="1" dirty="0">
                <a:solidFill>
                  <a:srgbClr val="996600"/>
                </a:solidFill>
                <a:latin typeface="Times New Roman" panose="02020603050405020304" pitchFamily="18" charset="0"/>
                <a:ea typeface="方正琥珀繁体" pitchFamily="2" charset="-122"/>
              </a:endParaRPr>
            </a:p>
          </p:txBody>
        </p:sp>
        <p:sp>
          <p:nvSpPr>
            <p:cNvPr id="455833" name="Line 153"/>
            <p:cNvSpPr/>
            <p:nvPr/>
          </p:nvSpPr>
          <p:spPr>
            <a:xfrm flipH="1">
              <a:off x="1710" y="2844"/>
              <a:ext cx="215" cy="0"/>
            </a:xfrm>
            <a:prstGeom prst="line">
              <a:avLst/>
            </a:prstGeom>
            <a:ln w="28575" cap="flat" cmpd="sng">
              <a:solidFill>
                <a:srgbClr val="FF0066"/>
              </a:solidFill>
              <a:prstDash val="solid"/>
              <a:headEnd type="none" w="med" len="med"/>
              <a:tailEnd type="stealth" w="med" len="lg"/>
            </a:ln>
          </p:spPr>
        </p:sp>
        <p:sp>
          <p:nvSpPr>
            <p:cNvPr id="455834" name="Line 154"/>
            <p:cNvSpPr/>
            <p:nvPr/>
          </p:nvSpPr>
          <p:spPr>
            <a:xfrm>
              <a:off x="1813" y="3123"/>
              <a:ext cx="0" cy="280"/>
            </a:xfrm>
            <a:prstGeom prst="line">
              <a:avLst/>
            </a:prstGeom>
            <a:ln w="28575" cap="flat" cmpd="sng">
              <a:solidFill>
                <a:srgbClr val="FF0066"/>
              </a:solidFill>
              <a:prstDash val="solid"/>
              <a:headEnd type="none" w="med" len="med"/>
              <a:tailEnd type="stealth" w="med" len="lg"/>
            </a:ln>
          </p:spPr>
        </p:sp>
        <p:sp>
          <p:nvSpPr>
            <p:cNvPr id="455835" name="Line 155"/>
            <p:cNvSpPr/>
            <p:nvPr/>
          </p:nvSpPr>
          <p:spPr>
            <a:xfrm rot="-5400000">
              <a:off x="1135" y="2764"/>
              <a:ext cx="0" cy="215"/>
            </a:xfrm>
            <a:prstGeom prst="line">
              <a:avLst/>
            </a:prstGeom>
            <a:ln w="28575" cap="flat" cmpd="sng">
              <a:solidFill>
                <a:srgbClr val="FF0066"/>
              </a:solidFill>
              <a:prstDash val="solid"/>
              <a:headEnd type="none" w="med" len="med"/>
              <a:tailEnd type="stealth" w="med" len="lg"/>
            </a:ln>
          </p:spPr>
        </p:sp>
        <p:sp>
          <p:nvSpPr>
            <p:cNvPr id="455836" name="Rectangle 156"/>
            <p:cNvSpPr/>
            <p:nvPr/>
          </p:nvSpPr>
          <p:spPr>
            <a:xfrm>
              <a:off x="963" y="2586"/>
              <a:ext cx="240"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b</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55837" name="Rectangle 157"/>
            <p:cNvSpPr/>
            <p:nvPr/>
          </p:nvSpPr>
          <p:spPr>
            <a:xfrm>
              <a:off x="1742" y="2547"/>
              <a:ext cx="226"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c</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55838" name="Rectangle 158"/>
            <p:cNvSpPr/>
            <p:nvPr/>
          </p:nvSpPr>
          <p:spPr>
            <a:xfrm>
              <a:off x="1641" y="3318"/>
              <a:ext cx="471" cy="288"/>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ea typeface="方正琥珀繁体" pitchFamily="2" charset="-122"/>
                  <a:sym typeface="Symbol" panose="05050102010706020507" pitchFamily="18" charset="2"/>
                </a:rPr>
                <a:t> </a:t>
              </a:r>
              <a:r>
                <a:rPr lang="en-US" altLang="zh-CN" b="1" i="1" dirty="0">
                  <a:solidFill>
                    <a:srgbClr val="FF0066"/>
                  </a:solidFill>
                  <a:latin typeface="Times New Roman" panose="02020603050405020304" pitchFamily="18" charset="0"/>
                  <a:ea typeface="方正琥珀繁体" pitchFamily="2" charset="-122"/>
                </a:rPr>
                <a:t>i</a:t>
              </a:r>
              <a:r>
                <a:rPr lang="en-US" altLang="zh-CN" b="1" baseline="-25000" dirty="0">
                  <a:solidFill>
                    <a:srgbClr val="FF0066"/>
                  </a:solidFill>
                  <a:latin typeface="Times New Roman" panose="02020603050405020304" pitchFamily="18" charset="0"/>
                  <a:ea typeface="方正琥珀繁体" pitchFamily="2" charset="-122"/>
                </a:rPr>
                <a:t>b</a:t>
              </a:r>
              <a:endParaRPr lang="en-US" altLang="zh-CN" b="1" baseline="-25000" dirty="0">
                <a:solidFill>
                  <a:srgbClr val="FF0066"/>
                </a:solidFill>
                <a:latin typeface="Times New Roman" panose="02020603050405020304" pitchFamily="18" charset="0"/>
                <a:ea typeface="方正琥珀繁体" pitchFamily="2" charset="-122"/>
              </a:endParaRPr>
            </a:p>
          </p:txBody>
        </p:sp>
        <p:sp>
          <p:nvSpPr>
            <p:cNvPr id="455839" name="Rectangle 159"/>
            <p:cNvSpPr/>
            <p:nvPr/>
          </p:nvSpPr>
          <p:spPr>
            <a:xfrm>
              <a:off x="1041" y="2893"/>
              <a:ext cx="223"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B</a:t>
              </a:r>
              <a:endParaRPr lang="en-US" altLang="zh-CN" sz="2000" b="1" dirty="0">
                <a:solidFill>
                  <a:srgbClr val="996600"/>
                </a:solidFill>
                <a:latin typeface="Times New Roman" panose="02020603050405020304" pitchFamily="18" charset="0"/>
              </a:endParaRPr>
            </a:p>
          </p:txBody>
        </p:sp>
        <p:sp>
          <p:nvSpPr>
            <p:cNvPr id="455840" name="Rectangle 160"/>
            <p:cNvSpPr/>
            <p:nvPr/>
          </p:nvSpPr>
          <p:spPr>
            <a:xfrm>
              <a:off x="1690" y="2881"/>
              <a:ext cx="232"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C</a:t>
              </a:r>
              <a:endParaRPr lang="en-US" altLang="zh-CN" sz="2000" b="1" dirty="0">
                <a:solidFill>
                  <a:srgbClr val="996600"/>
                </a:solidFill>
                <a:latin typeface="Times New Roman" panose="02020603050405020304" pitchFamily="18" charset="0"/>
              </a:endParaRPr>
            </a:p>
          </p:txBody>
        </p:sp>
        <p:grpSp>
          <p:nvGrpSpPr>
            <p:cNvPr id="455841" name="Group 161"/>
            <p:cNvGrpSpPr/>
            <p:nvPr/>
          </p:nvGrpSpPr>
          <p:grpSpPr>
            <a:xfrm>
              <a:off x="497" y="2922"/>
              <a:ext cx="801" cy="736"/>
              <a:chOff x="2477" y="558"/>
              <a:chExt cx="801" cy="736"/>
            </a:xfrm>
          </p:grpSpPr>
          <p:sp>
            <p:nvSpPr>
              <p:cNvPr id="455842" name="Line 162"/>
              <p:cNvSpPr/>
              <p:nvPr/>
            </p:nvSpPr>
            <p:spPr>
              <a:xfrm flipV="1">
                <a:off x="2477" y="558"/>
                <a:ext cx="801" cy="0"/>
              </a:xfrm>
              <a:prstGeom prst="line">
                <a:avLst/>
              </a:prstGeom>
              <a:ln w="28575" cap="flat" cmpd="sng">
                <a:solidFill>
                  <a:schemeClr val="tx1"/>
                </a:solidFill>
                <a:prstDash val="solid"/>
                <a:headEnd type="none" w="med" len="med"/>
                <a:tailEnd type="none" w="med" len="med"/>
              </a:ln>
            </p:spPr>
          </p:sp>
          <p:sp>
            <p:nvSpPr>
              <p:cNvPr id="455843" name="Line 163"/>
              <p:cNvSpPr/>
              <p:nvPr/>
            </p:nvSpPr>
            <p:spPr>
              <a:xfrm>
                <a:off x="3267" y="564"/>
                <a:ext cx="0" cy="724"/>
              </a:xfrm>
              <a:prstGeom prst="line">
                <a:avLst/>
              </a:prstGeom>
              <a:ln w="25400" cap="flat" cmpd="sng">
                <a:solidFill>
                  <a:schemeClr val="tx1"/>
                </a:solidFill>
                <a:prstDash val="solid"/>
                <a:headEnd type="none" w="med" len="med"/>
                <a:tailEnd type="none" w="med" len="lg"/>
              </a:ln>
            </p:spPr>
          </p:sp>
          <p:sp>
            <p:nvSpPr>
              <p:cNvPr id="455844" name="Line 164"/>
              <p:cNvSpPr/>
              <p:nvPr/>
            </p:nvSpPr>
            <p:spPr>
              <a:xfrm>
                <a:off x="2877" y="570"/>
                <a:ext cx="0" cy="724"/>
              </a:xfrm>
              <a:prstGeom prst="line">
                <a:avLst/>
              </a:prstGeom>
              <a:ln w="25400" cap="flat" cmpd="sng">
                <a:solidFill>
                  <a:schemeClr val="tx1"/>
                </a:solidFill>
                <a:prstDash val="solid"/>
                <a:headEnd type="none" w="med" len="med"/>
                <a:tailEnd type="none" w="med" len="lg"/>
              </a:ln>
            </p:spPr>
          </p:sp>
        </p:grpSp>
        <p:sp>
          <p:nvSpPr>
            <p:cNvPr id="455845" name="Rectangle 165"/>
            <p:cNvSpPr/>
            <p:nvPr/>
          </p:nvSpPr>
          <p:spPr>
            <a:xfrm>
              <a:off x="855" y="3184"/>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46" name="Line 166"/>
            <p:cNvSpPr/>
            <p:nvPr/>
          </p:nvSpPr>
          <p:spPr>
            <a:xfrm>
              <a:off x="492" y="2922"/>
              <a:ext cx="0" cy="725"/>
            </a:xfrm>
            <a:prstGeom prst="line">
              <a:avLst/>
            </a:prstGeom>
            <a:ln w="28575" cap="flat" cmpd="sng">
              <a:solidFill>
                <a:schemeClr val="tx1"/>
              </a:solidFill>
              <a:prstDash val="solid"/>
              <a:headEnd type="none" w="med" len="med"/>
              <a:tailEnd type="none" w="med" len="med"/>
            </a:ln>
          </p:spPr>
        </p:sp>
        <p:sp>
          <p:nvSpPr>
            <p:cNvPr id="455847" name="Line 167"/>
            <p:cNvSpPr/>
            <p:nvPr/>
          </p:nvSpPr>
          <p:spPr>
            <a:xfrm>
              <a:off x="486" y="3648"/>
              <a:ext cx="2040" cy="0"/>
            </a:xfrm>
            <a:prstGeom prst="line">
              <a:avLst/>
            </a:prstGeom>
            <a:ln w="28575" cap="flat" cmpd="sng">
              <a:solidFill>
                <a:schemeClr val="tx1"/>
              </a:solidFill>
              <a:prstDash val="solid"/>
              <a:headEnd type="none" w="med" len="med"/>
              <a:tailEnd type="none" w="med" len="med"/>
            </a:ln>
          </p:spPr>
        </p:sp>
        <p:sp>
          <p:nvSpPr>
            <p:cNvPr id="455848" name="Rectangle 168"/>
            <p:cNvSpPr/>
            <p:nvPr/>
          </p:nvSpPr>
          <p:spPr>
            <a:xfrm>
              <a:off x="459" y="3058"/>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49" name="Rectangle 169"/>
            <p:cNvSpPr/>
            <p:nvPr/>
          </p:nvSpPr>
          <p:spPr>
            <a:xfrm>
              <a:off x="1239" y="3202"/>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50" name="Oval 170"/>
            <p:cNvSpPr/>
            <p:nvPr/>
          </p:nvSpPr>
          <p:spPr>
            <a:xfrm>
              <a:off x="408" y="3372"/>
              <a:ext cx="168" cy="168"/>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51" name="Rectangle 171"/>
            <p:cNvSpPr/>
            <p:nvPr/>
          </p:nvSpPr>
          <p:spPr>
            <a:xfrm>
              <a:off x="181" y="3294"/>
              <a:ext cx="273"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a:t>
              </a:r>
              <a:endParaRPr lang="en-US" altLang="zh-CN" b="1" baseline="-25000" dirty="0">
                <a:solidFill>
                  <a:srgbClr val="0033CC"/>
                </a:solidFill>
                <a:latin typeface="Times New Roman" panose="02020603050405020304" pitchFamily="18" charset="0"/>
              </a:endParaRPr>
            </a:p>
          </p:txBody>
        </p:sp>
        <p:sp>
          <p:nvSpPr>
            <p:cNvPr id="455852" name="AutoShape 172"/>
            <p:cNvSpPr/>
            <p:nvPr/>
          </p:nvSpPr>
          <p:spPr>
            <a:xfrm>
              <a:off x="1608" y="3192"/>
              <a:ext cx="144" cy="210"/>
            </a:xfrm>
            <a:prstGeom prst="diamond">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53" name="Line 173"/>
            <p:cNvSpPr/>
            <p:nvPr/>
          </p:nvSpPr>
          <p:spPr>
            <a:xfrm>
              <a:off x="1619" y="3294"/>
              <a:ext cx="130" cy="6"/>
            </a:xfrm>
            <a:prstGeom prst="line">
              <a:avLst/>
            </a:prstGeom>
            <a:ln w="38100" cap="flat" cmpd="sng">
              <a:solidFill>
                <a:schemeClr val="tx1"/>
              </a:solidFill>
              <a:prstDash val="solid"/>
              <a:headEnd type="none" w="med" len="med"/>
              <a:tailEnd type="none" w="sm" len="lg"/>
            </a:ln>
          </p:spPr>
        </p:sp>
        <p:sp>
          <p:nvSpPr>
            <p:cNvPr id="455854" name="Oval 174"/>
            <p:cNvSpPr/>
            <p:nvPr/>
          </p:nvSpPr>
          <p:spPr>
            <a:xfrm>
              <a:off x="1479" y="3622"/>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55" name="Oval 175"/>
            <p:cNvSpPr/>
            <p:nvPr/>
          </p:nvSpPr>
          <p:spPr>
            <a:xfrm>
              <a:off x="1257" y="2962"/>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56" name="Oval 176"/>
            <p:cNvSpPr/>
            <p:nvPr/>
          </p:nvSpPr>
          <p:spPr>
            <a:xfrm>
              <a:off x="1647" y="2950"/>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57" name="Line 177"/>
            <p:cNvSpPr/>
            <p:nvPr/>
          </p:nvSpPr>
          <p:spPr>
            <a:xfrm>
              <a:off x="2520" y="2922"/>
              <a:ext cx="0" cy="725"/>
            </a:xfrm>
            <a:prstGeom prst="line">
              <a:avLst/>
            </a:prstGeom>
            <a:ln w="28575" cap="flat" cmpd="sng">
              <a:solidFill>
                <a:schemeClr val="tx1"/>
              </a:solidFill>
              <a:prstDash val="solid"/>
              <a:headEnd type="none" w="med" len="med"/>
              <a:tailEnd type="none" w="med" len="med"/>
            </a:ln>
          </p:spPr>
        </p:sp>
        <p:sp>
          <p:nvSpPr>
            <p:cNvPr id="455858" name="Rectangle 178"/>
            <p:cNvSpPr/>
            <p:nvPr/>
          </p:nvSpPr>
          <p:spPr>
            <a:xfrm>
              <a:off x="2475" y="3178"/>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5859" name="Text Box 179"/>
            <p:cNvSpPr txBox="1"/>
            <p:nvPr/>
          </p:nvSpPr>
          <p:spPr>
            <a:xfrm>
              <a:off x="2067" y="3347"/>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55860" name="Line 180"/>
            <p:cNvSpPr/>
            <p:nvPr/>
          </p:nvSpPr>
          <p:spPr>
            <a:xfrm>
              <a:off x="1431" y="3790"/>
              <a:ext cx="174" cy="0"/>
            </a:xfrm>
            <a:prstGeom prst="line">
              <a:avLst/>
            </a:prstGeom>
            <a:ln w="38100" cap="flat" cmpd="sng">
              <a:solidFill>
                <a:schemeClr val="tx1"/>
              </a:solidFill>
              <a:prstDash val="solid"/>
              <a:headEnd type="none" w="med" len="med"/>
              <a:tailEnd type="none" w="med" len="med"/>
            </a:ln>
          </p:spPr>
        </p:sp>
        <p:sp>
          <p:nvSpPr>
            <p:cNvPr id="455861" name="Line 181"/>
            <p:cNvSpPr/>
            <p:nvPr/>
          </p:nvSpPr>
          <p:spPr>
            <a:xfrm>
              <a:off x="1512" y="3684"/>
              <a:ext cx="0" cy="96"/>
            </a:xfrm>
            <a:prstGeom prst="line">
              <a:avLst/>
            </a:prstGeom>
            <a:ln w="9525" cap="flat" cmpd="sng">
              <a:solidFill>
                <a:schemeClr val="tx1"/>
              </a:solidFill>
              <a:prstDash val="solid"/>
              <a:headEnd type="none" w="med" len="med"/>
              <a:tailEnd type="none" w="med" len="med"/>
            </a:ln>
          </p:spPr>
        </p:sp>
        <p:sp>
          <p:nvSpPr>
            <p:cNvPr id="455862" name="Rectangle 182"/>
            <p:cNvSpPr/>
            <p:nvPr/>
          </p:nvSpPr>
          <p:spPr>
            <a:xfrm>
              <a:off x="552" y="3003"/>
              <a:ext cx="360" cy="618"/>
            </a:xfrm>
            <a:prstGeom prst="rect">
              <a:avLst/>
            </a:prstGeom>
            <a:noFill/>
            <a:ln w="9525">
              <a:noFill/>
            </a:ln>
          </p:spPr>
          <p:txBody>
            <a:bodyPr>
              <a:spAutoFit/>
            </a:bodyPr>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nSpc>
                  <a:spcPct val="60000"/>
                </a:lnSpc>
                <a:spcBef>
                  <a:spcPct val="50000"/>
                </a:spcBef>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pSp>
      <p:sp>
        <p:nvSpPr>
          <p:cNvPr id="23735" name="Rectangle 183"/>
          <p:cNvSpPr>
            <a:spLocks noChangeArrowheads="1"/>
          </p:cNvSpPr>
          <p:nvPr/>
        </p:nvSpPr>
        <p:spPr bwMode="auto">
          <a:xfrm>
            <a:off x="1441450" y="6156325"/>
            <a:ext cx="2774950" cy="4572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微变等效电路</a:t>
            </a:r>
            <a:endParaRPr kumimoji="1" lang="zh-CN" altLang="en-US" sz="24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23736" name="Rectangle 184"/>
          <p:cNvSpPr>
            <a:spLocks noChangeArrowheads="1"/>
          </p:cNvSpPr>
          <p:nvPr/>
        </p:nvSpPr>
        <p:spPr bwMode="auto">
          <a:xfrm>
            <a:off x="6397625" y="6134100"/>
            <a:ext cx="1911350" cy="4572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交流通路</a:t>
            </a:r>
            <a:endParaRPr kumimoji="1" lang="zh-CN" altLang="en-US" sz="24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23737" name="AutoShape 185"/>
          <p:cNvSpPr/>
          <p:nvPr/>
        </p:nvSpPr>
        <p:spPr>
          <a:xfrm>
            <a:off x="4505325" y="1038225"/>
            <a:ext cx="576263" cy="390525"/>
          </a:xfrm>
          <a:prstGeom prst="notchedRightArrow">
            <a:avLst>
              <a:gd name="adj1" fmla="val 50000"/>
              <a:gd name="adj2" fmla="val 36890"/>
            </a:avLst>
          </a:prstGeom>
          <a:gradFill rotWithShape="0">
            <a:gsLst>
              <a:gs pos="0">
                <a:srgbClr val="006600"/>
              </a:gs>
              <a:gs pos="100000">
                <a:srgbClr val="FFFFFF"/>
              </a:gs>
            </a:gsLst>
            <a:lin ang="5400000" scaled="1"/>
            <a:tileRect/>
          </a:gradFill>
          <a:ln w="9525"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3738" name="AutoShape 186"/>
          <p:cNvSpPr/>
          <p:nvPr/>
        </p:nvSpPr>
        <p:spPr>
          <a:xfrm rot="5400000">
            <a:off x="7686675" y="3360738"/>
            <a:ext cx="576263" cy="390525"/>
          </a:xfrm>
          <a:prstGeom prst="notchedRightArrow">
            <a:avLst>
              <a:gd name="adj1" fmla="val 50000"/>
              <a:gd name="adj2" fmla="val 36890"/>
            </a:avLst>
          </a:prstGeom>
          <a:gradFill rotWithShape="0">
            <a:gsLst>
              <a:gs pos="0">
                <a:srgbClr val="006600"/>
              </a:gs>
              <a:gs pos="100000">
                <a:srgbClr val="FFFFFF"/>
              </a:gs>
            </a:gsLst>
            <a:lin ang="5400000" scaled="1"/>
            <a:tileRect/>
          </a:gradFill>
          <a:ln w="9525"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3739" name="AutoShape 187"/>
          <p:cNvSpPr/>
          <p:nvPr/>
        </p:nvSpPr>
        <p:spPr>
          <a:xfrm rot="10800000">
            <a:off x="4600575" y="4219575"/>
            <a:ext cx="576263" cy="390525"/>
          </a:xfrm>
          <a:prstGeom prst="notchedRightArrow">
            <a:avLst>
              <a:gd name="adj1" fmla="val 50000"/>
              <a:gd name="adj2" fmla="val 36890"/>
            </a:avLst>
          </a:prstGeom>
          <a:gradFill rotWithShape="0">
            <a:gsLst>
              <a:gs pos="0">
                <a:srgbClr val="006600"/>
              </a:gs>
              <a:gs pos="100000">
                <a:srgbClr val="FFFFFF"/>
              </a:gs>
            </a:gsLst>
            <a:lin ang="5400000" scaled="1"/>
            <a:tileRect/>
          </a:gradFill>
          <a:ln w="9525"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3740" name="AutoShape 188"/>
          <p:cNvSpPr/>
          <p:nvPr/>
        </p:nvSpPr>
        <p:spPr>
          <a:xfrm rot="5400000">
            <a:off x="1171575" y="3436938"/>
            <a:ext cx="576263" cy="390525"/>
          </a:xfrm>
          <a:prstGeom prst="notchedRightArrow">
            <a:avLst>
              <a:gd name="adj1" fmla="val 50000"/>
              <a:gd name="adj2" fmla="val 36890"/>
            </a:avLst>
          </a:prstGeom>
          <a:gradFill rotWithShape="0">
            <a:gsLst>
              <a:gs pos="0">
                <a:srgbClr val="006600"/>
              </a:gs>
              <a:gs pos="100000">
                <a:srgbClr val="FFFFFF"/>
              </a:gs>
            </a:gsLst>
            <a:lin ang="5400000" scaled="1"/>
            <a:tileRect/>
          </a:gradFill>
          <a:ln w="9525"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3741" name="Rectangle 189"/>
          <p:cNvSpPr>
            <a:spLocks noChangeArrowheads="1"/>
          </p:cNvSpPr>
          <p:nvPr/>
        </p:nvSpPr>
        <p:spPr bwMode="auto">
          <a:xfrm>
            <a:off x="1905000" y="3390900"/>
            <a:ext cx="2355850" cy="4572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基本放大电路</a:t>
            </a:r>
            <a:endParaRPr kumimoji="1" lang="zh-CN" altLang="en-US" sz="24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23742" name="Rectangle 190"/>
          <p:cNvSpPr/>
          <p:nvPr/>
        </p:nvSpPr>
        <p:spPr>
          <a:xfrm>
            <a:off x="6210300" y="4019550"/>
            <a:ext cx="990600" cy="1943100"/>
          </a:xfrm>
          <a:prstGeom prst="rect">
            <a:avLst/>
          </a:prstGeom>
          <a:noFill/>
          <a:ln w="28575" cap="flat" cmpd="sng">
            <a:solidFill>
              <a:srgbClr val="00CC99"/>
            </a:solidFill>
            <a:prstDash val="dash"/>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3743" name="Rectangle 191"/>
          <p:cNvSpPr/>
          <p:nvPr/>
        </p:nvSpPr>
        <p:spPr>
          <a:xfrm>
            <a:off x="1828800" y="4381500"/>
            <a:ext cx="990600" cy="1524000"/>
          </a:xfrm>
          <a:prstGeom prst="rect">
            <a:avLst/>
          </a:prstGeom>
          <a:noFill/>
          <a:ln w="28575" cap="flat" cmpd="sng">
            <a:solidFill>
              <a:srgbClr val="00CC99"/>
            </a:solidFill>
            <a:prstDash val="dash"/>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737"/>
                                        </p:tgtEl>
                                        <p:attrNameLst>
                                          <p:attrName>style.visibility</p:attrName>
                                        </p:attrNameLst>
                                      </p:cBhvr>
                                      <p:to>
                                        <p:strVal val="visible"/>
                                      </p:to>
                                    </p:set>
                                    <p:animEffect transition="in" filter="wipe(left)">
                                      <p:cBhvr>
                                        <p:cTn id="7" dur="500"/>
                                        <p:tgtEl>
                                          <p:spTgt spid="237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653">
                                            <p:txEl>
                                              <p:charRg st="4294967295" end="4294967295"/>
                                            </p:txEl>
                                          </p:spTgt>
                                        </p:tgtEl>
                                        <p:attrNameLst>
                                          <p:attrName>style.visibility</p:attrName>
                                        </p:attrNameLst>
                                      </p:cBhvr>
                                      <p:to>
                                        <p:strVal val="visible"/>
                                      </p:to>
                                    </p:set>
                                    <p:animEffect transition="in" filter="wipe(left)">
                                      <p:cBhvr>
                                        <p:cTn id="16" dur="500"/>
                                        <p:tgtEl>
                                          <p:spTgt spid="23653">
                                            <p:txEl>
                                              <p:charRg st="4294967295" end="4294967295"/>
                                            </p:txEl>
                                          </p:spTgt>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3653">
                                            <p:txEl>
                                              <p:charRg st="0" end="5"/>
                                            </p:txEl>
                                          </p:spTgt>
                                        </p:tgtEl>
                                        <p:attrNameLst>
                                          <p:attrName>style.visibility</p:attrName>
                                        </p:attrNameLst>
                                      </p:cBhvr>
                                      <p:to>
                                        <p:strVal val="visible"/>
                                      </p:to>
                                    </p:set>
                                    <p:animEffect transition="in" filter="wipe(left)">
                                      <p:cBhvr>
                                        <p:cTn id="20" dur="500"/>
                                        <p:tgtEl>
                                          <p:spTgt spid="23653">
                                            <p:txEl>
                                              <p:charRg st="0"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3738"/>
                                        </p:tgtEl>
                                        <p:attrNameLst>
                                          <p:attrName>style.visibility</p:attrName>
                                        </p:attrNameLst>
                                      </p:cBhvr>
                                      <p:to>
                                        <p:strVal val="visible"/>
                                      </p:to>
                                    </p:set>
                                    <p:animEffect transition="in" filter="wipe(up)">
                                      <p:cBhvr>
                                        <p:cTn id="25" dur="500"/>
                                        <p:tgtEl>
                                          <p:spTgt spid="2373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23736">
                                            <p:txEl>
                                              <p:charRg st="4294967295" end="4294967295"/>
                                            </p:txEl>
                                          </p:spTgt>
                                        </p:tgtEl>
                                        <p:attrNameLst>
                                          <p:attrName>style.visibility</p:attrName>
                                        </p:attrNameLst>
                                      </p:cBhvr>
                                      <p:to>
                                        <p:strVal val="visible"/>
                                      </p:to>
                                    </p:set>
                                    <p:animEffect transition="in" filter="wipe(left)">
                                      <p:cBhvr>
                                        <p:cTn id="34" dur="500"/>
                                        <p:tgtEl>
                                          <p:spTgt spid="23736">
                                            <p:txEl>
                                              <p:charRg st="4294967295" end="4294967295"/>
                                            </p:txEl>
                                          </p:spTgt>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23736">
                                            <p:txEl>
                                              <p:charRg st="0" end="5"/>
                                            </p:txEl>
                                          </p:spTgt>
                                        </p:tgtEl>
                                        <p:attrNameLst>
                                          <p:attrName>style.visibility</p:attrName>
                                        </p:attrNameLst>
                                      </p:cBhvr>
                                      <p:to>
                                        <p:strVal val="visible"/>
                                      </p:to>
                                    </p:set>
                                    <p:animEffect transition="in" filter="wipe(left)">
                                      <p:cBhvr>
                                        <p:cTn id="38" dur="500"/>
                                        <p:tgtEl>
                                          <p:spTgt spid="23736">
                                            <p:txEl>
                                              <p:charRg st="0"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grpId="0" nodeType="clickEffect">
                                  <p:stCondLst>
                                    <p:cond delay="0"/>
                                  </p:stCondLst>
                                  <p:childTnLst>
                                    <p:set>
                                      <p:cBhvr>
                                        <p:cTn id="42" dur="1" fill="hold">
                                          <p:stCondLst>
                                            <p:cond delay="0"/>
                                          </p:stCondLst>
                                        </p:cTn>
                                        <p:tgtEl>
                                          <p:spTgt spid="23739"/>
                                        </p:tgtEl>
                                        <p:attrNameLst>
                                          <p:attrName>style.visibility</p:attrName>
                                        </p:attrNameLst>
                                      </p:cBhvr>
                                      <p:to>
                                        <p:strVal val="visible"/>
                                      </p:to>
                                    </p:set>
                                    <p:animEffect transition="in" filter="wipe(right)">
                                      <p:cBhvr>
                                        <p:cTn id="43" dur="500"/>
                                        <p:tgtEl>
                                          <p:spTgt spid="23739"/>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slide(fromBottom)">
                                      <p:cBhvr>
                                        <p:cTn id="48" dur="500"/>
                                        <p:tgtEl>
                                          <p:spTgt spid="25"/>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23742"/>
                                        </p:tgtEl>
                                        <p:attrNameLst>
                                          <p:attrName>style.visibility</p:attrName>
                                        </p:attrNameLst>
                                      </p:cBhvr>
                                      <p:to>
                                        <p:strVal val="visible"/>
                                      </p:to>
                                    </p:set>
                                    <p:anim calcmode="lin" valueType="num">
                                      <p:cBhvr>
                                        <p:cTn id="53" dur="500" fill="hold"/>
                                        <p:tgtEl>
                                          <p:spTgt spid="23742"/>
                                        </p:tgtEl>
                                        <p:attrNameLst>
                                          <p:attrName>ppt_w</p:attrName>
                                        </p:attrNameLst>
                                      </p:cBhvr>
                                      <p:tavLst>
                                        <p:tav tm="0">
                                          <p:val>
                                            <p:fltVal val="0.000000"/>
                                          </p:val>
                                        </p:tav>
                                        <p:tav tm="100000">
                                          <p:val>
                                            <p:strVal val="#ppt_w"/>
                                          </p:val>
                                        </p:tav>
                                      </p:tavLst>
                                    </p:anim>
                                    <p:anim calcmode="lin" valueType="num">
                                      <p:cBhvr>
                                        <p:cTn id="54" dur="500" fill="hold"/>
                                        <p:tgtEl>
                                          <p:spTgt spid="23742"/>
                                        </p:tgtEl>
                                        <p:attrNameLst>
                                          <p:attrName>ppt_h</p:attrName>
                                        </p:attrNameLst>
                                      </p:cBhvr>
                                      <p:tavLst>
                                        <p:tav tm="0">
                                          <p:val>
                                            <p:fltVal val="0.00000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3" presetClass="entr" presetSubtype="16" fill="hold" grpId="0" nodeType="clickEffect">
                                  <p:stCondLst>
                                    <p:cond delay="0"/>
                                  </p:stCondLst>
                                  <p:childTnLst>
                                    <p:set>
                                      <p:cBhvr>
                                        <p:cTn id="58" dur="1" fill="hold">
                                          <p:stCondLst>
                                            <p:cond delay="0"/>
                                          </p:stCondLst>
                                        </p:cTn>
                                        <p:tgtEl>
                                          <p:spTgt spid="23743"/>
                                        </p:tgtEl>
                                        <p:attrNameLst>
                                          <p:attrName>style.visibility</p:attrName>
                                        </p:attrNameLst>
                                      </p:cBhvr>
                                      <p:to>
                                        <p:strVal val="visible"/>
                                      </p:to>
                                    </p:set>
                                    <p:anim calcmode="lin" valueType="num">
                                      <p:cBhvr>
                                        <p:cTn id="59" dur="500" fill="hold"/>
                                        <p:tgtEl>
                                          <p:spTgt spid="23743"/>
                                        </p:tgtEl>
                                        <p:attrNameLst>
                                          <p:attrName>ppt_w</p:attrName>
                                        </p:attrNameLst>
                                      </p:cBhvr>
                                      <p:tavLst>
                                        <p:tav tm="0">
                                          <p:val>
                                            <p:fltVal val="0.000000"/>
                                          </p:val>
                                        </p:tav>
                                        <p:tav tm="100000">
                                          <p:val>
                                            <p:strVal val="#ppt_w"/>
                                          </p:val>
                                        </p:tav>
                                      </p:tavLst>
                                    </p:anim>
                                    <p:anim calcmode="lin" valueType="num">
                                      <p:cBhvr>
                                        <p:cTn id="60" dur="500" fill="hold"/>
                                        <p:tgtEl>
                                          <p:spTgt spid="23743"/>
                                        </p:tgtEl>
                                        <p:attrNameLst>
                                          <p:attrName>ppt_h</p:attrName>
                                        </p:attrNameLst>
                                      </p:cBhvr>
                                      <p:tavLst>
                                        <p:tav tm="0">
                                          <p:val>
                                            <p:fltVal val="0.000000"/>
                                          </p:val>
                                        </p:tav>
                                        <p:tav tm="100000">
                                          <p:val>
                                            <p:strVal val="#ppt_h"/>
                                          </p:val>
                                        </p:tav>
                                      </p:tavLst>
                                    </p:anim>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23735">
                                            <p:txEl>
                                              <p:charRg st="4294967295" end="4294967295"/>
                                            </p:txEl>
                                          </p:spTgt>
                                        </p:tgtEl>
                                        <p:attrNameLst>
                                          <p:attrName>style.visibility</p:attrName>
                                        </p:attrNameLst>
                                      </p:cBhvr>
                                      <p:to>
                                        <p:strVal val="visible"/>
                                      </p:to>
                                    </p:set>
                                    <p:animEffect transition="in" filter="wipe(left)">
                                      <p:cBhvr>
                                        <p:cTn id="64" dur="500"/>
                                        <p:tgtEl>
                                          <p:spTgt spid="23735">
                                            <p:txEl>
                                              <p:charRg st="4294967295" end="4294967295"/>
                                            </p:txEl>
                                          </p:spTgt>
                                        </p:tgtEl>
                                      </p:cBhvr>
                                    </p:animEffect>
                                  </p:childTnLst>
                                </p:cTn>
                              </p:par>
                            </p:childTnLst>
                          </p:cTn>
                        </p:par>
                        <p:par>
                          <p:cTn id="65" fill="hold">
                            <p:stCondLst>
                              <p:cond delay="1000"/>
                            </p:stCondLst>
                            <p:childTnLst>
                              <p:par>
                                <p:cTn id="66" presetID="22" presetClass="entr" presetSubtype="8" fill="hold" grpId="0" nodeType="afterEffect">
                                  <p:stCondLst>
                                    <p:cond delay="0"/>
                                  </p:stCondLst>
                                  <p:childTnLst>
                                    <p:set>
                                      <p:cBhvr>
                                        <p:cTn id="67" dur="1" fill="hold">
                                          <p:stCondLst>
                                            <p:cond delay="0"/>
                                          </p:stCondLst>
                                        </p:cTn>
                                        <p:tgtEl>
                                          <p:spTgt spid="23735">
                                            <p:txEl>
                                              <p:charRg st="0" end="7"/>
                                            </p:txEl>
                                          </p:spTgt>
                                        </p:tgtEl>
                                        <p:attrNameLst>
                                          <p:attrName>style.visibility</p:attrName>
                                        </p:attrNameLst>
                                      </p:cBhvr>
                                      <p:to>
                                        <p:strVal val="visible"/>
                                      </p:to>
                                    </p:set>
                                    <p:animEffect transition="in" filter="wipe(left)">
                                      <p:cBhvr>
                                        <p:cTn id="68" dur="500"/>
                                        <p:tgtEl>
                                          <p:spTgt spid="23735">
                                            <p:txEl>
                                              <p:charRg st="0" end="7"/>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23740"/>
                                        </p:tgtEl>
                                        <p:attrNameLst>
                                          <p:attrName>style.visibility</p:attrName>
                                        </p:attrNameLst>
                                      </p:cBhvr>
                                      <p:to>
                                        <p:strVal val="visible"/>
                                      </p:to>
                                    </p:set>
                                    <p:animEffect transition="in" filter="wipe(up)">
                                      <p:cBhvr>
                                        <p:cTn id="73" dur="500"/>
                                        <p:tgtEl>
                                          <p:spTgt spid="23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3" grpId="0" advAuto="1000" build="p"/>
      <p:bldP spid="23735" grpId="0" advAuto="1000" build="p"/>
      <p:bldP spid="23736" grpId="0" advAuto="1000" build="p"/>
      <p:bldP spid="23737" grpId="0" bldLvl="0" animBg="1"/>
      <p:bldP spid="23738" grpId="0" bldLvl="0" animBg="1"/>
      <p:bldP spid="23739" grpId="0" bldLvl="0" animBg="1"/>
      <p:bldP spid="23740" grpId="0" bldLvl="0" animBg="1"/>
      <p:bldP spid="23742" grpId="0" bldLvl="0" animBg="1"/>
      <p:bldP spid="2374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Text Box 2"/>
          <p:cNvSpPr txBox="1"/>
          <p:nvPr/>
        </p:nvSpPr>
        <p:spPr>
          <a:xfrm>
            <a:off x="353060" y="588010"/>
            <a:ext cx="6480175" cy="579438"/>
          </a:xfrm>
          <a:prstGeom prst="rect">
            <a:avLst/>
          </a:prstGeom>
          <a:noFill/>
          <a:ln w="9525">
            <a:noFill/>
          </a:ln>
        </p:spPr>
        <p:txBody>
          <a:bodyPr anchor="ctr" anchorCtr="0">
            <a:spAutoFit/>
          </a:bodyPr>
          <a:p>
            <a:r>
              <a:rPr lang="en-US" altLang="zh-CN" sz="3200" b="1" dirty="0">
                <a:solidFill>
                  <a:schemeClr val="bg1"/>
                </a:solidFill>
                <a:latin typeface="Times New Roman" panose="02020603050405020304" pitchFamily="18" charset="0"/>
                <a:ea typeface="隶书" pitchFamily="49" charset="-122"/>
              </a:rPr>
              <a:t>3.</a:t>
            </a:r>
            <a:r>
              <a:rPr lang="zh-CN" altLang="en-US" sz="3200" b="1" dirty="0">
                <a:solidFill>
                  <a:schemeClr val="bg1"/>
                </a:solidFill>
                <a:latin typeface="Times New Roman" panose="02020603050405020304" pitchFamily="18" charset="0"/>
              </a:rPr>
              <a:t>放大电路的动态参数计算</a:t>
            </a:r>
            <a:endParaRPr lang="zh-CN" altLang="en-US" sz="3200" b="1" dirty="0">
              <a:solidFill>
                <a:schemeClr val="bg1"/>
              </a:solidFill>
              <a:latin typeface="Times New Roman" panose="02020603050405020304" pitchFamily="18" charset="0"/>
            </a:endParaRPr>
          </a:p>
        </p:txBody>
      </p:sp>
      <p:sp>
        <p:nvSpPr>
          <p:cNvPr id="24579" name="Rectangle 3"/>
          <p:cNvSpPr/>
          <p:nvPr/>
        </p:nvSpPr>
        <p:spPr>
          <a:xfrm>
            <a:off x="395288" y="1268413"/>
            <a:ext cx="4568825" cy="519112"/>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a:t>
            </a:r>
            <a:r>
              <a:rPr lang="en-US" altLang="zh-CN" sz="2800" b="1" dirty="0">
                <a:solidFill>
                  <a:srgbClr val="FF0066"/>
                </a:solidFill>
                <a:latin typeface="Times New Roman" panose="02020603050405020304" pitchFamily="18" charset="0"/>
              </a:rPr>
              <a:t>1</a:t>
            </a:r>
            <a:r>
              <a:rPr lang="zh-CN" altLang="en-US" sz="2800" b="1" dirty="0">
                <a:solidFill>
                  <a:srgbClr val="FF0066"/>
                </a:solidFill>
                <a:latin typeface="Times New Roman" panose="02020603050405020304" pitchFamily="18" charset="0"/>
              </a:rPr>
              <a:t>） 电压放大倍数的计算</a:t>
            </a:r>
            <a:endParaRPr lang="zh-CN" altLang="en-US" sz="2800" b="1" dirty="0">
              <a:solidFill>
                <a:srgbClr val="FF0066"/>
              </a:solidFill>
              <a:latin typeface="Times New Roman" panose="02020603050405020304" pitchFamily="18" charset="0"/>
            </a:endParaRPr>
          </a:p>
        </p:txBody>
      </p:sp>
      <p:grpSp>
        <p:nvGrpSpPr>
          <p:cNvPr id="2" name="Group 4"/>
          <p:cNvGrpSpPr/>
          <p:nvPr/>
        </p:nvGrpSpPr>
        <p:grpSpPr>
          <a:xfrm>
            <a:off x="4500563" y="950913"/>
            <a:ext cx="4217987" cy="1973262"/>
            <a:chOff x="181" y="2547"/>
            <a:chExt cx="2657" cy="1243"/>
          </a:xfrm>
        </p:grpSpPr>
        <p:sp>
          <p:nvSpPr>
            <p:cNvPr id="456709" name="Line 5"/>
            <p:cNvSpPr/>
            <p:nvPr/>
          </p:nvSpPr>
          <p:spPr>
            <a:xfrm flipH="1" flipV="1">
              <a:off x="1673" y="2916"/>
              <a:ext cx="861" cy="0"/>
            </a:xfrm>
            <a:prstGeom prst="line">
              <a:avLst/>
            </a:prstGeom>
            <a:ln w="28575" cap="flat" cmpd="sng">
              <a:solidFill>
                <a:schemeClr val="tx1"/>
              </a:solidFill>
              <a:prstDash val="solid"/>
              <a:headEnd type="none" w="med" len="med"/>
              <a:tailEnd type="none" w="med" len="med"/>
            </a:ln>
          </p:spPr>
        </p:sp>
        <p:sp>
          <p:nvSpPr>
            <p:cNvPr id="456710" name="Line 6"/>
            <p:cNvSpPr/>
            <p:nvPr/>
          </p:nvSpPr>
          <p:spPr>
            <a:xfrm flipH="1">
              <a:off x="1678" y="2922"/>
              <a:ext cx="0" cy="724"/>
            </a:xfrm>
            <a:prstGeom prst="line">
              <a:avLst/>
            </a:prstGeom>
            <a:ln w="25400" cap="flat" cmpd="sng">
              <a:solidFill>
                <a:schemeClr val="tx1"/>
              </a:solidFill>
              <a:prstDash val="solid"/>
              <a:headEnd type="none" w="med" len="med"/>
              <a:tailEnd type="none" w="med" len="lg"/>
            </a:ln>
          </p:spPr>
        </p:sp>
        <p:sp>
          <p:nvSpPr>
            <p:cNvPr id="456711" name="Line 7"/>
            <p:cNvSpPr/>
            <p:nvPr/>
          </p:nvSpPr>
          <p:spPr>
            <a:xfrm flipH="1">
              <a:off x="2092" y="2928"/>
              <a:ext cx="0" cy="724"/>
            </a:xfrm>
            <a:prstGeom prst="line">
              <a:avLst/>
            </a:prstGeom>
            <a:ln w="25400" cap="flat" cmpd="sng">
              <a:solidFill>
                <a:schemeClr val="tx1"/>
              </a:solidFill>
              <a:prstDash val="solid"/>
              <a:headEnd type="none" w="med" len="med"/>
              <a:tailEnd type="none" w="med" len="lg"/>
            </a:ln>
          </p:spPr>
        </p:sp>
        <p:sp>
          <p:nvSpPr>
            <p:cNvPr id="456712" name="Text Box 8"/>
            <p:cNvSpPr txBox="1"/>
            <p:nvPr/>
          </p:nvSpPr>
          <p:spPr>
            <a:xfrm>
              <a:off x="2551" y="2853"/>
              <a:ext cx="287" cy="863"/>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o</a:t>
              </a: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56713" name="Text Box 9"/>
            <p:cNvSpPr txBox="1"/>
            <p:nvPr/>
          </p:nvSpPr>
          <p:spPr>
            <a:xfrm>
              <a:off x="301" y="3236"/>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56714" name="Rectangle 10"/>
            <p:cNvSpPr/>
            <p:nvPr/>
          </p:nvSpPr>
          <p:spPr>
            <a:xfrm>
              <a:off x="2061" y="3172"/>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15" name="Text Box 11"/>
            <p:cNvSpPr txBox="1"/>
            <p:nvPr/>
          </p:nvSpPr>
          <p:spPr>
            <a:xfrm>
              <a:off x="909" y="3143"/>
              <a:ext cx="29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56716" name="Text Box 12"/>
            <p:cNvSpPr txBox="1"/>
            <p:nvPr/>
          </p:nvSpPr>
          <p:spPr>
            <a:xfrm>
              <a:off x="2169" y="3155"/>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56717" name="Rectangle 13"/>
            <p:cNvSpPr/>
            <p:nvPr/>
          </p:nvSpPr>
          <p:spPr>
            <a:xfrm>
              <a:off x="199" y="2993"/>
              <a:ext cx="281"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baseline="-25000" dirty="0">
                <a:latin typeface="Times New Roman" panose="02020603050405020304" pitchFamily="18" charset="0"/>
              </a:endParaRPr>
            </a:p>
          </p:txBody>
        </p:sp>
        <p:sp>
          <p:nvSpPr>
            <p:cNvPr id="456718" name="Text Box 14"/>
            <p:cNvSpPr txBox="1"/>
            <p:nvPr/>
          </p:nvSpPr>
          <p:spPr>
            <a:xfrm>
              <a:off x="1278" y="3114"/>
              <a:ext cx="341" cy="288"/>
            </a:xfrm>
            <a:prstGeom prst="rect">
              <a:avLst/>
            </a:prstGeom>
            <a:noFill/>
            <a:ln w="9525">
              <a:noFill/>
            </a:ln>
          </p:spPr>
          <p:txBody>
            <a:bodyPr anchor="ctr" anchorCtr="0">
              <a:spAutoFit/>
            </a:bodyPr>
            <a:p>
              <a:pPr algn="ctr"/>
              <a:r>
                <a:rPr lang="en-US" altLang="zh-CN" b="1" i="1" dirty="0">
                  <a:solidFill>
                    <a:srgbClr val="FF0066"/>
                  </a:solidFill>
                  <a:latin typeface="Times New Roman" panose="02020603050405020304" pitchFamily="18" charset="0"/>
                  <a:ea typeface="方正琥珀繁体" pitchFamily="2" charset="-122"/>
                </a:rPr>
                <a:t>r</a:t>
              </a:r>
              <a:r>
                <a:rPr lang="en-US" altLang="zh-CN" b="1" baseline="-25000" dirty="0">
                  <a:solidFill>
                    <a:srgbClr val="FF0066"/>
                  </a:solidFill>
                  <a:latin typeface="Times New Roman" panose="02020603050405020304" pitchFamily="18" charset="0"/>
                  <a:ea typeface="方正琥珀繁体" pitchFamily="2" charset="-122"/>
                </a:rPr>
                <a:t>be</a:t>
              </a:r>
              <a:r>
                <a:rPr lang="en-US" altLang="zh-CN" b="1" i="1" dirty="0">
                  <a:latin typeface="Times New Roman" panose="02020603050405020304" pitchFamily="18" charset="0"/>
                  <a:ea typeface="方正琥珀繁体" pitchFamily="2" charset="-122"/>
                </a:rPr>
                <a:t> </a:t>
              </a:r>
              <a:endParaRPr lang="en-US" altLang="zh-CN" b="1" i="1" dirty="0">
                <a:latin typeface="Times New Roman" panose="02020603050405020304" pitchFamily="18" charset="0"/>
                <a:ea typeface="方正琥珀繁体" pitchFamily="2" charset="-122"/>
              </a:endParaRPr>
            </a:p>
          </p:txBody>
        </p:sp>
        <p:sp>
          <p:nvSpPr>
            <p:cNvPr id="456719" name="Text Box 15"/>
            <p:cNvSpPr txBox="1"/>
            <p:nvPr/>
          </p:nvSpPr>
          <p:spPr>
            <a:xfrm>
              <a:off x="1403" y="3413"/>
              <a:ext cx="223" cy="250"/>
            </a:xfrm>
            <a:prstGeom prst="rect">
              <a:avLst/>
            </a:prstGeom>
            <a:noFill/>
            <a:ln w="9525">
              <a:noFill/>
            </a:ln>
          </p:spPr>
          <p:txBody>
            <a:bodyPr wrap="none" anchor="ctr" anchorCtr="0">
              <a:spAutoFit/>
            </a:bodyPr>
            <a:p>
              <a:pPr algn="ctr"/>
              <a:r>
                <a:rPr lang="en-US" altLang="zh-CN" sz="2000" b="1" dirty="0">
                  <a:solidFill>
                    <a:srgbClr val="996600"/>
                  </a:solidFill>
                  <a:latin typeface="Times New Roman" panose="02020603050405020304" pitchFamily="18" charset="0"/>
                  <a:ea typeface="方正琥珀繁体" pitchFamily="2" charset="-122"/>
                </a:rPr>
                <a:t>E</a:t>
              </a:r>
              <a:endParaRPr lang="en-US" altLang="zh-CN" sz="2000" b="1" dirty="0">
                <a:solidFill>
                  <a:srgbClr val="996600"/>
                </a:solidFill>
                <a:latin typeface="Times New Roman" panose="02020603050405020304" pitchFamily="18" charset="0"/>
                <a:ea typeface="方正琥珀繁体" pitchFamily="2" charset="-122"/>
              </a:endParaRPr>
            </a:p>
          </p:txBody>
        </p:sp>
        <p:sp>
          <p:nvSpPr>
            <p:cNvPr id="456720" name="Line 16"/>
            <p:cNvSpPr/>
            <p:nvPr/>
          </p:nvSpPr>
          <p:spPr>
            <a:xfrm flipH="1">
              <a:off x="1710" y="2844"/>
              <a:ext cx="215" cy="0"/>
            </a:xfrm>
            <a:prstGeom prst="line">
              <a:avLst/>
            </a:prstGeom>
            <a:ln w="28575" cap="flat" cmpd="sng">
              <a:solidFill>
                <a:srgbClr val="FF0066"/>
              </a:solidFill>
              <a:prstDash val="solid"/>
              <a:headEnd type="none" w="med" len="med"/>
              <a:tailEnd type="stealth" w="med" len="lg"/>
            </a:ln>
          </p:spPr>
        </p:sp>
        <p:sp>
          <p:nvSpPr>
            <p:cNvPr id="456721" name="Line 17"/>
            <p:cNvSpPr/>
            <p:nvPr/>
          </p:nvSpPr>
          <p:spPr>
            <a:xfrm>
              <a:off x="1813" y="3123"/>
              <a:ext cx="0" cy="280"/>
            </a:xfrm>
            <a:prstGeom prst="line">
              <a:avLst/>
            </a:prstGeom>
            <a:ln w="28575" cap="flat" cmpd="sng">
              <a:solidFill>
                <a:srgbClr val="FF0066"/>
              </a:solidFill>
              <a:prstDash val="solid"/>
              <a:headEnd type="none" w="med" len="med"/>
              <a:tailEnd type="stealth" w="med" len="lg"/>
            </a:ln>
          </p:spPr>
        </p:sp>
        <p:sp>
          <p:nvSpPr>
            <p:cNvPr id="456722" name="Line 18"/>
            <p:cNvSpPr/>
            <p:nvPr/>
          </p:nvSpPr>
          <p:spPr>
            <a:xfrm rot="-5400000">
              <a:off x="1135" y="2764"/>
              <a:ext cx="0" cy="215"/>
            </a:xfrm>
            <a:prstGeom prst="line">
              <a:avLst/>
            </a:prstGeom>
            <a:ln w="28575" cap="flat" cmpd="sng">
              <a:solidFill>
                <a:srgbClr val="FF0066"/>
              </a:solidFill>
              <a:prstDash val="solid"/>
              <a:headEnd type="none" w="med" len="med"/>
              <a:tailEnd type="stealth" w="med" len="lg"/>
            </a:ln>
          </p:spPr>
        </p:sp>
        <p:sp>
          <p:nvSpPr>
            <p:cNvPr id="456723" name="Rectangle 19"/>
            <p:cNvSpPr/>
            <p:nvPr/>
          </p:nvSpPr>
          <p:spPr>
            <a:xfrm>
              <a:off x="963" y="2586"/>
              <a:ext cx="240"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b</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56724" name="Rectangle 20"/>
            <p:cNvSpPr/>
            <p:nvPr/>
          </p:nvSpPr>
          <p:spPr>
            <a:xfrm>
              <a:off x="1742" y="2547"/>
              <a:ext cx="226"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c</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56725" name="Rectangle 21"/>
            <p:cNvSpPr/>
            <p:nvPr/>
          </p:nvSpPr>
          <p:spPr>
            <a:xfrm>
              <a:off x="1641" y="3318"/>
              <a:ext cx="471" cy="288"/>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ea typeface="方正琥珀繁体" pitchFamily="2" charset="-122"/>
                  <a:sym typeface="Symbol" panose="05050102010706020507" pitchFamily="18" charset="2"/>
                </a:rPr>
                <a:t> </a:t>
              </a:r>
              <a:r>
                <a:rPr lang="en-US" altLang="zh-CN" b="1" i="1" dirty="0">
                  <a:solidFill>
                    <a:srgbClr val="FF0066"/>
                  </a:solidFill>
                  <a:latin typeface="Times New Roman" panose="02020603050405020304" pitchFamily="18" charset="0"/>
                  <a:ea typeface="方正琥珀繁体" pitchFamily="2" charset="-122"/>
                </a:rPr>
                <a:t>i</a:t>
              </a:r>
              <a:r>
                <a:rPr lang="en-US" altLang="zh-CN" b="1" baseline="-25000" dirty="0">
                  <a:solidFill>
                    <a:srgbClr val="FF0066"/>
                  </a:solidFill>
                  <a:latin typeface="Times New Roman" panose="02020603050405020304" pitchFamily="18" charset="0"/>
                  <a:ea typeface="方正琥珀繁体" pitchFamily="2" charset="-122"/>
                </a:rPr>
                <a:t>b</a:t>
              </a:r>
              <a:endParaRPr lang="en-US" altLang="zh-CN" b="1" baseline="-25000" dirty="0">
                <a:solidFill>
                  <a:srgbClr val="FF0066"/>
                </a:solidFill>
                <a:latin typeface="Times New Roman" panose="02020603050405020304" pitchFamily="18" charset="0"/>
                <a:ea typeface="方正琥珀繁体" pitchFamily="2" charset="-122"/>
              </a:endParaRPr>
            </a:p>
          </p:txBody>
        </p:sp>
        <p:sp>
          <p:nvSpPr>
            <p:cNvPr id="456726" name="Rectangle 22"/>
            <p:cNvSpPr/>
            <p:nvPr/>
          </p:nvSpPr>
          <p:spPr>
            <a:xfrm>
              <a:off x="1041" y="2893"/>
              <a:ext cx="223"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B</a:t>
              </a:r>
              <a:endParaRPr lang="en-US" altLang="zh-CN" sz="2000" b="1" dirty="0">
                <a:solidFill>
                  <a:srgbClr val="996600"/>
                </a:solidFill>
                <a:latin typeface="Times New Roman" panose="02020603050405020304" pitchFamily="18" charset="0"/>
              </a:endParaRPr>
            </a:p>
          </p:txBody>
        </p:sp>
        <p:sp>
          <p:nvSpPr>
            <p:cNvPr id="456727" name="Rectangle 23"/>
            <p:cNvSpPr/>
            <p:nvPr/>
          </p:nvSpPr>
          <p:spPr>
            <a:xfrm>
              <a:off x="1690" y="2881"/>
              <a:ext cx="232"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C</a:t>
              </a:r>
              <a:endParaRPr lang="en-US" altLang="zh-CN" sz="2000" b="1" dirty="0">
                <a:solidFill>
                  <a:srgbClr val="996600"/>
                </a:solidFill>
                <a:latin typeface="Times New Roman" panose="02020603050405020304" pitchFamily="18" charset="0"/>
              </a:endParaRPr>
            </a:p>
          </p:txBody>
        </p:sp>
        <p:grpSp>
          <p:nvGrpSpPr>
            <p:cNvPr id="456728" name="Group 24"/>
            <p:cNvGrpSpPr/>
            <p:nvPr/>
          </p:nvGrpSpPr>
          <p:grpSpPr>
            <a:xfrm>
              <a:off x="497" y="2922"/>
              <a:ext cx="801" cy="736"/>
              <a:chOff x="2477" y="558"/>
              <a:chExt cx="801" cy="736"/>
            </a:xfrm>
          </p:grpSpPr>
          <p:sp>
            <p:nvSpPr>
              <p:cNvPr id="456729" name="Line 25"/>
              <p:cNvSpPr/>
              <p:nvPr/>
            </p:nvSpPr>
            <p:spPr>
              <a:xfrm flipV="1">
                <a:off x="2477" y="558"/>
                <a:ext cx="801" cy="0"/>
              </a:xfrm>
              <a:prstGeom prst="line">
                <a:avLst/>
              </a:prstGeom>
              <a:ln w="28575" cap="flat" cmpd="sng">
                <a:solidFill>
                  <a:schemeClr val="tx1"/>
                </a:solidFill>
                <a:prstDash val="solid"/>
                <a:headEnd type="none" w="med" len="med"/>
                <a:tailEnd type="none" w="med" len="med"/>
              </a:ln>
            </p:spPr>
          </p:sp>
          <p:sp>
            <p:nvSpPr>
              <p:cNvPr id="456730" name="Line 26"/>
              <p:cNvSpPr/>
              <p:nvPr/>
            </p:nvSpPr>
            <p:spPr>
              <a:xfrm>
                <a:off x="3267" y="564"/>
                <a:ext cx="0" cy="724"/>
              </a:xfrm>
              <a:prstGeom prst="line">
                <a:avLst/>
              </a:prstGeom>
              <a:ln w="25400" cap="flat" cmpd="sng">
                <a:solidFill>
                  <a:schemeClr val="tx1"/>
                </a:solidFill>
                <a:prstDash val="solid"/>
                <a:headEnd type="none" w="med" len="med"/>
                <a:tailEnd type="none" w="med" len="lg"/>
              </a:ln>
            </p:spPr>
          </p:sp>
          <p:sp>
            <p:nvSpPr>
              <p:cNvPr id="456731" name="Line 27"/>
              <p:cNvSpPr/>
              <p:nvPr/>
            </p:nvSpPr>
            <p:spPr>
              <a:xfrm>
                <a:off x="2877" y="570"/>
                <a:ext cx="0" cy="724"/>
              </a:xfrm>
              <a:prstGeom prst="line">
                <a:avLst/>
              </a:prstGeom>
              <a:ln w="25400" cap="flat" cmpd="sng">
                <a:solidFill>
                  <a:schemeClr val="tx1"/>
                </a:solidFill>
                <a:prstDash val="solid"/>
                <a:headEnd type="none" w="med" len="med"/>
                <a:tailEnd type="none" w="med" len="lg"/>
              </a:ln>
            </p:spPr>
          </p:sp>
        </p:grpSp>
        <p:sp>
          <p:nvSpPr>
            <p:cNvPr id="456732" name="Rectangle 28"/>
            <p:cNvSpPr/>
            <p:nvPr/>
          </p:nvSpPr>
          <p:spPr>
            <a:xfrm>
              <a:off x="855" y="3184"/>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33" name="Line 29"/>
            <p:cNvSpPr/>
            <p:nvPr/>
          </p:nvSpPr>
          <p:spPr>
            <a:xfrm>
              <a:off x="492" y="2922"/>
              <a:ext cx="0" cy="725"/>
            </a:xfrm>
            <a:prstGeom prst="line">
              <a:avLst/>
            </a:prstGeom>
            <a:ln w="28575" cap="flat" cmpd="sng">
              <a:solidFill>
                <a:schemeClr val="tx1"/>
              </a:solidFill>
              <a:prstDash val="solid"/>
              <a:headEnd type="none" w="med" len="med"/>
              <a:tailEnd type="none" w="med" len="med"/>
            </a:ln>
          </p:spPr>
        </p:sp>
        <p:sp>
          <p:nvSpPr>
            <p:cNvPr id="456734" name="Line 30"/>
            <p:cNvSpPr/>
            <p:nvPr/>
          </p:nvSpPr>
          <p:spPr>
            <a:xfrm>
              <a:off x="486" y="3648"/>
              <a:ext cx="2040" cy="0"/>
            </a:xfrm>
            <a:prstGeom prst="line">
              <a:avLst/>
            </a:prstGeom>
            <a:ln w="28575" cap="flat" cmpd="sng">
              <a:solidFill>
                <a:schemeClr val="tx1"/>
              </a:solidFill>
              <a:prstDash val="solid"/>
              <a:headEnd type="none" w="med" len="med"/>
              <a:tailEnd type="none" w="med" len="med"/>
            </a:ln>
          </p:spPr>
        </p:sp>
        <p:sp>
          <p:nvSpPr>
            <p:cNvPr id="456735" name="Rectangle 31"/>
            <p:cNvSpPr/>
            <p:nvPr/>
          </p:nvSpPr>
          <p:spPr>
            <a:xfrm>
              <a:off x="459" y="3058"/>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36" name="Rectangle 32"/>
            <p:cNvSpPr/>
            <p:nvPr/>
          </p:nvSpPr>
          <p:spPr>
            <a:xfrm>
              <a:off x="1239" y="3202"/>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37" name="Oval 33"/>
            <p:cNvSpPr/>
            <p:nvPr/>
          </p:nvSpPr>
          <p:spPr>
            <a:xfrm>
              <a:off x="408" y="3372"/>
              <a:ext cx="168" cy="168"/>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38" name="Rectangle 34"/>
            <p:cNvSpPr/>
            <p:nvPr/>
          </p:nvSpPr>
          <p:spPr>
            <a:xfrm>
              <a:off x="181" y="3294"/>
              <a:ext cx="273"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a:t>
              </a:r>
              <a:endParaRPr lang="en-US" altLang="zh-CN" b="1" baseline="-25000" dirty="0">
                <a:solidFill>
                  <a:srgbClr val="0033CC"/>
                </a:solidFill>
                <a:latin typeface="Times New Roman" panose="02020603050405020304" pitchFamily="18" charset="0"/>
              </a:endParaRPr>
            </a:p>
          </p:txBody>
        </p:sp>
        <p:sp>
          <p:nvSpPr>
            <p:cNvPr id="456739" name="AutoShape 35"/>
            <p:cNvSpPr/>
            <p:nvPr/>
          </p:nvSpPr>
          <p:spPr>
            <a:xfrm>
              <a:off x="1608" y="3192"/>
              <a:ext cx="144" cy="210"/>
            </a:xfrm>
            <a:prstGeom prst="diamond">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40" name="Line 36"/>
            <p:cNvSpPr/>
            <p:nvPr/>
          </p:nvSpPr>
          <p:spPr>
            <a:xfrm>
              <a:off x="1619" y="3294"/>
              <a:ext cx="130" cy="6"/>
            </a:xfrm>
            <a:prstGeom prst="line">
              <a:avLst/>
            </a:prstGeom>
            <a:ln w="38100" cap="flat" cmpd="sng">
              <a:solidFill>
                <a:schemeClr val="tx1"/>
              </a:solidFill>
              <a:prstDash val="solid"/>
              <a:headEnd type="none" w="med" len="med"/>
              <a:tailEnd type="none" w="sm" len="lg"/>
            </a:ln>
          </p:spPr>
        </p:sp>
        <p:sp>
          <p:nvSpPr>
            <p:cNvPr id="456741" name="Oval 37"/>
            <p:cNvSpPr/>
            <p:nvPr/>
          </p:nvSpPr>
          <p:spPr>
            <a:xfrm>
              <a:off x="1479" y="3622"/>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42" name="Oval 38"/>
            <p:cNvSpPr/>
            <p:nvPr/>
          </p:nvSpPr>
          <p:spPr>
            <a:xfrm>
              <a:off x="1257" y="2962"/>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43" name="Oval 39"/>
            <p:cNvSpPr/>
            <p:nvPr/>
          </p:nvSpPr>
          <p:spPr>
            <a:xfrm>
              <a:off x="1647" y="2950"/>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44" name="Line 40"/>
            <p:cNvSpPr/>
            <p:nvPr/>
          </p:nvSpPr>
          <p:spPr>
            <a:xfrm>
              <a:off x="2520" y="2922"/>
              <a:ext cx="0" cy="725"/>
            </a:xfrm>
            <a:prstGeom prst="line">
              <a:avLst/>
            </a:prstGeom>
            <a:ln w="28575" cap="flat" cmpd="sng">
              <a:solidFill>
                <a:schemeClr val="tx1"/>
              </a:solidFill>
              <a:prstDash val="solid"/>
              <a:headEnd type="none" w="med" len="med"/>
              <a:tailEnd type="none" w="med" len="med"/>
            </a:ln>
          </p:spPr>
        </p:sp>
        <p:sp>
          <p:nvSpPr>
            <p:cNvPr id="456745" name="Rectangle 41"/>
            <p:cNvSpPr/>
            <p:nvPr/>
          </p:nvSpPr>
          <p:spPr>
            <a:xfrm>
              <a:off x="2475" y="3178"/>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46" name="Text Box 42"/>
            <p:cNvSpPr txBox="1"/>
            <p:nvPr/>
          </p:nvSpPr>
          <p:spPr>
            <a:xfrm>
              <a:off x="2067" y="3347"/>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56747" name="Line 43"/>
            <p:cNvSpPr/>
            <p:nvPr/>
          </p:nvSpPr>
          <p:spPr>
            <a:xfrm>
              <a:off x="1431" y="3790"/>
              <a:ext cx="174" cy="0"/>
            </a:xfrm>
            <a:prstGeom prst="line">
              <a:avLst/>
            </a:prstGeom>
            <a:ln w="38100" cap="flat" cmpd="sng">
              <a:solidFill>
                <a:schemeClr val="tx1"/>
              </a:solidFill>
              <a:prstDash val="solid"/>
              <a:headEnd type="none" w="med" len="med"/>
              <a:tailEnd type="none" w="med" len="med"/>
            </a:ln>
          </p:spPr>
        </p:sp>
        <p:sp>
          <p:nvSpPr>
            <p:cNvPr id="456748" name="Line 44"/>
            <p:cNvSpPr/>
            <p:nvPr/>
          </p:nvSpPr>
          <p:spPr>
            <a:xfrm>
              <a:off x="1512" y="3684"/>
              <a:ext cx="0" cy="96"/>
            </a:xfrm>
            <a:prstGeom prst="line">
              <a:avLst/>
            </a:prstGeom>
            <a:ln w="9525" cap="flat" cmpd="sng">
              <a:solidFill>
                <a:schemeClr val="tx1"/>
              </a:solidFill>
              <a:prstDash val="solid"/>
              <a:headEnd type="none" w="med" len="med"/>
              <a:tailEnd type="none" w="med" len="med"/>
            </a:ln>
          </p:spPr>
        </p:sp>
        <p:sp>
          <p:nvSpPr>
            <p:cNvPr id="456749" name="Rectangle 45"/>
            <p:cNvSpPr/>
            <p:nvPr/>
          </p:nvSpPr>
          <p:spPr>
            <a:xfrm>
              <a:off x="552" y="3003"/>
              <a:ext cx="360" cy="618"/>
            </a:xfrm>
            <a:prstGeom prst="rect">
              <a:avLst/>
            </a:prstGeom>
            <a:noFill/>
            <a:ln w="9525">
              <a:noFill/>
            </a:ln>
          </p:spPr>
          <p:txBody>
            <a:bodyPr>
              <a:spAutoFit/>
            </a:bodyPr>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nSpc>
                  <a:spcPct val="60000"/>
                </a:lnSpc>
                <a:spcBef>
                  <a:spcPct val="50000"/>
                </a:spcBef>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pSp>
      <p:sp>
        <p:nvSpPr>
          <p:cNvPr id="24622" name="Text Box 46"/>
          <p:cNvSpPr txBox="1"/>
          <p:nvPr/>
        </p:nvSpPr>
        <p:spPr>
          <a:xfrm>
            <a:off x="539750" y="1844675"/>
            <a:ext cx="3886200" cy="1373188"/>
          </a:xfrm>
          <a:prstGeom prst="rect">
            <a:avLst/>
          </a:prstGeom>
          <a:noFill/>
          <a:ln w="25400">
            <a:noFill/>
          </a:ln>
        </p:spPr>
        <p:txBody>
          <a:bodyPr>
            <a:spAutoFit/>
          </a:bodyPr>
          <a:p>
            <a:r>
              <a:rPr lang="en-US" altLang="zh-CN" sz="2800" b="1" dirty="0">
                <a:solidFill>
                  <a:schemeClr val="tx2"/>
                </a:solidFill>
                <a:latin typeface="Times New Roman" panose="02020603050405020304" pitchFamily="18" charset="0"/>
              </a:rPr>
              <a:t>     </a:t>
            </a:r>
            <a:r>
              <a:rPr lang="zh-CN" altLang="en-US" sz="2800" b="1" dirty="0">
                <a:solidFill>
                  <a:schemeClr val="tx2"/>
                </a:solidFill>
                <a:latin typeface="Times New Roman" panose="02020603050405020304" pitchFamily="18" charset="0"/>
              </a:rPr>
              <a:t>当输入的是正弦信号时，各电压和电流都可用相量表示。</a:t>
            </a:r>
            <a:endParaRPr lang="zh-CN" altLang="en-US" sz="2800" b="1" dirty="0">
              <a:solidFill>
                <a:schemeClr val="tx2"/>
              </a:solidFill>
              <a:latin typeface="Times New Roman" panose="02020603050405020304" pitchFamily="18" charset="0"/>
            </a:endParaRPr>
          </a:p>
        </p:txBody>
      </p:sp>
      <p:sp>
        <p:nvSpPr>
          <p:cNvPr id="24623" name="AutoShape 47"/>
          <p:cNvSpPr/>
          <p:nvPr/>
        </p:nvSpPr>
        <p:spPr>
          <a:xfrm rot="5400000">
            <a:off x="6350000" y="3305175"/>
            <a:ext cx="576263" cy="390525"/>
          </a:xfrm>
          <a:prstGeom prst="notchedRightArrow">
            <a:avLst>
              <a:gd name="adj1" fmla="val 50000"/>
              <a:gd name="adj2" fmla="val 36890"/>
            </a:avLst>
          </a:prstGeom>
          <a:gradFill rotWithShape="0">
            <a:gsLst>
              <a:gs pos="0">
                <a:srgbClr val="006600"/>
              </a:gs>
              <a:gs pos="100000">
                <a:srgbClr val="FFFFFF"/>
              </a:gs>
            </a:gsLst>
            <a:lin ang="5400000" scaled="1"/>
            <a:tileRect/>
          </a:gradFill>
          <a:ln w="9525"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456752" name="Object 48"/>
          <p:cNvGraphicFramePr/>
          <p:nvPr/>
        </p:nvGraphicFramePr>
        <p:xfrm>
          <a:off x="684213" y="3284538"/>
          <a:ext cx="1447800" cy="560387"/>
        </p:xfrm>
        <a:graphic>
          <a:graphicData uri="http://schemas.openxmlformats.org/presentationml/2006/ole">
            <mc:AlternateContent xmlns:mc="http://schemas.openxmlformats.org/markup-compatibility/2006">
              <mc:Choice xmlns:v="urn:schemas-microsoft-com:vml" Requires="v">
                <p:oleObj spid="_x0000_s4211" name="" r:id="rId1" imgW="622300" imgH="241300" progId="Equation.3">
                  <p:embed/>
                </p:oleObj>
              </mc:Choice>
              <mc:Fallback>
                <p:oleObj name="" r:id="rId1" imgW="622300" imgH="241300" progId="Equation.3">
                  <p:embed/>
                  <p:pic>
                    <p:nvPicPr>
                      <p:cNvPr id="0" name="图片 4210"/>
                      <p:cNvPicPr/>
                      <p:nvPr/>
                    </p:nvPicPr>
                    <p:blipFill>
                      <a:blip r:embed="rId2">
                        <a:clrChange>
                          <a:clrFrom>
                            <a:srgbClr val="000000"/>
                          </a:clrFrom>
                          <a:clrTo>
                            <a:srgbClr val="3333CC"/>
                          </a:clrTo>
                        </a:clrChange>
                      </a:blip>
                      <a:stretch>
                        <a:fillRect/>
                      </a:stretch>
                    </p:blipFill>
                    <p:spPr>
                      <a:xfrm>
                        <a:off x="684213" y="3284538"/>
                        <a:ext cx="1447800" cy="560387"/>
                      </a:xfrm>
                      <a:prstGeom prst="rect">
                        <a:avLst/>
                      </a:prstGeom>
                      <a:noFill/>
                      <a:ln w="38100">
                        <a:noFill/>
                        <a:miter/>
                      </a:ln>
                    </p:spPr>
                  </p:pic>
                </p:oleObj>
              </mc:Fallback>
            </mc:AlternateContent>
          </a:graphicData>
        </a:graphic>
      </p:graphicFrame>
      <p:graphicFrame>
        <p:nvGraphicFramePr>
          <p:cNvPr id="456753" name="Object 49"/>
          <p:cNvGraphicFramePr/>
          <p:nvPr/>
        </p:nvGraphicFramePr>
        <p:xfrm>
          <a:off x="2484438" y="3284538"/>
          <a:ext cx="3219450" cy="550862"/>
        </p:xfrm>
        <a:graphic>
          <a:graphicData uri="http://schemas.openxmlformats.org/presentationml/2006/ole">
            <mc:AlternateContent xmlns:mc="http://schemas.openxmlformats.org/markup-compatibility/2006">
              <mc:Choice xmlns:v="urn:schemas-microsoft-com:vml" Requires="v">
                <p:oleObj spid="_x0000_s4209" name="" r:id="rId3" imgW="1409065" imgH="241300" progId="Equation.3">
                  <p:embed/>
                </p:oleObj>
              </mc:Choice>
              <mc:Fallback>
                <p:oleObj name="" r:id="rId3" imgW="1409065" imgH="241300" progId="Equation.3">
                  <p:embed/>
                  <p:pic>
                    <p:nvPicPr>
                      <p:cNvPr id="0" name="图片 4208"/>
                      <p:cNvPicPr/>
                      <p:nvPr/>
                    </p:nvPicPr>
                    <p:blipFill>
                      <a:blip r:embed="rId4">
                        <a:clrChange>
                          <a:clrFrom>
                            <a:srgbClr val="000000"/>
                          </a:clrFrom>
                          <a:clrTo>
                            <a:srgbClr val="3333CC"/>
                          </a:clrTo>
                        </a:clrChange>
                      </a:blip>
                      <a:stretch>
                        <a:fillRect/>
                      </a:stretch>
                    </p:blipFill>
                    <p:spPr>
                      <a:xfrm>
                        <a:off x="2484438" y="3284538"/>
                        <a:ext cx="3219450" cy="550862"/>
                      </a:xfrm>
                      <a:prstGeom prst="rect">
                        <a:avLst/>
                      </a:prstGeom>
                      <a:noFill/>
                      <a:ln w="38100">
                        <a:noFill/>
                        <a:miter/>
                      </a:ln>
                    </p:spPr>
                  </p:pic>
                </p:oleObj>
              </mc:Fallback>
            </mc:AlternateContent>
          </a:graphicData>
        </a:graphic>
      </p:graphicFrame>
      <p:sp>
        <p:nvSpPr>
          <p:cNvPr id="24626" name="Text Box 50"/>
          <p:cNvSpPr txBox="1"/>
          <p:nvPr/>
        </p:nvSpPr>
        <p:spPr>
          <a:xfrm>
            <a:off x="857250" y="4497388"/>
            <a:ext cx="3079750" cy="519112"/>
          </a:xfrm>
          <a:prstGeom prst="rect">
            <a:avLst/>
          </a:prstGeom>
          <a:noFill/>
          <a:ln w="25400">
            <a:noFill/>
          </a:ln>
        </p:spPr>
        <p:txBody>
          <a:bodyPr>
            <a:spAutoFit/>
          </a:bodyPr>
          <a:p>
            <a:r>
              <a:rPr lang="zh-CN" altLang="en-US" sz="2800" b="1" dirty="0">
                <a:solidFill>
                  <a:srgbClr val="D60093"/>
                </a:solidFill>
                <a:latin typeface="Times New Roman" panose="02020603050405020304" pitchFamily="18" charset="0"/>
              </a:rPr>
              <a:t>电压放大倍数</a:t>
            </a:r>
            <a:endParaRPr lang="zh-CN" altLang="en-US" sz="2800" b="1" dirty="0">
              <a:solidFill>
                <a:srgbClr val="D60093"/>
              </a:solidFill>
              <a:latin typeface="Times New Roman" panose="02020603050405020304" pitchFamily="18" charset="0"/>
            </a:endParaRPr>
          </a:p>
        </p:txBody>
      </p:sp>
      <p:graphicFrame>
        <p:nvGraphicFramePr>
          <p:cNvPr id="456755" name="Object 51"/>
          <p:cNvGraphicFramePr/>
          <p:nvPr/>
        </p:nvGraphicFramePr>
        <p:xfrm>
          <a:off x="846138" y="5003800"/>
          <a:ext cx="2390775" cy="885825"/>
        </p:xfrm>
        <a:graphic>
          <a:graphicData uri="http://schemas.openxmlformats.org/presentationml/2006/ole">
            <mc:AlternateContent xmlns:mc="http://schemas.openxmlformats.org/markup-compatibility/2006">
              <mc:Choice xmlns:v="urn:schemas-microsoft-com:vml" Requires="v">
                <p:oleObj spid="_x0000_s4213" name="" r:id="rId5" imgW="2540000" imgH="939800" progId="Equation.3">
                  <p:embed/>
                </p:oleObj>
              </mc:Choice>
              <mc:Fallback>
                <p:oleObj name="" r:id="rId5" imgW="2540000" imgH="939800" progId="Equation.3">
                  <p:embed/>
                  <p:pic>
                    <p:nvPicPr>
                      <p:cNvPr id="0" name="图片 4212"/>
                      <p:cNvPicPr/>
                      <p:nvPr/>
                    </p:nvPicPr>
                    <p:blipFill>
                      <a:blip r:embed="rId6">
                        <a:clrChange>
                          <a:clrFrom>
                            <a:srgbClr val="000000"/>
                          </a:clrFrom>
                          <a:clrTo>
                            <a:srgbClr val="D60093"/>
                          </a:clrTo>
                        </a:clrChange>
                      </a:blip>
                      <a:stretch>
                        <a:fillRect/>
                      </a:stretch>
                    </p:blipFill>
                    <p:spPr>
                      <a:xfrm>
                        <a:off x="846138" y="5003800"/>
                        <a:ext cx="2390775" cy="885825"/>
                      </a:xfrm>
                      <a:prstGeom prst="rect">
                        <a:avLst/>
                      </a:prstGeom>
                      <a:noFill/>
                      <a:ln w="38100">
                        <a:noFill/>
                        <a:miter/>
                      </a:ln>
                    </p:spPr>
                  </p:pic>
                </p:oleObj>
              </mc:Fallback>
            </mc:AlternateContent>
          </a:graphicData>
        </a:graphic>
      </p:graphicFrame>
      <p:graphicFrame>
        <p:nvGraphicFramePr>
          <p:cNvPr id="456756" name="Object 52"/>
          <p:cNvGraphicFramePr/>
          <p:nvPr/>
        </p:nvGraphicFramePr>
        <p:xfrm>
          <a:off x="990600" y="3960813"/>
          <a:ext cx="1962150" cy="511175"/>
        </p:xfrm>
        <a:graphic>
          <a:graphicData uri="http://schemas.openxmlformats.org/presentationml/2006/ole">
            <mc:AlternateContent xmlns:mc="http://schemas.openxmlformats.org/markup-compatibility/2006">
              <mc:Choice xmlns:v="urn:schemas-microsoft-com:vml" Requires="v">
                <p:oleObj spid="_x0000_s4210" name="" r:id="rId7" imgW="876300" imgH="228600" progId="Equation.3">
                  <p:embed/>
                </p:oleObj>
              </mc:Choice>
              <mc:Fallback>
                <p:oleObj name="" r:id="rId7" imgW="876300" imgH="228600" progId="Equation.3">
                  <p:embed/>
                  <p:pic>
                    <p:nvPicPr>
                      <p:cNvPr id="0" name="图片 4209"/>
                      <p:cNvPicPr/>
                      <p:nvPr/>
                    </p:nvPicPr>
                    <p:blipFill>
                      <a:blip r:embed="rId8">
                        <a:clrChange>
                          <a:clrFrom>
                            <a:srgbClr val="000000"/>
                          </a:clrFrom>
                          <a:clrTo>
                            <a:srgbClr val="3333CC"/>
                          </a:clrTo>
                        </a:clrChange>
                      </a:blip>
                      <a:stretch>
                        <a:fillRect/>
                      </a:stretch>
                    </p:blipFill>
                    <p:spPr>
                      <a:xfrm>
                        <a:off x="990600" y="3960813"/>
                        <a:ext cx="1962150" cy="511175"/>
                      </a:xfrm>
                      <a:prstGeom prst="rect">
                        <a:avLst/>
                      </a:prstGeom>
                      <a:noFill/>
                      <a:ln w="38100">
                        <a:noFill/>
                        <a:miter/>
                      </a:ln>
                    </p:spPr>
                  </p:pic>
                </p:oleObj>
              </mc:Fallback>
            </mc:AlternateContent>
          </a:graphicData>
        </a:graphic>
      </p:graphicFrame>
      <p:grpSp>
        <p:nvGrpSpPr>
          <p:cNvPr id="4" name="Group 53"/>
          <p:cNvGrpSpPr/>
          <p:nvPr/>
        </p:nvGrpSpPr>
        <p:grpSpPr>
          <a:xfrm>
            <a:off x="4327525" y="3654425"/>
            <a:ext cx="4413250" cy="2006600"/>
            <a:chOff x="2726" y="2154"/>
            <a:chExt cx="2780" cy="1264"/>
          </a:xfrm>
        </p:grpSpPr>
        <p:grpSp>
          <p:nvGrpSpPr>
            <p:cNvPr id="456758" name="Group 54"/>
            <p:cNvGrpSpPr/>
            <p:nvPr/>
          </p:nvGrpSpPr>
          <p:grpSpPr>
            <a:xfrm>
              <a:off x="4797" y="2154"/>
              <a:ext cx="432" cy="339"/>
              <a:chOff x="4833" y="2094"/>
              <a:chExt cx="432" cy="339"/>
            </a:xfrm>
          </p:grpSpPr>
          <p:sp>
            <p:nvSpPr>
              <p:cNvPr id="456759" name="AutoShape 55"/>
              <p:cNvSpPr/>
              <p:nvPr/>
            </p:nvSpPr>
            <p:spPr>
              <a:xfrm rot="-5400000">
                <a:off x="5001" y="2169"/>
                <a:ext cx="96" cy="432"/>
              </a:xfrm>
              <a:prstGeom prst="rightBrace">
                <a:avLst>
                  <a:gd name="adj1" fmla="val 37500"/>
                  <a:gd name="adj2" fmla="val 50000"/>
                </a:avLst>
              </a:prstGeom>
              <a:noFill/>
              <a:ln w="25400" cap="flat" cmpd="sng">
                <a:solidFill>
                  <a:schemeClr val="tx1"/>
                </a:solidFill>
                <a:prstDash val="solid"/>
                <a:headEnd type="none" w="med" len="med"/>
                <a:tailEnd type="none" w="med" len="lg"/>
              </a:ln>
            </p:spPr>
            <p:txBody>
              <a:bodyPr wrap="none" anchor="ctr" anchorCtr="0"/>
              <a:p>
                <a:endParaRPr lang="zh-CN" altLang="en-US" dirty="0">
                  <a:latin typeface="Times New Roman" panose="02020603050405020304" pitchFamily="18" charset="0"/>
                </a:endParaRPr>
              </a:p>
            </p:txBody>
          </p:sp>
          <p:graphicFrame>
            <p:nvGraphicFramePr>
              <p:cNvPr id="456760" name="Object 56"/>
              <p:cNvGraphicFramePr/>
              <p:nvPr/>
            </p:nvGraphicFramePr>
            <p:xfrm>
              <a:off x="4923" y="2094"/>
              <a:ext cx="260" cy="260"/>
            </p:xfrm>
            <a:graphic>
              <a:graphicData uri="http://schemas.openxmlformats.org/presentationml/2006/ole">
                <mc:AlternateContent xmlns:mc="http://schemas.openxmlformats.org/markup-compatibility/2006">
                  <mc:Choice xmlns:v="urn:schemas-microsoft-com:vml" Requires="v">
                    <p:oleObj spid="_x0000_s4212" name="" r:id="rId9" imgW="215900" imgH="215900" progId="Equation.3">
                      <p:embed/>
                    </p:oleObj>
                  </mc:Choice>
                  <mc:Fallback>
                    <p:oleObj name="" r:id="rId9" imgW="215900" imgH="215900" progId="Equation.3">
                      <p:embed/>
                      <p:pic>
                        <p:nvPicPr>
                          <p:cNvPr id="0" name="图片 4211"/>
                          <p:cNvPicPr/>
                          <p:nvPr/>
                        </p:nvPicPr>
                        <p:blipFill>
                          <a:blip r:embed="rId10"/>
                          <a:stretch>
                            <a:fillRect/>
                          </a:stretch>
                        </p:blipFill>
                        <p:spPr>
                          <a:xfrm>
                            <a:off x="4923" y="2094"/>
                            <a:ext cx="260" cy="260"/>
                          </a:xfrm>
                          <a:prstGeom prst="rect">
                            <a:avLst/>
                          </a:prstGeom>
                          <a:noFill/>
                          <a:ln w="38100">
                            <a:noFill/>
                            <a:miter/>
                          </a:ln>
                        </p:spPr>
                      </p:pic>
                    </p:oleObj>
                  </mc:Fallback>
                </mc:AlternateContent>
              </a:graphicData>
            </a:graphic>
          </p:graphicFrame>
        </p:grpSp>
        <p:sp>
          <p:nvSpPr>
            <p:cNvPr id="456761" name="Line 57"/>
            <p:cNvSpPr/>
            <p:nvPr/>
          </p:nvSpPr>
          <p:spPr>
            <a:xfrm flipH="1" flipV="1">
              <a:off x="4403" y="2544"/>
              <a:ext cx="861" cy="0"/>
            </a:xfrm>
            <a:prstGeom prst="line">
              <a:avLst/>
            </a:prstGeom>
            <a:ln w="28575" cap="flat" cmpd="sng">
              <a:solidFill>
                <a:schemeClr val="tx1"/>
              </a:solidFill>
              <a:prstDash val="solid"/>
              <a:headEnd type="none" w="med" len="med"/>
              <a:tailEnd type="none" w="med" len="med"/>
            </a:ln>
          </p:spPr>
        </p:sp>
        <p:sp>
          <p:nvSpPr>
            <p:cNvPr id="456762" name="Line 58"/>
            <p:cNvSpPr/>
            <p:nvPr/>
          </p:nvSpPr>
          <p:spPr>
            <a:xfrm flipH="1">
              <a:off x="4408" y="2550"/>
              <a:ext cx="0" cy="724"/>
            </a:xfrm>
            <a:prstGeom prst="line">
              <a:avLst/>
            </a:prstGeom>
            <a:ln w="25400" cap="flat" cmpd="sng">
              <a:solidFill>
                <a:schemeClr val="tx1"/>
              </a:solidFill>
              <a:prstDash val="solid"/>
              <a:headEnd type="none" w="med" len="med"/>
              <a:tailEnd type="none" w="med" len="lg"/>
            </a:ln>
          </p:spPr>
        </p:sp>
        <p:sp>
          <p:nvSpPr>
            <p:cNvPr id="456763" name="Line 59"/>
            <p:cNvSpPr/>
            <p:nvPr/>
          </p:nvSpPr>
          <p:spPr>
            <a:xfrm flipH="1">
              <a:off x="4822" y="2556"/>
              <a:ext cx="0" cy="724"/>
            </a:xfrm>
            <a:prstGeom prst="line">
              <a:avLst/>
            </a:prstGeom>
            <a:ln w="25400" cap="flat" cmpd="sng">
              <a:solidFill>
                <a:schemeClr val="tx1"/>
              </a:solidFill>
              <a:prstDash val="solid"/>
              <a:headEnd type="none" w="med" len="med"/>
              <a:tailEnd type="none" w="med" len="lg"/>
            </a:ln>
          </p:spPr>
        </p:sp>
        <p:sp>
          <p:nvSpPr>
            <p:cNvPr id="456764" name="Text Box 60"/>
            <p:cNvSpPr txBox="1"/>
            <p:nvPr/>
          </p:nvSpPr>
          <p:spPr>
            <a:xfrm>
              <a:off x="5281" y="2481"/>
              <a:ext cx="225" cy="810"/>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56765" name="Text Box 61"/>
            <p:cNvSpPr txBox="1"/>
            <p:nvPr/>
          </p:nvSpPr>
          <p:spPr>
            <a:xfrm>
              <a:off x="3031" y="2864"/>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56766" name="Rectangle 62"/>
            <p:cNvSpPr/>
            <p:nvPr/>
          </p:nvSpPr>
          <p:spPr>
            <a:xfrm>
              <a:off x="4791" y="2800"/>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67" name="Text Box 63"/>
            <p:cNvSpPr txBox="1"/>
            <p:nvPr/>
          </p:nvSpPr>
          <p:spPr>
            <a:xfrm>
              <a:off x="3639" y="2771"/>
              <a:ext cx="29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56768" name="Text Box 64"/>
            <p:cNvSpPr txBox="1"/>
            <p:nvPr/>
          </p:nvSpPr>
          <p:spPr>
            <a:xfrm>
              <a:off x="4899" y="2783"/>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56769" name="Rectangle 65"/>
            <p:cNvSpPr/>
            <p:nvPr/>
          </p:nvSpPr>
          <p:spPr>
            <a:xfrm>
              <a:off x="2929" y="2621"/>
              <a:ext cx="281"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baseline="-25000" dirty="0">
                <a:latin typeface="Times New Roman" panose="02020603050405020304" pitchFamily="18" charset="0"/>
              </a:endParaRPr>
            </a:p>
          </p:txBody>
        </p:sp>
        <p:sp>
          <p:nvSpPr>
            <p:cNvPr id="456770" name="Text Box 66"/>
            <p:cNvSpPr txBox="1"/>
            <p:nvPr/>
          </p:nvSpPr>
          <p:spPr>
            <a:xfrm>
              <a:off x="4008" y="2742"/>
              <a:ext cx="341" cy="288"/>
            </a:xfrm>
            <a:prstGeom prst="rect">
              <a:avLst/>
            </a:prstGeom>
            <a:noFill/>
            <a:ln w="9525">
              <a:noFill/>
            </a:ln>
          </p:spPr>
          <p:txBody>
            <a:bodyPr anchor="ctr" anchorCtr="0">
              <a:spAutoFit/>
            </a:bodyPr>
            <a:p>
              <a:pPr algn="ctr"/>
              <a:r>
                <a:rPr lang="en-US" altLang="zh-CN" b="1" i="1" dirty="0">
                  <a:solidFill>
                    <a:srgbClr val="FF0066"/>
                  </a:solidFill>
                  <a:latin typeface="Times New Roman" panose="02020603050405020304" pitchFamily="18" charset="0"/>
                  <a:ea typeface="方正琥珀繁体" pitchFamily="2" charset="-122"/>
                </a:rPr>
                <a:t>r</a:t>
              </a:r>
              <a:r>
                <a:rPr lang="en-US" altLang="zh-CN" b="1" baseline="-25000" dirty="0">
                  <a:solidFill>
                    <a:srgbClr val="FF0066"/>
                  </a:solidFill>
                  <a:latin typeface="Times New Roman" panose="02020603050405020304" pitchFamily="18" charset="0"/>
                  <a:ea typeface="方正琥珀繁体" pitchFamily="2" charset="-122"/>
                </a:rPr>
                <a:t>be</a:t>
              </a:r>
              <a:r>
                <a:rPr lang="en-US" altLang="zh-CN" b="1" i="1" dirty="0">
                  <a:latin typeface="Times New Roman" panose="02020603050405020304" pitchFamily="18" charset="0"/>
                  <a:ea typeface="方正琥珀繁体" pitchFamily="2" charset="-122"/>
                </a:rPr>
                <a:t> </a:t>
              </a:r>
              <a:endParaRPr lang="en-US" altLang="zh-CN" b="1" i="1" dirty="0">
                <a:latin typeface="Times New Roman" panose="02020603050405020304" pitchFamily="18" charset="0"/>
                <a:ea typeface="方正琥珀繁体" pitchFamily="2" charset="-122"/>
              </a:endParaRPr>
            </a:p>
          </p:txBody>
        </p:sp>
        <p:sp>
          <p:nvSpPr>
            <p:cNvPr id="456771" name="Text Box 67"/>
            <p:cNvSpPr txBox="1"/>
            <p:nvPr/>
          </p:nvSpPr>
          <p:spPr>
            <a:xfrm>
              <a:off x="4133" y="3041"/>
              <a:ext cx="223" cy="250"/>
            </a:xfrm>
            <a:prstGeom prst="rect">
              <a:avLst/>
            </a:prstGeom>
            <a:noFill/>
            <a:ln w="9525">
              <a:noFill/>
            </a:ln>
          </p:spPr>
          <p:txBody>
            <a:bodyPr wrap="none" anchor="ctr" anchorCtr="0">
              <a:spAutoFit/>
            </a:bodyPr>
            <a:p>
              <a:pPr algn="ctr"/>
              <a:r>
                <a:rPr lang="en-US" altLang="zh-CN" sz="2000" b="1" dirty="0">
                  <a:solidFill>
                    <a:srgbClr val="996600"/>
                  </a:solidFill>
                  <a:latin typeface="Times New Roman" panose="02020603050405020304" pitchFamily="18" charset="0"/>
                  <a:ea typeface="方正琥珀繁体" pitchFamily="2" charset="-122"/>
                </a:rPr>
                <a:t>E</a:t>
              </a:r>
              <a:endParaRPr lang="en-US" altLang="zh-CN" sz="2000" b="1" dirty="0">
                <a:solidFill>
                  <a:srgbClr val="996600"/>
                </a:solidFill>
                <a:latin typeface="Times New Roman" panose="02020603050405020304" pitchFamily="18" charset="0"/>
                <a:ea typeface="方正琥珀繁体" pitchFamily="2" charset="-122"/>
              </a:endParaRPr>
            </a:p>
          </p:txBody>
        </p:sp>
        <p:sp>
          <p:nvSpPr>
            <p:cNvPr id="456772" name="Line 68"/>
            <p:cNvSpPr/>
            <p:nvPr/>
          </p:nvSpPr>
          <p:spPr>
            <a:xfrm flipH="1">
              <a:off x="4440" y="2472"/>
              <a:ext cx="215" cy="0"/>
            </a:xfrm>
            <a:prstGeom prst="line">
              <a:avLst/>
            </a:prstGeom>
            <a:ln w="28575" cap="flat" cmpd="sng">
              <a:solidFill>
                <a:srgbClr val="FF0066"/>
              </a:solidFill>
              <a:prstDash val="solid"/>
              <a:headEnd type="none" w="med" len="med"/>
              <a:tailEnd type="stealth" w="med" len="lg"/>
            </a:ln>
          </p:spPr>
        </p:sp>
        <p:sp>
          <p:nvSpPr>
            <p:cNvPr id="456773" name="Line 69"/>
            <p:cNvSpPr/>
            <p:nvPr/>
          </p:nvSpPr>
          <p:spPr>
            <a:xfrm>
              <a:off x="4543" y="2751"/>
              <a:ext cx="0" cy="280"/>
            </a:xfrm>
            <a:prstGeom prst="line">
              <a:avLst/>
            </a:prstGeom>
            <a:ln w="28575" cap="flat" cmpd="sng">
              <a:solidFill>
                <a:srgbClr val="FF0066"/>
              </a:solidFill>
              <a:prstDash val="solid"/>
              <a:headEnd type="none" w="med" len="med"/>
              <a:tailEnd type="stealth" w="med" len="lg"/>
            </a:ln>
          </p:spPr>
        </p:sp>
        <p:sp>
          <p:nvSpPr>
            <p:cNvPr id="456774" name="Line 70"/>
            <p:cNvSpPr/>
            <p:nvPr/>
          </p:nvSpPr>
          <p:spPr>
            <a:xfrm rot="-5400000">
              <a:off x="3865" y="2392"/>
              <a:ext cx="0" cy="215"/>
            </a:xfrm>
            <a:prstGeom prst="line">
              <a:avLst/>
            </a:prstGeom>
            <a:ln w="28575" cap="flat" cmpd="sng">
              <a:solidFill>
                <a:srgbClr val="FF0066"/>
              </a:solidFill>
              <a:prstDash val="solid"/>
              <a:headEnd type="none" w="med" len="med"/>
              <a:tailEnd type="stealth" w="med" len="lg"/>
            </a:ln>
          </p:spPr>
        </p:sp>
        <p:sp>
          <p:nvSpPr>
            <p:cNvPr id="456775" name="Rectangle 71"/>
            <p:cNvSpPr/>
            <p:nvPr/>
          </p:nvSpPr>
          <p:spPr>
            <a:xfrm>
              <a:off x="3771" y="2521"/>
              <a:ext cx="223"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B</a:t>
              </a:r>
              <a:endParaRPr lang="en-US" altLang="zh-CN" sz="2000" b="1" dirty="0">
                <a:solidFill>
                  <a:srgbClr val="996600"/>
                </a:solidFill>
                <a:latin typeface="Times New Roman" panose="02020603050405020304" pitchFamily="18" charset="0"/>
              </a:endParaRPr>
            </a:p>
          </p:txBody>
        </p:sp>
        <p:sp>
          <p:nvSpPr>
            <p:cNvPr id="456776" name="Rectangle 72"/>
            <p:cNvSpPr/>
            <p:nvPr/>
          </p:nvSpPr>
          <p:spPr>
            <a:xfrm>
              <a:off x="4420" y="2509"/>
              <a:ext cx="232"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C</a:t>
              </a:r>
              <a:endParaRPr lang="en-US" altLang="zh-CN" sz="2000" b="1" dirty="0">
                <a:solidFill>
                  <a:srgbClr val="996600"/>
                </a:solidFill>
                <a:latin typeface="Times New Roman" panose="02020603050405020304" pitchFamily="18" charset="0"/>
              </a:endParaRPr>
            </a:p>
          </p:txBody>
        </p:sp>
        <p:grpSp>
          <p:nvGrpSpPr>
            <p:cNvPr id="456777" name="Group 73"/>
            <p:cNvGrpSpPr/>
            <p:nvPr/>
          </p:nvGrpSpPr>
          <p:grpSpPr>
            <a:xfrm>
              <a:off x="3227" y="2550"/>
              <a:ext cx="801" cy="736"/>
              <a:chOff x="2477" y="558"/>
              <a:chExt cx="801" cy="736"/>
            </a:xfrm>
          </p:grpSpPr>
          <p:sp>
            <p:nvSpPr>
              <p:cNvPr id="456778" name="Line 74"/>
              <p:cNvSpPr/>
              <p:nvPr/>
            </p:nvSpPr>
            <p:spPr>
              <a:xfrm flipV="1">
                <a:off x="2477" y="558"/>
                <a:ext cx="801" cy="0"/>
              </a:xfrm>
              <a:prstGeom prst="line">
                <a:avLst/>
              </a:prstGeom>
              <a:ln w="28575" cap="flat" cmpd="sng">
                <a:solidFill>
                  <a:schemeClr val="tx1"/>
                </a:solidFill>
                <a:prstDash val="solid"/>
                <a:headEnd type="none" w="med" len="med"/>
                <a:tailEnd type="none" w="med" len="med"/>
              </a:ln>
            </p:spPr>
          </p:sp>
          <p:sp>
            <p:nvSpPr>
              <p:cNvPr id="456779" name="Line 75"/>
              <p:cNvSpPr/>
              <p:nvPr/>
            </p:nvSpPr>
            <p:spPr>
              <a:xfrm>
                <a:off x="3267" y="564"/>
                <a:ext cx="0" cy="724"/>
              </a:xfrm>
              <a:prstGeom prst="line">
                <a:avLst/>
              </a:prstGeom>
              <a:ln w="25400" cap="flat" cmpd="sng">
                <a:solidFill>
                  <a:schemeClr val="tx1"/>
                </a:solidFill>
                <a:prstDash val="solid"/>
                <a:headEnd type="none" w="med" len="med"/>
                <a:tailEnd type="none" w="med" len="lg"/>
              </a:ln>
            </p:spPr>
          </p:sp>
          <p:sp>
            <p:nvSpPr>
              <p:cNvPr id="456780" name="Line 76"/>
              <p:cNvSpPr/>
              <p:nvPr/>
            </p:nvSpPr>
            <p:spPr>
              <a:xfrm>
                <a:off x="2877" y="570"/>
                <a:ext cx="0" cy="724"/>
              </a:xfrm>
              <a:prstGeom prst="line">
                <a:avLst/>
              </a:prstGeom>
              <a:ln w="25400" cap="flat" cmpd="sng">
                <a:solidFill>
                  <a:schemeClr val="tx1"/>
                </a:solidFill>
                <a:prstDash val="solid"/>
                <a:headEnd type="none" w="med" len="med"/>
                <a:tailEnd type="none" w="med" len="lg"/>
              </a:ln>
            </p:spPr>
          </p:sp>
        </p:grpSp>
        <p:sp>
          <p:nvSpPr>
            <p:cNvPr id="456781" name="Rectangle 77"/>
            <p:cNvSpPr/>
            <p:nvPr/>
          </p:nvSpPr>
          <p:spPr>
            <a:xfrm>
              <a:off x="3585" y="2812"/>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82" name="Line 78"/>
            <p:cNvSpPr/>
            <p:nvPr/>
          </p:nvSpPr>
          <p:spPr>
            <a:xfrm>
              <a:off x="3222" y="2550"/>
              <a:ext cx="0" cy="725"/>
            </a:xfrm>
            <a:prstGeom prst="line">
              <a:avLst/>
            </a:prstGeom>
            <a:ln w="28575" cap="flat" cmpd="sng">
              <a:solidFill>
                <a:schemeClr val="tx1"/>
              </a:solidFill>
              <a:prstDash val="solid"/>
              <a:headEnd type="none" w="med" len="med"/>
              <a:tailEnd type="none" w="med" len="med"/>
            </a:ln>
          </p:spPr>
        </p:sp>
        <p:sp>
          <p:nvSpPr>
            <p:cNvPr id="456783" name="Line 79"/>
            <p:cNvSpPr/>
            <p:nvPr/>
          </p:nvSpPr>
          <p:spPr>
            <a:xfrm>
              <a:off x="3216" y="3276"/>
              <a:ext cx="2040" cy="0"/>
            </a:xfrm>
            <a:prstGeom prst="line">
              <a:avLst/>
            </a:prstGeom>
            <a:ln w="28575" cap="flat" cmpd="sng">
              <a:solidFill>
                <a:schemeClr val="tx1"/>
              </a:solidFill>
              <a:prstDash val="solid"/>
              <a:headEnd type="none" w="med" len="med"/>
              <a:tailEnd type="none" w="med" len="med"/>
            </a:ln>
          </p:spPr>
        </p:sp>
        <p:sp>
          <p:nvSpPr>
            <p:cNvPr id="456784" name="Rectangle 80"/>
            <p:cNvSpPr/>
            <p:nvPr/>
          </p:nvSpPr>
          <p:spPr>
            <a:xfrm>
              <a:off x="3189" y="2686"/>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85" name="Rectangle 81"/>
            <p:cNvSpPr/>
            <p:nvPr/>
          </p:nvSpPr>
          <p:spPr>
            <a:xfrm>
              <a:off x="3969" y="2830"/>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86" name="Oval 82"/>
            <p:cNvSpPr/>
            <p:nvPr/>
          </p:nvSpPr>
          <p:spPr>
            <a:xfrm>
              <a:off x="3138" y="3000"/>
              <a:ext cx="168" cy="168"/>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87" name="Rectangle 83"/>
            <p:cNvSpPr/>
            <p:nvPr/>
          </p:nvSpPr>
          <p:spPr>
            <a:xfrm>
              <a:off x="2911" y="2922"/>
              <a:ext cx="273"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a:t>
              </a:r>
              <a:endParaRPr lang="en-US" altLang="zh-CN" b="1" baseline="-25000" dirty="0">
                <a:solidFill>
                  <a:srgbClr val="0033CC"/>
                </a:solidFill>
                <a:latin typeface="Times New Roman" panose="02020603050405020304" pitchFamily="18" charset="0"/>
              </a:endParaRPr>
            </a:p>
          </p:txBody>
        </p:sp>
        <p:sp>
          <p:nvSpPr>
            <p:cNvPr id="456788" name="AutoShape 84"/>
            <p:cNvSpPr/>
            <p:nvPr/>
          </p:nvSpPr>
          <p:spPr>
            <a:xfrm>
              <a:off x="4338" y="2820"/>
              <a:ext cx="144" cy="210"/>
            </a:xfrm>
            <a:prstGeom prst="diamond">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89" name="Line 85"/>
            <p:cNvSpPr/>
            <p:nvPr/>
          </p:nvSpPr>
          <p:spPr>
            <a:xfrm>
              <a:off x="4349" y="2922"/>
              <a:ext cx="130" cy="6"/>
            </a:xfrm>
            <a:prstGeom prst="line">
              <a:avLst/>
            </a:prstGeom>
            <a:ln w="38100" cap="flat" cmpd="sng">
              <a:solidFill>
                <a:schemeClr val="tx1"/>
              </a:solidFill>
              <a:prstDash val="solid"/>
              <a:headEnd type="none" w="med" len="med"/>
              <a:tailEnd type="none" w="sm" len="lg"/>
            </a:ln>
          </p:spPr>
        </p:sp>
        <p:sp>
          <p:nvSpPr>
            <p:cNvPr id="456790" name="Oval 86"/>
            <p:cNvSpPr/>
            <p:nvPr/>
          </p:nvSpPr>
          <p:spPr>
            <a:xfrm>
              <a:off x="4209" y="3250"/>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91" name="Oval 87"/>
            <p:cNvSpPr/>
            <p:nvPr/>
          </p:nvSpPr>
          <p:spPr>
            <a:xfrm>
              <a:off x="3987" y="2590"/>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92" name="Oval 88"/>
            <p:cNvSpPr/>
            <p:nvPr/>
          </p:nvSpPr>
          <p:spPr>
            <a:xfrm>
              <a:off x="4377" y="2578"/>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93" name="Line 89"/>
            <p:cNvSpPr/>
            <p:nvPr/>
          </p:nvSpPr>
          <p:spPr>
            <a:xfrm>
              <a:off x="5250" y="2550"/>
              <a:ext cx="0" cy="725"/>
            </a:xfrm>
            <a:prstGeom prst="line">
              <a:avLst/>
            </a:prstGeom>
            <a:ln w="28575" cap="flat" cmpd="sng">
              <a:solidFill>
                <a:schemeClr val="tx1"/>
              </a:solidFill>
              <a:prstDash val="solid"/>
              <a:headEnd type="none" w="med" len="med"/>
              <a:tailEnd type="none" w="med" len="med"/>
            </a:ln>
          </p:spPr>
        </p:sp>
        <p:sp>
          <p:nvSpPr>
            <p:cNvPr id="456794" name="Rectangle 90"/>
            <p:cNvSpPr/>
            <p:nvPr/>
          </p:nvSpPr>
          <p:spPr>
            <a:xfrm>
              <a:off x="5205" y="2806"/>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6795" name="Text Box 91"/>
            <p:cNvSpPr txBox="1"/>
            <p:nvPr/>
          </p:nvSpPr>
          <p:spPr>
            <a:xfrm>
              <a:off x="4797" y="2975"/>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56796" name="Line 92"/>
            <p:cNvSpPr/>
            <p:nvPr/>
          </p:nvSpPr>
          <p:spPr>
            <a:xfrm>
              <a:off x="4161" y="3418"/>
              <a:ext cx="174" cy="0"/>
            </a:xfrm>
            <a:prstGeom prst="line">
              <a:avLst/>
            </a:prstGeom>
            <a:ln w="38100" cap="flat" cmpd="sng">
              <a:solidFill>
                <a:schemeClr val="tx1"/>
              </a:solidFill>
              <a:prstDash val="solid"/>
              <a:headEnd type="none" w="med" len="med"/>
              <a:tailEnd type="none" w="med" len="med"/>
            </a:ln>
          </p:spPr>
        </p:sp>
        <p:sp>
          <p:nvSpPr>
            <p:cNvPr id="456797" name="Line 93"/>
            <p:cNvSpPr/>
            <p:nvPr/>
          </p:nvSpPr>
          <p:spPr>
            <a:xfrm>
              <a:off x="4242" y="3312"/>
              <a:ext cx="0" cy="96"/>
            </a:xfrm>
            <a:prstGeom prst="line">
              <a:avLst/>
            </a:prstGeom>
            <a:ln w="9525" cap="flat" cmpd="sng">
              <a:solidFill>
                <a:schemeClr val="tx1"/>
              </a:solidFill>
              <a:prstDash val="solid"/>
              <a:headEnd type="none" w="med" len="med"/>
              <a:tailEnd type="none" w="med" len="med"/>
            </a:ln>
          </p:spPr>
        </p:sp>
        <p:sp>
          <p:nvSpPr>
            <p:cNvPr id="456798" name="Rectangle 94"/>
            <p:cNvSpPr/>
            <p:nvPr/>
          </p:nvSpPr>
          <p:spPr>
            <a:xfrm>
              <a:off x="3282" y="2571"/>
              <a:ext cx="360" cy="703"/>
            </a:xfrm>
            <a:prstGeom prst="rect">
              <a:avLst/>
            </a:prstGeom>
            <a:noFill/>
            <a:ln w="9525">
              <a:noFill/>
            </a:ln>
          </p:spPr>
          <p:txBody>
            <a:bodyPr>
              <a:spAutoFit/>
            </a:bodyPr>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nSpc>
                  <a:spcPct val="60000"/>
                </a:lnSpc>
                <a:spcBef>
                  <a:spcPct val="50000"/>
                </a:spcBef>
              </a:pPr>
              <a:endParaRPr lang="en-US" altLang="zh-CN" b="1" baseline="-25000" dirty="0">
                <a:solidFill>
                  <a:srgbClr val="FF00FF"/>
                </a:solidFill>
                <a:latin typeface="Times New Roman" panose="02020603050405020304" pitchFamily="18" charset="0"/>
                <a:ea typeface="方正琥珀繁体" pitchFamily="2" charset="-122"/>
              </a:endParaRPr>
            </a:p>
            <a:p>
              <a:pPr>
                <a:lnSpc>
                  <a:spcPct val="60000"/>
                </a:lnSpc>
                <a:spcBef>
                  <a:spcPct val="50000"/>
                </a:spcBef>
              </a:pP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a:p>
              <a:pPr>
                <a:lnSpc>
                  <a:spcPct val="60000"/>
                </a:lnSpc>
                <a:spcBef>
                  <a:spcPct val="50000"/>
                </a:spcBef>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aphicFrame>
          <p:nvGraphicFramePr>
            <p:cNvPr id="456799" name="Object 95"/>
            <p:cNvGraphicFramePr/>
            <p:nvPr/>
          </p:nvGraphicFramePr>
          <p:xfrm>
            <a:off x="4498" y="2239"/>
            <a:ext cx="96" cy="210"/>
          </p:xfrm>
          <a:graphic>
            <a:graphicData uri="http://schemas.openxmlformats.org/presentationml/2006/ole">
              <mc:AlternateContent xmlns:mc="http://schemas.openxmlformats.org/markup-compatibility/2006">
                <mc:Choice xmlns:v="urn:schemas-microsoft-com:vml" Requires="v">
                  <p:oleObj spid="_x0000_s4218" name="" r:id="rId11" imgW="292100" imgH="444500" progId="Equation.3">
                    <p:embed/>
                  </p:oleObj>
                </mc:Choice>
                <mc:Fallback>
                  <p:oleObj name="" r:id="rId11" imgW="292100" imgH="444500" progId="Equation.3">
                    <p:embed/>
                    <p:pic>
                      <p:nvPicPr>
                        <p:cNvPr id="0" name="图片 4217"/>
                        <p:cNvPicPr/>
                        <p:nvPr/>
                      </p:nvPicPr>
                      <p:blipFill>
                        <a:blip r:embed="rId12">
                          <a:clrChange>
                            <a:clrFrom>
                              <a:srgbClr val="000000"/>
                            </a:clrFrom>
                            <a:clrTo>
                              <a:srgbClr val="3333CC"/>
                            </a:clrTo>
                          </a:clrChange>
                        </a:blip>
                        <a:stretch>
                          <a:fillRect/>
                        </a:stretch>
                      </p:blipFill>
                      <p:spPr>
                        <a:xfrm>
                          <a:off x="4498" y="2239"/>
                          <a:ext cx="96" cy="210"/>
                        </a:xfrm>
                        <a:prstGeom prst="rect">
                          <a:avLst/>
                        </a:prstGeom>
                        <a:noFill/>
                        <a:ln w="38100">
                          <a:noFill/>
                          <a:miter/>
                        </a:ln>
                      </p:spPr>
                    </p:pic>
                  </p:oleObj>
                </mc:Fallback>
              </mc:AlternateContent>
            </a:graphicData>
          </a:graphic>
        </p:graphicFrame>
        <p:graphicFrame>
          <p:nvGraphicFramePr>
            <p:cNvPr id="456800" name="Object 96"/>
            <p:cNvGraphicFramePr/>
            <p:nvPr/>
          </p:nvGraphicFramePr>
          <p:xfrm>
            <a:off x="3798" y="2239"/>
            <a:ext cx="104" cy="210"/>
          </p:xfrm>
          <a:graphic>
            <a:graphicData uri="http://schemas.openxmlformats.org/presentationml/2006/ole">
              <mc:AlternateContent xmlns:mc="http://schemas.openxmlformats.org/markup-compatibility/2006">
                <mc:Choice xmlns:v="urn:schemas-microsoft-com:vml" Requires="v">
                  <p:oleObj spid="_x0000_s4220" name="" r:id="rId13" imgW="317500" imgH="443865" progId="Equation.3">
                    <p:embed/>
                  </p:oleObj>
                </mc:Choice>
                <mc:Fallback>
                  <p:oleObj name="" r:id="rId13" imgW="317500" imgH="443865" progId="Equation.3">
                    <p:embed/>
                    <p:pic>
                      <p:nvPicPr>
                        <p:cNvPr id="0" name="图片 4219"/>
                        <p:cNvPicPr/>
                        <p:nvPr/>
                      </p:nvPicPr>
                      <p:blipFill>
                        <a:blip r:embed="rId14">
                          <a:clrChange>
                            <a:clrFrom>
                              <a:srgbClr val="000000"/>
                            </a:clrFrom>
                            <a:clrTo>
                              <a:srgbClr val="3333CC"/>
                            </a:clrTo>
                          </a:clrChange>
                        </a:blip>
                        <a:stretch>
                          <a:fillRect/>
                        </a:stretch>
                      </p:blipFill>
                      <p:spPr>
                        <a:xfrm>
                          <a:off x="3798" y="2239"/>
                          <a:ext cx="104" cy="210"/>
                        </a:xfrm>
                        <a:prstGeom prst="rect">
                          <a:avLst/>
                        </a:prstGeom>
                        <a:noFill/>
                        <a:ln w="38100">
                          <a:noFill/>
                          <a:miter/>
                        </a:ln>
                      </p:spPr>
                    </p:pic>
                  </p:oleObj>
                </mc:Fallback>
              </mc:AlternateContent>
            </a:graphicData>
          </a:graphic>
        </p:graphicFrame>
        <p:graphicFrame>
          <p:nvGraphicFramePr>
            <p:cNvPr id="456801" name="Object 97"/>
            <p:cNvGraphicFramePr/>
            <p:nvPr/>
          </p:nvGraphicFramePr>
          <p:xfrm>
            <a:off x="5337" y="2779"/>
            <a:ext cx="146" cy="210"/>
          </p:xfrm>
          <a:graphic>
            <a:graphicData uri="http://schemas.openxmlformats.org/presentationml/2006/ole">
              <mc:AlternateContent xmlns:mc="http://schemas.openxmlformats.org/markup-compatibility/2006">
                <mc:Choice xmlns:v="urn:schemas-microsoft-com:vml" Requires="v">
                  <p:oleObj spid="_x0000_s4219" name="" r:id="rId15" imgW="444500" imgH="444500" progId="Equation.3">
                    <p:embed/>
                  </p:oleObj>
                </mc:Choice>
                <mc:Fallback>
                  <p:oleObj name="" r:id="rId15" imgW="444500" imgH="444500" progId="Equation.3">
                    <p:embed/>
                    <p:pic>
                      <p:nvPicPr>
                        <p:cNvPr id="0" name="图片 4218"/>
                        <p:cNvPicPr/>
                        <p:nvPr/>
                      </p:nvPicPr>
                      <p:blipFill>
                        <a:blip r:embed="rId16">
                          <a:clrChange>
                            <a:clrFrom>
                              <a:srgbClr val="000000"/>
                            </a:clrFrom>
                            <a:clrTo>
                              <a:srgbClr val="3333CC"/>
                            </a:clrTo>
                          </a:clrChange>
                        </a:blip>
                        <a:stretch>
                          <a:fillRect/>
                        </a:stretch>
                      </p:blipFill>
                      <p:spPr>
                        <a:xfrm>
                          <a:off x="5337" y="2779"/>
                          <a:ext cx="146" cy="210"/>
                        </a:xfrm>
                        <a:prstGeom prst="rect">
                          <a:avLst/>
                        </a:prstGeom>
                        <a:noFill/>
                        <a:ln w="38100">
                          <a:noFill/>
                          <a:miter/>
                        </a:ln>
                      </p:spPr>
                    </p:pic>
                  </p:oleObj>
                </mc:Fallback>
              </mc:AlternateContent>
            </a:graphicData>
          </a:graphic>
        </p:graphicFrame>
        <p:graphicFrame>
          <p:nvGraphicFramePr>
            <p:cNvPr id="456802" name="Object 98"/>
            <p:cNvGraphicFramePr/>
            <p:nvPr/>
          </p:nvGraphicFramePr>
          <p:xfrm>
            <a:off x="3335" y="2818"/>
            <a:ext cx="117" cy="204"/>
          </p:xfrm>
          <a:graphic>
            <a:graphicData uri="http://schemas.openxmlformats.org/presentationml/2006/ole">
              <mc:AlternateContent xmlns:mc="http://schemas.openxmlformats.org/markup-compatibility/2006">
                <mc:Choice xmlns:v="urn:schemas-microsoft-com:vml" Requires="v">
                  <p:oleObj spid="_x0000_s4217" name="" r:id="rId17" imgW="355600" imgH="431165" progId="Equation.3">
                    <p:embed/>
                  </p:oleObj>
                </mc:Choice>
                <mc:Fallback>
                  <p:oleObj name="" r:id="rId17" imgW="355600" imgH="431165" progId="Equation.3">
                    <p:embed/>
                    <p:pic>
                      <p:nvPicPr>
                        <p:cNvPr id="0" name="图片 4216"/>
                        <p:cNvPicPr/>
                        <p:nvPr/>
                      </p:nvPicPr>
                      <p:blipFill>
                        <a:blip r:embed="rId18">
                          <a:clrChange>
                            <a:clrFrom>
                              <a:srgbClr val="000000"/>
                            </a:clrFrom>
                            <a:clrTo>
                              <a:srgbClr val="3333CC"/>
                            </a:clrTo>
                          </a:clrChange>
                        </a:blip>
                        <a:stretch>
                          <a:fillRect/>
                        </a:stretch>
                      </p:blipFill>
                      <p:spPr>
                        <a:xfrm>
                          <a:off x="3335" y="2818"/>
                          <a:ext cx="117" cy="204"/>
                        </a:xfrm>
                        <a:prstGeom prst="rect">
                          <a:avLst/>
                        </a:prstGeom>
                        <a:noFill/>
                        <a:ln w="38100">
                          <a:noFill/>
                          <a:miter/>
                        </a:ln>
                      </p:spPr>
                    </p:pic>
                  </p:oleObj>
                </mc:Fallback>
              </mc:AlternateContent>
            </a:graphicData>
          </a:graphic>
        </p:graphicFrame>
        <p:graphicFrame>
          <p:nvGraphicFramePr>
            <p:cNvPr id="456803" name="Object 99"/>
            <p:cNvGraphicFramePr/>
            <p:nvPr/>
          </p:nvGraphicFramePr>
          <p:xfrm>
            <a:off x="4440" y="3016"/>
            <a:ext cx="101" cy="189"/>
          </p:xfrm>
          <a:graphic>
            <a:graphicData uri="http://schemas.openxmlformats.org/presentationml/2006/ole">
              <mc:AlternateContent xmlns:mc="http://schemas.openxmlformats.org/markup-compatibility/2006">
                <mc:Choice xmlns:v="urn:schemas-microsoft-com:vml" Requires="v">
                  <p:oleObj spid="_x0000_s4216" name="" r:id="rId19" imgW="304800" imgH="393065" progId="Equation.3">
                    <p:embed/>
                  </p:oleObj>
                </mc:Choice>
                <mc:Fallback>
                  <p:oleObj name="" r:id="rId19" imgW="304800" imgH="393065" progId="Equation.3">
                    <p:embed/>
                    <p:pic>
                      <p:nvPicPr>
                        <p:cNvPr id="0" name="图片 4215"/>
                        <p:cNvPicPr/>
                        <p:nvPr/>
                      </p:nvPicPr>
                      <p:blipFill>
                        <a:blip r:embed="rId20">
                          <a:clrChange>
                            <a:clrFrom>
                              <a:srgbClr val="000000"/>
                            </a:clrFrom>
                            <a:clrTo>
                              <a:srgbClr val="3333CC"/>
                            </a:clrTo>
                          </a:clrChange>
                        </a:blip>
                        <a:stretch>
                          <a:fillRect/>
                        </a:stretch>
                      </p:blipFill>
                      <p:spPr>
                        <a:xfrm>
                          <a:off x="4440" y="3016"/>
                          <a:ext cx="101" cy="189"/>
                        </a:xfrm>
                        <a:prstGeom prst="rect">
                          <a:avLst/>
                        </a:prstGeom>
                        <a:noFill/>
                        <a:ln w="38100">
                          <a:noFill/>
                          <a:miter/>
                        </a:ln>
                      </p:spPr>
                    </p:pic>
                  </p:oleObj>
                </mc:Fallback>
              </mc:AlternateContent>
            </a:graphicData>
          </a:graphic>
        </p:graphicFrame>
        <p:graphicFrame>
          <p:nvGraphicFramePr>
            <p:cNvPr id="456804" name="Object 100"/>
            <p:cNvGraphicFramePr/>
            <p:nvPr/>
          </p:nvGraphicFramePr>
          <p:xfrm>
            <a:off x="4554" y="3007"/>
            <a:ext cx="105" cy="210"/>
          </p:xfrm>
          <a:graphic>
            <a:graphicData uri="http://schemas.openxmlformats.org/presentationml/2006/ole">
              <mc:AlternateContent xmlns:mc="http://schemas.openxmlformats.org/markup-compatibility/2006">
                <mc:Choice xmlns:v="urn:schemas-microsoft-com:vml" Requires="v">
                  <p:oleObj spid="_x0000_s4215" name="" r:id="rId21" imgW="317500" imgH="443865" progId="Equation.3">
                    <p:embed/>
                  </p:oleObj>
                </mc:Choice>
                <mc:Fallback>
                  <p:oleObj name="" r:id="rId21" imgW="317500" imgH="443865" progId="Equation.3">
                    <p:embed/>
                    <p:pic>
                      <p:nvPicPr>
                        <p:cNvPr id="0" name="图片 4214"/>
                        <p:cNvPicPr/>
                        <p:nvPr/>
                      </p:nvPicPr>
                      <p:blipFill>
                        <a:blip r:embed="rId22">
                          <a:clrChange>
                            <a:clrFrom>
                              <a:srgbClr val="000000"/>
                            </a:clrFrom>
                            <a:clrTo>
                              <a:srgbClr val="3333CC"/>
                            </a:clrTo>
                          </a:clrChange>
                        </a:blip>
                        <a:stretch>
                          <a:fillRect/>
                        </a:stretch>
                      </p:blipFill>
                      <p:spPr>
                        <a:xfrm>
                          <a:off x="4554" y="3007"/>
                          <a:ext cx="105" cy="210"/>
                        </a:xfrm>
                        <a:prstGeom prst="rect">
                          <a:avLst/>
                        </a:prstGeom>
                        <a:noFill/>
                        <a:ln w="38100">
                          <a:noFill/>
                          <a:miter/>
                        </a:ln>
                      </p:spPr>
                    </p:pic>
                  </p:oleObj>
                </mc:Fallback>
              </mc:AlternateContent>
            </a:graphicData>
          </a:graphic>
        </p:graphicFrame>
        <p:sp>
          <p:nvSpPr>
            <p:cNvPr id="456805" name="Text Box 101"/>
            <p:cNvSpPr txBox="1"/>
            <p:nvPr/>
          </p:nvSpPr>
          <p:spPr>
            <a:xfrm>
              <a:off x="2726" y="2855"/>
              <a:ext cx="116" cy="288"/>
            </a:xfrm>
            <a:prstGeom prst="rect">
              <a:avLst/>
            </a:prstGeom>
            <a:noFill/>
            <a:ln w="25400">
              <a:noFill/>
            </a:ln>
          </p:spPr>
          <p:txBody>
            <a:bodyPr wrap="none">
              <a:spAutoFit/>
            </a:bodyPr>
            <a:p>
              <a:endParaRPr lang="zh-CN" altLang="zh-CN" b="1" dirty="0">
                <a:latin typeface="Times New Roman" panose="02020603050405020304" pitchFamily="18" charset="0"/>
              </a:endParaRPr>
            </a:p>
          </p:txBody>
        </p:sp>
        <p:sp>
          <p:nvSpPr>
            <p:cNvPr id="456806" name="Text Box 102"/>
            <p:cNvSpPr txBox="1"/>
            <p:nvPr/>
          </p:nvSpPr>
          <p:spPr>
            <a:xfrm>
              <a:off x="3542" y="2388"/>
              <a:ext cx="116" cy="288"/>
            </a:xfrm>
            <a:prstGeom prst="rect">
              <a:avLst/>
            </a:prstGeom>
            <a:noFill/>
            <a:ln w="25400">
              <a:noFill/>
            </a:ln>
          </p:spPr>
          <p:txBody>
            <a:bodyPr wrap="none">
              <a:spAutoFit/>
            </a:bodyPr>
            <a:p>
              <a:endParaRPr lang="zh-CN" altLang="zh-CN" b="1" dirty="0">
                <a:latin typeface="Times New Roman" panose="02020603050405020304" pitchFamily="18" charset="0"/>
              </a:endParaRPr>
            </a:p>
          </p:txBody>
        </p:sp>
        <p:sp>
          <p:nvSpPr>
            <p:cNvPr id="456807" name="Text Box 103"/>
            <p:cNvSpPr txBox="1"/>
            <p:nvPr/>
          </p:nvSpPr>
          <p:spPr>
            <a:xfrm>
              <a:off x="3014" y="2820"/>
              <a:ext cx="116" cy="288"/>
            </a:xfrm>
            <a:prstGeom prst="rect">
              <a:avLst/>
            </a:prstGeom>
            <a:noFill/>
            <a:ln w="25400">
              <a:noFill/>
            </a:ln>
          </p:spPr>
          <p:txBody>
            <a:bodyPr wrap="none">
              <a:spAutoFit/>
            </a:bodyPr>
            <a:p>
              <a:endParaRPr lang="zh-CN" altLang="zh-CN" b="1" dirty="0">
                <a:latin typeface="Times New Roman" panose="02020603050405020304" pitchFamily="18" charset="0"/>
              </a:endParaRPr>
            </a:p>
          </p:txBody>
        </p:sp>
        <p:sp>
          <p:nvSpPr>
            <p:cNvPr id="456808" name="Text Box 104"/>
            <p:cNvSpPr txBox="1"/>
            <p:nvPr/>
          </p:nvSpPr>
          <p:spPr>
            <a:xfrm>
              <a:off x="3878" y="2340"/>
              <a:ext cx="116" cy="288"/>
            </a:xfrm>
            <a:prstGeom prst="rect">
              <a:avLst/>
            </a:prstGeom>
            <a:noFill/>
            <a:ln w="25400">
              <a:noFill/>
            </a:ln>
          </p:spPr>
          <p:txBody>
            <a:bodyPr wrap="none">
              <a:spAutoFit/>
            </a:bodyPr>
            <a:p>
              <a:endParaRPr lang="zh-CN" altLang="zh-CN" b="1" dirty="0">
                <a:latin typeface="Times New Roman" panose="02020603050405020304" pitchFamily="18" charset="0"/>
              </a:endParaRPr>
            </a:p>
          </p:txBody>
        </p:sp>
      </p:grpSp>
      <p:sp>
        <p:nvSpPr>
          <p:cNvPr id="24681" name="Text Box 105"/>
          <p:cNvSpPr txBox="1"/>
          <p:nvPr/>
        </p:nvSpPr>
        <p:spPr>
          <a:xfrm>
            <a:off x="857250" y="5983288"/>
            <a:ext cx="4070350" cy="519112"/>
          </a:xfrm>
          <a:prstGeom prst="rect">
            <a:avLst/>
          </a:prstGeom>
          <a:noFill/>
          <a:ln w="25400">
            <a:noFill/>
          </a:ln>
        </p:spPr>
        <p:txBody>
          <a:bodyPr>
            <a:spAutoFit/>
          </a:bodyPr>
          <a:p>
            <a:r>
              <a:rPr lang="zh-CN" altLang="en-US" sz="2800" b="1" dirty="0">
                <a:solidFill>
                  <a:srgbClr val="3333CC"/>
                </a:solidFill>
                <a:latin typeface="Times New Roman" panose="02020603050405020304" pitchFamily="18" charset="0"/>
              </a:rPr>
              <a:t>开路时电压放大倍数</a:t>
            </a:r>
            <a:endParaRPr lang="zh-CN" altLang="en-US" sz="2800" b="1" dirty="0">
              <a:solidFill>
                <a:srgbClr val="3333CC"/>
              </a:solidFill>
              <a:latin typeface="Times New Roman" panose="02020603050405020304" pitchFamily="18" charset="0"/>
            </a:endParaRPr>
          </a:p>
        </p:txBody>
      </p:sp>
      <p:graphicFrame>
        <p:nvGraphicFramePr>
          <p:cNvPr id="456810" name="Object 106"/>
          <p:cNvGraphicFramePr/>
          <p:nvPr/>
        </p:nvGraphicFramePr>
        <p:xfrm>
          <a:off x="4349750" y="5868988"/>
          <a:ext cx="2052638" cy="760412"/>
        </p:xfrm>
        <a:graphic>
          <a:graphicData uri="http://schemas.openxmlformats.org/presentationml/2006/ole">
            <mc:AlternateContent xmlns:mc="http://schemas.openxmlformats.org/markup-compatibility/2006">
              <mc:Choice xmlns:v="urn:schemas-microsoft-com:vml" Requires="v">
                <p:oleObj spid="_x0000_s4214" name="" r:id="rId23" imgW="2540000" imgH="939800" progId="Equation.3">
                  <p:embed/>
                </p:oleObj>
              </mc:Choice>
              <mc:Fallback>
                <p:oleObj name="" r:id="rId23" imgW="2540000" imgH="939800" progId="Equation.3">
                  <p:embed/>
                  <p:pic>
                    <p:nvPicPr>
                      <p:cNvPr id="0" name="图片 4213"/>
                      <p:cNvPicPr/>
                      <p:nvPr/>
                    </p:nvPicPr>
                    <p:blipFill>
                      <a:blip r:embed="rId24">
                        <a:clrChange>
                          <a:clrFrom>
                            <a:srgbClr val="000000"/>
                          </a:clrFrom>
                          <a:clrTo>
                            <a:srgbClr val="D60093"/>
                          </a:clrTo>
                        </a:clrChange>
                      </a:blip>
                      <a:stretch>
                        <a:fillRect/>
                      </a:stretch>
                    </p:blipFill>
                    <p:spPr>
                      <a:xfrm>
                        <a:off x="4349750" y="5868988"/>
                        <a:ext cx="2052638" cy="760412"/>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25"/>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wipe(left)">
                                      <p:cBhvr>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579">
                                            <p:txEl>
                                              <p:charRg st="0" end="14"/>
                                            </p:txEl>
                                          </p:spTgt>
                                        </p:tgtEl>
                                        <p:attrNameLst>
                                          <p:attrName>style.visibility</p:attrName>
                                        </p:attrNameLst>
                                      </p:cBhvr>
                                      <p:to>
                                        <p:strVal val="visible"/>
                                      </p:to>
                                    </p:set>
                                    <p:animEffect transition="in" filter="wipe(left)">
                                      <p:cBhvr>
                                        <p:cTn id="12" dur="500"/>
                                        <p:tgtEl>
                                          <p:spTgt spid="24579">
                                            <p:txEl>
                                              <p:charRg st="0" end="1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Bottom)">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4622">
                                            <p:txEl>
                                              <p:charRg st="0" end="31"/>
                                            </p:txEl>
                                          </p:spTgt>
                                        </p:tgtEl>
                                        <p:attrNameLst>
                                          <p:attrName>style.visibility</p:attrName>
                                        </p:attrNameLst>
                                      </p:cBhvr>
                                      <p:to>
                                        <p:strVal val="visible"/>
                                      </p:to>
                                    </p:set>
                                    <p:animEffect transition="in" filter="wipe(left)">
                                      <p:cBhvr>
                                        <p:cTn id="22" dur="300"/>
                                        <p:tgtEl>
                                          <p:spTgt spid="24622">
                                            <p:txEl>
                                              <p:charRg st="0" end="3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4623"/>
                                        </p:tgtEl>
                                        <p:attrNameLst>
                                          <p:attrName>style.visibility</p:attrName>
                                        </p:attrNameLst>
                                      </p:cBhvr>
                                      <p:to>
                                        <p:strVal val="visible"/>
                                      </p:to>
                                    </p:set>
                                    <p:animEffect transition="in" filter="wipe(up)">
                                      <p:cBhvr>
                                        <p:cTn id="27" dur="500"/>
                                        <p:tgtEl>
                                          <p:spTgt spid="246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56752"/>
                                        </p:tgtEl>
                                        <p:attrNameLst>
                                          <p:attrName>style.visibility</p:attrName>
                                        </p:attrNameLst>
                                      </p:cBhvr>
                                      <p:to>
                                        <p:strVal val="visible"/>
                                      </p:to>
                                    </p:set>
                                    <p:animEffect transition="in" filter="wipe(left)">
                                      <p:cBhvr>
                                        <p:cTn id="37" dur="500"/>
                                        <p:tgtEl>
                                          <p:spTgt spid="45675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56753"/>
                                        </p:tgtEl>
                                        <p:attrNameLst>
                                          <p:attrName>style.visibility</p:attrName>
                                        </p:attrNameLst>
                                      </p:cBhvr>
                                      <p:to>
                                        <p:strVal val="visible"/>
                                      </p:to>
                                    </p:set>
                                    <p:animEffect transition="in" filter="wipe(left)">
                                      <p:cBhvr>
                                        <p:cTn id="42" dur="500"/>
                                        <p:tgtEl>
                                          <p:spTgt spid="45675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56756"/>
                                        </p:tgtEl>
                                        <p:attrNameLst>
                                          <p:attrName>style.visibility</p:attrName>
                                        </p:attrNameLst>
                                      </p:cBhvr>
                                      <p:to>
                                        <p:strVal val="visible"/>
                                      </p:to>
                                    </p:set>
                                    <p:animEffect transition="in" filter="wipe(left)">
                                      <p:cBhvr>
                                        <p:cTn id="47" dur="500"/>
                                        <p:tgtEl>
                                          <p:spTgt spid="45675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24626"/>
                                        </p:tgtEl>
                                        <p:attrNameLst>
                                          <p:attrName>style.visibility</p:attrName>
                                        </p:attrNameLst>
                                      </p:cBhvr>
                                      <p:to>
                                        <p:strVal val="visible"/>
                                      </p:to>
                                    </p:set>
                                    <p:animEffect transition="in" filter="wipe(left)">
                                      <p:cBhvr>
                                        <p:cTn id="52" dur="300"/>
                                        <p:tgtEl>
                                          <p:spTgt spid="2462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56755"/>
                                        </p:tgtEl>
                                        <p:attrNameLst>
                                          <p:attrName>style.visibility</p:attrName>
                                        </p:attrNameLst>
                                      </p:cBhvr>
                                      <p:to>
                                        <p:strVal val="visible"/>
                                      </p:to>
                                    </p:set>
                                    <p:animEffect transition="in" filter="wipe(left)">
                                      <p:cBhvr>
                                        <p:cTn id="57" dur="500"/>
                                        <p:tgtEl>
                                          <p:spTgt spid="45675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24681"/>
                                        </p:tgtEl>
                                        <p:attrNameLst>
                                          <p:attrName>style.visibility</p:attrName>
                                        </p:attrNameLst>
                                      </p:cBhvr>
                                      <p:to>
                                        <p:strVal val="visible"/>
                                      </p:to>
                                    </p:set>
                                    <p:animEffect transition="in" filter="wipe(left)">
                                      <p:cBhvr>
                                        <p:cTn id="62" dur="300"/>
                                        <p:tgtEl>
                                          <p:spTgt spid="2468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456810"/>
                                        </p:tgtEl>
                                        <p:attrNameLst>
                                          <p:attrName>style.visibility</p:attrName>
                                        </p:attrNameLst>
                                      </p:cBhvr>
                                      <p:to>
                                        <p:strVal val="visible"/>
                                      </p:to>
                                    </p:set>
                                    <p:animEffect transition="in" filter="wipe(left)">
                                      <p:cBhvr>
                                        <p:cTn id="67" dur="500"/>
                                        <p:tgtEl>
                                          <p:spTgt spid="456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build="p"/>
      <p:bldP spid="24622" grpId="0" build="p"/>
      <p:bldP spid="24623" grpId="0" bldLvl="0" animBg="1"/>
      <p:bldP spid="24626" grpId="0"/>
      <p:bldP spid="2468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p:nvPr/>
        </p:nvSpPr>
        <p:spPr>
          <a:xfrm>
            <a:off x="297815" y="617855"/>
            <a:ext cx="4889500" cy="519113"/>
          </a:xfrm>
          <a:prstGeom prst="rect">
            <a:avLst/>
          </a:prstGeom>
          <a:noFill/>
          <a:ln w="9525">
            <a:noFill/>
          </a:ln>
        </p:spPr>
        <p:txBody>
          <a:bodyPr>
            <a:spAutoFit/>
          </a:bodyPr>
          <a:p>
            <a:r>
              <a:rPr lang="zh-CN" altLang="en-US" sz="2800" b="1" dirty="0">
                <a:solidFill>
                  <a:schemeClr val="bg1"/>
                </a:solidFill>
                <a:latin typeface="Times New Roman" panose="02020603050405020304" pitchFamily="18" charset="0"/>
              </a:rPr>
              <a:t>（</a:t>
            </a:r>
            <a:r>
              <a:rPr lang="en-US" altLang="zh-CN" sz="2800" b="1" dirty="0">
                <a:solidFill>
                  <a:schemeClr val="bg1"/>
                </a:solidFill>
                <a:latin typeface="Times New Roman" panose="02020603050405020304" pitchFamily="18" charset="0"/>
              </a:rPr>
              <a:t>2</a:t>
            </a:r>
            <a:r>
              <a:rPr lang="zh-CN" altLang="en-US" sz="2800" b="1" dirty="0">
                <a:solidFill>
                  <a:schemeClr val="bg1"/>
                </a:solidFill>
                <a:latin typeface="Times New Roman" panose="02020603050405020304" pitchFamily="18" charset="0"/>
              </a:rPr>
              <a:t>） 放大器输入电阻的计算</a:t>
            </a:r>
            <a:endParaRPr lang="zh-CN" altLang="en-US" sz="2800" b="1" dirty="0">
              <a:solidFill>
                <a:schemeClr val="bg1"/>
              </a:solidFill>
              <a:latin typeface="Times New Roman" panose="02020603050405020304" pitchFamily="18" charset="0"/>
            </a:endParaRPr>
          </a:p>
        </p:txBody>
      </p:sp>
      <p:graphicFrame>
        <p:nvGraphicFramePr>
          <p:cNvPr id="457731" name="Object 3"/>
          <p:cNvGraphicFramePr/>
          <p:nvPr/>
        </p:nvGraphicFramePr>
        <p:xfrm>
          <a:off x="684213" y="1419225"/>
          <a:ext cx="1068387" cy="1001713"/>
        </p:xfrm>
        <a:graphic>
          <a:graphicData uri="http://schemas.openxmlformats.org/presentationml/2006/ole">
            <mc:AlternateContent xmlns:mc="http://schemas.openxmlformats.org/markup-compatibility/2006">
              <mc:Choice xmlns:v="urn:schemas-microsoft-com:vml" Requires="v">
                <p:oleObj spid="_x0000_s4221" name="" r:id="rId1" imgW="989965" imgH="926465" progId="Equation.3">
                  <p:embed/>
                </p:oleObj>
              </mc:Choice>
              <mc:Fallback>
                <p:oleObj name="" r:id="rId1" imgW="989965" imgH="926465" progId="Equation.3">
                  <p:embed/>
                  <p:pic>
                    <p:nvPicPr>
                      <p:cNvPr id="0" name="图片 4220"/>
                      <p:cNvPicPr/>
                      <p:nvPr/>
                    </p:nvPicPr>
                    <p:blipFill>
                      <a:blip r:embed="rId2"/>
                      <a:stretch>
                        <a:fillRect/>
                      </a:stretch>
                    </p:blipFill>
                    <p:spPr>
                      <a:xfrm>
                        <a:off x="684213" y="1419225"/>
                        <a:ext cx="1068387" cy="1001713"/>
                      </a:xfrm>
                      <a:prstGeom prst="rect">
                        <a:avLst/>
                      </a:prstGeom>
                      <a:noFill/>
                      <a:ln w="38100">
                        <a:noFill/>
                        <a:miter/>
                      </a:ln>
                    </p:spPr>
                  </p:pic>
                </p:oleObj>
              </mc:Fallback>
            </mc:AlternateContent>
          </a:graphicData>
        </a:graphic>
      </p:graphicFrame>
      <p:grpSp>
        <p:nvGrpSpPr>
          <p:cNvPr id="2" name="Group 4"/>
          <p:cNvGrpSpPr/>
          <p:nvPr/>
        </p:nvGrpSpPr>
        <p:grpSpPr>
          <a:xfrm>
            <a:off x="4275138" y="3127375"/>
            <a:ext cx="606425" cy="935038"/>
            <a:chOff x="2486" y="1331"/>
            <a:chExt cx="382" cy="589"/>
          </a:xfrm>
        </p:grpSpPr>
        <p:sp>
          <p:nvSpPr>
            <p:cNvPr id="457733" name="Text Box 5"/>
            <p:cNvSpPr txBox="1"/>
            <p:nvPr/>
          </p:nvSpPr>
          <p:spPr>
            <a:xfrm>
              <a:off x="2486" y="1331"/>
              <a:ext cx="116" cy="288"/>
            </a:xfrm>
            <a:prstGeom prst="rect">
              <a:avLst/>
            </a:prstGeom>
            <a:noFill/>
            <a:ln w="25400">
              <a:noFill/>
            </a:ln>
          </p:spPr>
          <p:txBody>
            <a:bodyPr wrap="none">
              <a:spAutoFit/>
            </a:bodyPr>
            <a:p>
              <a:endParaRPr lang="zh-CN" altLang="zh-CN" b="1" dirty="0">
                <a:latin typeface="Times New Roman" panose="02020603050405020304" pitchFamily="18" charset="0"/>
              </a:endParaRPr>
            </a:p>
          </p:txBody>
        </p:sp>
        <p:grpSp>
          <p:nvGrpSpPr>
            <p:cNvPr id="457734" name="Group 6"/>
            <p:cNvGrpSpPr/>
            <p:nvPr/>
          </p:nvGrpSpPr>
          <p:grpSpPr>
            <a:xfrm flipH="1">
              <a:off x="2724" y="1380"/>
              <a:ext cx="144" cy="288"/>
              <a:chOff x="4176" y="1488"/>
              <a:chExt cx="240" cy="288"/>
            </a:xfrm>
          </p:grpSpPr>
          <p:sp>
            <p:nvSpPr>
              <p:cNvPr id="457735" name="Line 7"/>
              <p:cNvSpPr/>
              <p:nvPr/>
            </p:nvSpPr>
            <p:spPr>
              <a:xfrm>
                <a:off x="4416" y="1488"/>
                <a:ext cx="0" cy="288"/>
              </a:xfrm>
              <a:prstGeom prst="line">
                <a:avLst/>
              </a:prstGeom>
              <a:ln w="28575" cap="flat" cmpd="sng">
                <a:solidFill>
                  <a:srgbClr val="FF0066"/>
                </a:solidFill>
                <a:prstDash val="solid"/>
                <a:headEnd type="none" w="med" len="med"/>
                <a:tailEnd type="none" w="med" len="med"/>
              </a:ln>
            </p:spPr>
          </p:sp>
          <p:sp>
            <p:nvSpPr>
              <p:cNvPr id="457736" name="Line 8"/>
              <p:cNvSpPr/>
              <p:nvPr/>
            </p:nvSpPr>
            <p:spPr>
              <a:xfrm flipH="1">
                <a:off x="4176" y="1488"/>
                <a:ext cx="240" cy="0"/>
              </a:xfrm>
              <a:prstGeom prst="line">
                <a:avLst/>
              </a:prstGeom>
              <a:ln w="28575" cap="flat" cmpd="sng">
                <a:solidFill>
                  <a:srgbClr val="FF0066"/>
                </a:solidFill>
                <a:prstDash val="solid"/>
                <a:headEnd type="none" w="med" len="med"/>
                <a:tailEnd type="triangle" w="med" len="med"/>
              </a:ln>
            </p:spPr>
          </p:sp>
        </p:grpSp>
        <p:sp>
          <p:nvSpPr>
            <p:cNvPr id="457737" name="Rectangle 9"/>
            <p:cNvSpPr/>
            <p:nvPr/>
          </p:nvSpPr>
          <p:spPr>
            <a:xfrm>
              <a:off x="2556" y="1593"/>
              <a:ext cx="307" cy="327"/>
            </a:xfrm>
            <a:prstGeom prst="rect">
              <a:avLst/>
            </a:prstGeom>
            <a:solidFill>
              <a:srgbClr val="FF0066"/>
            </a:solidFill>
            <a:ln w="9525">
              <a:noFill/>
            </a:ln>
          </p:spPr>
          <p:txBody>
            <a:bodyPr wrap="none">
              <a:spAutoFit/>
            </a:bodyPr>
            <a:p>
              <a:pPr eaLnBrk="0" hangingPunct="0"/>
              <a:r>
                <a:rPr lang="en-US" altLang="zh-CN" sz="2800" b="1" i="1" dirty="0">
                  <a:solidFill>
                    <a:schemeClr val="bg1"/>
                  </a:solidFill>
                  <a:latin typeface="Times New Roman" panose="02020603050405020304" pitchFamily="18" charset="0"/>
                </a:rPr>
                <a:t>R</a:t>
              </a:r>
              <a:r>
                <a:rPr lang="en-US" altLang="zh-CN" sz="2800" b="1" baseline="-25000" dirty="0">
                  <a:solidFill>
                    <a:schemeClr val="bg1"/>
                  </a:solidFill>
                  <a:latin typeface="Times New Roman" panose="02020603050405020304" pitchFamily="18" charset="0"/>
                </a:rPr>
                <a:t>i</a:t>
              </a:r>
              <a:endParaRPr lang="en-US" altLang="zh-CN" sz="2800" b="1" baseline="-25000" dirty="0">
                <a:solidFill>
                  <a:schemeClr val="bg1"/>
                </a:solidFill>
                <a:latin typeface="Times New Roman" panose="02020603050405020304" pitchFamily="18" charset="0"/>
              </a:endParaRPr>
            </a:p>
          </p:txBody>
        </p:sp>
      </p:grpSp>
      <p:grpSp>
        <p:nvGrpSpPr>
          <p:cNvPr id="4" name="Group 10"/>
          <p:cNvGrpSpPr/>
          <p:nvPr/>
        </p:nvGrpSpPr>
        <p:grpSpPr>
          <a:xfrm>
            <a:off x="4762500" y="1773238"/>
            <a:ext cx="3697288" cy="1885950"/>
            <a:chOff x="2925" y="514"/>
            <a:chExt cx="2329" cy="1188"/>
          </a:xfrm>
        </p:grpSpPr>
        <p:sp>
          <p:nvSpPr>
            <p:cNvPr id="457739" name="Line 11"/>
            <p:cNvSpPr/>
            <p:nvPr/>
          </p:nvSpPr>
          <p:spPr>
            <a:xfrm flipH="1" flipV="1">
              <a:off x="4151" y="828"/>
              <a:ext cx="861" cy="0"/>
            </a:xfrm>
            <a:prstGeom prst="line">
              <a:avLst/>
            </a:prstGeom>
            <a:ln w="28575" cap="flat" cmpd="sng">
              <a:solidFill>
                <a:schemeClr val="tx1"/>
              </a:solidFill>
              <a:prstDash val="solid"/>
              <a:headEnd type="none" w="med" len="med"/>
              <a:tailEnd type="none" w="med" len="med"/>
            </a:ln>
          </p:spPr>
        </p:sp>
        <p:sp>
          <p:nvSpPr>
            <p:cNvPr id="457740" name="Line 12"/>
            <p:cNvSpPr/>
            <p:nvPr/>
          </p:nvSpPr>
          <p:spPr>
            <a:xfrm flipH="1">
              <a:off x="4156" y="834"/>
              <a:ext cx="0" cy="724"/>
            </a:xfrm>
            <a:prstGeom prst="line">
              <a:avLst/>
            </a:prstGeom>
            <a:ln w="25400" cap="flat" cmpd="sng">
              <a:solidFill>
                <a:schemeClr val="tx1"/>
              </a:solidFill>
              <a:prstDash val="solid"/>
              <a:headEnd type="none" w="med" len="med"/>
              <a:tailEnd type="none" w="med" len="lg"/>
            </a:ln>
          </p:spPr>
        </p:sp>
        <p:sp>
          <p:nvSpPr>
            <p:cNvPr id="457741" name="Line 13"/>
            <p:cNvSpPr/>
            <p:nvPr/>
          </p:nvSpPr>
          <p:spPr>
            <a:xfrm flipH="1">
              <a:off x="4570" y="840"/>
              <a:ext cx="0" cy="724"/>
            </a:xfrm>
            <a:prstGeom prst="line">
              <a:avLst/>
            </a:prstGeom>
            <a:ln w="25400" cap="flat" cmpd="sng">
              <a:solidFill>
                <a:schemeClr val="tx1"/>
              </a:solidFill>
              <a:prstDash val="solid"/>
              <a:headEnd type="none" w="med" len="med"/>
              <a:tailEnd type="none" w="med" len="lg"/>
            </a:ln>
          </p:spPr>
        </p:sp>
        <p:sp>
          <p:nvSpPr>
            <p:cNvPr id="457742" name="Text Box 14"/>
            <p:cNvSpPr txBox="1"/>
            <p:nvPr/>
          </p:nvSpPr>
          <p:spPr>
            <a:xfrm>
              <a:off x="5029" y="765"/>
              <a:ext cx="225" cy="810"/>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57743" name="Rectangle 15"/>
            <p:cNvSpPr/>
            <p:nvPr/>
          </p:nvSpPr>
          <p:spPr>
            <a:xfrm>
              <a:off x="4539" y="1084"/>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7744" name="Text Box 16"/>
            <p:cNvSpPr txBox="1"/>
            <p:nvPr/>
          </p:nvSpPr>
          <p:spPr>
            <a:xfrm>
              <a:off x="3387" y="1055"/>
              <a:ext cx="29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57745" name="Text Box 17"/>
            <p:cNvSpPr txBox="1"/>
            <p:nvPr/>
          </p:nvSpPr>
          <p:spPr>
            <a:xfrm>
              <a:off x="4647" y="1067"/>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57746" name="Text Box 18"/>
            <p:cNvSpPr txBox="1"/>
            <p:nvPr/>
          </p:nvSpPr>
          <p:spPr>
            <a:xfrm>
              <a:off x="3756" y="1026"/>
              <a:ext cx="341" cy="288"/>
            </a:xfrm>
            <a:prstGeom prst="rect">
              <a:avLst/>
            </a:prstGeom>
            <a:noFill/>
            <a:ln w="9525">
              <a:noFill/>
            </a:ln>
          </p:spPr>
          <p:txBody>
            <a:bodyPr anchor="ctr" anchorCtr="0">
              <a:spAutoFit/>
            </a:bodyPr>
            <a:p>
              <a:pPr algn="ctr"/>
              <a:r>
                <a:rPr lang="en-US" altLang="zh-CN" b="1" i="1" dirty="0">
                  <a:solidFill>
                    <a:srgbClr val="FF0066"/>
                  </a:solidFill>
                  <a:latin typeface="Times New Roman" panose="02020603050405020304" pitchFamily="18" charset="0"/>
                  <a:ea typeface="方正琥珀繁体" pitchFamily="2" charset="-122"/>
                </a:rPr>
                <a:t>r</a:t>
              </a:r>
              <a:r>
                <a:rPr lang="en-US" altLang="zh-CN" b="1" baseline="-25000" dirty="0">
                  <a:solidFill>
                    <a:srgbClr val="FF0066"/>
                  </a:solidFill>
                  <a:latin typeface="Times New Roman" panose="02020603050405020304" pitchFamily="18" charset="0"/>
                  <a:ea typeface="方正琥珀繁体" pitchFamily="2" charset="-122"/>
                </a:rPr>
                <a:t>be</a:t>
              </a:r>
              <a:r>
                <a:rPr lang="en-US" altLang="zh-CN" b="1" i="1" dirty="0">
                  <a:latin typeface="Times New Roman" panose="02020603050405020304" pitchFamily="18" charset="0"/>
                  <a:ea typeface="方正琥珀繁体" pitchFamily="2" charset="-122"/>
                </a:rPr>
                <a:t> </a:t>
              </a:r>
              <a:endParaRPr lang="en-US" altLang="zh-CN" b="1" i="1" dirty="0">
                <a:latin typeface="Times New Roman" panose="02020603050405020304" pitchFamily="18" charset="0"/>
                <a:ea typeface="方正琥珀繁体" pitchFamily="2" charset="-122"/>
              </a:endParaRPr>
            </a:p>
          </p:txBody>
        </p:sp>
        <p:sp>
          <p:nvSpPr>
            <p:cNvPr id="457747" name="Text Box 19"/>
            <p:cNvSpPr txBox="1"/>
            <p:nvPr/>
          </p:nvSpPr>
          <p:spPr>
            <a:xfrm>
              <a:off x="3881" y="1325"/>
              <a:ext cx="223" cy="250"/>
            </a:xfrm>
            <a:prstGeom prst="rect">
              <a:avLst/>
            </a:prstGeom>
            <a:noFill/>
            <a:ln w="9525">
              <a:noFill/>
            </a:ln>
          </p:spPr>
          <p:txBody>
            <a:bodyPr wrap="none" anchor="ctr" anchorCtr="0">
              <a:spAutoFit/>
            </a:bodyPr>
            <a:p>
              <a:pPr algn="ctr"/>
              <a:r>
                <a:rPr lang="en-US" altLang="zh-CN" sz="2000" b="1" dirty="0">
                  <a:solidFill>
                    <a:srgbClr val="996600"/>
                  </a:solidFill>
                  <a:latin typeface="Times New Roman" panose="02020603050405020304" pitchFamily="18" charset="0"/>
                  <a:ea typeface="方正琥珀繁体" pitchFamily="2" charset="-122"/>
                </a:rPr>
                <a:t>E</a:t>
              </a:r>
              <a:endParaRPr lang="en-US" altLang="zh-CN" sz="2000" b="1" dirty="0">
                <a:solidFill>
                  <a:srgbClr val="996600"/>
                </a:solidFill>
                <a:latin typeface="Times New Roman" panose="02020603050405020304" pitchFamily="18" charset="0"/>
                <a:ea typeface="方正琥珀繁体" pitchFamily="2" charset="-122"/>
              </a:endParaRPr>
            </a:p>
          </p:txBody>
        </p:sp>
        <p:sp>
          <p:nvSpPr>
            <p:cNvPr id="457748" name="Line 20"/>
            <p:cNvSpPr/>
            <p:nvPr/>
          </p:nvSpPr>
          <p:spPr>
            <a:xfrm flipH="1">
              <a:off x="4188" y="756"/>
              <a:ext cx="215" cy="0"/>
            </a:xfrm>
            <a:prstGeom prst="line">
              <a:avLst/>
            </a:prstGeom>
            <a:ln w="28575" cap="flat" cmpd="sng">
              <a:solidFill>
                <a:srgbClr val="FF0066"/>
              </a:solidFill>
              <a:prstDash val="solid"/>
              <a:headEnd type="none" w="med" len="med"/>
              <a:tailEnd type="stealth" w="med" len="lg"/>
            </a:ln>
          </p:spPr>
        </p:sp>
        <p:sp>
          <p:nvSpPr>
            <p:cNvPr id="457749" name="Line 21"/>
            <p:cNvSpPr/>
            <p:nvPr/>
          </p:nvSpPr>
          <p:spPr>
            <a:xfrm>
              <a:off x="4291" y="1035"/>
              <a:ext cx="0" cy="280"/>
            </a:xfrm>
            <a:prstGeom prst="line">
              <a:avLst/>
            </a:prstGeom>
            <a:ln w="28575" cap="flat" cmpd="sng">
              <a:solidFill>
                <a:srgbClr val="FF0066"/>
              </a:solidFill>
              <a:prstDash val="solid"/>
              <a:headEnd type="none" w="med" len="med"/>
              <a:tailEnd type="stealth" w="med" len="lg"/>
            </a:ln>
          </p:spPr>
        </p:sp>
        <p:sp>
          <p:nvSpPr>
            <p:cNvPr id="457750" name="Line 22"/>
            <p:cNvSpPr/>
            <p:nvPr/>
          </p:nvSpPr>
          <p:spPr>
            <a:xfrm rot="-5400000">
              <a:off x="3613" y="676"/>
              <a:ext cx="0" cy="215"/>
            </a:xfrm>
            <a:prstGeom prst="line">
              <a:avLst/>
            </a:prstGeom>
            <a:ln w="28575" cap="flat" cmpd="sng">
              <a:solidFill>
                <a:srgbClr val="FF0066"/>
              </a:solidFill>
              <a:prstDash val="solid"/>
              <a:headEnd type="none" w="med" len="med"/>
              <a:tailEnd type="stealth" w="med" len="lg"/>
            </a:ln>
          </p:spPr>
        </p:sp>
        <p:sp>
          <p:nvSpPr>
            <p:cNvPr id="457751" name="Rectangle 23"/>
            <p:cNvSpPr/>
            <p:nvPr/>
          </p:nvSpPr>
          <p:spPr>
            <a:xfrm>
              <a:off x="3519" y="805"/>
              <a:ext cx="223"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B</a:t>
              </a:r>
              <a:endParaRPr lang="en-US" altLang="zh-CN" sz="2000" b="1" dirty="0">
                <a:solidFill>
                  <a:srgbClr val="996600"/>
                </a:solidFill>
                <a:latin typeface="Times New Roman" panose="02020603050405020304" pitchFamily="18" charset="0"/>
              </a:endParaRPr>
            </a:p>
          </p:txBody>
        </p:sp>
        <p:sp>
          <p:nvSpPr>
            <p:cNvPr id="457752" name="Rectangle 24"/>
            <p:cNvSpPr/>
            <p:nvPr/>
          </p:nvSpPr>
          <p:spPr>
            <a:xfrm>
              <a:off x="4168" y="793"/>
              <a:ext cx="232"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C</a:t>
              </a:r>
              <a:endParaRPr lang="en-US" altLang="zh-CN" sz="2000" b="1" dirty="0">
                <a:solidFill>
                  <a:srgbClr val="996600"/>
                </a:solidFill>
                <a:latin typeface="Times New Roman" panose="02020603050405020304" pitchFamily="18" charset="0"/>
              </a:endParaRPr>
            </a:p>
          </p:txBody>
        </p:sp>
        <p:grpSp>
          <p:nvGrpSpPr>
            <p:cNvPr id="457753" name="Group 25"/>
            <p:cNvGrpSpPr/>
            <p:nvPr/>
          </p:nvGrpSpPr>
          <p:grpSpPr>
            <a:xfrm>
              <a:off x="2975" y="834"/>
              <a:ext cx="801" cy="736"/>
              <a:chOff x="2477" y="558"/>
              <a:chExt cx="801" cy="736"/>
            </a:xfrm>
          </p:grpSpPr>
          <p:sp>
            <p:nvSpPr>
              <p:cNvPr id="457754" name="Line 26"/>
              <p:cNvSpPr/>
              <p:nvPr/>
            </p:nvSpPr>
            <p:spPr>
              <a:xfrm flipV="1">
                <a:off x="2477" y="558"/>
                <a:ext cx="801" cy="0"/>
              </a:xfrm>
              <a:prstGeom prst="line">
                <a:avLst/>
              </a:prstGeom>
              <a:ln w="28575" cap="flat" cmpd="sng">
                <a:solidFill>
                  <a:schemeClr val="tx1"/>
                </a:solidFill>
                <a:prstDash val="solid"/>
                <a:headEnd type="none" w="med" len="med"/>
                <a:tailEnd type="none" w="med" len="med"/>
              </a:ln>
            </p:spPr>
          </p:sp>
          <p:sp>
            <p:nvSpPr>
              <p:cNvPr id="457755" name="Line 27"/>
              <p:cNvSpPr/>
              <p:nvPr/>
            </p:nvSpPr>
            <p:spPr>
              <a:xfrm>
                <a:off x="3267" y="564"/>
                <a:ext cx="0" cy="724"/>
              </a:xfrm>
              <a:prstGeom prst="line">
                <a:avLst/>
              </a:prstGeom>
              <a:ln w="25400" cap="flat" cmpd="sng">
                <a:solidFill>
                  <a:schemeClr val="tx1"/>
                </a:solidFill>
                <a:prstDash val="solid"/>
                <a:headEnd type="none" w="med" len="med"/>
                <a:tailEnd type="none" w="med" len="lg"/>
              </a:ln>
            </p:spPr>
          </p:sp>
          <p:sp>
            <p:nvSpPr>
              <p:cNvPr id="457756" name="Line 28"/>
              <p:cNvSpPr/>
              <p:nvPr/>
            </p:nvSpPr>
            <p:spPr>
              <a:xfrm>
                <a:off x="2877" y="570"/>
                <a:ext cx="0" cy="724"/>
              </a:xfrm>
              <a:prstGeom prst="line">
                <a:avLst/>
              </a:prstGeom>
              <a:ln w="25400" cap="flat" cmpd="sng">
                <a:solidFill>
                  <a:schemeClr val="tx1"/>
                </a:solidFill>
                <a:prstDash val="solid"/>
                <a:headEnd type="none" w="med" len="med"/>
                <a:tailEnd type="none" w="med" len="lg"/>
              </a:ln>
            </p:spPr>
          </p:sp>
        </p:grpSp>
        <p:sp>
          <p:nvSpPr>
            <p:cNvPr id="457757" name="Rectangle 29"/>
            <p:cNvSpPr/>
            <p:nvPr/>
          </p:nvSpPr>
          <p:spPr>
            <a:xfrm>
              <a:off x="3333" y="1096"/>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7758" name="Line 30"/>
            <p:cNvSpPr/>
            <p:nvPr/>
          </p:nvSpPr>
          <p:spPr>
            <a:xfrm>
              <a:off x="2964" y="1560"/>
              <a:ext cx="2040" cy="0"/>
            </a:xfrm>
            <a:prstGeom prst="line">
              <a:avLst/>
            </a:prstGeom>
            <a:ln w="28575" cap="flat" cmpd="sng">
              <a:solidFill>
                <a:schemeClr val="tx1"/>
              </a:solidFill>
              <a:prstDash val="solid"/>
              <a:headEnd type="none" w="med" len="med"/>
              <a:tailEnd type="none" w="med" len="med"/>
            </a:ln>
          </p:spPr>
        </p:sp>
        <p:sp>
          <p:nvSpPr>
            <p:cNvPr id="457759" name="Rectangle 31"/>
            <p:cNvSpPr/>
            <p:nvPr/>
          </p:nvSpPr>
          <p:spPr>
            <a:xfrm>
              <a:off x="3717" y="1114"/>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7760" name="AutoShape 32"/>
            <p:cNvSpPr/>
            <p:nvPr/>
          </p:nvSpPr>
          <p:spPr>
            <a:xfrm>
              <a:off x="4086" y="1104"/>
              <a:ext cx="144" cy="210"/>
            </a:xfrm>
            <a:prstGeom prst="diamond">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7761" name="Line 33"/>
            <p:cNvSpPr/>
            <p:nvPr/>
          </p:nvSpPr>
          <p:spPr>
            <a:xfrm>
              <a:off x="4097" y="1206"/>
              <a:ext cx="130" cy="6"/>
            </a:xfrm>
            <a:prstGeom prst="line">
              <a:avLst/>
            </a:prstGeom>
            <a:ln w="38100" cap="flat" cmpd="sng">
              <a:solidFill>
                <a:schemeClr val="tx1"/>
              </a:solidFill>
              <a:prstDash val="solid"/>
              <a:headEnd type="none" w="med" len="med"/>
              <a:tailEnd type="none" w="sm" len="lg"/>
            </a:ln>
          </p:spPr>
        </p:sp>
        <p:sp>
          <p:nvSpPr>
            <p:cNvPr id="457762" name="Oval 34"/>
            <p:cNvSpPr/>
            <p:nvPr/>
          </p:nvSpPr>
          <p:spPr>
            <a:xfrm>
              <a:off x="3957" y="1534"/>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7763" name="Oval 35"/>
            <p:cNvSpPr/>
            <p:nvPr/>
          </p:nvSpPr>
          <p:spPr>
            <a:xfrm>
              <a:off x="3735" y="874"/>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7764" name="Oval 36"/>
            <p:cNvSpPr/>
            <p:nvPr/>
          </p:nvSpPr>
          <p:spPr>
            <a:xfrm>
              <a:off x="4125" y="862"/>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7765" name="Line 37"/>
            <p:cNvSpPr/>
            <p:nvPr/>
          </p:nvSpPr>
          <p:spPr>
            <a:xfrm>
              <a:off x="4998" y="834"/>
              <a:ext cx="0" cy="725"/>
            </a:xfrm>
            <a:prstGeom prst="line">
              <a:avLst/>
            </a:prstGeom>
            <a:ln w="28575" cap="flat" cmpd="sng">
              <a:solidFill>
                <a:schemeClr val="tx1"/>
              </a:solidFill>
              <a:prstDash val="solid"/>
              <a:headEnd type="none" w="med" len="med"/>
              <a:tailEnd type="none" w="med" len="med"/>
            </a:ln>
          </p:spPr>
        </p:sp>
        <p:sp>
          <p:nvSpPr>
            <p:cNvPr id="457766" name="Rectangle 38"/>
            <p:cNvSpPr/>
            <p:nvPr/>
          </p:nvSpPr>
          <p:spPr>
            <a:xfrm>
              <a:off x="4953" y="1090"/>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7767" name="Text Box 39"/>
            <p:cNvSpPr txBox="1"/>
            <p:nvPr/>
          </p:nvSpPr>
          <p:spPr>
            <a:xfrm>
              <a:off x="4545" y="1259"/>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57768" name="Line 40"/>
            <p:cNvSpPr/>
            <p:nvPr/>
          </p:nvSpPr>
          <p:spPr>
            <a:xfrm>
              <a:off x="3909" y="1702"/>
              <a:ext cx="174" cy="0"/>
            </a:xfrm>
            <a:prstGeom prst="line">
              <a:avLst/>
            </a:prstGeom>
            <a:ln w="38100" cap="flat" cmpd="sng">
              <a:solidFill>
                <a:schemeClr val="tx1"/>
              </a:solidFill>
              <a:prstDash val="solid"/>
              <a:headEnd type="none" w="med" len="med"/>
              <a:tailEnd type="none" w="med" len="med"/>
            </a:ln>
          </p:spPr>
        </p:sp>
        <p:sp>
          <p:nvSpPr>
            <p:cNvPr id="457769" name="Line 41"/>
            <p:cNvSpPr/>
            <p:nvPr/>
          </p:nvSpPr>
          <p:spPr>
            <a:xfrm>
              <a:off x="3990" y="1596"/>
              <a:ext cx="0" cy="96"/>
            </a:xfrm>
            <a:prstGeom prst="line">
              <a:avLst/>
            </a:prstGeom>
            <a:ln w="9525" cap="flat" cmpd="sng">
              <a:solidFill>
                <a:schemeClr val="tx1"/>
              </a:solidFill>
              <a:prstDash val="solid"/>
              <a:headEnd type="none" w="med" len="med"/>
              <a:tailEnd type="none" w="med" len="med"/>
            </a:ln>
          </p:spPr>
        </p:sp>
        <p:sp>
          <p:nvSpPr>
            <p:cNvPr id="457770" name="Rectangle 42"/>
            <p:cNvSpPr/>
            <p:nvPr/>
          </p:nvSpPr>
          <p:spPr>
            <a:xfrm>
              <a:off x="3030" y="855"/>
              <a:ext cx="360" cy="703"/>
            </a:xfrm>
            <a:prstGeom prst="rect">
              <a:avLst/>
            </a:prstGeom>
            <a:noFill/>
            <a:ln w="9525">
              <a:noFill/>
            </a:ln>
          </p:spPr>
          <p:txBody>
            <a:bodyPr>
              <a:spAutoFit/>
            </a:bodyPr>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nSpc>
                  <a:spcPct val="60000"/>
                </a:lnSpc>
                <a:spcBef>
                  <a:spcPct val="50000"/>
                </a:spcBef>
              </a:pPr>
              <a:endParaRPr lang="en-US" altLang="zh-CN" b="1" baseline="-25000" dirty="0">
                <a:solidFill>
                  <a:srgbClr val="FF00FF"/>
                </a:solidFill>
                <a:latin typeface="Times New Roman" panose="02020603050405020304" pitchFamily="18" charset="0"/>
                <a:ea typeface="方正琥珀繁体" pitchFamily="2" charset="-122"/>
              </a:endParaRPr>
            </a:p>
            <a:p>
              <a:pPr>
                <a:lnSpc>
                  <a:spcPct val="60000"/>
                </a:lnSpc>
                <a:spcBef>
                  <a:spcPct val="50000"/>
                </a:spcBef>
              </a:pP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a:p>
              <a:pPr>
                <a:lnSpc>
                  <a:spcPct val="60000"/>
                </a:lnSpc>
                <a:spcBef>
                  <a:spcPct val="50000"/>
                </a:spcBef>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aphicFrame>
          <p:nvGraphicFramePr>
            <p:cNvPr id="457771" name="Object 43"/>
            <p:cNvGraphicFramePr/>
            <p:nvPr/>
          </p:nvGraphicFramePr>
          <p:xfrm>
            <a:off x="4246" y="523"/>
            <a:ext cx="96" cy="210"/>
          </p:xfrm>
          <a:graphic>
            <a:graphicData uri="http://schemas.openxmlformats.org/presentationml/2006/ole">
              <mc:AlternateContent xmlns:mc="http://schemas.openxmlformats.org/markup-compatibility/2006">
                <mc:Choice xmlns:v="urn:schemas-microsoft-com:vml" Requires="v">
                  <p:oleObj spid="_x0000_s3272" name="" r:id="rId3" imgW="292100" imgH="444500" progId="Equation.3">
                    <p:embed/>
                  </p:oleObj>
                </mc:Choice>
                <mc:Fallback>
                  <p:oleObj name="" r:id="rId3" imgW="292100" imgH="444500" progId="Equation.3">
                    <p:embed/>
                    <p:pic>
                      <p:nvPicPr>
                        <p:cNvPr id="0" name="图片 3271"/>
                        <p:cNvPicPr/>
                        <p:nvPr/>
                      </p:nvPicPr>
                      <p:blipFill>
                        <a:blip r:embed="rId4">
                          <a:clrChange>
                            <a:clrFrom>
                              <a:srgbClr val="000000"/>
                            </a:clrFrom>
                            <a:clrTo>
                              <a:srgbClr val="3333CC"/>
                            </a:clrTo>
                          </a:clrChange>
                        </a:blip>
                        <a:stretch>
                          <a:fillRect/>
                        </a:stretch>
                      </p:blipFill>
                      <p:spPr>
                        <a:xfrm>
                          <a:off x="4246" y="523"/>
                          <a:ext cx="96" cy="210"/>
                        </a:xfrm>
                        <a:prstGeom prst="rect">
                          <a:avLst/>
                        </a:prstGeom>
                        <a:noFill/>
                        <a:ln w="38100">
                          <a:noFill/>
                          <a:miter/>
                        </a:ln>
                      </p:spPr>
                    </p:pic>
                  </p:oleObj>
                </mc:Fallback>
              </mc:AlternateContent>
            </a:graphicData>
          </a:graphic>
        </p:graphicFrame>
        <p:graphicFrame>
          <p:nvGraphicFramePr>
            <p:cNvPr id="457772" name="Object 44"/>
            <p:cNvGraphicFramePr/>
            <p:nvPr/>
          </p:nvGraphicFramePr>
          <p:xfrm>
            <a:off x="3546" y="523"/>
            <a:ext cx="104" cy="210"/>
          </p:xfrm>
          <a:graphic>
            <a:graphicData uri="http://schemas.openxmlformats.org/presentationml/2006/ole">
              <mc:AlternateContent xmlns:mc="http://schemas.openxmlformats.org/markup-compatibility/2006">
                <mc:Choice xmlns:v="urn:schemas-microsoft-com:vml" Requires="v">
                  <p:oleObj spid="_x0000_s3271" name="" r:id="rId5" imgW="317500" imgH="443865" progId="Equation.3">
                    <p:embed/>
                  </p:oleObj>
                </mc:Choice>
                <mc:Fallback>
                  <p:oleObj name="" r:id="rId5" imgW="317500" imgH="443865" progId="Equation.3">
                    <p:embed/>
                    <p:pic>
                      <p:nvPicPr>
                        <p:cNvPr id="0" name="图片 3270"/>
                        <p:cNvPicPr/>
                        <p:nvPr/>
                      </p:nvPicPr>
                      <p:blipFill>
                        <a:blip r:embed="rId6">
                          <a:clrChange>
                            <a:clrFrom>
                              <a:srgbClr val="000000"/>
                            </a:clrFrom>
                            <a:clrTo>
                              <a:srgbClr val="3333CC"/>
                            </a:clrTo>
                          </a:clrChange>
                        </a:blip>
                        <a:stretch>
                          <a:fillRect/>
                        </a:stretch>
                      </p:blipFill>
                      <p:spPr>
                        <a:xfrm>
                          <a:off x="3546" y="523"/>
                          <a:ext cx="104" cy="210"/>
                        </a:xfrm>
                        <a:prstGeom prst="rect">
                          <a:avLst/>
                        </a:prstGeom>
                        <a:noFill/>
                        <a:ln w="38100">
                          <a:noFill/>
                          <a:miter/>
                        </a:ln>
                      </p:spPr>
                    </p:pic>
                  </p:oleObj>
                </mc:Fallback>
              </mc:AlternateContent>
            </a:graphicData>
          </a:graphic>
        </p:graphicFrame>
        <p:graphicFrame>
          <p:nvGraphicFramePr>
            <p:cNvPr id="457773" name="Object 45"/>
            <p:cNvGraphicFramePr/>
            <p:nvPr/>
          </p:nvGraphicFramePr>
          <p:xfrm>
            <a:off x="5085" y="1063"/>
            <a:ext cx="146" cy="210"/>
          </p:xfrm>
          <a:graphic>
            <a:graphicData uri="http://schemas.openxmlformats.org/presentationml/2006/ole">
              <mc:AlternateContent xmlns:mc="http://schemas.openxmlformats.org/markup-compatibility/2006">
                <mc:Choice xmlns:v="urn:schemas-microsoft-com:vml" Requires="v">
                  <p:oleObj spid="_x0000_s3270" name="" r:id="rId7" imgW="444500" imgH="444500" progId="Equation.3">
                    <p:embed/>
                  </p:oleObj>
                </mc:Choice>
                <mc:Fallback>
                  <p:oleObj name="" r:id="rId7" imgW="444500" imgH="444500" progId="Equation.3">
                    <p:embed/>
                    <p:pic>
                      <p:nvPicPr>
                        <p:cNvPr id="0" name="图片 3269"/>
                        <p:cNvPicPr/>
                        <p:nvPr/>
                      </p:nvPicPr>
                      <p:blipFill>
                        <a:blip r:embed="rId8">
                          <a:clrChange>
                            <a:clrFrom>
                              <a:srgbClr val="000000"/>
                            </a:clrFrom>
                            <a:clrTo>
                              <a:srgbClr val="3333CC"/>
                            </a:clrTo>
                          </a:clrChange>
                        </a:blip>
                        <a:stretch>
                          <a:fillRect/>
                        </a:stretch>
                      </p:blipFill>
                      <p:spPr>
                        <a:xfrm>
                          <a:off x="5085" y="1063"/>
                          <a:ext cx="146" cy="210"/>
                        </a:xfrm>
                        <a:prstGeom prst="rect">
                          <a:avLst/>
                        </a:prstGeom>
                        <a:noFill/>
                        <a:ln w="38100">
                          <a:noFill/>
                          <a:miter/>
                        </a:ln>
                      </p:spPr>
                    </p:pic>
                  </p:oleObj>
                </mc:Fallback>
              </mc:AlternateContent>
            </a:graphicData>
          </a:graphic>
        </p:graphicFrame>
        <p:graphicFrame>
          <p:nvGraphicFramePr>
            <p:cNvPr id="457774" name="Object 46"/>
            <p:cNvGraphicFramePr/>
            <p:nvPr/>
          </p:nvGraphicFramePr>
          <p:xfrm>
            <a:off x="3083" y="1102"/>
            <a:ext cx="117" cy="204"/>
          </p:xfrm>
          <a:graphic>
            <a:graphicData uri="http://schemas.openxmlformats.org/presentationml/2006/ole">
              <mc:AlternateContent xmlns:mc="http://schemas.openxmlformats.org/markup-compatibility/2006">
                <mc:Choice xmlns:v="urn:schemas-microsoft-com:vml" Requires="v">
                  <p:oleObj spid="_x0000_s3273" name="" r:id="rId9" imgW="355600" imgH="431165" progId="Equation.3">
                    <p:embed/>
                  </p:oleObj>
                </mc:Choice>
                <mc:Fallback>
                  <p:oleObj name="" r:id="rId9" imgW="355600" imgH="431165" progId="Equation.3">
                    <p:embed/>
                    <p:pic>
                      <p:nvPicPr>
                        <p:cNvPr id="0" name="图片 3272"/>
                        <p:cNvPicPr/>
                        <p:nvPr/>
                      </p:nvPicPr>
                      <p:blipFill>
                        <a:blip r:embed="rId10">
                          <a:clrChange>
                            <a:clrFrom>
                              <a:srgbClr val="000000"/>
                            </a:clrFrom>
                            <a:clrTo>
                              <a:srgbClr val="3333CC"/>
                            </a:clrTo>
                          </a:clrChange>
                        </a:blip>
                        <a:stretch>
                          <a:fillRect/>
                        </a:stretch>
                      </p:blipFill>
                      <p:spPr>
                        <a:xfrm>
                          <a:off x="3083" y="1102"/>
                          <a:ext cx="117" cy="204"/>
                        </a:xfrm>
                        <a:prstGeom prst="rect">
                          <a:avLst/>
                        </a:prstGeom>
                        <a:noFill/>
                        <a:ln w="38100">
                          <a:noFill/>
                          <a:miter/>
                        </a:ln>
                      </p:spPr>
                    </p:pic>
                  </p:oleObj>
                </mc:Fallback>
              </mc:AlternateContent>
            </a:graphicData>
          </a:graphic>
        </p:graphicFrame>
        <p:graphicFrame>
          <p:nvGraphicFramePr>
            <p:cNvPr id="457775" name="Object 47"/>
            <p:cNvGraphicFramePr/>
            <p:nvPr/>
          </p:nvGraphicFramePr>
          <p:xfrm>
            <a:off x="4188" y="1300"/>
            <a:ext cx="101" cy="189"/>
          </p:xfrm>
          <a:graphic>
            <a:graphicData uri="http://schemas.openxmlformats.org/presentationml/2006/ole">
              <mc:AlternateContent xmlns:mc="http://schemas.openxmlformats.org/markup-compatibility/2006">
                <mc:Choice xmlns:v="urn:schemas-microsoft-com:vml" Requires="v">
                  <p:oleObj spid="_x0000_s3268" name="" r:id="rId11" imgW="304800" imgH="393065" progId="Equation.3">
                    <p:embed/>
                  </p:oleObj>
                </mc:Choice>
                <mc:Fallback>
                  <p:oleObj name="" r:id="rId11" imgW="304800" imgH="393065" progId="Equation.3">
                    <p:embed/>
                    <p:pic>
                      <p:nvPicPr>
                        <p:cNvPr id="0" name="图片 3267"/>
                        <p:cNvPicPr/>
                        <p:nvPr/>
                      </p:nvPicPr>
                      <p:blipFill>
                        <a:blip r:embed="rId12">
                          <a:clrChange>
                            <a:clrFrom>
                              <a:srgbClr val="000000"/>
                            </a:clrFrom>
                            <a:clrTo>
                              <a:srgbClr val="3333CC"/>
                            </a:clrTo>
                          </a:clrChange>
                        </a:blip>
                        <a:stretch>
                          <a:fillRect/>
                        </a:stretch>
                      </p:blipFill>
                      <p:spPr>
                        <a:xfrm>
                          <a:off x="4188" y="1300"/>
                          <a:ext cx="101" cy="189"/>
                        </a:xfrm>
                        <a:prstGeom prst="rect">
                          <a:avLst/>
                        </a:prstGeom>
                        <a:noFill/>
                        <a:ln w="38100">
                          <a:noFill/>
                          <a:miter/>
                        </a:ln>
                      </p:spPr>
                    </p:pic>
                  </p:oleObj>
                </mc:Fallback>
              </mc:AlternateContent>
            </a:graphicData>
          </a:graphic>
        </p:graphicFrame>
        <p:graphicFrame>
          <p:nvGraphicFramePr>
            <p:cNvPr id="457776" name="Object 48"/>
            <p:cNvGraphicFramePr/>
            <p:nvPr/>
          </p:nvGraphicFramePr>
          <p:xfrm>
            <a:off x="4302" y="1291"/>
            <a:ext cx="105" cy="210"/>
          </p:xfrm>
          <a:graphic>
            <a:graphicData uri="http://schemas.openxmlformats.org/presentationml/2006/ole">
              <mc:AlternateContent xmlns:mc="http://schemas.openxmlformats.org/markup-compatibility/2006">
                <mc:Choice xmlns:v="urn:schemas-microsoft-com:vml" Requires="v">
                  <p:oleObj spid="_x0000_s3269" name="" r:id="rId13" imgW="317500" imgH="443865" progId="Equation.3">
                    <p:embed/>
                  </p:oleObj>
                </mc:Choice>
                <mc:Fallback>
                  <p:oleObj name="" r:id="rId13" imgW="317500" imgH="443865" progId="Equation.3">
                    <p:embed/>
                    <p:pic>
                      <p:nvPicPr>
                        <p:cNvPr id="0" name="图片 3268"/>
                        <p:cNvPicPr/>
                        <p:nvPr/>
                      </p:nvPicPr>
                      <p:blipFill>
                        <a:blip r:embed="rId14">
                          <a:clrChange>
                            <a:clrFrom>
                              <a:srgbClr val="000000"/>
                            </a:clrFrom>
                            <a:clrTo>
                              <a:srgbClr val="3333CC"/>
                            </a:clrTo>
                          </a:clrChange>
                        </a:blip>
                        <a:stretch>
                          <a:fillRect/>
                        </a:stretch>
                      </p:blipFill>
                      <p:spPr>
                        <a:xfrm>
                          <a:off x="4302" y="1291"/>
                          <a:ext cx="105" cy="210"/>
                        </a:xfrm>
                        <a:prstGeom prst="rect">
                          <a:avLst/>
                        </a:prstGeom>
                        <a:noFill/>
                        <a:ln w="38100">
                          <a:noFill/>
                          <a:miter/>
                        </a:ln>
                      </p:spPr>
                    </p:pic>
                  </p:oleObj>
                </mc:Fallback>
              </mc:AlternateContent>
            </a:graphicData>
          </a:graphic>
        </p:graphicFrame>
        <p:sp>
          <p:nvSpPr>
            <p:cNvPr id="457777" name="Text Box 49"/>
            <p:cNvSpPr txBox="1"/>
            <p:nvPr/>
          </p:nvSpPr>
          <p:spPr>
            <a:xfrm>
              <a:off x="3290" y="672"/>
              <a:ext cx="116" cy="288"/>
            </a:xfrm>
            <a:prstGeom prst="rect">
              <a:avLst/>
            </a:prstGeom>
            <a:noFill/>
            <a:ln w="25400">
              <a:noFill/>
            </a:ln>
          </p:spPr>
          <p:txBody>
            <a:bodyPr wrap="none">
              <a:spAutoFit/>
            </a:bodyPr>
            <a:p>
              <a:endParaRPr lang="zh-CN" altLang="zh-CN" b="1" dirty="0">
                <a:latin typeface="Times New Roman" panose="02020603050405020304" pitchFamily="18" charset="0"/>
              </a:endParaRPr>
            </a:p>
          </p:txBody>
        </p:sp>
        <p:sp>
          <p:nvSpPr>
            <p:cNvPr id="457778" name="Text Box 50"/>
            <p:cNvSpPr txBox="1"/>
            <p:nvPr/>
          </p:nvSpPr>
          <p:spPr>
            <a:xfrm>
              <a:off x="3626" y="624"/>
              <a:ext cx="116" cy="288"/>
            </a:xfrm>
            <a:prstGeom prst="rect">
              <a:avLst/>
            </a:prstGeom>
            <a:noFill/>
            <a:ln w="25400">
              <a:noFill/>
            </a:ln>
          </p:spPr>
          <p:txBody>
            <a:bodyPr wrap="none">
              <a:spAutoFit/>
            </a:bodyPr>
            <a:p>
              <a:endParaRPr lang="zh-CN" altLang="zh-CN" b="1" dirty="0">
                <a:latin typeface="Times New Roman" panose="02020603050405020304" pitchFamily="18" charset="0"/>
              </a:endParaRPr>
            </a:p>
          </p:txBody>
        </p:sp>
        <p:sp>
          <p:nvSpPr>
            <p:cNvPr id="457779" name="Oval 51"/>
            <p:cNvSpPr/>
            <p:nvPr/>
          </p:nvSpPr>
          <p:spPr>
            <a:xfrm>
              <a:off x="2925" y="802"/>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7780" name="Oval 52"/>
            <p:cNvSpPr/>
            <p:nvPr/>
          </p:nvSpPr>
          <p:spPr>
            <a:xfrm>
              <a:off x="2961" y="1534"/>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7781" name="Oval 53"/>
            <p:cNvSpPr/>
            <p:nvPr/>
          </p:nvSpPr>
          <p:spPr>
            <a:xfrm>
              <a:off x="4833" y="802"/>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7782" name="Oval 54"/>
            <p:cNvSpPr/>
            <p:nvPr/>
          </p:nvSpPr>
          <p:spPr>
            <a:xfrm>
              <a:off x="4845" y="1534"/>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7783" name="Line 55"/>
            <p:cNvSpPr/>
            <p:nvPr/>
          </p:nvSpPr>
          <p:spPr>
            <a:xfrm rot="-5400000">
              <a:off x="3085" y="664"/>
              <a:ext cx="0" cy="215"/>
            </a:xfrm>
            <a:prstGeom prst="line">
              <a:avLst/>
            </a:prstGeom>
            <a:ln w="28575" cap="flat" cmpd="sng">
              <a:solidFill>
                <a:srgbClr val="FF0066"/>
              </a:solidFill>
              <a:prstDash val="solid"/>
              <a:headEnd type="none" w="med" len="med"/>
              <a:tailEnd type="stealth" w="med" len="lg"/>
            </a:ln>
          </p:spPr>
        </p:sp>
        <p:graphicFrame>
          <p:nvGraphicFramePr>
            <p:cNvPr id="457784" name="Object 56"/>
            <p:cNvGraphicFramePr/>
            <p:nvPr/>
          </p:nvGraphicFramePr>
          <p:xfrm>
            <a:off x="3038" y="514"/>
            <a:ext cx="87" cy="204"/>
          </p:xfrm>
          <a:graphic>
            <a:graphicData uri="http://schemas.openxmlformats.org/presentationml/2006/ole">
              <mc:AlternateContent xmlns:mc="http://schemas.openxmlformats.org/markup-compatibility/2006">
                <mc:Choice xmlns:v="urn:schemas-microsoft-com:vml" Requires="v">
                  <p:oleObj spid="_x0000_s3265" name="" r:id="rId15" imgW="266065" imgH="431165" progId="Equation.3">
                    <p:embed/>
                  </p:oleObj>
                </mc:Choice>
                <mc:Fallback>
                  <p:oleObj name="" r:id="rId15" imgW="266065" imgH="431165" progId="Equation.3">
                    <p:embed/>
                    <p:pic>
                      <p:nvPicPr>
                        <p:cNvPr id="0" name="图片 3264"/>
                        <p:cNvPicPr/>
                        <p:nvPr/>
                      </p:nvPicPr>
                      <p:blipFill>
                        <a:blip r:embed="rId16">
                          <a:clrChange>
                            <a:clrFrom>
                              <a:srgbClr val="000000"/>
                            </a:clrFrom>
                            <a:clrTo>
                              <a:srgbClr val="3333CC"/>
                            </a:clrTo>
                          </a:clrChange>
                        </a:blip>
                        <a:stretch>
                          <a:fillRect/>
                        </a:stretch>
                      </p:blipFill>
                      <p:spPr>
                        <a:xfrm>
                          <a:off x="3038" y="514"/>
                          <a:ext cx="87" cy="204"/>
                        </a:xfrm>
                        <a:prstGeom prst="rect">
                          <a:avLst/>
                        </a:prstGeom>
                        <a:noFill/>
                        <a:ln w="38100">
                          <a:noFill/>
                          <a:miter/>
                        </a:ln>
                      </p:spPr>
                    </p:pic>
                  </p:oleObj>
                </mc:Fallback>
              </mc:AlternateContent>
            </a:graphicData>
          </a:graphic>
        </p:graphicFrame>
      </p:grpSp>
      <p:graphicFrame>
        <p:nvGraphicFramePr>
          <p:cNvPr id="457785" name="Object 57"/>
          <p:cNvGraphicFramePr/>
          <p:nvPr/>
        </p:nvGraphicFramePr>
        <p:xfrm>
          <a:off x="1838325" y="1684338"/>
          <a:ext cx="1404938" cy="457200"/>
        </p:xfrm>
        <a:graphic>
          <a:graphicData uri="http://schemas.openxmlformats.org/presentationml/2006/ole">
            <mc:AlternateContent xmlns:mc="http://schemas.openxmlformats.org/markup-compatibility/2006">
              <mc:Choice xmlns:v="urn:schemas-microsoft-com:vml" Requires="v">
                <p:oleObj spid="_x0000_s3266" name="" r:id="rId17" imgW="1320165" imgH="431800" progId="Equation.3">
                  <p:embed/>
                </p:oleObj>
              </mc:Choice>
              <mc:Fallback>
                <p:oleObj name="" r:id="rId17" imgW="1320165" imgH="431800" progId="Equation.3">
                  <p:embed/>
                  <p:pic>
                    <p:nvPicPr>
                      <p:cNvPr id="0" name="图片 3265"/>
                      <p:cNvPicPr/>
                      <p:nvPr/>
                    </p:nvPicPr>
                    <p:blipFill>
                      <a:blip r:embed="rId18"/>
                      <a:stretch>
                        <a:fillRect/>
                      </a:stretch>
                    </p:blipFill>
                    <p:spPr>
                      <a:xfrm>
                        <a:off x="1838325" y="1684338"/>
                        <a:ext cx="1404938" cy="457200"/>
                      </a:xfrm>
                      <a:prstGeom prst="rect">
                        <a:avLst/>
                      </a:prstGeom>
                      <a:noFill/>
                      <a:ln w="38100">
                        <a:noFill/>
                        <a:miter/>
                      </a:ln>
                    </p:spPr>
                  </p:pic>
                </p:oleObj>
              </mc:Fallback>
            </mc:AlternateContent>
          </a:graphicData>
        </a:graphic>
      </p:graphicFrame>
      <p:graphicFrame>
        <p:nvGraphicFramePr>
          <p:cNvPr id="457786" name="Object 58"/>
          <p:cNvGraphicFramePr/>
          <p:nvPr/>
        </p:nvGraphicFramePr>
        <p:xfrm>
          <a:off x="3309938" y="1665288"/>
          <a:ext cx="727075" cy="514350"/>
        </p:xfrm>
        <a:graphic>
          <a:graphicData uri="http://schemas.openxmlformats.org/presentationml/2006/ole">
            <mc:AlternateContent xmlns:mc="http://schemas.openxmlformats.org/markup-compatibility/2006">
              <mc:Choice xmlns:v="urn:schemas-microsoft-com:vml" Requires="v">
                <p:oleObj spid="_x0000_s3267" name="" r:id="rId19" imgW="609600" imgH="431800" progId="Equation.3">
                  <p:embed/>
                </p:oleObj>
              </mc:Choice>
              <mc:Fallback>
                <p:oleObj name="" r:id="rId19" imgW="609600" imgH="431800" progId="Equation.3">
                  <p:embed/>
                  <p:pic>
                    <p:nvPicPr>
                      <p:cNvPr id="0" name="图片 3266"/>
                      <p:cNvPicPr/>
                      <p:nvPr/>
                    </p:nvPicPr>
                    <p:blipFill>
                      <a:blip r:embed="rId20"/>
                      <a:stretch>
                        <a:fillRect/>
                      </a:stretch>
                    </p:blipFill>
                    <p:spPr>
                      <a:xfrm>
                        <a:off x="3309938" y="1665288"/>
                        <a:ext cx="727075" cy="514350"/>
                      </a:xfrm>
                      <a:prstGeom prst="rect">
                        <a:avLst/>
                      </a:prstGeom>
                      <a:noFill/>
                      <a:ln w="38100">
                        <a:noFill/>
                        <a:miter/>
                      </a:ln>
                    </p:spPr>
                  </p:pic>
                </p:oleObj>
              </mc:Fallback>
            </mc:AlternateContent>
          </a:graphicData>
        </a:graphic>
      </p:graphicFrame>
      <p:sp>
        <p:nvSpPr>
          <p:cNvPr id="25659" name="Text Box 59"/>
          <p:cNvSpPr txBox="1"/>
          <p:nvPr/>
        </p:nvSpPr>
        <p:spPr>
          <a:xfrm>
            <a:off x="266700" y="3968750"/>
            <a:ext cx="4017963" cy="519113"/>
          </a:xfrm>
          <a:prstGeom prst="rect">
            <a:avLst/>
          </a:prstGeom>
          <a:noFill/>
          <a:ln w="9525">
            <a:noFill/>
          </a:ln>
        </p:spPr>
        <p:txBody>
          <a:bodyPr>
            <a:spAutoFit/>
          </a:bodyPr>
          <a:p>
            <a:pPr eaLnBrk="0" hangingPunct="0"/>
            <a:r>
              <a:rPr lang="zh-CN" altLang="en-US" sz="2800" b="1" dirty="0">
                <a:solidFill>
                  <a:srgbClr val="FF0066"/>
                </a:solidFill>
                <a:latin typeface="Times New Roman" panose="02020603050405020304" pitchFamily="18" charset="0"/>
              </a:rPr>
              <a:t>（</a:t>
            </a:r>
            <a:r>
              <a:rPr lang="en-US" altLang="zh-CN" sz="2800" b="1" dirty="0">
                <a:solidFill>
                  <a:srgbClr val="FF0066"/>
                </a:solidFill>
                <a:latin typeface="Times New Roman" panose="02020603050405020304" pitchFamily="18" charset="0"/>
              </a:rPr>
              <a:t>3</a:t>
            </a:r>
            <a:r>
              <a:rPr lang="zh-CN" altLang="en-US" sz="2800" b="1" dirty="0">
                <a:solidFill>
                  <a:srgbClr val="FF0066"/>
                </a:solidFill>
                <a:latin typeface="Times New Roman" panose="02020603050405020304" pitchFamily="18" charset="0"/>
              </a:rPr>
              <a:t>） 输出电阻的计算</a:t>
            </a:r>
            <a:endParaRPr lang="zh-CN" altLang="en-US" sz="2800" b="1" baseline="-25000" dirty="0">
              <a:solidFill>
                <a:srgbClr val="FF0066"/>
              </a:solidFill>
              <a:latin typeface="Times New Roman" panose="02020603050405020304" pitchFamily="18" charset="0"/>
            </a:endParaRPr>
          </a:p>
        </p:txBody>
      </p:sp>
      <p:sp>
        <p:nvSpPr>
          <p:cNvPr id="25660" name="Rectangle 60"/>
          <p:cNvSpPr/>
          <p:nvPr/>
        </p:nvSpPr>
        <p:spPr>
          <a:xfrm>
            <a:off x="514350" y="5035550"/>
            <a:ext cx="2590800" cy="519113"/>
          </a:xfrm>
          <a:prstGeom prst="rect">
            <a:avLst/>
          </a:prstGeom>
          <a:noFill/>
          <a:ln w="9525">
            <a:noFill/>
          </a:ln>
        </p:spPr>
        <p:txBody>
          <a:bodyPr>
            <a:spAutoFit/>
          </a:bodyPr>
          <a:p>
            <a:pPr eaLnBrk="0" hangingPunct="0"/>
            <a:r>
              <a:rPr lang="en-US" altLang="zh-CN" sz="2800" b="1" i="1" dirty="0">
                <a:solidFill>
                  <a:srgbClr val="D60093"/>
                </a:solidFill>
                <a:latin typeface="Times New Roman" panose="02020603050405020304" pitchFamily="18" charset="0"/>
                <a:sym typeface="Symbol" panose="05050102010706020507" pitchFamily="18" charset="2"/>
              </a:rPr>
              <a:t> r</a:t>
            </a:r>
            <a:r>
              <a:rPr lang="en-US" altLang="zh-CN" sz="2800" b="1" baseline="-25000" dirty="0">
                <a:solidFill>
                  <a:srgbClr val="D60093"/>
                </a:solidFill>
                <a:latin typeface="Times New Roman" panose="02020603050405020304" pitchFamily="18" charset="0"/>
              </a:rPr>
              <a:t>o</a:t>
            </a:r>
            <a:r>
              <a:rPr lang="en-US" altLang="zh-CN" sz="2800" b="1" baseline="-25000" dirty="0">
                <a:solidFill>
                  <a:srgbClr val="D60093"/>
                </a:solidFill>
                <a:latin typeface="Times New Roman" panose="02020603050405020304" pitchFamily="18" charset="0"/>
                <a:sym typeface="Symbol" panose="05050102010706020507" pitchFamily="18" charset="2"/>
              </a:rPr>
              <a:t></a:t>
            </a:r>
            <a:r>
              <a:rPr lang="en-US" altLang="zh-CN" sz="2800" b="1" dirty="0">
                <a:solidFill>
                  <a:srgbClr val="D60093"/>
                </a:solidFill>
                <a:latin typeface="Times New Roman" panose="02020603050405020304" pitchFamily="18" charset="0"/>
                <a:sym typeface="Symbol" panose="05050102010706020507" pitchFamily="18" charset="2"/>
              </a:rPr>
              <a:t></a:t>
            </a:r>
            <a:r>
              <a:rPr lang="en-US" altLang="zh-CN" sz="2800" b="1" i="1" dirty="0">
                <a:solidFill>
                  <a:srgbClr val="D60093"/>
                </a:solidFill>
                <a:latin typeface="Times New Roman" panose="02020603050405020304" pitchFamily="18" charset="0"/>
              </a:rPr>
              <a:t> R</a:t>
            </a:r>
            <a:r>
              <a:rPr lang="en-US" altLang="zh-CN" sz="2800" b="1" baseline="-25000" dirty="0">
                <a:solidFill>
                  <a:srgbClr val="D60093"/>
                </a:solidFill>
                <a:latin typeface="Times New Roman" panose="02020603050405020304" pitchFamily="18" charset="0"/>
              </a:rPr>
              <a:t>C</a:t>
            </a:r>
            <a:endParaRPr lang="en-US" altLang="zh-CN" sz="2800" b="1" baseline="-25000" dirty="0">
              <a:solidFill>
                <a:srgbClr val="D60093"/>
              </a:solidFill>
              <a:latin typeface="Times New Roman" panose="02020603050405020304" pitchFamily="18" charset="0"/>
            </a:endParaRPr>
          </a:p>
        </p:txBody>
      </p:sp>
      <p:grpSp>
        <p:nvGrpSpPr>
          <p:cNvPr id="6" name="Group 61"/>
          <p:cNvGrpSpPr/>
          <p:nvPr/>
        </p:nvGrpSpPr>
        <p:grpSpPr>
          <a:xfrm>
            <a:off x="7681913" y="3148013"/>
            <a:ext cx="541337" cy="919162"/>
            <a:chOff x="4776" y="1884"/>
            <a:chExt cx="341" cy="579"/>
          </a:xfrm>
        </p:grpSpPr>
        <p:grpSp>
          <p:nvGrpSpPr>
            <p:cNvPr id="457790" name="Group 62"/>
            <p:cNvGrpSpPr/>
            <p:nvPr/>
          </p:nvGrpSpPr>
          <p:grpSpPr>
            <a:xfrm>
              <a:off x="4824" y="1884"/>
              <a:ext cx="144" cy="288"/>
              <a:chOff x="4176" y="1488"/>
              <a:chExt cx="240" cy="288"/>
            </a:xfrm>
          </p:grpSpPr>
          <p:sp>
            <p:nvSpPr>
              <p:cNvPr id="457791" name="Line 63"/>
              <p:cNvSpPr/>
              <p:nvPr/>
            </p:nvSpPr>
            <p:spPr>
              <a:xfrm>
                <a:off x="4416" y="1488"/>
                <a:ext cx="0" cy="288"/>
              </a:xfrm>
              <a:prstGeom prst="line">
                <a:avLst/>
              </a:prstGeom>
              <a:ln w="28575" cap="flat" cmpd="sng">
                <a:solidFill>
                  <a:srgbClr val="FF0066"/>
                </a:solidFill>
                <a:prstDash val="solid"/>
                <a:headEnd type="none" w="med" len="med"/>
                <a:tailEnd type="none" w="med" len="med"/>
              </a:ln>
            </p:spPr>
          </p:sp>
          <p:sp>
            <p:nvSpPr>
              <p:cNvPr id="457792" name="Line 64"/>
              <p:cNvSpPr/>
              <p:nvPr/>
            </p:nvSpPr>
            <p:spPr>
              <a:xfrm flipH="1">
                <a:off x="4176" y="1488"/>
                <a:ext cx="240" cy="0"/>
              </a:xfrm>
              <a:prstGeom prst="line">
                <a:avLst/>
              </a:prstGeom>
              <a:ln w="28575" cap="flat" cmpd="sng">
                <a:solidFill>
                  <a:srgbClr val="FF0066"/>
                </a:solidFill>
                <a:prstDash val="solid"/>
                <a:headEnd type="none" w="med" len="med"/>
                <a:tailEnd type="triangle" w="med" len="med"/>
              </a:ln>
            </p:spPr>
          </p:sp>
        </p:grpSp>
        <p:sp>
          <p:nvSpPr>
            <p:cNvPr id="457793" name="Rectangle 65"/>
            <p:cNvSpPr/>
            <p:nvPr/>
          </p:nvSpPr>
          <p:spPr>
            <a:xfrm>
              <a:off x="4776" y="2136"/>
              <a:ext cx="341" cy="327"/>
            </a:xfrm>
            <a:prstGeom prst="rect">
              <a:avLst/>
            </a:prstGeom>
            <a:solidFill>
              <a:srgbClr val="FF0066"/>
            </a:solidFill>
            <a:ln w="9525">
              <a:noFill/>
            </a:ln>
          </p:spPr>
          <p:txBody>
            <a:bodyPr wrap="none">
              <a:spAutoFit/>
            </a:bodyPr>
            <a:p>
              <a:pPr eaLnBrk="0" hangingPunct="0"/>
              <a:r>
                <a:rPr lang="en-US" altLang="zh-CN" sz="2800" b="1" i="1" dirty="0">
                  <a:solidFill>
                    <a:schemeClr val="bg1"/>
                  </a:solidFill>
                  <a:latin typeface="Times New Roman" panose="02020603050405020304" pitchFamily="18" charset="0"/>
                </a:rPr>
                <a:t>R</a:t>
              </a:r>
              <a:r>
                <a:rPr lang="en-US" altLang="zh-CN" sz="2800" b="1" baseline="-25000" dirty="0">
                  <a:solidFill>
                    <a:schemeClr val="bg1"/>
                  </a:solidFill>
                  <a:latin typeface="Times New Roman" panose="02020603050405020304" pitchFamily="18" charset="0"/>
                </a:rPr>
                <a:t>o</a:t>
              </a:r>
              <a:endParaRPr lang="en-US" altLang="zh-CN" sz="2800" b="1" baseline="-25000" dirty="0">
                <a:solidFill>
                  <a:schemeClr val="bg1"/>
                </a:solidFill>
                <a:latin typeface="Times New Roman" panose="02020603050405020304" pitchFamily="18" charset="0"/>
              </a:endParaRPr>
            </a:p>
          </p:txBody>
        </p:sp>
      </p:grpSp>
      <p:graphicFrame>
        <p:nvGraphicFramePr>
          <p:cNvPr id="457794" name="Object 66"/>
          <p:cNvGraphicFramePr/>
          <p:nvPr/>
        </p:nvGraphicFramePr>
        <p:xfrm>
          <a:off x="630238" y="4643438"/>
          <a:ext cx="3959225" cy="366712"/>
        </p:xfrm>
        <a:graphic>
          <a:graphicData uri="http://schemas.openxmlformats.org/presentationml/2006/ole">
            <mc:AlternateContent xmlns:mc="http://schemas.openxmlformats.org/markup-compatibility/2006">
              <mc:Choice xmlns:v="urn:schemas-microsoft-com:vml" Requires="v">
                <p:oleObj spid="_x0000_s3264" name="" r:id="rId21" imgW="4811395" imgH="444500" progId="Equation.3">
                  <p:embed/>
                </p:oleObj>
              </mc:Choice>
              <mc:Fallback>
                <p:oleObj name="" r:id="rId21" imgW="4811395" imgH="444500" progId="Equation.3">
                  <p:embed/>
                  <p:pic>
                    <p:nvPicPr>
                      <p:cNvPr id="0" name="图片 3263"/>
                      <p:cNvPicPr/>
                      <p:nvPr/>
                    </p:nvPicPr>
                    <p:blipFill>
                      <a:blip r:embed="rId22"/>
                      <a:stretch>
                        <a:fillRect/>
                      </a:stretch>
                    </p:blipFill>
                    <p:spPr>
                      <a:xfrm>
                        <a:off x="630238" y="4643438"/>
                        <a:ext cx="3959225" cy="366712"/>
                      </a:xfrm>
                      <a:prstGeom prst="rect">
                        <a:avLst/>
                      </a:prstGeom>
                      <a:noFill/>
                      <a:ln w="38100">
                        <a:noFill/>
                        <a:miter/>
                      </a:ln>
                    </p:spPr>
                  </p:pic>
                </p:oleObj>
              </mc:Fallback>
            </mc:AlternateContent>
          </a:graphicData>
        </a:graphic>
      </p:graphicFrame>
      <p:sp>
        <p:nvSpPr>
          <p:cNvPr id="25667" name="Text Box 67"/>
          <p:cNvSpPr txBox="1"/>
          <p:nvPr/>
        </p:nvSpPr>
        <p:spPr>
          <a:xfrm>
            <a:off x="469900" y="5651500"/>
            <a:ext cx="8075613" cy="946150"/>
          </a:xfrm>
          <a:prstGeom prst="rect">
            <a:avLst/>
          </a:prstGeom>
          <a:noFill/>
          <a:ln w="25400">
            <a:noFill/>
          </a:ln>
        </p:spPr>
        <p:txBody>
          <a:bodyPr>
            <a:spAutoFit/>
          </a:bodyPr>
          <a:p>
            <a:r>
              <a:rPr lang="en-US" altLang="zh-CN" sz="2800" b="1" i="1" dirty="0">
                <a:solidFill>
                  <a:srgbClr val="3333CC"/>
                </a:solidFill>
                <a:latin typeface="Times New Roman" panose="02020603050405020304" pitchFamily="18" charset="0"/>
              </a:rPr>
              <a:t>         R</a:t>
            </a:r>
            <a:r>
              <a:rPr lang="en-US" altLang="zh-CN" sz="2800" b="1" baseline="-25000" dirty="0">
                <a:solidFill>
                  <a:srgbClr val="3333CC"/>
                </a:solidFill>
                <a:latin typeface="Times New Roman" panose="02020603050405020304" pitchFamily="18" charset="0"/>
              </a:rPr>
              <a:t>C</a:t>
            </a:r>
            <a:r>
              <a:rPr lang="zh-CN" altLang="en-US" sz="2800" b="1" dirty="0">
                <a:solidFill>
                  <a:srgbClr val="3333CC"/>
                </a:solidFill>
                <a:latin typeface="Times New Roman" panose="02020603050405020304" pitchFamily="18" charset="0"/>
              </a:rPr>
              <a:t>一般为几千欧，因此，这种基本放大电路的输出电阻较高。</a:t>
            </a:r>
            <a:endParaRPr lang="zh-CN" altLang="en-US" sz="2800" b="1" dirty="0">
              <a:solidFill>
                <a:srgbClr val="3333CC"/>
              </a:solidFill>
              <a:latin typeface="Times New Roman" panose="02020603050405020304" pitchFamily="18" charset="0"/>
            </a:endParaRPr>
          </a:p>
        </p:txBody>
      </p:sp>
      <p:sp>
        <p:nvSpPr>
          <p:cNvPr id="25668" name="Rectangle 68"/>
          <p:cNvSpPr/>
          <p:nvPr/>
        </p:nvSpPr>
        <p:spPr>
          <a:xfrm>
            <a:off x="4705350" y="4540250"/>
            <a:ext cx="3398838" cy="519113"/>
          </a:xfrm>
          <a:prstGeom prst="rect">
            <a:avLst/>
          </a:prstGeom>
          <a:noFill/>
          <a:ln w="9525">
            <a:noFill/>
          </a:ln>
        </p:spPr>
        <p:txBody>
          <a:bodyPr wrap="none">
            <a:spAutoFit/>
          </a:bodyPr>
          <a:p>
            <a:r>
              <a:rPr lang="zh-CN" altLang="en-US" sz="2800" b="1" dirty="0">
                <a:solidFill>
                  <a:srgbClr val="3333CC"/>
                </a:solidFill>
                <a:latin typeface="Times New Roman" panose="02020603050405020304" pitchFamily="18" charset="0"/>
              </a:rPr>
              <a:t>受控源相当于开路。</a:t>
            </a:r>
            <a:endParaRPr lang="zh-CN" altLang="en-US" sz="2800" b="1" dirty="0">
              <a:solidFill>
                <a:srgbClr val="3333CC"/>
              </a:solidFill>
              <a:latin typeface="Times New Roman" panose="02020603050405020304" pitchFamily="18" charset="0"/>
            </a:endParaRPr>
          </a:p>
        </p:txBody>
      </p:sp>
      <p:sp>
        <p:nvSpPr>
          <p:cNvPr id="25669" name="Rectangle 69"/>
          <p:cNvSpPr/>
          <p:nvPr/>
        </p:nvSpPr>
        <p:spPr>
          <a:xfrm>
            <a:off x="323850" y="2420938"/>
            <a:ext cx="4011613" cy="1433512"/>
          </a:xfrm>
          <a:prstGeom prst="rect">
            <a:avLst/>
          </a:prstGeom>
          <a:noFill/>
          <a:ln w="9525">
            <a:noFill/>
          </a:ln>
        </p:spPr>
        <p:txBody>
          <a:bodyPr>
            <a:spAutoFit/>
          </a:bodyPr>
          <a:p>
            <a:r>
              <a:rPr lang="zh-CN" altLang="en-US" sz="2800" b="1" dirty="0">
                <a:solidFill>
                  <a:srgbClr val="3333CC"/>
                </a:solidFill>
                <a:latin typeface="Times New Roman" panose="02020603050405020304" pitchFamily="18" charset="0"/>
              </a:rPr>
              <a:t>晶体管的输入电阻</a:t>
            </a:r>
            <a:r>
              <a:rPr lang="en-US" altLang="zh-CN" sz="3200" b="1" i="1" dirty="0">
                <a:solidFill>
                  <a:srgbClr val="D60093"/>
                </a:solidFill>
                <a:latin typeface="Times New Roman" panose="02020603050405020304" pitchFamily="18" charset="0"/>
              </a:rPr>
              <a:t>r</a:t>
            </a:r>
            <a:r>
              <a:rPr lang="en-US" altLang="zh-CN" sz="2800" b="1" baseline="-25000" dirty="0">
                <a:solidFill>
                  <a:srgbClr val="D60093"/>
                </a:solidFill>
                <a:latin typeface="Times New Roman" panose="02020603050405020304" pitchFamily="18" charset="0"/>
              </a:rPr>
              <a:t>be</a:t>
            </a:r>
            <a:r>
              <a:rPr lang="zh-CN" altLang="en-US" sz="2800" b="1" dirty="0">
                <a:solidFill>
                  <a:srgbClr val="3333CC"/>
                </a:solidFill>
                <a:latin typeface="Times New Roman" panose="02020603050405020304" pitchFamily="18" charset="0"/>
              </a:rPr>
              <a:t>比较小，所以基本放大电路的输入电阻不高。</a:t>
            </a:r>
            <a:endParaRPr lang="zh-CN" altLang="en-US" sz="2800" b="1" dirty="0">
              <a:solidFill>
                <a:srgbClr val="3333CC"/>
              </a:solidFill>
              <a:latin typeface="Times New Roman" panose="02020603050405020304" pitchFamily="18" charset="0"/>
            </a:endParaRPr>
          </a:p>
        </p:txBody>
      </p:sp>
      <p:sp>
        <p:nvSpPr>
          <p:cNvPr id="7" name="页脚占位符 4"/>
          <p:cNvSpPr txBox="1">
            <a:spLocks noGrp="1"/>
          </p:cNvSpPr>
          <p:nvPr>
            <p:custDataLst>
              <p:tags r:id="rId2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602">
                                            <p:txEl>
                                              <p:charRg st="0" end="15"/>
                                            </p:txEl>
                                          </p:spTgt>
                                        </p:tgtEl>
                                        <p:attrNameLst>
                                          <p:attrName>style.visibility</p:attrName>
                                        </p:attrNameLst>
                                      </p:cBhvr>
                                      <p:to>
                                        <p:strVal val="visible"/>
                                      </p:to>
                                    </p:set>
                                    <p:animEffect transition="in" filter="wipe(left)">
                                      <p:cBhvr>
                                        <p:cTn id="12" dur="500"/>
                                        <p:tgtEl>
                                          <p:spTgt spid="25602">
                                            <p:txEl>
                                              <p:charRg st="0" end="1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57731"/>
                                        </p:tgtEl>
                                        <p:attrNameLst>
                                          <p:attrName>style.visibility</p:attrName>
                                        </p:attrNameLst>
                                      </p:cBhvr>
                                      <p:to>
                                        <p:strVal val="visible"/>
                                      </p:to>
                                    </p:set>
                                    <p:animEffect transition="in" filter="wipe(left)">
                                      <p:cBhvr>
                                        <p:cTn id="22" dur="500"/>
                                        <p:tgtEl>
                                          <p:spTgt spid="4577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57785"/>
                                        </p:tgtEl>
                                        <p:attrNameLst>
                                          <p:attrName>style.visibility</p:attrName>
                                        </p:attrNameLst>
                                      </p:cBhvr>
                                      <p:to>
                                        <p:strVal val="visible"/>
                                      </p:to>
                                    </p:set>
                                    <p:animEffect transition="in" filter="wipe(left)">
                                      <p:cBhvr>
                                        <p:cTn id="27" dur="500"/>
                                        <p:tgtEl>
                                          <p:spTgt spid="45778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57786"/>
                                        </p:tgtEl>
                                        <p:attrNameLst>
                                          <p:attrName>style.visibility</p:attrName>
                                        </p:attrNameLst>
                                      </p:cBhvr>
                                      <p:to>
                                        <p:strVal val="visible"/>
                                      </p:to>
                                    </p:set>
                                    <p:animEffect transition="in" filter="wipe(left)">
                                      <p:cBhvr>
                                        <p:cTn id="32" dur="500"/>
                                        <p:tgtEl>
                                          <p:spTgt spid="45778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25669">
                                            <p:txEl>
                                              <p:charRg st="0" end="32"/>
                                            </p:txEl>
                                          </p:spTgt>
                                        </p:tgtEl>
                                        <p:attrNameLst>
                                          <p:attrName>style.visibility</p:attrName>
                                        </p:attrNameLst>
                                      </p:cBhvr>
                                      <p:to>
                                        <p:strVal val="visible"/>
                                      </p:to>
                                    </p:set>
                                    <p:animEffect transition="in" filter="wipe(left)">
                                      <p:cBhvr>
                                        <p:cTn id="37" dur="300"/>
                                        <p:tgtEl>
                                          <p:spTgt spid="25669">
                                            <p:txEl>
                                              <p:charRg st="0" end="3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5659">
                                            <p:txEl>
                                              <p:charRg st="0" end="12"/>
                                            </p:txEl>
                                          </p:spTgt>
                                        </p:tgtEl>
                                        <p:attrNameLst>
                                          <p:attrName>style.visibility</p:attrName>
                                        </p:attrNameLst>
                                      </p:cBhvr>
                                      <p:to>
                                        <p:strVal val="visible"/>
                                      </p:to>
                                    </p:set>
                                    <p:animEffect transition="in" filter="wipe(left)">
                                      <p:cBhvr>
                                        <p:cTn id="42" dur="500"/>
                                        <p:tgtEl>
                                          <p:spTgt spid="25659">
                                            <p:txEl>
                                              <p:charRg st="0" end="1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righ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57794"/>
                                        </p:tgtEl>
                                        <p:attrNameLst>
                                          <p:attrName>style.visibility</p:attrName>
                                        </p:attrNameLst>
                                      </p:cBhvr>
                                      <p:to>
                                        <p:strVal val="visible"/>
                                      </p:to>
                                    </p:set>
                                    <p:animEffect transition="in" filter="wipe(left)">
                                      <p:cBhvr>
                                        <p:cTn id="52" dur="500"/>
                                        <p:tgtEl>
                                          <p:spTgt spid="45779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5668">
                                            <p:txEl>
                                              <p:charRg st="0" end="10"/>
                                            </p:txEl>
                                          </p:spTgt>
                                        </p:tgtEl>
                                        <p:attrNameLst>
                                          <p:attrName>style.visibility</p:attrName>
                                        </p:attrNameLst>
                                      </p:cBhvr>
                                      <p:to>
                                        <p:strVal val="visible"/>
                                      </p:to>
                                    </p:set>
                                    <p:animEffect transition="in" filter="wipe(left)">
                                      <p:cBhvr>
                                        <p:cTn id="57" dur="500"/>
                                        <p:tgtEl>
                                          <p:spTgt spid="25668">
                                            <p:txEl>
                                              <p:charRg st="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5660">
                                            <p:txEl>
                                              <p:charRg st="0" end="10"/>
                                            </p:txEl>
                                          </p:spTgt>
                                        </p:tgtEl>
                                        <p:attrNameLst>
                                          <p:attrName>style.visibility</p:attrName>
                                        </p:attrNameLst>
                                      </p:cBhvr>
                                      <p:to>
                                        <p:strVal val="visible"/>
                                      </p:to>
                                    </p:set>
                                    <p:animEffect transition="in" filter="wipe(left)">
                                      <p:cBhvr>
                                        <p:cTn id="62" dur="500"/>
                                        <p:tgtEl>
                                          <p:spTgt spid="25660">
                                            <p:txEl>
                                              <p:charRg st="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25667">
                                            <p:txEl>
                                              <p:charRg st="0" end="38"/>
                                            </p:txEl>
                                          </p:spTgt>
                                        </p:tgtEl>
                                        <p:attrNameLst>
                                          <p:attrName>style.visibility</p:attrName>
                                        </p:attrNameLst>
                                      </p:cBhvr>
                                      <p:to>
                                        <p:strVal val="visible"/>
                                      </p:to>
                                    </p:set>
                                    <p:animEffect transition="in" filter="wipe(left)">
                                      <p:cBhvr>
                                        <p:cTn id="67" dur="300"/>
                                        <p:tgtEl>
                                          <p:spTgt spid="25667">
                                            <p:txEl>
                                              <p:charRg st="0" end="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p:bldP spid="25659" grpId="0" build="p"/>
      <p:bldP spid="25660" grpId="0" build="p"/>
      <p:bldP spid="25667" grpId="0" build="p"/>
      <p:bldP spid="25668" grpId="0" build="p"/>
      <p:bldP spid="25669"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8850" name="Text Box 2"/>
          <p:cNvSpPr txBox="1"/>
          <p:nvPr/>
        </p:nvSpPr>
        <p:spPr>
          <a:xfrm>
            <a:off x="247650" y="533400"/>
            <a:ext cx="8623300" cy="946150"/>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例</a:t>
            </a:r>
            <a:r>
              <a:rPr lang="en-US" altLang="zh-CN" sz="2800" b="1" dirty="0">
                <a:solidFill>
                  <a:srgbClr val="FF0066"/>
                </a:solidFill>
                <a:latin typeface="Times New Roman" panose="02020603050405020304" pitchFamily="18" charset="0"/>
              </a:rPr>
              <a:t>: </a:t>
            </a:r>
            <a:r>
              <a:rPr lang="en-US" altLang="zh-CN" sz="2800" b="1" i="1" dirty="0">
                <a:latin typeface="Times New Roman" panose="02020603050405020304" pitchFamily="18" charset="0"/>
                <a:sym typeface="Symbol" panose="05050102010706020507" pitchFamily="18" charset="2"/>
              </a:rPr>
              <a:t> </a:t>
            </a:r>
            <a:r>
              <a:rPr lang="en-US" altLang="zh-CN" sz="2800" b="1" dirty="0">
                <a:latin typeface="Times New Roman" panose="02020603050405020304" pitchFamily="18" charset="0"/>
                <a:sym typeface="Symbol" panose="05050102010706020507" pitchFamily="18" charset="2"/>
              </a:rPr>
              <a:t>= 100</a:t>
            </a:r>
            <a:r>
              <a:rPr lang="zh-CN" altLang="en-US" sz="2800" b="1" dirty="0">
                <a:latin typeface="Times New Roman" panose="02020603050405020304" pitchFamily="18" charset="0"/>
                <a:sym typeface="Symbol" panose="05050102010706020507" pitchFamily="18" charset="2"/>
              </a:rPr>
              <a:t>，</a:t>
            </a:r>
            <a:r>
              <a:rPr lang="en-US" altLang="zh-CN" sz="2800" b="1" i="1" dirty="0">
                <a:latin typeface="Times New Roman" panose="02020603050405020304" pitchFamily="18" charset="0"/>
              </a:rPr>
              <a:t>u</a:t>
            </a:r>
            <a:r>
              <a:rPr lang="en-US" altLang="zh-CN" sz="2800" b="1" baseline="-30000" dirty="0">
                <a:latin typeface="Times New Roman" panose="02020603050405020304" pitchFamily="18" charset="0"/>
              </a:rPr>
              <a:t>S</a:t>
            </a:r>
            <a:r>
              <a:rPr lang="en-US" altLang="zh-CN" sz="2800" b="1" i="1" baseline="-30000" dirty="0">
                <a:latin typeface="Times New Roman" panose="02020603050405020304" pitchFamily="18" charset="0"/>
              </a:rPr>
              <a:t>  </a:t>
            </a:r>
            <a:r>
              <a:rPr lang="en-US" altLang="zh-CN" sz="2800" b="1" dirty="0">
                <a:latin typeface="Times New Roman" panose="02020603050405020304" pitchFamily="18" charset="0"/>
              </a:rPr>
              <a:t>= 10sin </a:t>
            </a:r>
            <a:r>
              <a:rPr lang="en-US" altLang="zh-CN" sz="2800" b="1" i="1" dirty="0">
                <a:latin typeface="Times New Roman" panose="02020603050405020304" pitchFamily="18" charset="0"/>
                <a:sym typeface="Symbol" panose="05050102010706020507" pitchFamily="18" charset="2"/>
              </a:rPr>
              <a:t>t </a:t>
            </a:r>
            <a:r>
              <a:rPr lang="en-US" altLang="zh-CN" sz="2800" b="1" dirty="0">
                <a:latin typeface="Times New Roman" panose="02020603050405020304" pitchFamily="18" charset="0"/>
                <a:sym typeface="Symbol" panose="05050102010706020507" pitchFamily="18" charset="2"/>
              </a:rPr>
              <a:t>(mV)</a:t>
            </a:r>
            <a:r>
              <a:rPr lang="zh-CN" altLang="en-US" sz="2800" b="1" dirty="0">
                <a:latin typeface="Times New Roman" panose="02020603050405020304" pitchFamily="18" charset="0"/>
                <a:sym typeface="Symbol" panose="05050102010706020507" pitchFamily="18" charset="2"/>
              </a:rPr>
              <a:t>，求</a:t>
            </a:r>
            <a:r>
              <a:rPr lang="zh-CN" altLang="en-US" sz="2800" b="1" dirty="0">
                <a:latin typeface="Times New Roman" panose="02020603050405020304" pitchFamily="18" charset="0"/>
              </a:rPr>
              <a:t>叠加在</a:t>
            </a:r>
            <a:r>
              <a:rPr lang="zh-CN" altLang="en-US" sz="2800" b="1" dirty="0">
                <a:latin typeface="宋体" panose="02010600030101010101" pitchFamily="2" charset="-122"/>
              </a:rPr>
              <a:t>“</a:t>
            </a:r>
            <a:r>
              <a:rPr lang="en-US" altLang="zh-CN" sz="2800" b="1" i="1" dirty="0">
                <a:latin typeface="Times New Roman" panose="02020603050405020304" pitchFamily="18" charset="0"/>
              </a:rPr>
              <a:t>Q</a:t>
            </a:r>
            <a:r>
              <a:rPr lang="en-US" altLang="zh-CN" sz="2800" b="1" dirty="0">
                <a:latin typeface="宋体" panose="02010600030101010101" pitchFamily="2" charset="-122"/>
              </a:rPr>
              <a:t>”</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点上的各交流量。</a:t>
            </a:r>
            <a:endParaRPr lang="zh-CN" altLang="en-US" sz="2800" b="1" dirty="0">
              <a:latin typeface="Times New Roman" panose="02020603050405020304" pitchFamily="18" charset="0"/>
            </a:endParaRPr>
          </a:p>
        </p:txBody>
      </p:sp>
      <p:grpSp>
        <p:nvGrpSpPr>
          <p:cNvPr id="2" name="Group 3"/>
          <p:cNvGrpSpPr/>
          <p:nvPr/>
        </p:nvGrpSpPr>
        <p:grpSpPr>
          <a:xfrm>
            <a:off x="1943100" y="936625"/>
            <a:ext cx="4552950" cy="2400300"/>
            <a:chOff x="741" y="2066"/>
            <a:chExt cx="2868" cy="1512"/>
          </a:xfrm>
        </p:grpSpPr>
        <p:sp>
          <p:nvSpPr>
            <p:cNvPr id="458756" name="Text Box 4"/>
            <p:cNvSpPr txBox="1"/>
            <p:nvPr/>
          </p:nvSpPr>
          <p:spPr>
            <a:xfrm>
              <a:off x="3322" y="2362"/>
              <a:ext cx="287" cy="1208"/>
            </a:xfrm>
            <a:prstGeom prst="rect">
              <a:avLst/>
            </a:prstGeom>
            <a:noFill/>
            <a:ln w="25400">
              <a:noFill/>
            </a:ln>
          </p:spPr>
          <p:txBody>
            <a:bodyPr wrap="none">
              <a:spAutoFit/>
            </a:bodyPr>
            <a:p>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endParaRPr lang="en-US" altLang="zh-CN" b="1" dirty="0">
                <a:solidFill>
                  <a:srgbClr val="FF0066"/>
                </a:solidFill>
                <a:latin typeface="Times New Roman" panose="02020603050405020304" pitchFamily="18" charset="0"/>
              </a:endParaRPr>
            </a:p>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o</a:t>
              </a:r>
              <a:endParaRPr lang="en-US" altLang="zh-CN" b="1" baseline="-25000" dirty="0">
                <a:solidFill>
                  <a:srgbClr val="FF0066"/>
                </a:solidFill>
                <a:latin typeface="Times New Roman" panose="02020603050405020304" pitchFamily="18" charset="0"/>
              </a:endParaRPr>
            </a:p>
            <a:p>
              <a:endParaRPr lang="en-US" altLang="zh-CN" b="1" dirty="0">
                <a:solidFill>
                  <a:srgbClr val="FF0066"/>
                </a:solidFill>
                <a:latin typeface="Times New Roman" panose="02020603050405020304" pitchFamily="18" charset="0"/>
              </a:endParaRPr>
            </a:p>
            <a:p>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58757" name="Line 5"/>
            <p:cNvSpPr/>
            <p:nvPr/>
          </p:nvSpPr>
          <p:spPr>
            <a:xfrm>
              <a:off x="2162" y="2419"/>
              <a:ext cx="0" cy="263"/>
            </a:xfrm>
            <a:prstGeom prst="line">
              <a:avLst/>
            </a:prstGeom>
            <a:ln w="28575" cap="flat" cmpd="sng">
              <a:solidFill>
                <a:schemeClr val="tx1"/>
              </a:solidFill>
              <a:prstDash val="solid"/>
              <a:headEnd type="none" w="med" len="med"/>
              <a:tailEnd type="none" w="med" len="med"/>
            </a:ln>
          </p:spPr>
        </p:sp>
        <p:sp>
          <p:nvSpPr>
            <p:cNvPr id="458758" name="Line 6"/>
            <p:cNvSpPr/>
            <p:nvPr/>
          </p:nvSpPr>
          <p:spPr>
            <a:xfrm>
              <a:off x="1963" y="2711"/>
              <a:ext cx="0" cy="263"/>
            </a:xfrm>
            <a:prstGeom prst="line">
              <a:avLst/>
            </a:prstGeom>
            <a:ln w="28575" cap="flat" cmpd="sng">
              <a:solidFill>
                <a:schemeClr val="tx1"/>
              </a:solidFill>
              <a:prstDash val="solid"/>
              <a:headEnd type="none" w="med" len="med"/>
              <a:tailEnd type="none" w="med" len="med"/>
            </a:ln>
          </p:spPr>
        </p:sp>
        <p:sp>
          <p:nvSpPr>
            <p:cNvPr id="458759" name="Line 7"/>
            <p:cNvSpPr/>
            <p:nvPr/>
          </p:nvSpPr>
          <p:spPr>
            <a:xfrm flipV="1">
              <a:off x="1963" y="2666"/>
              <a:ext cx="208" cy="133"/>
            </a:xfrm>
            <a:prstGeom prst="line">
              <a:avLst/>
            </a:prstGeom>
            <a:ln w="28575" cap="flat" cmpd="sng">
              <a:solidFill>
                <a:schemeClr val="tx1"/>
              </a:solidFill>
              <a:prstDash val="solid"/>
              <a:headEnd type="none" w="med" len="med"/>
              <a:tailEnd type="none" w="med" len="med"/>
            </a:ln>
          </p:spPr>
        </p:sp>
        <p:sp>
          <p:nvSpPr>
            <p:cNvPr id="458760" name="Line 8"/>
            <p:cNvSpPr/>
            <p:nvPr/>
          </p:nvSpPr>
          <p:spPr>
            <a:xfrm>
              <a:off x="1963" y="2886"/>
              <a:ext cx="247" cy="91"/>
            </a:xfrm>
            <a:prstGeom prst="line">
              <a:avLst/>
            </a:prstGeom>
            <a:ln w="28575" cap="flat" cmpd="sng">
              <a:solidFill>
                <a:schemeClr val="tx1"/>
              </a:solidFill>
              <a:prstDash val="solid"/>
              <a:headEnd type="none" w="med" len="med"/>
              <a:tailEnd type="stealth" w="med" len="lg"/>
            </a:ln>
          </p:spPr>
        </p:sp>
        <p:sp>
          <p:nvSpPr>
            <p:cNvPr id="458761" name="Line 9"/>
            <p:cNvSpPr/>
            <p:nvPr/>
          </p:nvSpPr>
          <p:spPr>
            <a:xfrm flipH="1" flipV="1">
              <a:off x="1584" y="2860"/>
              <a:ext cx="391" cy="3"/>
            </a:xfrm>
            <a:prstGeom prst="line">
              <a:avLst/>
            </a:prstGeom>
            <a:ln w="25400" cap="flat" cmpd="sng">
              <a:solidFill>
                <a:schemeClr val="tx1"/>
              </a:solidFill>
              <a:prstDash val="solid"/>
              <a:headEnd type="none" w="med" len="med"/>
              <a:tailEnd type="none" w="med" len="med"/>
            </a:ln>
          </p:spPr>
        </p:sp>
        <p:sp>
          <p:nvSpPr>
            <p:cNvPr id="458762" name="Line 10"/>
            <p:cNvSpPr/>
            <p:nvPr/>
          </p:nvSpPr>
          <p:spPr>
            <a:xfrm>
              <a:off x="1595" y="3466"/>
              <a:ext cx="1134" cy="0"/>
            </a:xfrm>
            <a:prstGeom prst="line">
              <a:avLst/>
            </a:prstGeom>
            <a:ln w="25400" cap="flat" cmpd="sng">
              <a:solidFill>
                <a:schemeClr val="tx1"/>
              </a:solidFill>
              <a:prstDash val="solid"/>
              <a:headEnd type="none" w="med" len="med"/>
              <a:tailEnd type="none" w="med" len="med"/>
            </a:ln>
          </p:spPr>
        </p:sp>
        <p:sp>
          <p:nvSpPr>
            <p:cNvPr id="458763" name="Text Box 11"/>
            <p:cNvSpPr txBox="1"/>
            <p:nvPr/>
          </p:nvSpPr>
          <p:spPr>
            <a:xfrm>
              <a:off x="1084" y="3028"/>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58764" name="Line 12"/>
            <p:cNvSpPr/>
            <p:nvPr/>
          </p:nvSpPr>
          <p:spPr>
            <a:xfrm>
              <a:off x="2162" y="2420"/>
              <a:ext cx="567" cy="0"/>
            </a:xfrm>
            <a:prstGeom prst="line">
              <a:avLst/>
            </a:prstGeom>
            <a:ln w="28575" cap="flat" cmpd="sng">
              <a:solidFill>
                <a:schemeClr val="tx1"/>
              </a:solidFill>
              <a:prstDash val="solid"/>
              <a:headEnd type="none" w="med" len="med"/>
              <a:tailEnd type="none" w="med" len="med"/>
            </a:ln>
          </p:spPr>
        </p:sp>
        <p:sp>
          <p:nvSpPr>
            <p:cNvPr id="458765" name="Line 13"/>
            <p:cNvSpPr/>
            <p:nvPr/>
          </p:nvSpPr>
          <p:spPr>
            <a:xfrm>
              <a:off x="2177" y="2977"/>
              <a:ext cx="0" cy="601"/>
            </a:xfrm>
            <a:prstGeom prst="line">
              <a:avLst/>
            </a:prstGeom>
            <a:ln w="25400" cap="flat" cmpd="sng">
              <a:solidFill>
                <a:schemeClr val="tx1"/>
              </a:solidFill>
              <a:prstDash val="solid"/>
              <a:headEnd type="none" w="med" len="med"/>
              <a:tailEnd type="none" w="med" len="med"/>
            </a:ln>
          </p:spPr>
        </p:sp>
        <p:sp>
          <p:nvSpPr>
            <p:cNvPr id="458766" name="Line 14"/>
            <p:cNvSpPr/>
            <p:nvPr/>
          </p:nvSpPr>
          <p:spPr>
            <a:xfrm>
              <a:off x="1518" y="2802"/>
              <a:ext cx="367" cy="0"/>
            </a:xfrm>
            <a:prstGeom prst="line">
              <a:avLst/>
            </a:prstGeom>
            <a:ln w="28575" cap="flat" cmpd="sng">
              <a:solidFill>
                <a:srgbClr val="FF0066"/>
              </a:solidFill>
              <a:prstDash val="solid"/>
              <a:headEnd type="none" w="med" len="med"/>
              <a:tailEnd type="stealth" w="med" len="med"/>
            </a:ln>
          </p:spPr>
        </p:sp>
        <p:sp>
          <p:nvSpPr>
            <p:cNvPr id="458767" name="Rectangle 15"/>
            <p:cNvSpPr/>
            <p:nvPr/>
          </p:nvSpPr>
          <p:spPr>
            <a:xfrm>
              <a:off x="1530" y="2518"/>
              <a:ext cx="485" cy="288"/>
            </a:xfrm>
            <a:prstGeom prst="rect">
              <a:avLst/>
            </a:prstGeom>
            <a:noFill/>
            <a:ln w="9525">
              <a:noFill/>
            </a:ln>
          </p:spPr>
          <p:txBody>
            <a:bodyPr>
              <a:spAutoFit/>
            </a:bodyPr>
            <a:p>
              <a:r>
                <a:rPr lang="en-US" altLang="zh-CN" b="1" i="1" dirty="0">
                  <a:latin typeface="Times New Roman" panose="02020603050405020304" pitchFamily="18" charset="0"/>
                </a:rPr>
                <a:t>i</a:t>
              </a:r>
              <a:r>
                <a:rPr lang="en-US" altLang="zh-CN" b="1" baseline="-25000" dirty="0">
                  <a:latin typeface="Times New Roman" panose="02020603050405020304" pitchFamily="18" charset="0"/>
                </a:rPr>
                <a:t>B</a:t>
              </a:r>
              <a:endParaRPr lang="en-US" altLang="zh-CN" b="1" baseline="-25000" dirty="0">
                <a:latin typeface="Times New Roman" panose="02020603050405020304" pitchFamily="18" charset="0"/>
              </a:endParaRPr>
            </a:p>
          </p:txBody>
        </p:sp>
        <p:sp>
          <p:nvSpPr>
            <p:cNvPr id="458768" name="Rectangle 16"/>
            <p:cNvSpPr/>
            <p:nvPr/>
          </p:nvSpPr>
          <p:spPr>
            <a:xfrm>
              <a:off x="2317" y="2066"/>
              <a:ext cx="485" cy="288"/>
            </a:xfrm>
            <a:prstGeom prst="rect">
              <a:avLst/>
            </a:prstGeom>
            <a:noFill/>
            <a:ln w="9525">
              <a:noFill/>
            </a:ln>
          </p:spPr>
          <p:txBody>
            <a:bodyPr>
              <a:spAutoFit/>
            </a:bodyPr>
            <a:p>
              <a:r>
                <a:rPr lang="en-US" altLang="zh-CN" b="1" i="1" dirty="0">
                  <a:latin typeface="Times New Roman" panose="02020603050405020304" pitchFamily="18" charset="0"/>
                </a:rPr>
                <a:t>i</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58769" name="Line 17"/>
            <p:cNvSpPr/>
            <p:nvPr/>
          </p:nvSpPr>
          <p:spPr>
            <a:xfrm flipH="1">
              <a:off x="2258" y="2355"/>
              <a:ext cx="243" cy="0"/>
            </a:xfrm>
            <a:prstGeom prst="line">
              <a:avLst/>
            </a:prstGeom>
            <a:ln w="28575" cap="flat" cmpd="sng">
              <a:solidFill>
                <a:srgbClr val="FF0066"/>
              </a:solidFill>
              <a:prstDash val="solid"/>
              <a:headEnd type="none" w="med" len="med"/>
              <a:tailEnd type="stealth" w="med" len="med"/>
            </a:ln>
          </p:spPr>
        </p:sp>
        <p:sp>
          <p:nvSpPr>
            <p:cNvPr id="458770" name="Rectangle 18"/>
            <p:cNvSpPr/>
            <p:nvPr/>
          </p:nvSpPr>
          <p:spPr>
            <a:xfrm>
              <a:off x="1086" y="2862"/>
              <a:ext cx="510" cy="605"/>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58771" name="Group 19"/>
            <p:cNvGrpSpPr/>
            <p:nvPr/>
          </p:nvGrpSpPr>
          <p:grpSpPr>
            <a:xfrm rot="-5400000">
              <a:off x="1200" y="2808"/>
              <a:ext cx="240" cy="96"/>
              <a:chOff x="3696" y="2880"/>
              <a:chExt cx="240" cy="96"/>
            </a:xfrm>
          </p:grpSpPr>
          <p:sp>
            <p:nvSpPr>
              <p:cNvPr id="458772" name="Rectangle 20"/>
              <p:cNvSpPr/>
              <p:nvPr/>
            </p:nvSpPr>
            <p:spPr>
              <a:xfrm>
                <a:off x="3696" y="2880"/>
                <a:ext cx="240"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grpSp>
            <p:nvGrpSpPr>
              <p:cNvPr id="458773" name="Group 21"/>
              <p:cNvGrpSpPr/>
              <p:nvPr/>
            </p:nvGrpSpPr>
            <p:grpSpPr>
              <a:xfrm>
                <a:off x="3696" y="2892"/>
                <a:ext cx="216" cy="72"/>
                <a:chOff x="1236" y="3696"/>
                <a:chExt cx="216" cy="72"/>
              </a:xfrm>
            </p:grpSpPr>
            <p:sp>
              <p:nvSpPr>
                <p:cNvPr id="458774" name="Line 22"/>
                <p:cNvSpPr/>
                <p:nvPr/>
              </p:nvSpPr>
              <p:spPr>
                <a:xfrm rot="-5400000">
                  <a:off x="1344" y="3660"/>
                  <a:ext cx="0" cy="216"/>
                </a:xfrm>
                <a:prstGeom prst="line">
                  <a:avLst/>
                </a:prstGeom>
                <a:ln w="38100" cap="flat" cmpd="sng">
                  <a:solidFill>
                    <a:schemeClr val="tx1"/>
                  </a:solidFill>
                  <a:prstDash val="solid"/>
                  <a:headEnd type="none" w="med" len="med"/>
                  <a:tailEnd type="none" w="med" len="med"/>
                </a:ln>
              </p:spPr>
            </p:sp>
            <p:sp>
              <p:nvSpPr>
                <p:cNvPr id="458775" name="Line 23"/>
                <p:cNvSpPr/>
                <p:nvPr/>
              </p:nvSpPr>
              <p:spPr>
                <a:xfrm rot="-5400000">
                  <a:off x="1344" y="3588"/>
                  <a:ext cx="0" cy="216"/>
                </a:xfrm>
                <a:prstGeom prst="line">
                  <a:avLst/>
                </a:prstGeom>
                <a:ln w="38100" cap="flat" cmpd="sng">
                  <a:solidFill>
                    <a:schemeClr val="tx1"/>
                  </a:solidFill>
                  <a:prstDash val="solid"/>
                  <a:headEnd type="none" w="med" len="med"/>
                  <a:tailEnd type="none" w="med" len="med"/>
                </a:ln>
              </p:spPr>
            </p:sp>
          </p:grpSp>
        </p:grpSp>
        <p:sp>
          <p:nvSpPr>
            <p:cNvPr id="458776" name="Rectangle 24"/>
            <p:cNvSpPr/>
            <p:nvPr/>
          </p:nvSpPr>
          <p:spPr>
            <a:xfrm>
              <a:off x="1044" y="2934"/>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8777" name="Rectangle 25"/>
            <p:cNvSpPr/>
            <p:nvPr/>
          </p:nvSpPr>
          <p:spPr>
            <a:xfrm>
              <a:off x="1548" y="2952"/>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8778" name="Oval 26"/>
            <p:cNvSpPr/>
            <p:nvPr/>
          </p:nvSpPr>
          <p:spPr>
            <a:xfrm>
              <a:off x="1494" y="3186"/>
              <a:ext cx="193"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8779" name="Oval 27"/>
            <p:cNvSpPr/>
            <p:nvPr/>
          </p:nvSpPr>
          <p:spPr>
            <a:xfrm>
              <a:off x="990" y="3174"/>
              <a:ext cx="193"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8780" name="Rectangle 28"/>
            <p:cNvSpPr/>
            <p:nvPr/>
          </p:nvSpPr>
          <p:spPr>
            <a:xfrm>
              <a:off x="2730" y="2418"/>
              <a:ext cx="558" cy="1049"/>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8781" name="Rectangle 29"/>
            <p:cNvSpPr/>
            <p:nvPr/>
          </p:nvSpPr>
          <p:spPr>
            <a:xfrm>
              <a:off x="2700" y="2652"/>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8782" name="Rectangle 30"/>
            <p:cNvSpPr/>
            <p:nvPr/>
          </p:nvSpPr>
          <p:spPr>
            <a:xfrm>
              <a:off x="3252" y="2838"/>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8783" name="Oval 31"/>
            <p:cNvSpPr/>
            <p:nvPr/>
          </p:nvSpPr>
          <p:spPr>
            <a:xfrm>
              <a:off x="2634" y="3126"/>
              <a:ext cx="193"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8784" name="Text Box 32"/>
            <p:cNvSpPr txBox="1"/>
            <p:nvPr/>
          </p:nvSpPr>
          <p:spPr>
            <a:xfrm>
              <a:off x="1596" y="2881"/>
              <a:ext cx="292"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58785" name="Text Box 33"/>
            <p:cNvSpPr txBox="1"/>
            <p:nvPr/>
          </p:nvSpPr>
          <p:spPr>
            <a:xfrm>
              <a:off x="2292" y="3086"/>
              <a:ext cx="549" cy="288"/>
            </a:xfrm>
            <a:prstGeom prst="rect">
              <a:avLst/>
            </a:prstGeom>
            <a:noFill/>
            <a:ln w="9525">
              <a:noFill/>
            </a:ln>
          </p:spPr>
          <p:txBody>
            <a:bodyPr>
              <a:spAutoFit/>
            </a:bodyPr>
            <a:p>
              <a:r>
                <a:rPr lang="en-US" altLang="zh-CN" b="1" i="1" dirty="0">
                  <a:latin typeface="Times New Roman" panose="02020603050405020304" pitchFamily="18" charset="0"/>
                </a:rPr>
                <a:t>V</a:t>
              </a:r>
              <a:r>
                <a:rPr lang="en-US" altLang="zh-CN" b="1" baseline="-25000" dirty="0">
                  <a:latin typeface="Times New Roman" panose="02020603050405020304" pitchFamily="18" charset="0"/>
                </a:rPr>
                <a:t>CC</a:t>
              </a:r>
              <a:endParaRPr lang="en-US" altLang="zh-CN" b="1" baseline="-25000" dirty="0">
                <a:latin typeface="Times New Roman" panose="02020603050405020304" pitchFamily="18" charset="0"/>
              </a:endParaRPr>
            </a:p>
          </p:txBody>
        </p:sp>
        <p:sp>
          <p:nvSpPr>
            <p:cNvPr id="458786" name="Text Box 34"/>
            <p:cNvSpPr txBox="1"/>
            <p:nvPr/>
          </p:nvSpPr>
          <p:spPr>
            <a:xfrm>
              <a:off x="1638" y="3182"/>
              <a:ext cx="549" cy="288"/>
            </a:xfrm>
            <a:prstGeom prst="rect">
              <a:avLst/>
            </a:prstGeom>
            <a:noFill/>
            <a:ln w="9525">
              <a:noFill/>
            </a:ln>
          </p:spPr>
          <p:txBody>
            <a:bodyPr>
              <a:spAutoFit/>
            </a:bodyPr>
            <a:p>
              <a:r>
                <a:rPr lang="en-US" altLang="zh-CN" b="1" i="1" dirty="0">
                  <a:latin typeface="Times New Roman" panose="02020603050405020304" pitchFamily="18" charset="0"/>
                </a:rPr>
                <a:t>V</a:t>
              </a:r>
              <a:r>
                <a:rPr lang="en-US" altLang="zh-CN" b="1" baseline="-25000" dirty="0">
                  <a:latin typeface="Times New Roman" panose="02020603050405020304" pitchFamily="18" charset="0"/>
                </a:rPr>
                <a:t>BB</a:t>
              </a:r>
              <a:endParaRPr lang="en-US" altLang="zh-CN" b="1" baseline="-25000" dirty="0">
                <a:latin typeface="Times New Roman" panose="02020603050405020304" pitchFamily="18" charset="0"/>
              </a:endParaRPr>
            </a:p>
          </p:txBody>
        </p:sp>
        <p:sp>
          <p:nvSpPr>
            <p:cNvPr id="458787" name="Text Box 35"/>
            <p:cNvSpPr txBox="1"/>
            <p:nvPr/>
          </p:nvSpPr>
          <p:spPr>
            <a:xfrm>
              <a:off x="2748" y="2617"/>
              <a:ext cx="340"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58788" name="Text Box 36"/>
            <p:cNvSpPr txBox="1"/>
            <p:nvPr/>
          </p:nvSpPr>
          <p:spPr>
            <a:xfrm>
              <a:off x="3006" y="2827"/>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grpSp>
          <p:nvGrpSpPr>
            <p:cNvPr id="458789" name="Group 37"/>
            <p:cNvGrpSpPr/>
            <p:nvPr/>
          </p:nvGrpSpPr>
          <p:grpSpPr>
            <a:xfrm rot="-5400000">
              <a:off x="2880" y="2346"/>
              <a:ext cx="240" cy="96"/>
              <a:chOff x="3696" y="2880"/>
              <a:chExt cx="240" cy="96"/>
            </a:xfrm>
          </p:grpSpPr>
          <p:sp>
            <p:nvSpPr>
              <p:cNvPr id="458790" name="Rectangle 38"/>
              <p:cNvSpPr/>
              <p:nvPr/>
            </p:nvSpPr>
            <p:spPr>
              <a:xfrm>
                <a:off x="3696" y="2880"/>
                <a:ext cx="240"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grpSp>
            <p:nvGrpSpPr>
              <p:cNvPr id="458791" name="Group 39"/>
              <p:cNvGrpSpPr/>
              <p:nvPr/>
            </p:nvGrpSpPr>
            <p:grpSpPr>
              <a:xfrm>
                <a:off x="3696" y="2892"/>
                <a:ext cx="216" cy="72"/>
                <a:chOff x="1236" y="3696"/>
                <a:chExt cx="216" cy="72"/>
              </a:xfrm>
            </p:grpSpPr>
            <p:sp>
              <p:nvSpPr>
                <p:cNvPr id="458792" name="Line 40"/>
                <p:cNvSpPr/>
                <p:nvPr/>
              </p:nvSpPr>
              <p:spPr>
                <a:xfrm rot="-5400000">
                  <a:off x="1344" y="3660"/>
                  <a:ext cx="0" cy="216"/>
                </a:xfrm>
                <a:prstGeom prst="line">
                  <a:avLst/>
                </a:prstGeom>
                <a:ln w="38100" cap="flat" cmpd="sng">
                  <a:solidFill>
                    <a:schemeClr val="tx1"/>
                  </a:solidFill>
                  <a:prstDash val="solid"/>
                  <a:headEnd type="none" w="med" len="med"/>
                  <a:tailEnd type="none" w="med" len="med"/>
                </a:ln>
              </p:spPr>
            </p:sp>
            <p:sp>
              <p:nvSpPr>
                <p:cNvPr id="458793" name="Line 41"/>
                <p:cNvSpPr/>
                <p:nvPr/>
              </p:nvSpPr>
              <p:spPr>
                <a:xfrm rot="-5400000">
                  <a:off x="1344" y="3588"/>
                  <a:ext cx="0" cy="216"/>
                </a:xfrm>
                <a:prstGeom prst="line">
                  <a:avLst/>
                </a:prstGeom>
                <a:ln w="38100" cap="flat" cmpd="sng">
                  <a:solidFill>
                    <a:schemeClr val="tx1"/>
                  </a:solidFill>
                  <a:prstDash val="solid"/>
                  <a:headEnd type="none" w="med" len="med"/>
                  <a:tailEnd type="none" w="med" len="med"/>
                </a:ln>
              </p:spPr>
            </p:sp>
          </p:grpSp>
        </p:grpSp>
        <p:sp>
          <p:nvSpPr>
            <p:cNvPr id="458794" name="Rectangle 42"/>
            <p:cNvSpPr/>
            <p:nvPr/>
          </p:nvSpPr>
          <p:spPr>
            <a:xfrm>
              <a:off x="1186" y="2509"/>
              <a:ext cx="293" cy="250"/>
            </a:xfrm>
            <a:prstGeom prst="rect">
              <a:avLst/>
            </a:prstGeom>
            <a:noFill/>
            <a:ln w="9525">
              <a:noFill/>
            </a:ln>
          </p:spPr>
          <p:txBody>
            <a:bodyPr>
              <a:spAutoFit/>
            </a:bodyPr>
            <a:p>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1</a:t>
              </a:r>
              <a:endParaRPr lang="en-US" altLang="zh-CN" sz="2000" b="1" baseline="-25000" dirty="0">
                <a:latin typeface="Times New Roman" panose="02020603050405020304" pitchFamily="18" charset="0"/>
              </a:endParaRPr>
            </a:p>
          </p:txBody>
        </p:sp>
        <p:sp>
          <p:nvSpPr>
            <p:cNvPr id="458795" name="Rectangle 43"/>
            <p:cNvSpPr/>
            <p:nvPr/>
          </p:nvSpPr>
          <p:spPr>
            <a:xfrm>
              <a:off x="3016" y="2149"/>
              <a:ext cx="293" cy="250"/>
            </a:xfrm>
            <a:prstGeom prst="rect">
              <a:avLst/>
            </a:prstGeom>
            <a:noFill/>
            <a:ln w="9525">
              <a:noFill/>
            </a:ln>
          </p:spPr>
          <p:txBody>
            <a:bodyPr>
              <a:spAutoFit/>
            </a:bodyPr>
            <a:p>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2</a:t>
              </a:r>
              <a:endParaRPr lang="en-US" altLang="zh-CN" sz="2000" b="1" baseline="-25000" dirty="0">
                <a:latin typeface="Times New Roman" panose="02020603050405020304" pitchFamily="18" charset="0"/>
              </a:endParaRPr>
            </a:p>
          </p:txBody>
        </p:sp>
        <p:sp>
          <p:nvSpPr>
            <p:cNvPr id="458796" name="Rectangle 44"/>
            <p:cNvSpPr/>
            <p:nvPr/>
          </p:nvSpPr>
          <p:spPr>
            <a:xfrm>
              <a:off x="741" y="3102"/>
              <a:ext cx="294"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a:t>
              </a:r>
              <a:endParaRPr lang="en-US" altLang="zh-CN" b="1" baseline="-25000" dirty="0">
                <a:solidFill>
                  <a:srgbClr val="0033CC"/>
                </a:solidFill>
                <a:latin typeface="Times New Roman" panose="02020603050405020304" pitchFamily="18" charset="0"/>
              </a:endParaRPr>
            </a:p>
          </p:txBody>
        </p:sp>
        <p:sp>
          <p:nvSpPr>
            <p:cNvPr id="458797" name="Text Box 45"/>
            <p:cNvSpPr txBox="1"/>
            <p:nvPr/>
          </p:nvSpPr>
          <p:spPr>
            <a:xfrm>
              <a:off x="2704" y="2980"/>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58798" name="Text Box 46"/>
            <p:cNvSpPr txBox="1"/>
            <p:nvPr/>
          </p:nvSpPr>
          <p:spPr>
            <a:xfrm>
              <a:off x="1600" y="3046"/>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58799" name="Line 47"/>
            <p:cNvSpPr/>
            <p:nvPr/>
          </p:nvSpPr>
          <p:spPr>
            <a:xfrm>
              <a:off x="2100" y="3564"/>
              <a:ext cx="174" cy="0"/>
            </a:xfrm>
            <a:prstGeom prst="line">
              <a:avLst/>
            </a:prstGeom>
            <a:ln w="38100" cap="flat" cmpd="sng">
              <a:solidFill>
                <a:schemeClr val="tx1"/>
              </a:solidFill>
              <a:prstDash val="solid"/>
              <a:headEnd type="none" w="med" len="med"/>
              <a:tailEnd type="none" w="med" len="med"/>
            </a:ln>
          </p:spPr>
        </p:sp>
        <p:sp>
          <p:nvSpPr>
            <p:cNvPr id="458800" name="Oval 48"/>
            <p:cNvSpPr/>
            <p:nvPr/>
          </p:nvSpPr>
          <p:spPr>
            <a:xfrm>
              <a:off x="2154" y="3444"/>
              <a:ext cx="56" cy="56"/>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8801" name="Rectangle 49"/>
            <p:cNvSpPr/>
            <p:nvPr/>
          </p:nvSpPr>
          <p:spPr>
            <a:xfrm>
              <a:off x="790" y="2893"/>
              <a:ext cx="281"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baseline="-25000" dirty="0">
                <a:latin typeface="Times New Roman" panose="02020603050405020304" pitchFamily="18" charset="0"/>
              </a:endParaRPr>
            </a:p>
          </p:txBody>
        </p:sp>
        <p:sp>
          <p:nvSpPr>
            <p:cNvPr id="458802" name="Text Box 50"/>
            <p:cNvSpPr txBox="1"/>
            <p:nvPr/>
          </p:nvSpPr>
          <p:spPr>
            <a:xfrm>
              <a:off x="2176" y="2387"/>
              <a:ext cx="400" cy="978"/>
            </a:xfrm>
            <a:prstGeom prst="rect">
              <a:avLst/>
            </a:prstGeom>
            <a:noFill/>
            <a:ln w="25400">
              <a:noFill/>
            </a:ln>
          </p:spPr>
          <p:txBody>
            <a:bodyPr wrap="none">
              <a:spAutoFit/>
            </a:bodyPr>
            <a:p>
              <a:pPr>
                <a:lnSpc>
                  <a:spcPct val="8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80000"/>
                </a:lnSpc>
              </a:pPr>
              <a:endParaRPr lang="en-US" altLang="zh-CN" b="1" dirty="0">
                <a:solidFill>
                  <a:srgbClr val="FF0066"/>
                </a:solidFill>
                <a:latin typeface="Times New Roman" panose="02020603050405020304" pitchFamily="18" charset="0"/>
              </a:endParaRPr>
            </a:p>
            <a:p>
              <a:pPr>
                <a:lnSpc>
                  <a:spcPct val="8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endParaRPr lang="en-US" altLang="zh-CN" b="1" baseline="-25000" dirty="0">
                <a:solidFill>
                  <a:srgbClr val="0033CC"/>
                </a:solidFill>
                <a:latin typeface="Times New Roman" panose="02020603050405020304" pitchFamily="18" charset="0"/>
              </a:endParaRPr>
            </a:p>
            <a:p>
              <a:pPr>
                <a:lnSpc>
                  <a:spcPct val="80000"/>
                </a:lnSpc>
              </a:pPr>
              <a:endParaRPr lang="en-US" altLang="zh-CN" b="1" dirty="0">
                <a:solidFill>
                  <a:srgbClr val="FF0066"/>
                </a:solidFill>
                <a:latin typeface="Times New Roman" panose="02020603050405020304" pitchFamily="18" charset="0"/>
              </a:endParaRPr>
            </a:p>
            <a:p>
              <a:pPr>
                <a:lnSpc>
                  <a:spcPct val="8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58803" name="Text Box 51"/>
            <p:cNvSpPr txBox="1"/>
            <p:nvPr/>
          </p:nvSpPr>
          <p:spPr>
            <a:xfrm>
              <a:off x="1804" y="2854"/>
              <a:ext cx="422" cy="495"/>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BE</a:t>
              </a:r>
              <a:endParaRPr lang="en-US" altLang="zh-CN"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grpSp>
      <p:sp>
        <p:nvSpPr>
          <p:cNvPr id="78900" name="Text Box 52"/>
          <p:cNvSpPr txBox="1"/>
          <p:nvPr/>
        </p:nvSpPr>
        <p:spPr>
          <a:xfrm>
            <a:off x="5222875" y="2536825"/>
            <a:ext cx="804863" cy="396875"/>
          </a:xfrm>
          <a:prstGeom prst="rect">
            <a:avLst/>
          </a:prstGeom>
          <a:noFill/>
          <a:ln w="9525">
            <a:noFill/>
          </a:ln>
        </p:spPr>
        <p:txBody>
          <a:bodyPr>
            <a:spAutoFit/>
          </a:bodyPr>
          <a:p>
            <a:r>
              <a:rPr lang="en-US" altLang="zh-CN" sz="2000" b="1" dirty="0">
                <a:solidFill>
                  <a:srgbClr val="0033CC"/>
                </a:solidFill>
                <a:latin typeface="Times New Roman" panose="02020603050405020304" pitchFamily="18" charset="0"/>
              </a:rPr>
              <a:t>12 V</a:t>
            </a:r>
            <a:endParaRPr lang="en-US" altLang="zh-CN" sz="2000" b="1" dirty="0">
              <a:solidFill>
                <a:srgbClr val="0033CC"/>
              </a:solidFill>
              <a:latin typeface="Times New Roman" panose="02020603050405020304" pitchFamily="18" charset="0"/>
            </a:endParaRPr>
          </a:p>
        </p:txBody>
      </p:sp>
      <p:sp>
        <p:nvSpPr>
          <p:cNvPr id="78901" name="Text Box 53"/>
          <p:cNvSpPr txBox="1"/>
          <p:nvPr/>
        </p:nvSpPr>
        <p:spPr>
          <a:xfrm>
            <a:off x="2841625" y="3108325"/>
            <a:ext cx="804863" cy="396875"/>
          </a:xfrm>
          <a:prstGeom prst="rect">
            <a:avLst/>
          </a:prstGeom>
          <a:noFill/>
          <a:ln w="9525">
            <a:noFill/>
          </a:ln>
        </p:spPr>
        <p:txBody>
          <a:bodyPr>
            <a:spAutoFit/>
          </a:bodyPr>
          <a:p>
            <a:r>
              <a:rPr lang="en-US" altLang="zh-CN" sz="2000" b="1" dirty="0">
                <a:solidFill>
                  <a:srgbClr val="0033CC"/>
                </a:solidFill>
                <a:latin typeface="Times New Roman" panose="02020603050405020304" pitchFamily="18" charset="0"/>
              </a:rPr>
              <a:t>12 V</a:t>
            </a:r>
            <a:endParaRPr lang="en-US" altLang="zh-CN" sz="2000" b="1" dirty="0">
              <a:solidFill>
                <a:srgbClr val="0033CC"/>
              </a:solidFill>
              <a:latin typeface="Times New Roman" panose="02020603050405020304" pitchFamily="18" charset="0"/>
            </a:endParaRPr>
          </a:p>
        </p:txBody>
      </p:sp>
      <p:sp>
        <p:nvSpPr>
          <p:cNvPr id="78902" name="Text Box 54"/>
          <p:cNvSpPr txBox="1"/>
          <p:nvPr/>
        </p:nvSpPr>
        <p:spPr>
          <a:xfrm>
            <a:off x="2190750" y="1736725"/>
            <a:ext cx="831850" cy="396875"/>
          </a:xfrm>
          <a:prstGeom prst="rect">
            <a:avLst/>
          </a:prstGeom>
          <a:noFill/>
          <a:ln w="9525">
            <a:noFill/>
          </a:ln>
        </p:spPr>
        <p:txBody>
          <a:bodyPr>
            <a:spAutoFit/>
          </a:bodyPr>
          <a:p>
            <a:r>
              <a:rPr lang="en-US" altLang="zh-CN" sz="2000" b="1" dirty="0">
                <a:solidFill>
                  <a:srgbClr val="0033CC"/>
                </a:solidFill>
                <a:latin typeface="Times New Roman" panose="02020603050405020304" pitchFamily="18" charset="0"/>
              </a:rPr>
              <a:t>510</a:t>
            </a:r>
            <a:endParaRPr lang="en-US" altLang="zh-CN" sz="2000" b="1" dirty="0">
              <a:solidFill>
                <a:srgbClr val="0033CC"/>
              </a:solidFill>
              <a:latin typeface="Times New Roman" panose="02020603050405020304" pitchFamily="18" charset="0"/>
            </a:endParaRPr>
          </a:p>
        </p:txBody>
      </p:sp>
      <p:sp>
        <p:nvSpPr>
          <p:cNvPr id="78903" name="Text Box 55"/>
          <p:cNvSpPr txBox="1"/>
          <p:nvPr/>
        </p:nvSpPr>
        <p:spPr>
          <a:xfrm>
            <a:off x="2838450" y="1412875"/>
            <a:ext cx="1146175" cy="396875"/>
          </a:xfrm>
          <a:prstGeom prst="rect">
            <a:avLst/>
          </a:prstGeom>
          <a:noFill/>
          <a:ln w="9525">
            <a:noFill/>
          </a:ln>
        </p:spPr>
        <p:txBody>
          <a:bodyPr>
            <a:spAutoFit/>
          </a:bodyPr>
          <a:p>
            <a:r>
              <a:rPr lang="en-US" altLang="zh-CN" sz="2000" b="1" dirty="0">
                <a:solidFill>
                  <a:srgbClr val="0033CC"/>
                </a:solidFill>
                <a:latin typeface="Times New Roman" panose="02020603050405020304" pitchFamily="18" charset="0"/>
              </a:rPr>
              <a:t>470 k</a:t>
            </a:r>
            <a:r>
              <a:rPr lang="en-US" altLang="zh-CN" sz="2000" b="1" dirty="0">
                <a:solidFill>
                  <a:srgbClr val="0033CC"/>
                </a:solidFill>
                <a:latin typeface="Times New Roman" panose="02020603050405020304" pitchFamily="18" charset="0"/>
                <a:sym typeface="Symbol" panose="05050102010706020507" pitchFamily="18" charset="2"/>
              </a:rPr>
              <a:t></a:t>
            </a:r>
            <a:endParaRPr lang="en-US" altLang="zh-CN" sz="2000" b="1" dirty="0">
              <a:solidFill>
                <a:srgbClr val="0033CC"/>
              </a:solidFill>
              <a:latin typeface="Times New Roman" panose="02020603050405020304" pitchFamily="18" charset="0"/>
            </a:endParaRPr>
          </a:p>
        </p:txBody>
      </p:sp>
      <p:sp>
        <p:nvSpPr>
          <p:cNvPr id="78904" name="Text Box 56"/>
          <p:cNvSpPr txBox="1"/>
          <p:nvPr/>
        </p:nvSpPr>
        <p:spPr>
          <a:xfrm>
            <a:off x="4133850" y="1641475"/>
            <a:ext cx="1146175" cy="396875"/>
          </a:xfrm>
          <a:prstGeom prst="rect">
            <a:avLst/>
          </a:prstGeom>
          <a:noFill/>
          <a:ln w="9525">
            <a:noFill/>
          </a:ln>
        </p:spPr>
        <p:txBody>
          <a:bodyPr>
            <a:spAutoFit/>
          </a:bodyPr>
          <a:p>
            <a:r>
              <a:rPr lang="en-US" altLang="zh-CN" sz="2000" b="1" dirty="0">
                <a:solidFill>
                  <a:srgbClr val="0033CC"/>
                </a:solidFill>
                <a:latin typeface="Times New Roman" panose="02020603050405020304" pitchFamily="18" charset="0"/>
              </a:rPr>
              <a:t>2.7 k</a:t>
            </a:r>
            <a:r>
              <a:rPr lang="en-US" altLang="zh-CN" sz="2000" b="1" dirty="0">
                <a:solidFill>
                  <a:srgbClr val="0033CC"/>
                </a:solidFill>
                <a:latin typeface="Times New Roman" panose="02020603050405020304" pitchFamily="18" charset="0"/>
                <a:sym typeface="Symbol" panose="05050102010706020507" pitchFamily="18" charset="2"/>
              </a:rPr>
              <a:t></a:t>
            </a:r>
            <a:endParaRPr lang="en-US" altLang="zh-CN" sz="2000" b="1" dirty="0">
              <a:solidFill>
                <a:srgbClr val="0033CC"/>
              </a:solidFill>
              <a:latin typeface="Times New Roman" panose="02020603050405020304" pitchFamily="18" charset="0"/>
            </a:endParaRPr>
          </a:p>
        </p:txBody>
      </p:sp>
      <p:sp>
        <p:nvSpPr>
          <p:cNvPr id="78905" name="Text Box 57"/>
          <p:cNvSpPr txBox="1"/>
          <p:nvPr/>
        </p:nvSpPr>
        <p:spPr>
          <a:xfrm>
            <a:off x="5476875" y="1717675"/>
            <a:ext cx="1146175" cy="396875"/>
          </a:xfrm>
          <a:prstGeom prst="rect">
            <a:avLst/>
          </a:prstGeom>
          <a:noFill/>
          <a:ln w="9525">
            <a:noFill/>
          </a:ln>
        </p:spPr>
        <p:txBody>
          <a:bodyPr>
            <a:spAutoFit/>
          </a:bodyPr>
          <a:p>
            <a:r>
              <a:rPr lang="en-US" altLang="zh-CN" sz="2000" b="1" dirty="0">
                <a:solidFill>
                  <a:srgbClr val="0033CC"/>
                </a:solidFill>
                <a:latin typeface="Times New Roman" panose="02020603050405020304" pitchFamily="18" charset="0"/>
              </a:rPr>
              <a:t>3.6 k</a:t>
            </a:r>
            <a:r>
              <a:rPr lang="en-US" altLang="zh-CN" sz="2000" b="1" dirty="0">
                <a:solidFill>
                  <a:srgbClr val="0033CC"/>
                </a:solidFill>
                <a:latin typeface="Times New Roman" panose="02020603050405020304" pitchFamily="18" charset="0"/>
                <a:sym typeface="Symbol" panose="05050102010706020507" pitchFamily="18" charset="2"/>
              </a:rPr>
              <a:t></a:t>
            </a:r>
            <a:endParaRPr lang="en-US" altLang="zh-CN" sz="2000" b="1" dirty="0">
              <a:solidFill>
                <a:srgbClr val="0033CC"/>
              </a:solidFill>
              <a:latin typeface="Times New Roman" panose="02020603050405020304" pitchFamily="18" charset="0"/>
            </a:endParaRPr>
          </a:p>
        </p:txBody>
      </p:sp>
      <p:sp>
        <p:nvSpPr>
          <p:cNvPr id="78906" name="Rectangle 58"/>
          <p:cNvSpPr/>
          <p:nvPr/>
        </p:nvSpPr>
        <p:spPr>
          <a:xfrm>
            <a:off x="266700" y="3505200"/>
            <a:ext cx="920750" cy="519113"/>
          </a:xfrm>
          <a:prstGeom prst="rect">
            <a:avLst/>
          </a:prstGeom>
          <a:noFill/>
          <a:ln w="9525">
            <a:noFill/>
          </a:ln>
        </p:spPr>
        <p:txBody>
          <a:bodyPr>
            <a:spAutoFit/>
          </a:bodyPr>
          <a:p>
            <a:r>
              <a:rPr lang="zh-CN" altLang="en-US" sz="2800" b="1" dirty="0">
                <a:solidFill>
                  <a:srgbClr val="FF0066"/>
                </a:solidFill>
                <a:latin typeface="宋体" panose="02010600030101010101" pitchFamily="2" charset="-122"/>
              </a:rPr>
              <a:t>解</a:t>
            </a:r>
            <a:r>
              <a:rPr lang="en-US" altLang="zh-CN" sz="2800" b="1" dirty="0">
                <a:solidFill>
                  <a:srgbClr val="FF0066"/>
                </a:solidFill>
                <a:latin typeface="宋体" panose="02010600030101010101" pitchFamily="2" charset="-122"/>
              </a:rPr>
              <a:t>:</a:t>
            </a:r>
            <a:endParaRPr lang="en-US" altLang="zh-CN" sz="2800" b="1" dirty="0">
              <a:solidFill>
                <a:srgbClr val="FF0066"/>
              </a:solidFill>
              <a:latin typeface="宋体" panose="02010600030101010101" pitchFamily="2" charset="-122"/>
            </a:endParaRPr>
          </a:p>
        </p:txBody>
      </p:sp>
      <p:sp>
        <p:nvSpPr>
          <p:cNvPr id="78907" name="Rectangle 59"/>
          <p:cNvSpPr/>
          <p:nvPr/>
        </p:nvSpPr>
        <p:spPr>
          <a:xfrm>
            <a:off x="1314450" y="3505200"/>
            <a:ext cx="4457700" cy="519113"/>
          </a:xfrm>
          <a:prstGeom prst="rect">
            <a:avLst/>
          </a:prstGeom>
          <a:noFill/>
          <a:ln w="9525">
            <a:noFill/>
          </a:ln>
        </p:spPr>
        <p:txBody>
          <a:bodyPr>
            <a:spAutoFit/>
          </a:bodyPr>
          <a:p>
            <a:r>
              <a:rPr lang="zh-CN" altLang="en-US" sz="2800" b="1" dirty="0">
                <a:latin typeface="Times New Roman" panose="02020603050405020304" pitchFamily="18" charset="0"/>
              </a:rPr>
              <a:t>令 </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i </a:t>
            </a:r>
            <a:r>
              <a:rPr lang="en-US" altLang="zh-CN" sz="2800" b="1" dirty="0">
                <a:latin typeface="Times New Roman" panose="02020603050405020304" pitchFamily="18" charset="0"/>
              </a:rPr>
              <a:t>= 0</a:t>
            </a:r>
            <a:r>
              <a:rPr lang="zh-CN" altLang="en-US" sz="2800" b="1" dirty="0">
                <a:latin typeface="Times New Roman" panose="02020603050405020304" pitchFamily="18" charset="0"/>
              </a:rPr>
              <a:t>，求静态电流 </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BQ</a:t>
            </a:r>
            <a:endParaRPr lang="en-US" altLang="zh-CN" sz="2800" b="1" baseline="-25000" dirty="0">
              <a:latin typeface="Times New Roman" panose="02020603050405020304" pitchFamily="18" charset="0"/>
            </a:endParaRPr>
          </a:p>
        </p:txBody>
      </p:sp>
      <p:sp>
        <p:nvSpPr>
          <p:cNvPr id="78908" name="Text Box 60"/>
          <p:cNvSpPr txBox="1"/>
          <p:nvPr/>
        </p:nvSpPr>
        <p:spPr>
          <a:xfrm>
            <a:off x="342900" y="4229100"/>
            <a:ext cx="4038600" cy="519113"/>
          </a:xfrm>
          <a:prstGeom prst="rect">
            <a:avLst/>
          </a:prstGeom>
          <a:noFill/>
          <a:ln w="9525">
            <a:noFill/>
          </a:ln>
        </p:spPr>
        <p:txBody>
          <a:bodyPr>
            <a:spAutoFit/>
          </a:bodyPr>
          <a:p>
            <a:pPr eaLnBrk="0" hangingPunct="0"/>
            <a:r>
              <a:rPr lang="en-US" altLang="zh-CN" sz="2800" b="1" dirty="0">
                <a:solidFill>
                  <a:srgbClr val="0033CC"/>
                </a:solidFill>
                <a:latin typeface="Times New Roman" panose="02020603050405020304" pitchFamily="18" charset="0"/>
                <a:sym typeface="Wingdings 2" pitchFamily="18" charset="2"/>
              </a:rPr>
              <a:t>① </a:t>
            </a:r>
            <a:r>
              <a:rPr lang="zh-CN" altLang="en-US" sz="2800" b="1" dirty="0">
                <a:solidFill>
                  <a:srgbClr val="0033CC"/>
                </a:solidFill>
                <a:latin typeface="Times New Roman" panose="02020603050405020304" pitchFamily="18" charset="0"/>
              </a:rPr>
              <a:t>求</a:t>
            </a:r>
            <a:r>
              <a:rPr lang="zh-CN" altLang="en-US" sz="2800" b="1" dirty="0">
                <a:solidFill>
                  <a:srgbClr val="0033CC"/>
                </a:solidFill>
                <a:latin typeface="宋体" panose="02010600030101010101" pitchFamily="2" charset="-122"/>
              </a:rPr>
              <a:t>“</a:t>
            </a:r>
            <a:r>
              <a:rPr lang="en-US" altLang="zh-CN" sz="2800" b="1" i="1" dirty="0">
                <a:solidFill>
                  <a:srgbClr val="0033CC"/>
                </a:solidFill>
                <a:latin typeface="Times New Roman" panose="02020603050405020304" pitchFamily="18" charset="0"/>
              </a:rPr>
              <a:t>Q</a:t>
            </a:r>
            <a:r>
              <a:rPr lang="en-US" altLang="zh-CN" sz="2800" b="1" dirty="0">
                <a:solidFill>
                  <a:srgbClr val="0033CC"/>
                </a:solidFill>
                <a:latin typeface="宋体" panose="02010600030101010101" pitchFamily="2" charset="-122"/>
              </a:rPr>
              <a:t>”</a:t>
            </a:r>
            <a:r>
              <a:rPr lang="zh-CN" altLang="en-US" sz="2800" b="1" dirty="0">
                <a:solidFill>
                  <a:srgbClr val="0033CC"/>
                </a:solidFill>
                <a:latin typeface="Times New Roman" panose="02020603050405020304" pitchFamily="18" charset="0"/>
              </a:rPr>
              <a:t>，计算 </a:t>
            </a:r>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be</a:t>
            </a:r>
            <a:endParaRPr lang="en-US" altLang="zh-CN" sz="2800" b="1" baseline="-25000" dirty="0">
              <a:solidFill>
                <a:srgbClr val="0033CC"/>
              </a:solidFill>
              <a:latin typeface="Times New Roman" panose="02020603050405020304" pitchFamily="18" charset="0"/>
            </a:endParaRPr>
          </a:p>
        </p:txBody>
      </p:sp>
      <p:graphicFrame>
        <p:nvGraphicFramePr>
          <p:cNvPr id="458813" name="Object 61"/>
          <p:cNvGraphicFramePr/>
          <p:nvPr/>
        </p:nvGraphicFramePr>
        <p:xfrm>
          <a:off x="4143375" y="4044950"/>
          <a:ext cx="4286250" cy="927100"/>
        </p:xfrm>
        <a:graphic>
          <a:graphicData uri="http://schemas.openxmlformats.org/presentationml/2006/ole">
            <mc:AlternateContent xmlns:mc="http://schemas.openxmlformats.org/markup-compatibility/2006">
              <mc:Choice xmlns:v="urn:schemas-microsoft-com:vml" Requires="v">
                <p:oleObj spid="_x0000_s3262" name="" r:id="rId1" imgW="1815465" imgH="393700" progId="Equation.3">
                  <p:embed/>
                </p:oleObj>
              </mc:Choice>
              <mc:Fallback>
                <p:oleObj name="" r:id="rId1" imgW="1815465" imgH="393700" progId="Equation.3">
                  <p:embed/>
                  <p:pic>
                    <p:nvPicPr>
                      <p:cNvPr id="0" name="图片 3261"/>
                      <p:cNvPicPr/>
                      <p:nvPr/>
                    </p:nvPicPr>
                    <p:blipFill>
                      <a:blip r:embed="rId2"/>
                      <a:stretch>
                        <a:fillRect/>
                      </a:stretch>
                    </p:blipFill>
                    <p:spPr>
                      <a:xfrm>
                        <a:off x="4143375" y="4044950"/>
                        <a:ext cx="4286250" cy="927100"/>
                      </a:xfrm>
                      <a:prstGeom prst="rect">
                        <a:avLst/>
                      </a:prstGeom>
                      <a:noFill/>
                      <a:ln w="38100">
                        <a:noFill/>
                        <a:miter/>
                      </a:ln>
                    </p:spPr>
                  </p:pic>
                </p:oleObj>
              </mc:Fallback>
            </mc:AlternateContent>
          </a:graphicData>
        </a:graphic>
      </p:graphicFrame>
      <p:graphicFrame>
        <p:nvGraphicFramePr>
          <p:cNvPr id="458814" name="Object 62"/>
          <p:cNvGraphicFramePr/>
          <p:nvPr/>
        </p:nvGraphicFramePr>
        <p:xfrm>
          <a:off x="527050" y="5629275"/>
          <a:ext cx="3390900" cy="1046163"/>
        </p:xfrm>
        <a:graphic>
          <a:graphicData uri="http://schemas.openxmlformats.org/presentationml/2006/ole">
            <mc:AlternateContent xmlns:mc="http://schemas.openxmlformats.org/markup-compatibility/2006">
              <mc:Choice xmlns:v="urn:schemas-microsoft-com:vml" Requires="v">
                <p:oleObj spid="_x0000_s3263" name="" r:id="rId3" imgW="1447165" imgH="444500" progId="Equation.3">
                  <p:embed/>
                </p:oleObj>
              </mc:Choice>
              <mc:Fallback>
                <p:oleObj name="" r:id="rId3" imgW="1447165" imgH="444500" progId="Equation.3">
                  <p:embed/>
                  <p:pic>
                    <p:nvPicPr>
                      <p:cNvPr id="0" name="图片 3262"/>
                      <p:cNvPicPr/>
                      <p:nvPr/>
                    </p:nvPicPr>
                    <p:blipFill>
                      <a:blip r:embed="rId4"/>
                      <a:stretch>
                        <a:fillRect/>
                      </a:stretch>
                    </p:blipFill>
                    <p:spPr>
                      <a:xfrm>
                        <a:off x="527050" y="5629275"/>
                        <a:ext cx="3390900" cy="1046163"/>
                      </a:xfrm>
                      <a:prstGeom prst="rect">
                        <a:avLst/>
                      </a:prstGeom>
                      <a:noFill/>
                      <a:ln w="38100">
                        <a:noFill/>
                        <a:miter/>
                      </a:ln>
                    </p:spPr>
                  </p:pic>
                </p:oleObj>
              </mc:Fallback>
            </mc:AlternateContent>
          </a:graphicData>
        </a:graphic>
      </p:graphicFrame>
      <p:sp>
        <p:nvSpPr>
          <p:cNvPr id="78918" name="Text Box 70"/>
          <p:cNvSpPr txBox="1"/>
          <p:nvPr/>
        </p:nvSpPr>
        <p:spPr>
          <a:xfrm>
            <a:off x="441325" y="5067300"/>
            <a:ext cx="4710113" cy="519113"/>
          </a:xfrm>
          <a:prstGeom prst="rect">
            <a:avLst/>
          </a:prstGeom>
          <a:noFill/>
          <a:ln w="9525">
            <a:noFill/>
          </a:ln>
        </p:spPr>
        <p:txBody>
          <a:bodyPr>
            <a:spAutoFit/>
          </a:bodyPr>
          <a:p>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CQ</a:t>
            </a:r>
            <a:r>
              <a:rPr lang="en-US" altLang="zh-CN" sz="2800" b="1" dirty="0">
                <a:latin typeface="Times New Roman" panose="02020603050405020304" pitchFamily="18" charset="0"/>
              </a:rPr>
              <a:t> = </a:t>
            </a:r>
            <a:r>
              <a:rPr lang="en-US" altLang="zh-CN" sz="2800" b="1" i="1" dirty="0">
                <a:latin typeface="Times New Roman" panose="02020603050405020304" pitchFamily="18" charset="0"/>
                <a:sym typeface="Symbol" panose="05050102010706020507" pitchFamily="18" charset="2"/>
              </a:rPr>
              <a:t> </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BQ</a:t>
            </a:r>
            <a:r>
              <a:rPr lang="en-US" altLang="zh-CN" sz="2800" b="1" dirty="0">
                <a:latin typeface="Times New Roman" panose="02020603050405020304" pitchFamily="18" charset="0"/>
              </a:rPr>
              <a:t> = 2.4 mA</a:t>
            </a:r>
            <a:endParaRPr lang="en-US" altLang="zh-CN" sz="2800" b="1" dirty="0">
              <a:latin typeface="Times New Roman" panose="02020603050405020304" pitchFamily="18" charset="0"/>
            </a:endParaRPr>
          </a:p>
        </p:txBody>
      </p:sp>
      <p:sp>
        <p:nvSpPr>
          <p:cNvPr id="78919" name="Text Box 71"/>
          <p:cNvSpPr txBox="1"/>
          <p:nvPr/>
        </p:nvSpPr>
        <p:spPr>
          <a:xfrm>
            <a:off x="4079875" y="5067300"/>
            <a:ext cx="4710113" cy="519113"/>
          </a:xfrm>
          <a:prstGeom prst="rect">
            <a:avLst/>
          </a:prstGeom>
          <a:noFill/>
          <a:ln w="9525">
            <a:noFill/>
          </a:ln>
        </p:spPr>
        <p:txBody>
          <a:bodyPr>
            <a:spAutoFit/>
          </a:bodyPr>
          <a:p>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CEQ</a:t>
            </a:r>
            <a:r>
              <a:rPr lang="en-US" altLang="zh-CN" sz="2800" b="1" dirty="0">
                <a:latin typeface="Times New Roman" panose="02020603050405020304" pitchFamily="18" charset="0"/>
              </a:rPr>
              <a:t> = </a:t>
            </a:r>
            <a:r>
              <a:rPr lang="en-US" altLang="zh-CN" sz="2800" b="1" dirty="0">
                <a:latin typeface="Times New Roman" panose="02020603050405020304" pitchFamily="18" charset="0"/>
                <a:sym typeface="Symbol" panose="05050102010706020507" pitchFamily="18" charset="2"/>
              </a:rPr>
              <a:t>12</a:t>
            </a:r>
            <a:r>
              <a:rPr lang="en-US" altLang="zh-CN" sz="2800" b="1" i="1" dirty="0">
                <a:latin typeface="Times New Roman" panose="02020603050405020304" pitchFamily="18" charset="0"/>
                <a:sym typeface="Symbol" panose="05050102010706020507" pitchFamily="18" charset="2"/>
              </a:rPr>
              <a:t> </a:t>
            </a:r>
            <a:r>
              <a:rPr lang="en-US" altLang="zh-CN" sz="2800" b="1" dirty="0">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dirty="0">
                <a:latin typeface="Times New Roman" panose="02020603050405020304" pitchFamily="18" charset="0"/>
              </a:rPr>
              <a:t> 2.4 </a:t>
            </a:r>
            <a:r>
              <a:rPr lang="en-US" altLang="zh-CN" sz="2800" b="1" dirty="0">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dirty="0">
                <a:latin typeface="Times New Roman" panose="02020603050405020304" pitchFamily="18" charset="0"/>
              </a:rPr>
              <a:t> 2.7 = 5.5 (V)</a:t>
            </a:r>
            <a:endParaRPr lang="en-US" altLang="zh-CN" sz="2800" b="1" dirty="0">
              <a:latin typeface="Times New Roman" panose="02020603050405020304" pitchFamily="18" charset="0"/>
            </a:endParaRPr>
          </a:p>
        </p:txBody>
      </p:sp>
      <p:graphicFrame>
        <p:nvGraphicFramePr>
          <p:cNvPr id="458817" name="Object 72"/>
          <p:cNvGraphicFramePr/>
          <p:nvPr/>
        </p:nvGraphicFramePr>
        <p:xfrm>
          <a:off x="3938588" y="5643563"/>
          <a:ext cx="3843337" cy="923925"/>
        </p:xfrm>
        <a:graphic>
          <a:graphicData uri="http://schemas.openxmlformats.org/presentationml/2006/ole">
            <mc:AlternateContent xmlns:mc="http://schemas.openxmlformats.org/markup-compatibility/2006">
              <mc:Choice xmlns:v="urn:schemas-microsoft-com:vml" Requires="v">
                <p:oleObj spid="_x0000_s3261" name="" r:id="rId5" imgW="1637665" imgH="393700" progId="Equation.3">
                  <p:embed/>
                </p:oleObj>
              </mc:Choice>
              <mc:Fallback>
                <p:oleObj name="" r:id="rId5" imgW="1637665" imgH="393700" progId="Equation.3">
                  <p:embed/>
                  <p:pic>
                    <p:nvPicPr>
                      <p:cNvPr id="0" name="图片 3260"/>
                      <p:cNvPicPr/>
                      <p:nvPr/>
                    </p:nvPicPr>
                    <p:blipFill>
                      <a:blip r:embed="rId6"/>
                      <a:stretch>
                        <a:fillRect/>
                      </a:stretch>
                    </p:blipFill>
                    <p:spPr>
                      <a:xfrm>
                        <a:off x="3938588" y="5643563"/>
                        <a:ext cx="3843337" cy="923925"/>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7"/>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8850">
                                            <p:txEl>
                                              <p:charRg st="0" end="48"/>
                                            </p:txEl>
                                          </p:spTgt>
                                        </p:tgtEl>
                                        <p:attrNameLst>
                                          <p:attrName>style.visibility</p:attrName>
                                        </p:attrNameLst>
                                      </p:cBhvr>
                                      <p:to>
                                        <p:strVal val="visible"/>
                                      </p:to>
                                    </p:set>
                                    <p:animEffect transition="in" filter="wipe(left)">
                                      <p:cBhvr>
                                        <p:cTn id="7" dur="300"/>
                                        <p:tgtEl>
                                          <p:spTgt spid="78850">
                                            <p:txEl>
                                              <p:charRg st="0" end="4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8900">
                                            <p:txEl>
                                              <p:charRg st="0" end="5"/>
                                            </p:txEl>
                                          </p:spTgt>
                                        </p:tgtEl>
                                        <p:attrNameLst>
                                          <p:attrName>style.visibility</p:attrName>
                                        </p:attrNameLst>
                                      </p:cBhvr>
                                      <p:to>
                                        <p:strVal val="visible"/>
                                      </p:to>
                                    </p:set>
                                    <p:animEffect transition="in" filter="wipe(left)">
                                      <p:cBhvr>
                                        <p:cTn id="17" dur="500"/>
                                        <p:tgtEl>
                                          <p:spTgt spid="78900">
                                            <p:txEl>
                                              <p:charRg st="0"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8901">
                                            <p:txEl>
                                              <p:charRg st="0" end="5"/>
                                            </p:txEl>
                                          </p:spTgt>
                                        </p:tgtEl>
                                        <p:attrNameLst>
                                          <p:attrName>style.visibility</p:attrName>
                                        </p:attrNameLst>
                                      </p:cBhvr>
                                      <p:to>
                                        <p:strVal val="visible"/>
                                      </p:to>
                                    </p:set>
                                    <p:animEffect transition="in" filter="wipe(left)">
                                      <p:cBhvr>
                                        <p:cTn id="22" dur="500"/>
                                        <p:tgtEl>
                                          <p:spTgt spid="78901">
                                            <p:txEl>
                                              <p:charRg st="0"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78902"/>
                                        </p:tgtEl>
                                        <p:attrNameLst>
                                          <p:attrName>style.visibility</p:attrName>
                                        </p:attrNameLst>
                                      </p:cBhvr>
                                      <p:to>
                                        <p:strVal val="visible"/>
                                      </p:to>
                                    </p:set>
                                    <p:animEffect transition="in" filter="slide(fromLeft)">
                                      <p:cBhvr>
                                        <p:cTn id="27" dur="500"/>
                                        <p:tgtEl>
                                          <p:spTgt spid="78902"/>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78903"/>
                                        </p:tgtEl>
                                        <p:attrNameLst>
                                          <p:attrName>style.visibility</p:attrName>
                                        </p:attrNameLst>
                                      </p:cBhvr>
                                      <p:to>
                                        <p:strVal val="visible"/>
                                      </p:to>
                                    </p:set>
                                    <p:animEffect transition="in" filter="slide(fromLeft)">
                                      <p:cBhvr>
                                        <p:cTn id="32" dur="500"/>
                                        <p:tgtEl>
                                          <p:spTgt spid="78903"/>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78904"/>
                                        </p:tgtEl>
                                        <p:attrNameLst>
                                          <p:attrName>style.visibility</p:attrName>
                                        </p:attrNameLst>
                                      </p:cBhvr>
                                      <p:to>
                                        <p:strVal val="visible"/>
                                      </p:to>
                                    </p:set>
                                    <p:animEffect transition="in" filter="slide(fromBottom)">
                                      <p:cBhvr>
                                        <p:cTn id="37" dur="500"/>
                                        <p:tgtEl>
                                          <p:spTgt spid="78904"/>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78905"/>
                                        </p:tgtEl>
                                        <p:attrNameLst>
                                          <p:attrName>style.visibility</p:attrName>
                                        </p:attrNameLst>
                                      </p:cBhvr>
                                      <p:to>
                                        <p:strVal val="visible"/>
                                      </p:to>
                                    </p:set>
                                    <p:animEffect transition="in" filter="slide(fromBottom)">
                                      <p:cBhvr>
                                        <p:cTn id="42" dur="500"/>
                                        <p:tgtEl>
                                          <p:spTgt spid="7890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8906">
                                            <p:txEl>
                                              <p:charRg st="0" end="3"/>
                                            </p:txEl>
                                          </p:spTgt>
                                        </p:tgtEl>
                                        <p:attrNameLst>
                                          <p:attrName>style.visibility</p:attrName>
                                        </p:attrNameLst>
                                      </p:cBhvr>
                                      <p:to>
                                        <p:strVal val="visible"/>
                                      </p:to>
                                    </p:set>
                                    <p:animEffect transition="in" filter="wipe(left)">
                                      <p:cBhvr>
                                        <p:cTn id="47" dur="500"/>
                                        <p:tgtEl>
                                          <p:spTgt spid="78906">
                                            <p:txEl>
                                              <p:charRg st="0"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78907">
                                            <p:txEl>
                                              <p:charRg st="0" end="19"/>
                                            </p:txEl>
                                          </p:spTgt>
                                        </p:tgtEl>
                                        <p:attrNameLst>
                                          <p:attrName>style.visibility</p:attrName>
                                        </p:attrNameLst>
                                      </p:cBhvr>
                                      <p:to>
                                        <p:strVal val="visible"/>
                                      </p:to>
                                    </p:set>
                                    <p:animEffect transition="in" filter="wipe(left)">
                                      <p:cBhvr>
                                        <p:cTn id="52" dur="500"/>
                                        <p:tgtEl>
                                          <p:spTgt spid="78907">
                                            <p:txEl>
                                              <p:charRg st="0" end="1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78908">
                                            <p:txEl>
                                              <p:charRg st="0" end="14"/>
                                            </p:txEl>
                                          </p:spTgt>
                                        </p:tgtEl>
                                        <p:attrNameLst>
                                          <p:attrName>style.visibility</p:attrName>
                                        </p:attrNameLst>
                                      </p:cBhvr>
                                      <p:to>
                                        <p:strVal val="visible"/>
                                      </p:to>
                                    </p:set>
                                    <p:animEffect transition="in" filter="wipe(left)">
                                      <p:cBhvr>
                                        <p:cTn id="57" dur="500"/>
                                        <p:tgtEl>
                                          <p:spTgt spid="78908">
                                            <p:txEl>
                                              <p:charRg st="0" end="1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58813"/>
                                        </p:tgtEl>
                                        <p:attrNameLst>
                                          <p:attrName>style.visibility</p:attrName>
                                        </p:attrNameLst>
                                      </p:cBhvr>
                                      <p:to>
                                        <p:strVal val="visible"/>
                                      </p:to>
                                    </p:set>
                                    <p:animEffect transition="in" filter="wipe(left)">
                                      <p:cBhvr>
                                        <p:cTn id="62" dur="500"/>
                                        <p:tgtEl>
                                          <p:spTgt spid="45881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78918">
                                            <p:txEl>
                                              <p:charRg st="0" end="21"/>
                                            </p:txEl>
                                          </p:spTgt>
                                        </p:tgtEl>
                                        <p:attrNameLst>
                                          <p:attrName>style.visibility</p:attrName>
                                        </p:attrNameLst>
                                      </p:cBhvr>
                                      <p:to>
                                        <p:strVal val="visible"/>
                                      </p:to>
                                    </p:set>
                                    <p:animEffect transition="in" filter="wipe(left)">
                                      <p:cBhvr>
                                        <p:cTn id="67" dur="500"/>
                                        <p:tgtEl>
                                          <p:spTgt spid="78918">
                                            <p:txEl>
                                              <p:charRg st="0" end="2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78919">
                                            <p:txEl>
                                              <p:charRg st="0" end="32"/>
                                            </p:txEl>
                                          </p:spTgt>
                                        </p:tgtEl>
                                        <p:attrNameLst>
                                          <p:attrName>style.visibility</p:attrName>
                                        </p:attrNameLst>
                                      </p:cBhvr>
                                      <p:to>
                                        <p:strVal val="visible"/>
                                      </p:to>
                                    </p:set>
                                    <p:animEffect transition="in" filter="wipe(left)">
                                      <p:cBhvr>
                                        <p:cTn id="72" dur="500"/>
                                        <p:tgtEl>
                                          <p:spTgt spid="78919">
                                            <p:txEl>
                                              <p:charRg st="0" end="3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458814"/>
                                        </p:tgtEl>
                                        <p:attrNameLst>
                                          <p:attrName>style.visibility</p:attrName>
                                        </p:attrNameLst>
                                      </p:cBhvr>
                                      <p:to>
                                        <p:strVal val="visible"/>
                                      </p:to>
                                    </p:set>
                                    <p:animEffect transition="in" filter="wipe(left)">
                                      <p:cBhvr>
                                        <p:cTn id="77" dur="500"/>
                                        <p:tgtEl>
                                          <p:spTgt spid="45881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458817"/>
                                        </p:tgtEl>
                                        <p:attrNameLst>
                                          <p:attrName>style.visibility</p:attrName>
                                        </p:attrNameLst>
                                      </p:cBhvr>
                                      <p:to>
                                        <p:strVal val="visible"/>
                                      </p:to>
                                    </p:set>
                                    <p:animEffect transition="in" filter="wipe(left)">
                                      <p:cBhvr>
                                        <p:cTn id="82" dur="500"/>
                                        <p:tgtEl>
                                          <p:spTgt spid="458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build="p"/>
      <p:bldP spid="78900" grpId="0" build="p"/>
      <p:bldP spid="78901" grpId="0" build="p"/>
      <p:bldP spid="78902" grpId="0"/>
      <p:bldP spid="78903" grpId="0"/>
      <p:bldP spid="78904" grpId="0"/>
      <p:bldP spid="78905" grpId="0"/>
      <p:bldP spid="78906" grpId="0" build="p"/>
      <p:bldP spid="78907" grpId="0" build="p"/>
      <p:bldP spid="78908" grpId="0" build="p"/>
      <p:bldP spid="78918" grpId="0" build="p"/>
      <p:bldP spid="78919"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9874" name="Text Box 2"/>
          <p:cNvSpPr txBox="1"/>
          <p:nvPr/>
        </p:nvSpPr>
        <p:spPr>
          <a:xfrm>
            <a:off x="304800" y="552450"/>
            <a:ext cx="2609850" cy="519113"/>
          </a:xfrm>
          <a:prstGeom prst="rect">
            <a:avLst/>
          </a:prstGeom>
          <a:noFill/>
          <a:ln w="9525">
            <a:noFill/>
          </a:ln>
        </p:spPr>
        <p:txBody>
          <a:bodyPr>
            <a:spAutoFit/>
          </a:bodyPr>
          <a:p>
            <a:pPr eaLnBrk="0" hangingPunct="0"/>
            <a:r>
              <a:rPr lang="en-US" altLang="zh-CN" sz="2800" b="1" dirty="0">
                <a:solidFill>
                  <a:srgbClr val="0033CC"/>
                </a:solidFill>
                <a:latin typeface="Times New Roman" panose="02020603050405020304" pitchFamily="18" charset="0"/>
                <a:sym typeface="Wingdings 2" pitchFamily="18" charset="2"/>
              </a:rPr>
              <a:t>② </a:t>
            </a:r>
            <a:r>
              <a:rPr lang="zh-CN" altLang="en-US" sz="2600" b="1" dirty="0">
                <a:solidFill>
                  <a:srgbClr val="0033CC"/>
                </a:solidFill>
                <a:latin typeface="Times New Roman" panose="02020603050405020304" pitchFamily="18" charset="0"/>
              </a:rPr>
              <a:t>交流通路</a:t>
            </a:r>
            <a:endParaRPr lang="zh-CN" altLang="en-US" sz="2600" b="1" dirty="0">
              <a:solidFill>
                <a:srgbClr val="0033CC"/>
              </a:solidFill>
              <a:latin typeface="Times New Roman" panose="02020603050405020304" pitchFamily="18" charset="0"/>
            </a:endParaRPr>
          </a:p>
        </p:txBody>
      </p:sp>
      <p:grpSp>
        <p:nvGrpSpPr>
          <p:cNvPr id="2" name="Group 3"/>
          <p:cNvGrpSpPr/>
          <p:nvPr/>
        </p:nvGrpSpPr>
        <p:grpSpPr>
          <a:xfrm>
            <a:off x="0" y="476250"/>
            <a:ext cx="4552950" cy="2400300"/>
            <a:chOff x="741" y="2066"/>
            <a:chExt cx="2868" cy="1512"/>
          </a:xfrm>
        </p:grpSpPr>
        <p:sp>
          <p:nvSpPr>
            <p:cNvPr id="459780" name="Text Box 4"/>
            <p:cNvSpPr txBox="1"/>
            <p:nvPr/>
          </p:nvSpPr>
          <p:spPr>
            <a:xfrm>
              <a:off x="3322" y="2362"/>
              <a:ext cx="287" cy="1208"/>
            </a:xfrm>
            <a:prstGeom prst="rect">
              <a:avLst/>
            </a:prstGeom>
            <a:noFill/>
            <a:ln w="25400">
              <a:noFill/>
            </a:ln>
          </p:spPr>
          <p:txBody>
            <a:bodyPr wrap="none">
              <a:spAutoFit/>
            </a:bodyPr>
            <a:p>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endParaRPr lang="en-US" altLang="zh-CN" b="1" dirty="0">
                <a:solidFill>
                  <a:srgbClr val="FF0066"/>
                </a:solidFill>
                <a:latin typeface="Times New Roman" panose="02020603050405020304" pitchFamily="18" charset="0"/>
              </a:endParaRPr>
            </a:p>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o</a:t>
              </a:r>
              <a:endParaRPr lang="en-US" altLang="zh-CN" b="1" baseline="-25000" dirty="0">
                <a:solidFill>
                  <a:srgbClr val="FF0066"/>
                </a:solidFill>
                <a:latin typeface="Times New Roman" panose="02020603050405020304" pitchFamily="18" charset="0"/>
              </a:endParaRPr>
            </a:p>
            <a:p>
              <a:endParaRPr lang="en-US" altLang="zh-CN" b="1" dirty="0">
                <a:solidFill>
                  <a:srgbClr val="FF0066"/>
                </a:solidFill>
                <a:latin typeface="Times New Roman" panose="02020603050405020304" pitchFamily="18" charset="0"/>
              </a:endParaRPr>
            </a:p>
            <a:p>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59781" name="Line 5"/>
            <p:cNvSpPr/>
            <p:nvPr/>
          </p:nvSpPr>
          <p:spPr>
            <a:xfrm>
              <a:off x="2162" y="2419"/>
              <a:ext cx="0" cy="263"/>
            </a:xfrm>
            <a:prstGeom prst="line">
              <a:avLst/>
            </a:prstGeom>
            <a:ln w="28575" cap="flat" cmpd="sng">
              <a:solidFill>
                <a:schemeClr val="tx1"/>
              </a:solidFill>
              <a:prstDash val="solid"/>
              <a:headEnd type="none" w="med" len="med"/>
              <a:tailEnd type="none" w="med" len="med"/>
            </a:ln>
          </p:spPr>
        </p:sp>
        <p:sp>
          <p:nvSpPr>
            <p:cNvPr id="459782" name="Line 6"/>
            <p:cNvSpPr/>
            <p:nvPr/>
          </p:nvSpPr>
          <p:spPr>
            <a:xfrm>
              <a:off x="1963" y="2711"/>
              <a:ext cx="0" cy="263"/>
            </a:xfrm>
            <a:prstGeom prst="line">
              <a:avLst/>
            </a:prstGeom>
            <a:ln w="28575" cap="flat" cmpd="sng">
              <a:solidFill>
                <a:schemeClr val="tx1"/>
              </a:solidFill>
              <a:prstDash val="solid"/>
              <a:headEnd type="none" w="med" len="med"/>
              <a:tailEnd type="none" w="med" len="med"/>
            </a:ln>
          </p:spPr>
        </p:sp>
        <p:sp>
          <p:nvSpPr>
            <p:cNvPr id="459783" name="Line 7"/>
            <p:cNvSpPr/>
            <p:nvPr/>
          </p:nvSpPr>
          <p:spPr>
            <a:xfrm flipV="1">
              <a:off x="1963" y="2666"/>
              <a:ext cx="208" cy="133"/>
            </a:xfrm>
            <a:prstGeom prst="line">
              <a:avLst/>
            </a:prstGeom>
            <a:ln w="28575" cap="flat" cmpd="sng">
              <a:solidFill>
                <a:schemeClr val="tx1"/>
              </a:solidFill>
              <a:prstDash val="solid"/>
              <a:headEnd type="none" w="med" len="med"/>
              <a:tailEnd type="none" w="med" len="med"/>
            </a:ln>
          </p:spPr>
        </p:sp>
        <p:sp>
          <p:nvSpPr>
            <p:cNvPr id="459784" name="Line 8"/>
            <p:cNvSpPr/>
            <p:nvPr/>
          </p:nvSpPr>
          <p:spPr>
            <a:xfrm>
              <a:off x="1963" y="2886"/>
              <a:ext cx="247" cy="91"/>
            </a:xfrm>
            <a:prstGeom prst="line">
              <a:avLst/>
            </a:prstGeom>
            <a:ln w="28575" cap="flat" cmpd="sng">
              <a:solidFill>
                <a:schemeClr val="tx1"/>
              </a:solidFill>
              <a:prstDash val="solid"/>
              <a:headEnd type="none" w="med" len="med"/>
              <a:tailEnd type="stealth" w="med" len="lg"/>
            </a:ln>
          </p:spPr>
        </p:sp>
        <p:sp>
          <p:nvSpPr>
            <p:cNvPr id="459785" name="Line 9"/>
            <p:cNvSpPr/>
            <p:nvPr/>
          </p:nvSpPr>
          <p:spPr>
            <a:xfrm flipH="1" flipV="1">
              <a:off x="1584" y="2860"/>
              <a:ext cx="391" cy="3"/>
            </a:xfrm>
            <a:prstGeom prst="line">
              <a:avLst/>
            </a:prstGeom>
            <a:ln w="25400" cap="flat" cmpd="sng">
              <a:solidFill>
                <a:schemeClr val="tx1"/>
              </a:solidFill>
              <a:prstDash val="solid"/>
              <a:headEnd type="none" w="med" len="med"/>
              <a:tailEnd type="none" w="med" len="med"/>
            </a:ln>
          </p:spPr>
        </p:sp>
        <p:sp>
          <p:nvSpPr>
            <p:cNvPr id="459786" name="Line 10"/>
            <p:cNvSpPr/>
            <p:nvPr/>
          </p:nvSpPr>
          <p:spPr>
            <a:xfrm>
              <a:off x="1595" y="3466"/>
              <a:ext cx="1134" cy="0"/>
            </a:xfrm>
            <a:prstGeom prst="line">
              <a:avLst/>
            </a:prstGeom>
            <a:ln w="25400" cap="flat" cmpd="sng">
              <a:solidFill>
                <a:schemeClr val="tx1"/>
              </a:solidFill>
              <a:prstDash val="solid"/>
              <a:headEnd type="none" w="med" len="med"/>
              <a:tailEnd type="none" w="med" len="med"/>
            </a:ln>
          </p:spPr>
        </p:sp>
        <p:sp>
          <p:nvSpPr>
            <p:cNvPr id="459787" name="Text Box 11"/>
            <p:cNvSpPr txBox="1"/>
            <p:nvPr/>
          </p:nvSpPr>
          <p:spPr>
            <a:xfrm>
              <a:off x="1084" y="3028"/>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59788" name="Line 12"/>
            <p:cNvSpPr/>
            <p:nvPr/>
          </p:nvSpPr>
          <p:spPr>
            <a:xfrm>
              <a:off x="2162" y="2420"/>
              <a:ext cx="567" cy="0"/>
            </a:xfrm>
            <a:prstGeom prst="line">
              <a:avLst/>
            </a:prstGeom>
            <a:ln w="28575" cap="flat" cmpd="sng">
              <a:solidFill>
                <a:schemeClr val="tx1"/>
              </a:solidFill>
              <a:prstDash val="solid"/>
              <a:headEnd type="none" w="med" len="med"/>
              <a:tailEnd type="none" w="med" len="med"/>
            </a:ln>
          </p:spPr>
        </p:sp>
        <p:sp>
          <p:nvSpPr>
            <p:cNvPr id="459789" name="Line 13"/>
            <p:cNvSpPr/>
            <p:nvPr/>
          </p:nvSpPr>
          <p:spPr>
            <a:xfrm>
              <a:off x="2177" y="2977"/>
              <a:ext cx="0" cy="601"/>
            </a:xfrm>
            <a:prstGeom prst="line">
              <a:avLst/>
            </a:prstGeom>
            <a:ln w="25400" cap="flat" cmpd="sng">
              <a:solidFill>
                <a:schemeClr val="tx1"/>
              </a:solidFill>
              <a:prstDash val="solid"/>
              <a:headEnd type="none" w="med" len="med"/>
              <a:tailEnd type="none" w="med" len="med"/>
            </a:ln>
          </p:spPr>
        </p:sp>
        <p:sp>
          <p:nvSpPr>
            <p:cNvPr id="459790" name="Line 14"/>
            <p:cNvSpPr/>
            <p:nvPr/>
          </p:nvSpPr>
          <p:spPr>
            <a:xfrm>
              <a:off x="1518" y="2802"/>
              <a:ext cx="367" cy="0"/>
            </a:xfrm>
            <a:prstGeom prst="line">
              <a:avLst/>
            </a:prstGeom>
            <a:ln w="28575" cap="flat" cmpd="sng">
              <a:solidFill>
                <a:srgbClr val="FF0066"/>
              </a:solidFill>
              <a:prstDash val="solid"/>
              <a:headEnd type="none" w="med" len="med"/>
              <a:tailEnd type="stealth" w="med" len="med"/>
            </a:ln>
          </p:spPr>
        </p:sp>
        <p:sp>
          <p:nvSpPr>
            <p:cNvPr id="459791" name="Rectangle 15"/>
            <p:cNvSpPr/>
            <p:nvPr/>
          </p:nvSpPr>
          <p:spPr>
            <a:xfrm>
              <a:off x="1530" y="2518"/>
              <a:ext cx="485" cy="288"/>
            </a:xfrm>
            <a:prstGeom prst="rect">
              <a:avLst/>
            </a:prstGeom>
            <a:noFill/>
            <a:ln w="9525">
              <a:noFill/>
            </a:ln>
          </p:spPr>
          <p:txBody>
            <a:bodyPr>
              <a:spAutoFit/>
            </a:bodyPr>
            <a:p>
              <a:r>
                <a:rPr lang="en-US" altLang="zh-CN" b="1" i="1" dirty="0">
                  <a:latin typeface="Times New Roman" panose="02020603050405020304" pitchFamily="18" charset="0"/>
                </a:rPr>
                <a:t>i</a:t>
              </a:r>
              <a:r>
                <a:rPr lang="en-US" altLang="zh-CN" b="1" baseline="-25000" dirty="0">
                  <a:latin typeface="Times New Roman" panose="02020603050405020304" pitchFamily="18" charset="0"/>
                </a:rPr>
                <a:t>B</a:t>
              </a:r>
              <a:endParaRPr lang="en-US" altLang="zh-CN" b="1" baseline="-25000" dirty="0">
                <a:latin typeface="Times New Roman" panose="02020603050405020304" pitchFamily="18" charset="0"/>
              </a:endParaRPr>
            </a:p>
          </p:txBody>
        </p:sp>
        <p:sp>
          <p:nvSpPr>
            <p:cNvPr id="459792" name="Rectangle 16"/>
            <p:cNvSpPr/>
            <p:nvPr/>
          </p:nvSpPr>
          <p:spPr>
            <a:xfrm>
              <a:off x="2317" y="2066"/>
              <a:ext cx="485" cy="288"/>
            </a:xfrm>
            <a:prstGeom prst="rect">
              <a:avLst/>
            </a:prstGeom>
            <a:noFill/>
            <a:ln w="9525">
              <a:noFill/>
            </a:ln>
          </p:spPr>
          <p:txBody>
            <a:bodyPr>
              <a:spAutoFit/>
            </a:bodyPr>
            <a:p>
              <a:r>
                <a:rPr lang="en-US" altLang="zh-CN" b="1" i="1" dirty="0">
                  <a:latin typeface="Times New Roman" panose="02020603050405020304" pitchFamily="18" charset="0"/>
                </a:rPr>
                <a:t>i</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59793" name="Line 17"/>
            <p:cNvSpPr/>
            <p:nvPr/>
          </p:nvSpPr>
          <p:spPr>
            <a:xfrm flipH="1">
              <a:off x="2258" y="2355"/>
              <a:ext cx="243" cy="0"/>
            </a:xfrm>
            <a:prstGeom prst="line">
              <a:avLst/>
            </a:prstGeom>
            <a:ln w="28575" cap="flat" cmpd="sng">
              <a:solidFill>
                <a:srgbClr val="FF0066"/>
              </a:solidFill>
              <a:prstDash val="solid"/>
              <a:headEnd type="none" w="med" len="med"/>
              <a:tailEnd type="stealth" w="med" len="med"/>
            </a:ln>
          </p:spPr>
        </p:sp>
        <p:sp>
          <p:nvSpPr>
            <p:cNvPr id="459794" name="Rectangle 18"/>
            <p:cNvSpPr/>
            <p:nvPr/>
          </p:nvSpPr>
          <p:spPr>
            <a:xfrm>
              <a:off x="1086" y="2862"/>
              <a:ext cx="510" cy="605"/>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59795" name="Group 19"/>
            <p:cNvGrpSpPr/>
            <p:nvPr/>
          </p:nvGrpSpPr>
          <p:grpSpPr>
            <a:xfrm rot="-5400000">
              <a:off x="1200" y="2808"/>
              <a:ext cx="240" cy="96"/>
              <a:chOff x="3696" y="2880"/>
              <a:chExt cx="240" cy="96"/>
            </a:xfrm>
          </p:grpSpPr>
          <p:sp>
            <p:nvSpPr>
              <p:cNvPr id="459796" name="Rectangle 20"/>
              <p:cNvSpPr/>
              <p:nvPr/>
            </p:nvSpPr>
            <p:spPr>
              <a:xfrm>
                <a:off x="3696" y="2880"/>
                <a:ext cx="240"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grpSp>
            <p:nvGrpSpPr>
              <p:cNvPr id="459797" name="Group 21"/>
              <p:cNvGrpSpPr/>
              <p:nvPr/>
            </p:nvGrpSpPr>
            <p:grpSpPr>
              <a:xfrm>
                <a:off x="3696" y="2892"/>
                <a:ext cx="216" cy="72"/>
                <a:chOff x="1236" y="3696"/>
                <a:chExt cx="216" cy="72"/>
              </a:xfrm>
            </p:grpSpPr>
            <p:sp>
              <p:nvSpPr>
                <p:cNvPr id="459798" name="Line 22"/>
                <p:cNvSpPr/>
                <p:nvPr/>
              </p:nvSpPr>
              <p:spPr>
                <a:xfrm rot="-5400000">
                  <a:off x="1344" y="3660"/>
                  <a:ext cx="0" cy="216"/>
                </a:xfrm>
                <a:prstGeom prst="line">
                  <a:avLst/>
                </a:prstGeom>
                <a:ln w="38100" cap="flat" cmpd="sng">
                  <a:solidFill>
                    <a:schemeClr val="tx1"/>
                  </a:solidFill>
                  <a:prstDash val="solid"/>
                  <a:headEnd type="none" w="med" len="med"/>
                  <a:tailEnd type="none" w="med" len="med"/>
                </a:ln>
              </p:spPr>
            </p:sp>
            <p:sp>
              <p:nvSpPr>
                <p:cNvPr id="459799" name="Line 23"/>
                <p:cNvSpPr/>
                <p:nvPr/>
              </p:nvSpPr>
              <p:spPr>
                <a:xfrm rot="-5400000">
                  <a:off x="1344" y="3588"/>
                  <a:ext cx="0" cy="216"/>
                </a:xfrm>
                <a:prstGeom prst="line">
                  <a:avLst/>
                </a:prstGeom>
                <a:ln w="38100" cap="flat" cmpd="sng">
                  <a:solidFill>
                    <a:schemeClr val="tx1"/>
                  </a:solidFill>
                  <a:prstDash val="solid"/>
                  <a:headEnd type="none" w="med" len="med"/>
                  <a:tailEnd type="none" w="med" len="med"/>
                </a:ln>
              </p:spPr>
            </p:sp>
          </p:grpSp>
        </p:grpSp>
        <p:sp>
          <p:nvSpPr>
            <p:cNvPr id="459800" name="Rectangle 24"/>
            <p:cNvSpPr/>
            <p:nvPr/>
          </p:nvSpPr>
          <p:spPr>
            <a:xfrm>
              <a:off x="1044" y="2934"/>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01" name="Rectangle 25"/>
            <p:cNvSpPr/>
            <p:nvPr/>
          </p:nvSpPr>
          <p:spPr>
            <a:xfrm>
              <a:off x="1548" y="2952"/>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02" name="Oval 26"/>
            <p:cNvSpPr/>
            <p:nvPr/>
          </p:nvSpPr>
          <p:spPr>
            <a:xfrm>
              <a:off x="1494" y="3186"/>
              <a:ext cx="193"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03" name="Oval 27"/>
            <p:cNvSpPr/>
            <p:nvPr/>
          </p:nvSpPr>
          <p:spPr>
            <a:xfrm>
              <a:off x="990" y="3174"/>
              <a:ext cx="193"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04" name="Rectangle 28"/>
            <p:cNvSpPr/>
            <p:nvPr/>
          </p:nvSpPr>
          <p:spPr>
            <a:xfrm>
              <a:off x="2730" y="2418"/>
              <a:ext cx="558" cy="1049"/>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05" name="Rectangle 29"/>
            <p:cNvSpPr/>
            <p:nvPr/>
          </p:nvSpPr>
          <p:spPr>
            <a:xfrm>
              <a:off x="2700" y="2652"/>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06" name="Rectangle 30"/>
            <p:cNvSpPr/>
            <p:nvPr/>
          </p:nvSpPr>
          <p:spPr>
            <a:xfrm>
              <a:off x="3252" y="2838"/>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07" name="Oval 31"/>
            <p:cNvSpPr/>
            <p:nvPr/>
          </p:nvSpPr>
          <p:spPr>
            <a:xfrm>
              <a:off x="2634" y="3126"/>
              <a:ext cx="193"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08" name="Text Box 32"/>
            <p:cNvSpPr txBox="1"/>
            <p:nvPr/>
          </p:nvSpPr>
          <p:spPr>
            <a:xfrm>
              <a:off x="1596" y="2881"/>
              <a:ext cx="292"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59809" name="Text Box 33"/>
            <p:cNvSpPr txBox="1"/>
            <p:nvPr/>
          </p:nvSpPr>
          <p:spPr>
            <a:xfrm>
              <a:off x="2292" y="3086"/>
              <a:ext cx="549" cy="288"/>
            </a:xfrm>
            <a:prstGeom prst="rect">
              <a:avLst/>
            </a:prstGeom>
            <a:noFill/>
            <a:ln w="9525">
              <a:noFill/>
            </a:ln>
          </p:spPr>
          <p:txBody>
            <a:bodyPr>
              <a:spAutoFit/>
            </a:bodyPr>
            <a:p>
              <a:r>
                <a:rPr lang="en-US" altLang="zh-CN" b="1" i="1" dirty="0">
                  <a:latin typeface="Times New Roman" panose="02020603050405020304" pitchFamily="18" charset="0"/>
                </a:rPr>
                <a:t>V</a:t>
              </a:r>
              <a:r>
                <a:rPr lang="en-US" altLang="zh-CN" b="1" baseline="-25000" dirty="0">
                  <a:latin typeface="Times New Roman" panose="02020603050405020304" pitchFamily="18" charset="0"/>
                </a:rPr>
                <a:t>CC</a:t>
              </a:r>
              <a:endParaRPr lang="en-US" altLang="zh-CN" b="1" baseline="-25000" dirty="0">
                <a:latin typeface="Times New Roman" panose="02020603050405020304" pitchFamily="18" charset="0"/>
              </a:endParaRPr>
            </a:p>
          </p:txBody>
        </p:sp>
        <p:sp>
          <p:nvSpPr>
            <p:cNvPr id="459810" name="Text Box 34"/>
            <p:cNvSpPr txBox="1"/>
            <p:nvPr/>
          </p:nvSpPr>
          <p:spPr>
            <a:xfrm>
              <a:off x="1638" y="3182"/>
              <a:ext cx="549" cy="288"/>
            </a:xfrm>
            <a:prstGeom prst="rect">
              <a:avLst/>
            </a:prstGeom>
            <a:noFill/>
            <a:ln w="9525">
              <a:noFill/>
            </a:ln>
          </p:spPr>
          <p:txBody>
            <a:bodyPr>
              <a:spAutoFit/>
            </a:bodyPr>
            <a:p>
              <a:r>
                <a:rPr lang="en-US" altLang="zh-CN" b="1" i="1" dirty="0">
                  <a:latin typeface="Times New Roman" panose="02020603050405020304" pitchFamily="18" charset="0"/>
                </a:rPr>
                <a:t>V</a:t>
              </a:r>
              <a:r>
                <a:rPr lang="en-US" altLang="zh-CN" b="1" baseline="-25000" dirty="0">
                  <a:latin typeface="Times New Roman" panose="02020603050405020304" pitchFamily="18" charset="0"/>
                </a:rPr>
                <a:t>BB</a:t>
              </a:r>
              <a:endParaRPr lang="en-US" altLang="zh-CN" b="1" baseline="-25000" dirty="0">
                <a:latin typeface="Times New Roman" panose="02020603050405020304" pitchFamily="18" charset="0"/>
              </a:endParaRPr>
            </a:p>
          </p:txBody>
        </p:sp>
        <p:sp>
          <p:nvSpPr>
            <p:cNvPr id="459811" name="Text Box 35"/>
            <p:cNvSpPr txBox="1"/>
            <p:nvPr/>
          </p:nvSpPr>
          <p:spPr>
            <a:xfrm>
              <a:off x="2748" y="2617"/>
              <a:ext cx="340"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59812" name="Text Box 36"/>
            <p:cNvSpPr txBox="1"/>
            <p:nvPr/>
          </p:nvSpPr>
          <p:spPr>
            <a:xfrm>
              <a:off x="3006" y="2827"/>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grpSp>
          <p:nvGrpSpPr>
            <p:cNvPr id="459813" name="Group 37"/>
            <p:cNvGrpSpPr/>
            <p:nvPr/>
          </p:nvGrpSpPr>
          <p:grpSpPr>
            <a:xfrm rot="-5400000">
              <a:off x="2880" y="2346"/>
              <a:ext cx="240" cy="96"/>
              <a:chOff x="3696" y="2880"/>
              <a:chExt cx="240" cy="96"/>
            </a:xfrm>
          </p:grpSpPr>
          <p:sp>
            <p:nvSpPr>
              <p:cNvPr id="459814" name="Rectangle 38"/>
              <p:cNvSpPr/>
              <p:nvPr/>
            </p:nvSpPr>
            <p:spPr>
              <a:xfrm>
                <a:off x="3696" y="2880"/>
                <a:ext cx="240"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grpSp>
            <p:nvGrpSpPr>
              <p:cNvPr id="459815" name="Group 39"/>
              <p:cNvGrpSpPr/>
              <p:nvPr/>
            </p:nvGrpSpPr>
            <p:grpSpPr>
              <a:xfrm>
                <a:off x="3696" y="2892"/>
                <a:ext cx="216" cy="72"/>
                <a:chOff x="1236" y="3696"/>
                <a:chExt cx="216" cy="72"/>
              </a:xfrm>
            </p:grpSpPr>
            <p:sp>
              <p:nvSpPr>
                <p:cNvPr id="459816" name="Line 40"/>
                <p:cNvSpPr/>
                <p:nvPr/>
              </p:nvSpPr>
              <p:spPr>
                <a:xfrm rot="-5400000">
                  <a:off x="1344" y="3660"/>
                  <a:ext cx="0" cy="216"/>
                </a:xfrm>
                <a:prstGeom prst="line">
                  <a:avLst/>
                </a:prstGeom>
                <a:ln w="38100" cap="flat" cmpd="sng">
                  <a:solidFill>
                    <a:schemeClr val="tx1"/>
                  </a:solidFill>
                  <a:prstDash val="solid"/>
                  <a:headEnd type="none" w="med" len="med"/>
                  <a:tailEnd type="none" w="med" len="med"/>
                </a:ln>
              </p:spPr>
            </p:sp>
            <p:sp>
              <p:nvSpPr>
                <p:cNvPr id="459817" name="Line 41"/>
                <p:cNvSpPr/>
                <p:nvPr/>
              </p:nvSpPr>
              <p:spPr>
                <a:xfrm rot="-5400000">
                  <a:off x="1344" y="3588"/>
                  <a:ext cx="0" cy="216"/>
                </a:xfrm>
                <a:prstGeom prst="line">
                  <a:avLst/>
                </a:prstGeom>
                <a:ln w="38100" cap="flat" cmpd="sng">
                  <a:solidFill>
                    <a:schemeClr val="tx1"/>
                  </a:solidFill>
                  <a:prstDash val="solid"/>
                  <a:headEnd type="none" w="med" len="med"/>
                  <a:tailEnd type="none" w="med" len="med"/>
                </a:ln>
              </p:spPr>
            </p:sp>
          </p:grpSp>
        </p:grpSp>
        <p:sp>
          <p:nvSpPr>
            <p:cNvPr id="459818" name="Rectangle 42"/>
            <p:cNvSpPr/>
            <p:nvPr/>
          </p:nvSpPr>
          <p:spPr>
            <a:xfrm>
              <a:off x="1186" y="2509"/>
              <a:ext cx="293" cy="250"/>
            </a:xfrm>
            <a:prstGeom prst="rect">
              <a:avLst/>
            </a:prstGeom>
            <a:noFill/>
            <a:ln w="9525">
              <a:noFill/>
            </a:ln>
          </p:spPr>
          <p:txBody>
            <a:bodyPr>
              <a:spAutoFit/>
            </a:bodyPr>
            <a:p>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1</a:t>
              </a:r>
              <a:endParaRPr lang="en-US" altLang="zh-CN" sz="2000" b="1" baseline="-25000" dirty="0">
                <a:latin typeface="Times New Roman" panose="02020603050405020304" pitchFamily="18" charset="0"/>
              </a:endParaRPr>
            </a:p>
          </p:txBody>
        </p:sp>
        <p:sp>
          <p:nvSpPr>
            <p:cNvPr id="459819" name="Rectangle 43"/>
            <p:cNvSpPr/>
            <p:nvPr/>
          </p:nvSpPr>
          <p:spPr>
            <a:xfrm>
              <a:off x="3016" y="2149"/>
              <a:ext cx="293" cy="250"/>
            </a:xfrm>
            <a:prstGeom prst="rect">
              <a:avLst/>
            </a:prstGeom>
            <a:noFill/>
            <a:ln w="9525">
              <a:noFill/>
            </a:ln>
          </p:spPr>
          <p:txBody>
            <a:bodyPr>
              <a:spAutoFit/>
            </a:bodyPr>
            <a:p>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2</a:t>
              </a:r>
              <a:endParaRPr lang="en-US" altLang="zh-CN" sz="2000" b="1" baseline="-25000" dirty="0">
                <a:latin typeface="Times New Roman" panose="02020603050405020304" pitchFamily="18" charset="0"/>
              </a:endParaRPr>
            </a:p>
          </p:txBody>
        </p:sp>
        <p:sp>
          <p:nvSpPr>
            <p:cNvPr id="459820" name="Rectangle 44"/>
            <p:cNvSpPr/>
            <p:nvPr/>
          </p:nvSpPr>
          <p:spPr>
            <a:xfrm>
              <a:off x="741" y="3102"/>
              <a:ext cx="294"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a:t>
              </a:r>
              <a:endParaRPr lang="en-US" altLang="zh-CN" b="1" baseline="-25000" dirty="0">
                <a:solidFill>
                  <a:srgbClr val="0033CC"/>
                </a:solidFill>
                <a:latin typeface="Times New Roman" panose="02020603050405020304" pitchFamily="18" charset="0"/>
              </a:endParaRPr>
            </a:p>
          </p:txBody>
        </p:sp>
        <p:sp>
          <p:nvSpPr>
            <p:cNvPr id="459821" name="Text Box 45"/>
            <p:cNvSpPr txBox="1"/>
            <p:nvPr/>
          </p:nvSpPr>
          <p:spPr>
            <a:xfrm>
              <a:off x="2704" y="2980"/>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59822" name="Text Box 46"/>
            <p:cNvSpPr txBox="1"/>
            <p:nvPr/>
          </p:nvSpPr>
          <p:spPr>
            <a:xfrm>
              <a:off x="1600" y="3046"/>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59823" name="Line 47"/>
            <p:cNvSpPr/>
            <p:nvPr/>
          </p:nvSpPr>
          <p:spPr>
            <a:xfrm>
              <a:off x="2100" y="3564"/>
              <a:ext cx="174" cy="0"/>
            </a:xfrm>
            <a:prstGeom prst="line">
              <a:avLst/>
            </a:prstGeom>
            <a:ln w="38100" cap="flat" cmpd="sng">
              <a:solidFill>
                <a:schemeClr val="tx1"/>
              </a:solidFill>
              <a:prstDash val="solid"/>
              <a:headEnd type="none" w="med" len="med"/>
              <a:tailEnd type="none" w="med" len="med"/>
            </a:ln>
          </p:spPr>
        </p:sp>
        <p:sp>
          <p:nvSpPr>
            <p:cNvPr id="459824" name="Oval 48"/>
            <p:cNvSpPr/>
            <p:nvPr/>
          </p:nvSpPr>
          <p:spPr>
            <a:xfrm>
              <a:off x="2154" y="3444"/>
              <a:ext cx="56" cy="56"/>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25" name="Rectangle 49"/>
            <p:cNvSpPr/>
            <p:nvPr/>
          </p:nvSpPr>
          <p:spPr>
            <a:xfrm>
              <a:off x="790" y="2893"/>
              <a:ext cx="281"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baseline="-25000" dirty="0">
                <a:latin typeface="Times New Roman" panose="02020603050405020304" pitchFamily="18" charset="0"/>
              </a:endParaRPr>
            </a:p>
          </p:txBody>
        </p:sp>
        <p:sp>
          <p:nvSpPr>
            <p:cNvPr id="459826" name="Text Box 50"/>
            <p:cNvSpPr txBox="1"/>
            <p:nvPr/>
          </p:nvSpPr>
          <p:spPr>
            <a:xfrm>
              <a:off x="2176" y="2387"/>
              <a:ext cx="400" cy="978"/>
            </a:xfrm>
            <a:prstGeom prst="rect">
              <a:avLst/>
            </a:prstGeom>
            <a:noFill/>
            <a:ln w="25400">
              <a:noFill/>
            </a:ln>
          </p:spPr>
          <p:txBody>
            <a:bodyPr wrap="none">
              <a:spAutoFit/>
            </a:bodyPr>
            <a:p>
              <a:pPr>
                <a:lnSpc>
                  <a:spcPct val="8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80000"/>
                </a:lnSpc>
              </a:pPr>
              <a:endParaRPr lang="en-US" altLang="zh-CN" b="1" dirty="0">
                <a:solidFill>
                  <a:srgbClr val="FF0066"/>
                </a:solidFill>
                <a:latin typeface="Times New Roman" panose="02020603050405020304" pitchFamily="18" charset="0"/>
              </a:endParaRPr>
            </a:p>
            <a:p>
              <a:pPr>
                <a:lnSpc>
                  <a:spcPct val="8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endParaRPr lang="en-US" altLang="zh-CN" b="1" baseline="-25000" dirty="0">
                <a:solidFill>
                  <a:srgbClr val="0033CC"/>
                </a:solidFill>
                <a:latin typeface="Times New Roman" panose="02020603050405020304" pitchFamily="18" charset="0"/>
              </a:endParaRPr>
            </a:p>
            <a:p>
              <a:pPr>
                <a:lnSpc>
                  <a:spcPct val="80000"/>
                </a:lnSpc>
              </a:pPr>
              <a:endParaRPr lang="en-US" altLang="zh-CN" b="1" dirty="0">
                <a:solidFill>
                  <a:srgbClr val="FF0066"/>
                </a:solidFill>
                <a:latin typeface="Times New Roman" panose="02020603050405020304" pitchFamily="18" charset="0"/>
              </a:endParaRPr>
            </a:p>
            <a:p>
              <a:pPr>
                <a:lnSpc>
                  <a:spcPct val="8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59827" name="Text Box 51"/>
            <p:cNvSpPr txBox="1"/>
            <p:nvPr/>
          </p:nvSpPr>
          <p:spPr>
            <a:xfrm>
              <a:off x="1804" y="2854"/>
              <a:ext cx="422" cy="495"/>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BE</a:t>
              </a:r>
              <a:endParaRPr lang="en-US" altLang="zh-CN"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grpSp>
      <p:grpSp>
        <p:nvGrpSpPr>
          <p:cNvPr id="7" name="Group 52"/>
          <p:cNvGrpSpPr/>
          <p:nvPr/>
        </p:nvGrpSpPr>
        <p:grpSpPr>
          <a:xfrm>
            <a:off x="1108075" y="2181225"/>
            <a:ext cx="876300" cy="527050"/>
            <a:chOff x="702" y="1446"/>
            <a:chExt cx="552" cy="332"/>
          </a:xfrm>
        </p:grpSpPr>
        <p:sp>
          <p:nvSpPr>
            <p:cNvPr id="459829" name="Rectangle 53"/>
            <p:cNvSpPr/>
            <p:nvPr/>
          </p:nvSpPr>
          <p:spPr>
            <a:xfrm>
              <a:off x="702" y="1456"/>
              <a:ext cx="552" cy="284"/>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59830" name="Line 54"/>
            <p:cNvSpPr/>
            <p:nvPr/>
          </p:nvSpPr>
          <p:spPr>
            <a:xfrm flipH="1">
              <a:off x="857" y="1446"/>
              <a:ext cx="3" cy="332"/>
            </a:xfrm>
            <a:prstGeom prst="line">
              <a:avLst/>
            </a:prstGeom>
            <a:ln w="28575" cap="flat" cmpd="sng">
              <a:solidFill>
                <a:srgbClr val="FF0066"/>
              </a:solidFill>
              <a:prstDash val="solid"/>
              <a:headEnd type="none" w="med" len="med"/>
              <a:tailEnd type="none" w="med" len="med"/>
            </a:ln>
          </p:spPr>
        </p:sp>
      </p:grpSp>
      <p:grpSp>
        <p:nvGrpSpPr>
          <p:cNvPr id="8" name="Group 55"/>
          <p:cNvGrpSpPr/>
          <p:nvPr/>
        </p:nvGrpSpPr>
        <p:grpSpPr>
          <a:xfrm>
            <a:off x="2536825" y="1952625"/>
            <a:ext cx="904875" cy="609600"/>
            <a:chOff x="1602" y="1302"/>
            <a:chExt cx="570" cy="384"/>
          </a:xfrm>
        </p:grpSpPr>
        <p:sp>
          <p:nvSpPr>
            <p:cNvPr id="459832" name="Rectangle 56"/>
            <p:cNvSpPr/>
            <p:nvPr/>
          </p:nvSpPr>
          <p:spPr>
            <a:xfrm>
              <a:off x="1602" y="1303"/>
              <a:ext cx="570" cy="383"/>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59833" name="Line 57"/>
            <p:cNvSpPr/>
            <p:nvPr/>
          </p:nvSpPr>
          <p:spPr>
            <a:xfrm flipH="1">
              <a:off x="1992" y="1302"/>
              <a:ext cx="0" cy="383"/>
            </a:xfrm>
            <a:prstGeom prst="line">
              <a:avLst/>
            </a:prstGeom>
            <a:ln w="28575" cap="flat" cmpd="sng">
              <a:solidFill>
                <a:srgbClr val="FF0066"/>
              </a:solidFill>
              <a:prstDash val="solid"/>
              <a:headEnd type="none" w="med" len="med"/>
              <a:tailEnd type="none" w="med" len="med"/>
            </a:ln>
          </p:spPr>
        </p:sp>
      </p:grpSp>
      <p:grpSp>
        <p:nvGrpSpPr>
          <p:cNvPr id="9" name="Group 58"/>
          <p:cNvGrpSpPr/>
          <p:nvPr/>
        </p:nvGrpSpPr>
        <p:grpSpPr>
          <a:xfrm>
            <a:off x="639763" y="1217613"/>
            <a:ext cx="508000" cy="733425"/>
            <a:chOff x="403" y="843"/>
            <a:chExt cx="320" cy="462"/>
          </a:xfrm>
        </p:grpSpPr>
        <p:sp>
          <p:nvSpPr>
            <p:cNvPr id="459835" name="Rectangle 59"/>
            <p:cNvSpPr/>
            <p:nvPr/>
          </p:nvSpPr>
          <p:spPr>
            <a:xfrm rot="-5400000">
              <a:off x="318" y="932"/>
              <a:ext cx="462" cy="284"/>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59836" name="Line 60"/>
            <p:cNvSpPr/>
            <p:nvPr/>
          </p:nvSpPr>
          <p:spPr>
            <a:xfrm rot="5400000" flipH="1" flipV="1">
              <a:off x="563" y="1000"/>
              <a:ext cx="0" cy="320"/>
            </a:xfrm>
            <a:prstGeom prst="line">
              <a:avLst/>
            </a:prstGeom>
            <a:ln w="28575" cap="flat" cmpd="sng">
              <a:solidFill>
                <a:srgbClr val="FF0066"/>
              </a:solidFill>
              <a:prstDash val="solid"/>
              <a:headEnd type="none" w="med" len="med"/>
              <a:tailEnd type="none" w="med" len="med"/>
            </a:ln>
          </p:spPr>
        </p:sp>
      </p:grpSp>
      <p:grpSp>
        <p:nvGrpSpPr>
          <p:cNvPr id="10" name="Group 61"/>
          <p:cNvGrpSpPr/>
          <p:nvPr/>
        </p:nvGrpSpPr>
        <p:grpSpPr>
          <a:xfrm>
            <a:off x="3411538" y="604838"/>
            <a:ext cx="593725" cy="742950"/>
            <a:chOff x="403" y="981"/>
            <a:chExt cx="320" cy="324"/>
          </a:xfrm>
        </p:grpSpPr>
        <p:sp>
          <p:nvSpPr>
            <p:cNvPr id="459838" name="Rectangle 62"/>
            <p:cNvSpPr/>
            <p:nvPr/>
          </p:nvSpPr>
          <p:spPr>
            <a:xfrm rot="-5400000">
              <a:off x="387" y="1001"/>
              <a:ext cx="324" cy="284"/>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59839" name="Line 63"/>
            <p:cNvSpPr/>
            <p:nvPr/>
          </p:nvSpPr>
          <p:spPr>
            <a:xfrm rot="5400000" flipH="1" flipV="1">
              <a:off x="563" y="1001"/>
              <a:ext cx="0" cy="320"/>
            </a:xfrm>
            <a:prstGeom prst="line">
              <a:avLst/>
            </a:prstGeom>
            <a:ln w="28575" cap="flat" cmpd="sng">
              <a:solidFill>
                <a:srgbClr val="FF0066"/>
              </a:solidFill>
              <a:prstDash val="solid"/>
              <a:headEnd type="none" w="med" len="med"/>
              <a:tailEnd type="none" w="med" len="med"/>
            </a:ln>
          </p:spPr>
        </p:sp>
      </p:grpSp>
      <p:sp>
        <p:nvSpPr>
          <p:cNvPr id="79936" name="Rectangle 64"/>
          <p:cNvSpPr/>
          <p:nvPr/>
        </p:nvSpPr>
        <p:spPr>
          <a:xfrm>
            <a:off x="1619250" y="1924050"/>
            <a:ext cx="590550" cy="384175"/>
          </a:xfrm>
          <a:prstGeom prst="rect">
            <a:avLst/>
          </a:prstGeom>
          <a:solidFill>
            <a:schemeClr val="bg1"/>
          </a:solidFill>
          <a:ln w="9525">
            <a:noFill/>
          </a:ln>
        </p:spPr>
        <p:txBody>
          <a:bodyPr>
            <a:spAutoFit/>
          </a:bodyPr>
          <a:p>
            <a:pPr eaLnBrk="0" hangingPunct="0">
              <a:lnSpc>
                <a:spcPct val="80000"/>
              </a:lnSpc>
              <a:spcBef>
                <a:spcPct val="50000"/>
              </a:spcBef>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be</a:t>
            </a:r>
            <a:endParaRPr lang="en-US" altLang="zh-CN" b="1" baseline="-25000" dirty="0">
              <a:solidFill>
                <a:srgbClr val="0033CC"/>
              </a:solidFill>
              <a:latin typeface="Times New Roman" panose="02020603050405020304" pitchFamily="18" charset="0"/>
            </a:endParaRPr>
          </a:p>
        </p:txBody>
      </p:sp>
      <p:sp>
        <p:nvSpPr>
          <p:cNvPr id="79937" name="Rectangle 65"/>
          <p:cNvSpPr/>
          <p:nvPr/>
        </p:nvSpPr>
        <p:spPr>
          <a:xfrm>
            <a:off x="2343150" y="1600200"/>
            <a:ext cx="666750" cy="384175"/>
          </a:xfrm>
          <a:prstGeom prst="rect">
            <a:avLst/>
          </a:prstGeom>
          <a:solidFill>
            <a:schemeClr val="bg1"/>
          </a:solidFill>
          <a:ln w="9525">
            <a:noFill/>
          </a:ln>
        </p:spPr>
        <p:txBody>
          <a:bodyPr>
            <a:spAutoFit/>
          </a:bodyPr>
          <a:p>
            <a:pPr eaLnBrk="0" hangingPunct="0">
              <a:lnSpc>
                <a:spcPct val="80000"/>
              </a:lnSpc>
              <a:spcBef>
                <a:spcPct val="50000"/>
              </a:spcBef>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endParaRPr lang="en-US" altLang="zh-CN" b="1" baseline="-25000" dirty="0">
              <a:solidFill>
                <a:srgbClr val="0033CC"/>
              </a:solidFill>
              <a:latin typeface="Times New Roman" panose="02020603050405020304" pitchFamily="18" charset="0"/>
            </a:endParaRPr>
          </a:p>
        </p:txBody>
      </p:sp>
      <p:sp>
        <p:nvSpPr>
          <p:cNvPr id="79938" name="Rectangle 66"/>
          <p:cNvSpPr/>
          <p:nvPr/>
        </p:nvSpPr>
        <p:spPr>
          <a:xfrm>
            <a:off x="5162550" y="514350"/>
            <a:ext cx="2895600" cy="519113"/>
          </a:xfrm>
          <a:prstGeom prst="rect">
            <a:avLst/>
          </a:prstGeom>
          <a:noFill/>
          <a:ln w="9525">
            <a:noFill/>
          </a:ln>
        </p:spPr>
        <p:txBody>
          <a:bodyPr>
            <a:spAutoFit/>
          </a:bodyPr>
          <a:p>
            <a:pPr eaLnBrk="0" hangingPunct="0"/>
            <a:r>
              <a:rPr lang="en-US" altLang="zh-CN" sz="2800" b="1" dirty="0">
                <a:solidFill>
                  <a:srgbClr val="0033CC"/>
                </a:solidFill>
                <a:latin typeface="Times New Roman" panose="02020603050405020304" pitchFamily="18" charset="0"/>
                <a:sym typeface="Wingdings 2" pitchFamily="18" charset="2"/>
              </a:rPr>
              <a:t>③ </a:t>
            </a:r>
            <a:r>
              <a:rPr lang="zh-CN" altLang="en-US" sz="2600" b="1" dirty="0">
                <a:solidFill>
                  <a:srgbClr val="0033CC"/>
                </a:solidFill>
                <a:latin typeface="Times New Roman" panose="02020603050405020304" pitchFamily="18" charset="0"/>
              </a:rPr>
              <a:t>小信号等效</a:t>
            </a:r>
            <a:endParaRPr lang="zh-CN" altLang="en-US" sz="2600" b="1" dirty="0">
              <a:solidFill>
                <a:srgbClr val="0033CC"/>
              </a:solidFill>
              <a:latin typeface="Times New Roman" panose="02020603050405020304" pitchFamily="18" charset="0"/>
            </a:endParaRPr>
          </a:p>
        </p:txBody>
      </p:sp>
      <p:grpSp>
        <p:nvGrpSpPr>
          <p:cNvPr id="11" name="Group 67"/>
          <p:cNvGrpSpPr/>
          <p:nvPr/>
        </p:nvGrpSpPr>
        <p:grpSpPr>
          <a:xfrm>
            <a:off x="4535488" y="842963"/>
            <a:ext cx="4217987" cy="1855787"/>
            <a:chOff x="385" y="1011"/>
            <a:chExt cx="2657" cy="1169"/>
          </a:xfrm>
        </p:grpSpPr>
        <p:sp>
          <p:nvSpPr>
            <p:cNvPr id="459844" name="Line 68"/>
            <p:cNvSpPr/>
            <p:nvPr/>
          </p:nvSpPr>
          <p:spPr>
            <a:xfrm flipH="1" flipV="1">
              <a:off x="1877" y="1380"/>
              <a:ext cx="861" cy="0"/>
            </a:xfrm>
            <a:prstGeom prst="line">
              <a:avLst/>
            </a:prstGeom>
            <a:ln w="28575" cap="flat" cmpd="sng">
              <a:solidFill>
                <a:schemeClr val="tx1"/>
              </a:solidFill>
              <a:prstDash val="solid"/>
              <a:headEnd type="none" w="med" len="med"/>
              <a:tailEnd type="none" w="med" len="med"/>
            </a:ln>
          </p:spPr>
        </p:sp>
        <p:sp>
          <p:nvSpPr>
            <p:cNvPr id="459845" name="Line 69"/>
            <p:cNvSpPr/>
            <p:nvPr/>
          </p:nvSpPr>
          <p:spPr>
            <a:xfrm flipH="1">
              <a:off x="1882" y="1386"/>
              <a:ext cx="0" cy="724"/>
            </a:xfrm>
            <a:prstGeom prst="line">
              <a:avLst/>
            </a:prstGeom>
            <a:ln w="25400" cap="flat" cmpd="sng">
              <a:solidFill>
                <a:schemeClr val="tx1"/>
              </a:solidFill>
              <a:prstDash val="solid"/>
              <a:headEnd type="none" w="med" len="med"/>
              <a:tailEnd type="none" w="med" len="lg"/>
            </a:ln>
          </p:spPr>
        </p:sp>
        <p:sp>
          <p:nvSpPr>
            <p:cNvPr id="459846" name="Line 70"/>
            <p:cNvSpPr/>
            <p:nvPr/>
          </p:nvSpPr>
          <p:spPr>
            <a:xfrm flipH="1">
              <a:off x="2296" y="1392"/>
              <a:ext cx="0" cy="724"/>
            </a:xfrm>
            <a:prstGeom prst="line">
              <a:avLst/>
            </a:prstGeom>
            <a:ln w="25400" cap="flat" cmpd="sng">
              <a:solidFill>
                <a:schemeClr val="tx1"/>
              </a:solidFill>
              <a:prstDash val="solid"/>
              <a:headEnd type="none" w="med" len="med"/>
              <a:tailEnd type="none" w="med" len="lg"/>
            </a:ln>
          </p:spPr>
        </p:sp>
        <p:sp>
          <p:nvSpPr>
            <p:cNvPr id="459847" name="Text Box 71"/>
            <p:cNvSpPr txBox="1"/>
            <p:nvPr/>
          </p:nvSpPr>
          <p:spPr>
            <a:xfrm>
              <a:off x="2755" y="1317"/>
              <a:ext cx="287" cy="863"/>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o</a:t>
              </a: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59848" name="Text Box 72"/>
            <p:cNvSpPr txBox="1"/>
            <p:nvPr/>
          </p:nvSpPr>
          <p:spPr>
            <a:xfrm>
              <a:off x="505" y="1700"/>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59849" name="Rectangle 73"/>
            <p:cNvSpPr/>
            <p:nvPr/>
          </p:nvSpPr>
          <p:spPr>
            <a:xfrm>
              <a:off x="2265" y="1636"/>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50" name="Text Box 74"/>
            <p:cNvSpPr txBox="1"/>
            <p:nvPr/>
          </p:nvSpPr>
          <p:spPr>
            <a:xfrm>
              <a:off x="777" y="1547"/>
              <a:ext cx="29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59851" name="Text Box 75"/>
            <p:cNvSpPr txBox="1"/>
            <p:nvPr/>
          </p:nvSpPr>
          <p:spPr>
            <a:xfrm>
              <a:off x="2373" y="1619"/>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59852" name="Rectangle 76"/>
            <p:cNvSpPr/>
            <p:nvPr/>
          </p:nvSpPr>
          <p:spPr>
            <a:xfrm>
              <a:off x="403" y="1457"/>
              <a:ext cx="281"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baseline="-25000" dirty="0">
                <a:latin typeface="Times New Roman" panose="02020603050405020304" pitchFamily="18" charset="0"/>
              </a:endParaRPr>
            </a:p>
          </p:txBody>
        </p:sp>
        <p:sp>
          <p:nvSpPr>
            <p:cNvPr id="459853" name="Text Box 77"/>
            <p:cNvSpPr txBox="1"/>
            <p:nvPr/>
          </p:nvSpPr>
          <p:spPr>
            <a:xfrm>
              <a:off x="1482" y="1578"/>
              <a:ext cx="341" cy="288"/>
            </a:xfrm>
            <a:prstGeom prst="rect">
              <a:avLst/>
            </a:prstGeom>
            <a:noFill/>
            <a:ln w="9525">
              <a:noFill/>
            </a:ln>
          </p:spPr>
          <p:txBody>
            <a:bodyPr anchor="ctr" anchorCtr="0">
              <a:spAutoFit/>
            </a:bodyPr>
            <a:p>
              <a:pPr algn="ctr"/>
              <a:r>
                <a:rPr lang="en-US" altLang="zh-CN" b="1" i="1" dirty="0">
                  <a:solidFill>
                    <a:srgbClr val="FF0066"/>
                  </a:solidFill>
                  <a:latin typeface="Times New Roman" panose="02020603050405020304" pitchFamily="18" charset="0"/>
                  <a:ea typeface="方正琥珀繁体" pitchFamily="2" charset="-122"/>
                </a:rPr>
                <a:t>r</a:t>
              </a:r>
              <a:r>
                <a:rPr lang="en-US" altLang="zh-CN" b="1" baseline="-25000" dirty="0">
                  <a:solidFill>
                    <a:srgbClr val="FF0066"/>
                  </a:solidFill>
                  <a:latin typeface="Times New Roman" panose="02020603050405020304" pitchFamily="18" charset="0"/>
                  <a:ea typeface="方正琥珀繁体" pitchFamily="2" charset="-122"/>
                </a:rPr>
                <a:t>be</a:t>
              </a:r>
              <a:r>
                <a:rPr lang="en-US" altLang="zh-CN" b="1" i="1" dirty="0">
                  <a:latin typeface="Times New Roman" panose="02020603050405020304" pitchFamily="18" charset="0"/>
                  <a:ea typeface="方正琥珀繁体" pitchFamily="2" charset="-122"/>
                </a:rPr>
                <a:t> </a:t>
              </a:r>
              <a:endParaRPr lang="en-US" altLang="zh-CN" b="1" i="1" dirty="0">
                <a:latin typeface="Times New Roman" panose="02020603050405020304" pitchFamily="18" charset="0"/>
                <a:ea typeface="方正琥珀繁体" pitchFamily="2" charset="-122"/>
              </a:endParaRPr>
            </a:p>
          </p:txBody>
        </p:sp>
        <p:sp>
          <p:nvSpPr>
            <p:cNvPr id="459854" name="Text Box 78"/>
            <p:cNvSpPr txBox="1"/>
            <p:nvPr/>
          </p:nvSpPr>
          <p:spPr>
            <a:xfrm>
              <a:off x="1607" y="1877"/>
              <a:ext cx="223" cy="250"/>
            </a:xfrm>
            <a:prstGeom prst="rect">
              <a:avLst/>
            </a:prstGeom>
            <a:noFill/>
            <a:ln w="9525">
              <a:noFill/>
            </a:ln>
          </p:spPr>
          <p:txBody>
            <a:bodyPr wrap="none" anchor="ctr" anchorCtr="0">
              <a:spAutoFit/>
            </a:bodyPr>
            <a:p>
              <a:pPr algn="ctr"/>
              <a:r>
                <a:rPr lang="en-US" altLang="zh-CN" sz="2000" b="1" dirty="0">
                  <a:solidFill>
                    <a:srgbClr val="996600"/>
                  </a:solidFill>
                  <a:latin typeface="Times New Roman" panose="02020603050405020304" pitchFamily="18" charset="0"/>
                  <a:ea typeface="方正琥珀繁体" pitchFamily="2" charset="-122"/>
                </a:rPr>
                <a:t>E</a:t>
              </a:r>
              <a:endParaRPr lang="en-US" altLang="zh-CN" sz="2000" b="1" dirty="0">
                <a:solidFill>
                  <a:srgbClr val="996600"/>
                </a:solidFill>
                <a:latin typeface="Times New Roman" panose="02020603050405020304" pitchFamily="18" charset="0"/>
                <a:ea typeface="方正琥珀繁体" pitchFamily="2" charset="-122"/>
              </a:endParaRPr>
            </a:p>
          </p:txBody>
        </p:sp>
        <p:sp>
          <p:nvSpPr>
            <p:cNvPr id="459855" name="Line 79"/>
            <p:cNvSpPr/>
            <p:nvPr/>
          </p:nvSpPr>
          <p:spPr>
            <a:xfrm flipH="1">
              <a:off x="1914" y="1308"/>
              <a:ext cx="215" cy="0"/>
            </a:xfrm>
            <a:prstGeom prst="line">
              <a:avLst/>
            </a:prstGeom>
            <a:ln w="28575" cap="flat" cmpd="sng">
              <a:solidFill>
                <a:srgbClr val="FF0066"/>
              </a:solidFill>
              <a:prstDash val="solid"/>
              <a:headEnd type="none" w="med" len="med"/>
              <a:tailEnd type="stealth" w="med" len="lg"/>
            </a:ln>
          </p:spPr>
        </p:sp>
        <p:sp>
          <p:nvSpPr>
            <p:cNvPr id="459856" name="Line 80"/>
            <p:cNvSpPr/>
            <p:nvPr/>
          </p:nvSpPr>
          <p:spPr>
            <a:xfrm>
              <a:off x="2017" y="1587"/>
              <a:ext cx="0" cy="280"/>
            </a:xfrm>
            <a:prstGeom prst="line">
              <a:avLst/>
            </a:prstGeom>
            <a:ln w="28575" cap="flat" cmpd="sng">
              <a:solidFill>
                <a:srgbClr val="FF0066"/>
              </a:solidFill>
              <a:prstDash val="solid"/>
              <a:headEnd type="none" w="med" len="med"/>
              <a:tailEnd type="stealth" w="med" len="lg"/>
            </a:ln>
          </p:spPr>
        </p:sp>
        <p:sp>
          <p:nvSpPr>
            <p:cNvPr id="459857" name="Line 81"/>
            <p:cNvSpPr/>
            <p:nvPr/>
          </p:nvSpPr>
          <p:spPr>
            <a:xfrm rot="-5400000">
              <a:off x="1339" y="1228"/>
              <a:ext cx="0" cy="215"/>
            </a:xfrm>
            <a:prstGeom prst="line">
              <a:avLst/>
            </a:prstGeom>
            <a:ln w="28575" cap="flat" cmpd="sng">
              <a:solidFill>
                <a:srgbClr val="FF0066"/>
              </a:solidFill>
              <a:prstDash val="solid"/>
              <a:headEnd type="none" w="med" len="med"/>
              <a:tailEnd type="stealth" w="med" len="lg"/>
            </a:ln>
          </p:spPr>
        </p:sp>
        <p:sp>
          <p:nvSpPr>
            <p:cNvPr id="459858" name="Rectangle 82"/>
            <p:cNvSpPr/>
            <p:nvPr/>
          </p:nvSpPr>
          <p:spPr>
            <a:xfrm>
              <a:off x="1167" y="1050"/>
              <a:ext cx="240"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b</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59859" name="Rectangle 83"/>
            <p:cNvSpPr/>
            <p:nvPr/>
          </p:nvSpPr>
          <p:spPr>
            <a:xfrm>
              <a:off x="1946" y="1011"/>
              <a:ext cx="226"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c</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59860" name="Rectangle 84"/>
            <p:cNvSpPr/>
            <p:nvPr/>
          </p:nvSpPr>
          <p:spPr>
            <a:xfrm>
              <a:off x="1845" y="1782"/>
              <a:ext cx="471" cy="288"/>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ea typeface="方正琥珀繁体" pitchFamily="2" charset="-122"/>
                  <a:sym typeface="Symbol" panose="05050102010706020507" pitchFamily="18" charset="2"/>
                </a:rPr>
                <a:t> </a:t>
              </a:r>
              <a:r>
                <a:rPr lang="en-US" altLang="zh-CN" b="1" i="1" dirty="0">
                  <a:solidFill>
                    <a:srgbClr val="FF0066"/>
                  </a:solidFill>
                  <a:latin typeface="Times New Roman" panose="02020603050405020304" pitchFamily="18" charset="0"/>
                  <a:ea typeface="方正琥珀繁体" pitchFamily="2" charset="-122"/>
                </a:rPr>
                <a:t>i</a:t>
              </a:r>
              <a:r>
                <a:rPr lang="en-US" altLang="zh-CN" b="1" baseline="-25000" dirty="0">
                  <a:solidFill>
                    <a:srgbClr val="FF0066"/>
                  </a:solidFill>
                  <a:latin typeface="Times New Roman" panose="02020603050405020304" pitchFamily="18" charset="0"/>
                  <a:ea typeface="方正琥珀繁体" pitchFamily="2" charset="-122"/>
                </a:rPr>
                <a:t>c</a:t>
              </a:r>
              <a:endParaRPr lang="en-US" altLang="zh-CN" b="1" baseline="-25000" dirty="0">
                <a:solidFill>
                  <a:srgbClr val="FF0066"/>
                </a:solidFill>
                <a:latin typeface="Times New Roman" panose="02020603050405020304" pitchFamily="18" charset="0"/>
                <a:ea typeface="方正琥珀繁体" pitchFamily="2" charset="-122"/>
              </a:endParaRPr>
            </a:p>
          </p:txBody>
        </p:sp>
        <p:sp>
          <p:nvSpPr>
            <p:cNvPr id="459861" name="Rectangle 85"/>
            <p:cNvSpPr/>
            <p:nvPr/>
          </p:nvSpPr>
          <p:spPr>
            <a:xfrm>
              <a:off x="1245" y="1357"/>
              <a:ext cx="223"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B</a:t>
              </a:r>
              <a:endParaRPr lang="en-US" altLang="zh-CN" sz="2000" b="1" dirty="0">
                <a:solidFill>
                  <a:srgbClr val="996600"/>
                </a:solidFill>
                <a:latin typeface="Times New Roman" panose="02020603050405020304" pitchFamily="18" charset="0"/>
              </a:endParaRPr>
            </a:p>
          </p:txBody>
        </p:sp>
        <p:sp>
          <p:nvSpPr>
            <p:cNvPr id="459862" name="Rectangle 86"/>
            <p:cNvSpPr/>
            <p:nvPr/>
          </p:nvSpPr>
          <p:spPr>
            <a:xfrm>
              <a:off x="1894" y="1345"/>
              <a:ext cx="232"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C</a:t>
              </a:r>
              <a:endParaRPr lang="en-US" altLang="zh-CN" sz="2000" b="1" dirty="0">
                <a:solidFill>
                  <a:srgbClr val="996600"/>
                </a:solidFill>
                <a:latin typeface="Times New Roman" panose="02020603050405020304" pitchFamily="18" charset="0"/>
              </a:endParaRPr>
            </a:p>
          </p:txBody>
        </p:sp>
        <p:grpSp>
          <p:nvGrpSpPr>
            <p:cNvPr id="459863" name="Group 87"/>
            <p:cNvGrpSpPr/>
            <p:nvPr/>
          </p:nvGrpSpPr>
          <p:grpSpPr>
            <a:xfrm>
              <a:off x="701" y="1386"/>
              <a:ext cx="801" cy="736"/>
              <a:chOff x="2477" y="558"/>
              <a:chExt cx="801" cy="736"/>
            </a:xfrm>
          </p:grpSpPr>
          <p:sp>
            <p:nvSpPr>
              <p:cNvPr id="459864" name="Line 88"/>
              <p:cNvSpPr/>
              <p:nvPr/>
            </p:nvSpPr>
            <p:spPr>
              <a:xfrm flipV="1">
                <a:off x="2477" y="558"/>
                <a:ext cx="801" cy="0"/>
              </a:xfrm>
              <a:prstGeom prst="line">
                <a:avLst/>
              </a:prstGeom>
              <a:ln w="28575" cap="flat" cmpd="sng">
                <a:solidFill>
                  <a:schemeClr val="tx1"/>
                </a:solidFill>
                <a:prstDash val="solid"/>
                <a:headEnd type="none" w="med" len="med"/>
                <a:tailEnd type="none" w="med" len="med"/>
              </a:ln>
            </p:spPr>
          </p:sp>
          <p:sp>
            <p:nvSpPr>
              <p:cNvPr id="459865" name="Line 89"/>
              <p:cNvSpPr/>
              <p:nvPr/>
            </p:nvSpPr>
            <p:spPr>
              <a:xfrm>
                <a:off x="3267" y="564"/>
                <a:ext cx="0" cy="724"/>
              </a:xfrm>
              <a:prstGeom prst="line">
                <a:avLst/>
              </a:prstGeom>
              <a:ln w="25400" cap="flat" cmpd="sng">
                <a:solidFill>
                  <a:schemeClr val="tx1"/>
                </a:solidFill>
                <a:prstDash val="solid"/>
                <a:headEnd type="none" w="med" len="med"/>
                <a:tailEnd type="none" w="med" len="lg"/>
              </a:ln>
            </p:spPr>
          </p:sp>
          <p:sp>
            <p:nvSpPr>
              <p:cNvPr id="459866" name="Line 90"/>
              <p:cNvSpPr/>
              <p:nvPr/>
            </p:nvSpPr>
            <p:spPr>
              <a:xfrm>
                <a:off x="2877" y="570"/>
                <a:ext cx="0" cy="724"/>
              </a:xfrm>
              <a:prstGeom prst="line">
                <a:avLst/>
              </a:prstGeom>
              <a:ln w="25400" cap="flat" cmpd="sng">
                <a:solidFill>
                  <a:schemeClr val="tx1"/>
                </a:solidFill>
                <a:prstDash val="solid"/>
                <a:headEnd type="none" w="med" len="med"/>
                <a:tailEnd type="none" w="med" len="lg"/>
              </a:ln>
            </p:spPr>
          </p:sp>
        </p:grpSp>
        <p:sp>
          <p:nvSpPr>
            <p:cNvPr id="459867" name="Rectangle 91"/>
            <p:cNvSpPr/>
            <p:nvPr/>
          </p:nvSpPr>
          <p:spPr>
            <a:xfrm>
              <a:off x="1059" y="1648"/>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68" name="Line 92"/>
            <p:cNvSpPr/>
            <p:nvPr/>
          </p:nvSpPr>
          <p:spPr>
            <a:xfrm>
              <a:off x="696" y="1386"/>
              <a:ext cx="0" cy="725"/>
            </a:xfrm>
            <a:prstGeom prst="line">
              <a:avLst/>
            </a:prstGeom>
            <a:ln w="28575" cap="flat" cmpd="sng">
              <a:solidFill>
                <a:schemeClr val="tx1"/>
              </a:solidFill>
              <a:prstDash val="solid"/>
              <a:headEnd type="none" w="med" len="med"/>
              <a:tailEnd type="none" w="med" len="med"/>
            </a:ln>
          </p:spPr>
        </p:sp>
        <p:sp>
          <p:nvSpPr>
            <p:cNvPr id="459869" name="Line 93"/>
            <p:cNvSpPr/>
            <p:nvPr/>
          </p:nvSpPr>
          <p:spPr>
            <a:xfrm>
              <a:off x="690" y="2112"/>
              <a:ext cx="2040" cy="0"/>
            </a:xfrm>
            <a:prstGeom prst="line">
              <a:avLst/>
            </a:prstGeom>
            <a:ln w="28575" cap="flat" cmpd="sng">
              <a:solidFill>
                <a:schemeClr val="tx1"/>
              </a:solidFill>
              <a:prstDash val="solid"/>
              <a:headEnd type="none" w="med" len="med"/>
              <a:tailEnd type="none" w="med" len="med"/>
            </a:ln>
          </p:spPr>
        </p:sp>
        <p:sp>
          <p:nvSpPr>
            <p:cNvPr id="459870" name="Rectangle 94"/>
            <p:cNvSpPr/>
            <p:nvPr/>
          </p:nvSpPr>
          <p:spPr>
            <a:xfrm>
              <a:off x="663" y="1522"/>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71" name="Rectangle 95"/>
            <p:cNvSpPr/>
            <p:nvPr/>
          </p:nvSpPr>
          <p:spPr>
            <a:xfrm>
              <a:off x="1443" y="1666"/>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72" name="Oval 96"/>
            <p:cNvSpPr/>
            <p:nvPr/>
          </p:nvSpPr>
          <p:spPr>
            <a:xfrm>
              <a:off x="612" y="1836"/>
              <a:ext cx="168" cy="168"/>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73" name="Rectangle 97"/>
            <p:cNvSpPr/>
            <p:nvPr/>
          </p:nvSpPr>
          <p:spPr>
            <a:xfrm>
              <a:off x="385" y="1758"/>
              <a:ext cx="273"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a:t>
              </a:r>
              <a:endParaRPr lang="en-US" altLang="zh-CN" b="1" baseline="-25000" dirty="0">
                <a:solidFill>
                  <a:srgbClr val="0033CC"/>
                </a:solidFill>
                <a:latin typeface="Times New Roman" panose="02020603050405020304" pitchFamily="18" charset="0"/>
              </a:endParaRPr>
            </a:p>
          </p:txBody>
        </p:sp>
        <p:sp>
          <p:nvSpPr>
            <p:cNvPr id="459874" name="AutoShape 98"/>
            <p:cNvSpPr/>
            <p:nvPr/>
          </p:nvSpPr>
          <p:spPr>
            <a:xfrm>
              <a:off x="1812" y="1656"/>
              <a:ext cx="144" cy="210"/>
            </a:xfrm>
            <a:prstGeom prst="diamond">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75" name="Line 99"/>
            <p:cNvSpPr/>
            <p:nvPr/>
          </p:nvSpPr>
          <p:spPr>
            <a:xfrm>
              <a:off x="1823" y="1758"/>
              <a:ext cx="130" cy="6"/>
            </a:xfrm>
            <a:prstGeom prst="line">
              <a:avLst/>
            </a:prstGeom>
            <a:ln w="38100" cap="flat" cmpd="sng">
              <a:solidFill>
                <a:schemeClr val="tx1"/>
              </a:solidFill>
              <a:prstDash val="solid"/>
              <a:headEnd type="none" w="med" len="med"/>
              <a:tailEnd type="none" w="sm" len="lg"/>
            </a:ln>
          </p:spPr>
        </p:sp>
        <p:sp>
          <p:nvSpPr>
            <p:cNvPr id="459876" name="Oval 100"/>
            <p:cNvSpPr/>
            <p:nvPr/>
          </p:nvSpPr>
          <p:spPr>
            <a:xfrm>
              <a:off x="1683" y="2086"/>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77" name="Oval 101"/>
            <p:cNvSpPr/>
            <p:nvPr/>
          </p:nvSpPr>
          <p:spPr>
            <a:xfrm>
              <a:off x="1461" y="1426"/>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78" name="Oval 102"/>
            <p:cNvSpPr/>
            <p:nvPr/>
          </p:nvSpPr>
          <p:spPr>
            <a:xfrm>
              <a:off x="1851" y="1414"/>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79" name="Line 103"/>
            <p:cNvSpPr/>
            <p:nvPr/>
          </p:nvSpPr>
          <p:spPr>
            <a:xfrm>
              <a:off x="2724" y="1386"/>
              <a:ext cx="0" cy="725"/>
            </a:xfrm>
            <a:prstGeom prst="line">
              <a:avLst/>
            </a:prstGeom>
            <a:ln w="28575" cap="flat" cmpd="sng">
              <a:solidFill>
                <a:schemeClr val="tx1"/>
              </a:solidFill>
              <a:prstDash val="solid"/>
              <a:headEnd type="none" w="med" len="med"/>
              <a:tailEnd type="none" w="med" len="med"/>
            </a:ln>
          </p:spPr>
        </p:sp>
        <p:sp>
          <p:nvSpPr>
            <p:cNvPr id="459880" name="Rectangle 104"/>
            <p:cNvSpPr/>
            <p:nvPr/>
          </p:nvSpPr>
          <p:spPr>
            <a:xfrm>
              <a:off x="2679" y="1642"/>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59881" name="Text Box 105"/>
            <p:cNvSpPr txBox="1"/>
            <p:nvPr/>
          </p:nvSpPr>
          <p:spPr>
            <a:xfrm>
              <a:off x="2271" y="1811"/>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59882" name="Text Box 106"/>
            <p:cNvSpPr txBox="1"/>
            <p:nvPr/>
          </p:nvSpPr>
          <p:spPr>
            <a:xfrm>
              <a:off x="1141" y="1390"/>
              <a:ext cx="351" cy="748"/>
            </a:xfrm>
            <a:prstGeom prst="rect">
              <a:avLst/>
            </a:prstGeom>
            <a:noFill/>
            <a:ln w="25400">
              <a:noFill/>
            </a:ln>
          </p:spPr>
          <p:txBody>
            <a:bodyPr wrap="none">
              <a:spAutoFit/>
            </a:bodyPr>
            <a:p>
              <a:pPr>
                <a:lnSpc>
                  <a:spcPct val="6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60000"/>
                </a:lnSpc>
              </a:pPr>
              <a:endParaRPr lang="en-US" altLang="zh-CN" b="1" dirty="0">
                <a:solidFill>
                  <a:srgbClr val="FF0066"/>
                </a:solidFill>
                <a:latin typeface="Times New Roman" panose="02020603050405020304" pitchFamily="18" charset="0"/>
              </a:endParaRPr>
            </a:p>
            <a:p>
              <a:pPr>
                <a:lnSpc>
                  <a:spcPct val="6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be</a:t>
              </a:r>
              <a:endParaRPr lang="en-US" altLang="zh-CN" b="1" baseline="-25000" dirty="0">
                <a:solidFill>
                  <a:srgbClr val="0033CC"/>
                </a:solidFill>
                <a:latin typeface="Times New Roman" panose="02020603050405020304" pitchFamily="18" charset="0"/>
              </a:endParaRPr>
            </a:p>
            <a:p>
              <a:pPr>
                <a:lnSpc>
                  <a:spcPct val="60000"/>
                </a:lnSpc>
              </a:pPr>
              <a:endParaRPr lang="en-US" altLang="zh-CN" b="1" dirty="0">
                <a:solidFill>
                  <a:srgbClr val="FF0066"/>
                </a:solidFill>
                <a:latin typeface="Times New Roman" panose="02020603050405020304" pitchFamily="18" charset="0"/>
              </a:endParaRPr>
            </a:p>
            <a:p>
              <a:pPr>
                <a:lnSpc>
                  <a:spcPct val="6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grpSp>
      <p:sp>
        <p:nvSpPr>
          <p:cNvPr id="79979" name="Rectangle 107"/>
          <p:cNvSpPr/>
          <p:nvPr/>
        </p:nvSpPr>
        <p:spPr>
          <a:xfrm>
            <a:off x="323850" y="2876550"/>
            <a:ext cx="3886200" cy="519113"/>
          </a:xfrm>
          <a:prstGeom prst="rect">
            <a:avLst/>
          </a:prstGeom>
          <a:noFill/>
          <a:ln w="9525">
            <a:noFill/>
          </a:ln>
        </p:spPr>
        <p:txBody>
          <a:bodyPr>
            <a:spAutoFit/>
          </a:bodyPr>
          <a:p>
            <a:pPr eaLnBrk="0" hangingPunct="0"/>
            <a:r>
              <a:rPr lang="en-US" altLang="zh-CN" sz="2800" b="1" dirty="0">
                <a:solidFill>
                  <a:srgbClr val="0033CC"/>
                </a:solidFill>
                <a:latin typeface="Times New Roman" panose="02020603050405020304" pitchFamily="18" charset="0"/>
                <a:sym typeface="Wingdings 2" pitchFamily="18" charset="2"/>
              </a:rPr>
              <a:t>④ </a:t>
            </a:r>
            <a:r>
              <a:rPr lang="zh-CN" altLang="en-US" sz="2600" b="1" dirty="0">
                <a:solidFill>
                  <a:srgbClr val="0033CC"/>
                </a:solidFill>
                <a:latin typeface="Times New Roman" panose="02020603050405020304" pitchFamily="18" charset="0"/>
              </a:rPr>
              <a:t>分析各极交流量</a:t>
            </a:r>
            <a:endParaRPr lang="zh-CN" altLang="en-US" sz="2600" b="1" dirty="0">
              <a:solidFill>
                <a:srgbClr val="0033CC"/>
              </a:solidFill>
              <a:latin typeface="Times New Roman" panose="02020603050405020304" pitchFamily="18" charset="0"/>
            </a:endParaRPr>
          </a:p>
        </p:txBody>
      </p:sp>
      <p:graphicFrame>
        <p:nvGraphicFramePr>
          <p:cNvPr id="459884" name="Object 108"/>
          <p:cNvGraphicFramePr/>
          <p:nvPr/>
        </p:nvGraphicFramePr>
        <p:xfrm>
          <a:off x="347663" y="3371850"/>
          <a:ext cx="2855912" cy="992188"/>
        </p:xfrm>
        <a:graphic>
          <a:graphicData uri="http://schemas.openxmlformats.org/presentationml/2006/ole">
            <mc:AlternateContent xmlns:mc="http://schemas.openxmlformats.org/markup-compatibility/2006">
              <mc:Choice xmlns:v="urn:schemas-microsoft-com:vml" Requires="v">
                <p:oleObj spid="_x0000_s4224" name="" r:id="rId1" imgW="1243965" imgH="431800" progId="Equation.3">
                  <p:embed/>
                </p:oleObj>
              </mc:Choice>
              <mc:Fallback>
                <p:oleObj name="" r:id="rId1" imgW="1243965" imgH="431800" progId="Equation.3">
                  <p:embed/>
                  <p:pic>
                    <p:nvPicPr>
                      <p:cNvPr id="0" name="图片 4223"/>
                      <p:cNvPicPr/>
                      <p:nvPr/>
                    </p:nvPicPr>
                    <p:blipFill>
                      <a:blip r:embed="rId2"/>
                      <a:stretch>
                        <a:fillRect/>
                      </a:stretch>
                    </p:blipFill>
                    <p:spPr>
                      <a:xfrm>
                        <a:off x="347663" y="3371850"/>
                        <a:ext cx="2855912" cy="992188"/>
                      </a:xfrm>
                      <a:prstGeom prst="rect">
                        <a:avLst/>
                      </a:prstGeom>
                      <a:noFill/>
                      <a:ln w="38100">
                        <a:noFill/>
                        <a:miter/>
                      </a:ln>
                    </p:spPr>
                  </p:pic>
                </p:oleObj>
              </mc:Fallback>
            </mc:AlternateContent>
          </a:graphicData>
        </a:graphic>
      </p:graphicFrame>
      <p:graphicFrame>
        <p:nvGraphicFramePr>
          <p:cNvPr id="459885" name="Object 109"/>
          <p:cNvGraphicFramePr/>
          <p:nvPr/>
        </p:nvGraphicFramePr>
        <p:xfrm>
          <a:off x="358775" y="4575175"/>
          <a:ext cx="4035425" cy="1087438"/>
        </p:xfrm>
        <a:graphic>
          <a:graphicData uri="http://schemas.openxmlformats.org/presentationml/2006/ole">
            <mc:AlternateContent xmlns:mc="http://schemas.openxmlformats.org/markup-compatibility/2006">
              <mc:Choice xmlns:v="urn:schemas-microsoft-com:vml" Requires="v">
                <p:oleObj spid="_x0000_s4222" name="" r:id="rId3" imgW="1650365" imgH="444500" progId="Equation.3">
                  <p:embed/>
                </p:oleObj>
              </mc:Choice>
              <mc:Fallback>
                <p:oleObj name="" r:id="rId3" imgW="1650365" imgH="444500" progId="Equation.3">
                  <p:embed/>
                  <p:pic>
                    <p:nvPicPr>
                      <p:cNvPr id="0" name="图片 4221"/>
                      <p:cNvPicPr/>
                      <p:nvPr/>
                    </p:nvPicPr>
                    <p:blipFill>
                      <a:blip r:embed="rId4"/>
                      <a:stretch>
                        <a:fillRect/>
                      </a:stretch>
                    </p:blipFill>
                    <p:spPr>
                      <a:xfrm>
                        <a:off x="358775" y="4575175"/>
                        <a:ext cx="4035425" cy="1087438"/>
                      </a:xfrm>
                      <a:prstGeom prst="rect">
                        <a:avLst/>
                      </a:prstGeom>
                      <a:noFill/>
                      <a:ln w="38100">
                        <a:noFill/>
                        <a:miter/>
                      </a:ln>
                    </p:spPr>
                  </p:pic>
                </p:oleObj>
              </mc:Fallback>
            </mc:AlternateContent>
          </a:graphicData>
        </a:graphic>
      </p:graphicFrame>
      <p:graphicFrame>
        <p:nvGraphicFramePr>
          <p:cNvPr id="459886" name="Object 110"/>
          <p:cNvGraphicFramePr/>
          <p:nvPr/>
        </p:nvGraphicFramePr>
        <p:xfrm>
          <a:off x="412750" y="5486400"/>
          <a:ext cx="4327525" cy="561975"/>
        </p:xfrm>
        <a:graphic>
          <a:graphicData uri="http://schemas.openxmlformats.org/presentationml/2006/ole">
            <mc:AlternateContent xmlns:mc="http://schemas.openxmlformats.org/markup-compatibility/2006">
              <mc:Choice xmlns:v="urn:schemas-microsoft-com:vml" Requires="v">
                <p:oleObj spid="_x0000_s4225" name="" r:id="rId5" imgW="1765300" imgH="228600" progId="Equation.3">
                  <p:embed/>
                </p:oleObj>
              </mc:Choice>
              <mc:Fallback>
                <p:oleObj name="" r:id="rId5" imgW="1765300" imgH="228600" progId="Equation.3">
                  <p:embed/>
                  <p:pic>
                    <p:nvPicPr>
                      <p:cNvPr id="0" name="图片 4224"/>
                      <p:cNvPicPr/>
                      <p:nvPr/>
                    </p:nvPicPr>
                    <p:blipFill>
                      <a:blip r:embed="rId6"/>
                      <a:stretch>
                        <a:fillRect/>
                      </a:stretch>
                    </p:blipFill>
                    <p:spPr>
                      <a:xfrm>
                        <a:off x="412750" y="5486400"/>
                        <a:ext cx="4327525" cy="561975"/>
                      </a:xfrm>
                      <a:prstGeom prst="rect">
                        <a:avLst/>
                      </a:prstGeom>
                      <a:noFill/>
                      <a:ln w="38100">
                        <a:noFill/>
                        <a:miter/>
                      </a:ln>
                    </p:spPr>
                  </p:pic>
                </p:oleObj>
              </mc:Fallback>
            </mc:AlternateContent>
          </a:graphicData>
        </a:graphic>
      </p:graphicFrame>
      <p:graphicFrame>
        <p:nvGraphicFramePr>
          <p:cNvPr id="459887" name="Object 111"/>
          <p:cNvGraphicFramePr/>
          <p:nvPr/>
        </p:nvGraphicFramePr>
        <p:xfrm>
          <a:off x="400050" y="6042025"/>
          <a:ext cx="1252538" cy="525463"/>
        </p:xfrm>
        <a:graphic>
          <a:graphicData uri="http://schemas.openxmlformats.org/presentationml/2006/ole">
            <mc:AlternateContent xmlns:mc="http://schemas.openxmlformats.org/markup-compatibility/2006">
              <mc:Choice xmlns:v="urn:schemas-microsoft-com:vml" Requires="v">
                <p:oleObj spid="_x0000_s4226" name="" r:id="rId7" imgW="546100" imgH="228600" progId="Equation.3">
                  <p:embed/>
                </p:oleObj>
              </mc:Choice>
              <mc:Fallback>
                <p:oleObj name="" r:id="rId7" imgW="546100" imgH="228600" progId="Equation.3">
                  <p:embed/>
                  <p:pic>
                    <p:nvPicPr>
                      <p:cNvPr id="0" name="图片 4225"/>
                      <p:cNvPicPr/>
                      <p:nvPr/>
                    </p:nvPicPr>
                    <p:blipFill>
                      <a:blip r:embed="rId8"/>
                      <a:stretch>
                        <a:fillRect/>
                      </a:stretch>
                    </p:blipFill>
                    <p:spPr>
                      <a:xfrm>
                        <a:off x="400050" y="6042025"/>
                        <a:ext cx="1252538" cy="525463"/>
                      </a:xfrm>
                      <a:prstGeom prst="rect">
                        <a:avLst/>
                      </a:prstGeom>
                      <a:noFill/>
                      <a:ln w="38100">
                        <a:noFill/>
                        <a:miter/>
                      </a:ln>
                    </p:spPr>
                  </p:pic>
                </p:oleObj>
              </mc:Fallback>
            </mc:AlternateContent>
          </a:graphicData>
        </a:graphic>
      </p:graphicFrame>
      <p:graphicFrame>
        <p:nvGraphicFramePr>
          <p:cNvPr id="459888" name="Object 112"/>
          <p:cNvGraphicFramePr/>
          <p:nvPr/>
        </p:nvGraphicFramePr>
        <p:xfrm>
          <a:off x="1552575" y="6049963"/>
          <a:ext cx="4645025" cy="525462"/>
        </p:xfrm>
        <a:graphic>
          <a:graphicData uri="http://schemas.openxmlformats.org/presentationml/2006/ole">
            <mc:AlternateContent xmlns:mc="http://schemas.openxmlformats.org/markup-compatibility/2006">
              <mc:Choice xmlns:v="urn:schemas-microsoft-com:vml" Requires="v">
                <p:oleObj spid="_x0000_s4223" name="" r:id="rId9" imgW="2019300" imgH="228600" progId="Equation.3">
                  <p:embed/>
                </p:oleObj>
              </mc:Choice>
              <mc:Fallback>
                <p:oleObj name="" r:id="rId9" imgW="2019300" imgH="228600" progId="Equation.3">
                  <p:embed/>
                  <p:pic>
                    <p:nvPicPr>
                      <p:cNvPr id="0" name="图片 4222"/>
                      <p:cNvPicPr/>
                      <p:nvPr/>
                    </p:nvPicPr>
                    <p:blipFill>
                      <a:blip r:embed="rId10"/>
                      <a:stretch>
                        <a:fillRect/>
                      </a:stretch>
                    </p:blipFill>
                    <p:spPr>
                      <a:xfrm>
                        <a:off x="1552575" y="6049963"/>
                        <a:ext cx="4645025" cy="525462"/>
                      </a:xfrm>
                      <a:prstGeom prst="rect">
                        <a:avLst/>
                      </a:prstGeom>
                      <a:noFill/>
                      <a:ln w="38100">
                        <a:noFill/>
                        <a:miter/>
                      </a:ln>
                    </p:spPr>
                  </p:pic>
                </p:oleObj>
              </mc:Fallback>
            </mc:AlternateContent>
          </a:graphicData>
        </a:graphic>
      </p:graphicFrame>
      <p:sp>
        <p:nvSpPr>
          <p:cNvPr id="79985" name="Rectangle 113"/>
          <p:cNvSpPr/>
          <p:nvPr/>
        </p:nvSpPr>
        <p:spPr>
          <a:xfrm>
            <a:off x="4629150" y="2921000"/>
            <a:ext cx="3562350" cy="579438"/>
          </a:xfrm>
          <a:prstGeom prst="rect">
            <a:avLst/>
          </a:prstGeom>
          <a:noFill/>
          <a:ln w="9525">
            <a:noFill/>
          </a:ln>
        </p:spPr>
        <p:txBody>
          <a:bodyPr>
            <a:spAutoFit/>
          </a:bodyPr>
          <a:p>
            <a:pPr eaLnBrk="0" hangingPunct="0"/>
            <a:r>
              <a:rPr lang="en-US" altLang="zh-CN" sz="2800" b="1" dirty="0">
                <a:solidFill>
                  <a:srgbClr val="0033CC"/>
                </a:solidFill>
                <a:latin typeface="Times New Roman" panose="02020603050405020304" pitchFamily="18" charset="0"/>
                <a:sym typeface="Wingdings 2" pitchFamily="18" charset="2"/>
              </a:rPr>
              <a:t>⑤</a:t>
            </a:r>
            <a:r>
              <a:rPr lang="en-US" altLang="zh-CN" sz="3200" b="1" dirty="0">
                <a:solidFill>
                  <a:srgbClr val="0033CC"/>
                </a:solidFill>
                <a:latin typeface="Times New Roman" panose="02020603050405020304" pitchFamily="18" charset="0"/>
              </a:rPr>
              <a:t> </a:t>
            </a:r>
            <a:r>
              <a:rPr lang="zh-CN" altLang="en-US" sz="2600" b="1" dirty="0">
                <a:solidFill>
                  <a:srgbClr val="0033CC"/>
                </a:solidFill>
                <a:latin typeface="Times New Roman" panose="02020603050405020304" pitchFamily="18" charset="0"/>
              </a:rPr>
              <a:t>分析各极总电量</a:t>
            </a:r>
            <a:endParaRPr lang="zh-CN" altLang="en-US" sz="2600" b="1" dirty="0">
              <a:solidFill>
                <a:srgbClr val="0033CC"/>
              </a:solidFill>
              <a:latin typeface="Times New Roman" panose="02020603050405020304" pitchFamily="18" charset="0"/>
            </a:endParaRPr>
          </a:p>
        </p:txBody>
      </p:sp>
      <p:sp>
        <p:nvSpPr>
          <p:cNvPr id="79986" name="AutoShape 114"/>
          <p:cNvSpPr/>
          <p:nvPr/>
        </p:nvSpPr>
        <p:spPr>
          <a:xfrm>
            <a:off x="4467225" y="3800475"/>
            <a:ext cx="209550" cy="1352550"/>
          </a:xfrm>
          <a:prstGeom prst="leftBrace">
            <a:avLst>
              <a:gd name="adj1" fmla="val 53787"/>
              <a:gd name="adj2" fmla="val 50000"/>
            </a:avLst>
          </a:prstGeom>
          <a:noFill/>
          <a:ln w="28575" cap="flat" cmpd="sng">
            <a:solidFill>
              <a:schemeClr val="tx1"/>
            </a:solidFill>
            <a:prstDash val="solid"/>
            <a:headEnd type="none" w="med" len="med"/>
            <a:tailEnd type="none" w="med" len="med"/>
          </a:ln>
        </p:spPr>
        <p:txBody>
          <a:bodyPr wrap="none" anchor="ctr" anchorCtr="0"/>
          <a:p>
            <a:pPr algn="ctr"/>
            <a:endParaRPr lang="zh-CN" altLang="zh-CN" sz="4800" dirty="0">
              <a:latin typeface="Times New Roman" panose="02020603050405020304" pitchFamily="18" charset="0"/>
            </a:endParaRPr>
          </a:p>
        </p:txBody>
      </p:sp>
      <p:sp>
        <p:nvSpPr>
          <p:cNvPr id="79987" name="Text Box 115"/>
          <p:cNvSpPr txBox="1"/>
          <p:nvPr/>
        </p:nvSpPr>
        <p:spPr>
          <a:xfrm>
            <a:off x="4648200" y="3409950"/>
            <a:ext cx="4495800" cy="519113"/>
          </a:xfrm>
          <a:prstGeom prst="rect">
            <a:avLst/>
          </a:prstGeom>
          <a:noFill/>
          <a:ln w="9525">
            <a:noFill/>
          </a:ln>
        </p:spPr>
        <p:txBody>
          <a:bodyPr>
            <a:spAutoFit/>
          </a:bodyPr>
          <a:p>
            <a:pPr eaLnBrk="0" hangingPunct="0"/>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BE </a:t>
            </a:r>
            <a:r>
              <a:rPr lang="en-US" altLang="zh-CN" sz="2800" b="1" dirty="0">
                <a:solidFill>
                  <a:srgbClr val="0033CC"/>
                </a:solidFill>
                <a:latin typeface="Times New Roman" panose="02020603050405020304" pitchFamily="18" charset="0"/>
              </a:rPr>
              <a:t>= (0.7 + </a:t>
            </a:r>
            <a:r>
              <a:rPr lang="en-US" altLang="zh-CN" sz="2800" b="1" dirty="0">
                <a:solidFill>
                  <a:srgbClr val="FF0066"/>
                </a:solidFill>
                <a:latin typeface="Times New Roman" panose="02020603050405020304" pitchFamily="18" charset="0"/>
              </a:rPr>
              <a:t>0.0072sin</a:t>
            </a:r>
            <a:r>
              <a:rPr lang="en-US" altLang="zh-CN" sz="2800" b="1" i="1" dirty="0">
                <a:solidFill>
                  <a:srgbClr val="FF0066"/>
                </a:solidFill>
                <a:latin typeface="Symbol" panose="05050102010706020507" pitchFamily="18" charset="2"/>
                <a:sym typeface="Symbol" panose="05050102010706020507" pitchFamily="18" charset="2"/>
              </a:rPr>
              <a:t></a:t>
            </a:r>
            <a:r>
              <a:rPr lang="en-US" altLang="zh-CN" sz="2800" b="1" i="1" dirty="0">
                <a:solidFill>
                  <a:srgbClr val="FF0066"/>
                </a:solidFill>
                <a:latin typeface="Times New Roman" panose="02020603050405020304" pitchFamily="18" charset="0"/>
              </a:rPr>
              <a:t>t</a:t>
            </a:r>
            <a:r>
              <a:rPr lang="en-US" altLang="zh-CN" sz="2800" b="1" i="1"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rPr>
              <a:t>)V</a:t>
            </a:r>
            <a:endParaRPr lang="en-US" altLang="zh-CN" sz="2800" b="1" dirty="0">
              <a:solidFill>
                <a:srgbClr val="0033CC"/>
              </a:solidFill>
              <a:latin typeface="Times New Roman" panose="02020603050405020304" pitchFamily="18" charset="0"/>
            </a:endParaRPr>
          </a:p>
        </p:txBody>
      </p:sp>
      <p:sp>
        <p:nvSpPr>
          <p:cNvPr id="79988" name="Text Box 116"/>
          <p:cNvSpPr txBox="1"/>
          <p:nvPr/>
        </p:nvSpPr>
        <p:spPr>
          <a:xfrm>
            <a:off x="4667250" y="3868738"/>
            <a:ext cx="4171950" cy="519112"/>
          </a:xfrm>
          <a:prstGeom prst="rect">
            <a:avLst/>
          </a:prstGeom>
          <a:noFill/>
          <a:ln w="9525">
            <a:noFill/>
          </a:ln>
        </p:spPr>
        <p:txBody>
          <a:bodyPr>
            <a:spAutoFit/>
          </a:bodyPr>
          <a:p>
            <a:pPr eaLnBrk="0" hangingPunct="0"/>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B </a:t>
            </a:r>
            <a:r>
              <a:rPr lang="en-US" altLang="zh-CN" sz="2800" b="1" dirty="0">
                <a:solidFill>
                  <a:srgbClr val="0033CC"/>
                </a:solidFill>
                <a:latin typeface="Times New Roman" panose="02020603050405020304" pitchFamily="18" charset="0"/>
              </a:rPr>
              <a:t>= (24 + </a:t>
            </a:r>
            <a:r>
              <a:rPr lang="en-US" altLang="zh-CN" sz="2800" b="1" dirty="0">
                <a:solidFill>
                  <a:srgbClr val="FF0066"/>
                </a:solidFill>
                <a:latin typeface="Times New Roman" panose="02020603050405020304" pitchFamily="18" charset="0"/>
              </a:rPr>
              <a:t>5.5sin</a:t>
            </a:r>
            <a:r>
              <a:rPr lang="en-US" altLang="zh-CN" sz="2800" b="1" i="1" dirty="0">
                <a:solidFill>
                  <a:srgbClr val="FF0066"/>
                </a:solidFill>
                <a:latin typeface="Symbol" panose="05050102010706020507" pitchFamily="18" charset="2"/>
                <a:sym typeface="Symbol" panose="05050102010706020507" pitchFamily="18" charset="2"/>
              </a:rPr>
              <a:t></a:t>
            </a:r>
            <a:r>
              <a:rPr lang="en-US" altLang="zh-CN" sz="2800" b="1" i="1" dirty="0">
                <a:solidFill>
                  <a:srgbClr val="FF0066"/>
                </a:solidFill>
                <a:latin typeface="Times New Roman" panose="02020603050405020304" pitchFamily="18" charset="0"/>
              </a:rPr>
              <a:t>t</a:t>
            </a:r>
            <a:r>
              <a:rPr lang="en-US" altLang="zh-CN" sz="2800" b="1" dirty="0">
                <a:solidFill>
                  <a:srgbClr val="0033CC"/>
                </a:solidFill>
                <a:latin typeface="Times New Roman" panose="02020603050405020304" pitchFamily="18" charset="0"/>
                <a:sym typeface="Symbol" panose="05050102010706020507" pitchFamily="18" charset="2"/>
              </a:rPr>
              <a:t>) </a:t>
            </a:r>
            <a:r>
              <a:rPr lang="en-US" altLang="zh-CN" sz="2800" b="1" dirty="0">
                <a:solidFill>
                  <a:srgbClr val="0033CC"/>
                </a:solidFill>
                <a:latin typeface="Symbol" panose="05050102010706020507" pitchFamily="18" charset="2"/>
                <a:sym typeface="Symbol" panose="05050102010706020507" pitchFamily="18" charset="2"/>
              </a:rPr>
              <a:t></a:t>
            </a:r>
            <a:r>
              <a:rPr lang="en-US" altLang="zh-CN" sz="2800" b="1" dirty="0">
                <a:solidFill>
                  <a:srgbClr val="0033CC"/>
                </a:solidFill>
                <a:latin typeface="Times New Roman" panose="02020603050405020304" pitchFamily="18" charset="0"/>
                <a:sym typeface="Symbol" panose="05050102010706020507" pitchFamily="18" charset="2"/>
              </a:rPr>
              <a:t>A</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79989" name="Text Box 117"/>
          <p:cNvSpPr txBox="1"/>
          <p:nvPr/>
        </p:nvSpPr>
        <p:spPr>
          <a:xfrm>
            <a:off x="4667250" y="4365625"/>
            <a:ext cx="4267200" cy="519113"/>
          </a:xfrm>
          <a:prstGeom prst="rect">
            <a:avLst/>
          </a:prstGeom>
          <a:noFill/>
          <a:ln w="9525">
            <a:noFill/>
          </a:ln>
        </p:spPr>
        <p:txBody>
          <a:bodyPr>
            <a:spAutoFit/>
          </a:bodyPr>
          <a:p>
            <a:pPr eaLnBrk="0" hangingPunct="0"/>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C </a:t>
            </a:r>
            <a:r>
              <a:rPr lang="en-US" altLang="zh-CN" sz="2800" b="1" dirty="0">
                <a:solidFill>
                  <a:srgbClr val="0033CC"/>
                </a:solidFill>
                <a:latin typeface="Times New Roman" panose="02020603050405020304" pitchFamily="18" charset="0"/>
              </a:rPr>
              <a:t>= ( 2.4 + </a:t>
            </a:r>
            <a:r>
              <a:rPr lang="en-US" altLang="zh-CN" sz="2800" b="1" dirty="0">
                <a:solidFill>
                  <a:srgbClr val="FF0066"/>
                </a:solidFill>
                <a:latin typeface="Times New Roman" panose="02020603050405020304" pitchFamily="18" charset="0"/>
              </a:rPr>
              <a:t>0.55sin</a:t>
            </a:r>
            <a:r>
              <a:rPr lang="en-US" altLang="zh-CN" sz="2800" b="1" i="1" dirty="0">
                <a:solidFill>
                  <a:srgbClr val="FF0066"/>
                </a:solidFill>
                <a:latin typeface="Symbol" panose="05050102010706020507" pitchFamily="18" charset="2"/>
                <a:sym typeface="Symbol" panose="05050102010706020507" pitchFamily="18" charset="2"/>
              </a:rPr>
              <a:t></a:t>
            </a:r>
            <a:r>
              <a:rPr lang="en-US" altLang="zh-CN" sz="2800" b="1" i="1" dirty="0">
                <a:solidFill>
                  <a:srgbClr val="FF0066"/>
                </a:solidFill>
                <a:latin typeface="Times New Roman" panose="02020603050405020304" pitchFamily="18" charset="0"/>
              </a:rPr>
              <a:t>t</a:t>
            </a:r>
            <a:r>
              <a:rPr lang="en-US" altLang="zh-CN" sz="2800" b="1" i="1"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sym typeface="Symbol" panose="05050102010706020507" pitchFamily="18" charset="2"/>
              </a:rPr>
              <a:t>)</a:t>
            </a:r>
            <a:r>
              <a:rPr lang="en-US" altLang="zh-CN" sz="2800" b="1" i="1"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sym typeface="Symbol" panose="05050102010706020507" pitchFamily="18" charset="2"/>
              </a:rPr>
              <a:t>mA</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79990" name="Text Box 118"/>
          <p:cNvSpPr txBox="1"/>
          <p:nvPr/>
        </p:nvSpPr>
        <p:spPr>
          <a:xfrm>
            <a:off x="4667250" y="4826000"/>
            <a:ext cx="4476750" cy="519113"/>
          </a:xfrm>
          <a:prstGeom prst="rect">
            <a:avLst/>
          </a:prstGeom>
          <a:noFill/>
          <a:ln w="9525">
            <a:noFill/>
          </a:ln>
        </p:spPr>
        <p:txBody>
          <a:bodyPr>
            <a:spAutoFit/>
          </a:bodyPr>
          <a:p>
            <a:pPr eaLnBrk="0" hangingPunct="0"/>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CE </a:t>
            </a:r>
            <a:r>
              <a:rPr lang="en-US" altLang="zh-CN" sz="2800" b="1" dirty="0">
                <a:solidFill>
                  <a:srgbClr val="0033CC"/>
                </a:solidFill>
                <a:latin typeface="Times New Roman" panose="02020603050405020304" pitchFamily="18" charset="0"/>
              </a:rPr>
              <a:t>= ( 5.5 </a:t>
            </a:r>
            <a:r>
              <a:rPr lang="en-US" altLang="zh-CN" sz="2800" b="1" dirty="0">
                <a:solidFill>
                  <a:srgbClr val="0033CC"/>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dirty="0">
                <a:solidFill>
                  <a:srgbClr val="0033CC"/>
                </a:solidFill>
                <a:latin typeface="Times New Roman" panose="02020603050405020304" pitchFamily="18" charset="0"/>
              </a:rPr>
              <a:t> </a:t>
            </a:r>
            <a:r>
              <a:rPr lang="en-US" altLang="zh-CN" sz="2800" b="1" dirty="0">
                <a:solidFill>
                  <a:srgbClr val="FF0066"/>
                </a:solidFill>
                <a:latin typeface="Times New Roman" panose="02020603050405020304" pitchFamily="18" charset="0"/>
              </a:rPr>
              <a:t>0.85sin</a:t>
            </a:r>
            <a:r>
              <a:rPr lang="en-US" altLang="zh-CN" sz="2800" b="1" i="1" dirty="0">
                <a:solidFill>
                  <a:srgbClr val="FF0066"/>
                </a:solidFill>
                <a:latin typeface="Symbol" panose="05050102010706020507" pitchFamily="18" charset="2"/>
                <a:sym typeface="Symbol" panose="05050102010706020507" pitchFamily="18" charset="2"/>
              </a:rPr>
              <a:t></a:t>
            </a:r>
            <a:r>
              <a:rPr lang="en-US" altLang="zh-CN" sz="2800" b="1" i="1" dirty="0">
                <a:solidFill>
                  <a:srgbClr val="FF0066"/>
                </a:solidFill>
                <a:latin typeface="Times New Roman" panose="02020603050405020304" pitchFamily="18" charset="0"/>
              </a:rPr>
              <a:t>t</a:t>
            </a:r>
            <a:r>
              <a:rPr lang="en-US" altLang="zh-CN" sz="2800" b="1" i="1"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rPr>
              <a:t>) V</a:t>
            </a:r>
            <a:endParaRPr lang="en-US" altLang="zh-CN" sz="2800" b="1" dirty="0">
              <a:solidFill>
                <a:srgbClr val="0033CC"/>
              </a:solidFill>
              <a:latin typeface="Times New Roman" panose="02020603050405020304" pitchFamily="18" charset="0"/>
            </a:endParaRPr>
          </a:p>
        </p:txBody>
      </p:sp>
      <p:graphicFrame>
        <p:nvGraphicFramePr>
          <p:cNvPr id="459895" name="Object 119"/>
          <p:cNvGraphicFramePr/>
          <p:nvPr/>
        </p:nvGraphicFramePr>
        <p:xfrm>
          <a:off x="931863" y="4318000"/>
          <a:ext cx="2740025" cy="498475"/>
        </p:xfrm>
        <a:graphic>
          <a:graphicData uri="http://schemas.openxmlformats.org/presentationml/2006/ole">
            <mc:AlternateContent xmlns:mc="http://schemas.openxmlformats.org/markup-compatibility/2006">
              <mc:Choice xmlns:v="urn:schemas-microsoft-com:vml" Requires="v">
                <p:oleObj spid="_x0000_s4227" name="" r:id="rId11" imgW="1116330" imgH="203200" progId="Equation.3">
                  <p:embed/>
                </p:oleObj>
              </mc:Choice>
              <mc:Fallback>
                <p:oleObj name="" r:id="rId11" imgW="1116330" imgH="203200" progId="Equation.3">
                  <p:embed/>
                  <p:pic>
                    <p:nvPicPr>
                      <p:cNvPr id="0" name="图片 4226"/>
                      <p:cNvPicPr/>
                      <p:nvPr/>
                    </p:nvPicPr>
                    <p:blipFill>
                      <a:blip r:embed="rId12"/>
                      <a:stretch>
                        <a:fillRect/>
                      </a:stretch>
                    </p:blipFill>
                    <p:spPr>
                      <a:xfrm>
                        <a:off x="931863" y="4318000"/>
                        <a:ext cx="2740025" cy="498475"/>
                      </a:xfrm>
                      <a:prstGeom prst="rect">
                        <a:avLst/>
                      </a:prstGeom>
                      <a:noFill/>
                      <a:ln w="38100">
                        <a:noFill/>
                        <a:miter/>
                      </a:ln>
                    </p:spPr>
                  </p:pic>
                </p:oleObj>
              </mc:Fallback>
            </mc:AlternateContent>
          </a:graphicData>
        </a:graphic>
      </p:graphicFrame>
      <p:sp>
        <p:nvSpPr>
          <p:cNvPr id="3" name="页脚占位符 4"/>
          <p:cNvSpPr txBox="1">
            <a:spLocks noGrp="1"/>
          </p:cNvSpPr>
          <p:nvPr>
            <p:custDataLst>
              <p:tags r:id="rId1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874">
                                            <p:txEl>
                                              <p:charRg st="0" end="7"/>
                                            </p:txEl>
                                          </p:spTgt>
                                        </p:tgtEl>
                                        <p:attrNameLst>
                                          <p:attrName>style.visibility</p:attrName>
                                        </p:attrNameLst>
                                      </p:cBhvr>
                                      <p:to>
                                        <p:strVal val="visible"/>
                                      </p:to>
                                    </p:set>
                                    <p:animEffect transition="in" filter="wipe(left)">
                                      <p:cBhvr>
                                        <p:cTn id="7" dur="500"/>
                                        <p:tgtEl>
                                          <p:spTgt spid="79874">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000"/>
                            </p:stCondLst>
                            <p:childTnLst>
                              <p:par>
                                <p:cTn id="31" presetID="22" presetClass="entr" presetSubtype="8" fill="hold" grpId="0" nodeType="afterEffect">
                                  <p:stCondLst>
                                    <p:cond delay="1000"/>
                                  </p:stCondLst>
                                  <p:childTnLst>
                                    <p:set>
                                      <p:cBhvr>
                                        <p:cTn id="32" dur="1" fill="hold">
                                          <p:stCondLst>
                                            <p:cond delay="0"/>
                                          </p:stCondLst>
                                        </p:cTn>
                                        <p:tgtEl>
                                          <p:spTgt spid="79936"/>
                                        </p:tgtEl>
                                        <p:attrNameLst>
                                          <p:attrName>style.visibility</p:attrName>
                                        </p:attrNameLst>
                                      </p:cBhvr>
                                      <p:to>
                                        <p:strVal val="visible"/>
                                      </p:to>
                                    </p:set>
                                    <p:animEffect transition="in" filter="wipe(left)">
                                      <p:cBhvr>
                                        <p:cTn id="33" dur="500"/>
                                        <p:tgtEl>
                                          <p:spTgt spid="79936"/>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79937"/>
                                        </p:tgtEl>
                                        <p:attrNameLst>
                                          <p:attrName>style.visibility</p:attrName>
                                        </p:attrNameLst>
                                      </p:cBhvr>
                                      <p:to>
                                        <p:strVal val="visible"/>
                                      </p:to>
                                    </p:set>
                                    <p:animEffect transition="in" filter="wipe(left)">
                                      <p:cBhvr>
                                        <p:cTn id="37" dur="500"/>
                                        <p:tgtEl>
                                          <p:spTgt spid="799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9938">
                                            <p:txEl>
                                              <p:charRg st="0" end="8"/>
                                            </p:txEl>
                                          </p:spTgt>
                                        </p:tgtEl>
                                        <p:attrNameLst>
                                          <p:attrName>style.visibility</p:attrName>
                                        </p:attrNameLst>
                                      </p:cBhvr>
                                      <p:to>
                                        <p:strVal val="visible"/>
                                      </p:to>
                                    </p:set>
                                    <p:animEffect transition="in" filter="wipe(left)">
                                      <p:cBhvr>
                                        <p:cTn id="42" dur="500"/>
                                        <p:tgtEl>
                                          <p:spTgt spid="79938">
                                            <p:txEl>
                                              <p:charRg st="0"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79979">
                                            <p:txEl>
                                              <p:charRg st="0" end="10"/>
                                            </p:txEl>
                                          </p:spTgt>
                                        </p:tgtEl>
                                        <p:attrNameLst>
                                          <p:attrName>style.visibility</p:attrName>
                                        </p:attrNameLst>
                                      </p:cBhvr>
                                      <p:to>
                                        <p:strVal val="visible"/>
                                      </p:to>
                                    </p:set>
                                    <p:animEffect transition="in" filter="wipe(left)">
                                      <p:cBhvr>
                                        <p:cTn id="52" dur="500"/>
                                        <p:tgtEl>
                                          <p:spTgt spid="79979">
                                            <p:txEl>
                                              <p:charRg st="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59884"/>
                                        </p:tgtEl>
                                        <p:attrNameLst>
                                          <p:attrName>style.visibility</p:attrName>
                                        </p:attrNameLst>
                                      </p:cBhvr>
                                      <p:to>
                                        <p:strVal val="visible"/>
                                      </p:to>
                                    </p:set>
                                    <p:animEffect transition="in" filter="wipe(left)">
                                      <p:cBhvr>
                                        <p:cTn id="57" dur="500"/>
                                        <p:tgtEl>
                                          <p:spTgt spid="45988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59895"/>
                                        </p:tgtEl>
                                        <p:attrNameLst>
                                          <p:attrName>style.visibility</p:attrName>
                                        </p:attrNameLst>
                                      </p:cBhvr>
                                      <p:to>
                                        <p:strVal val="visible"/>
                                      </p:to>
                                    </p:set>
                                    <p:animEffect transition="in" filter="wipe(left)">
                                      <p:cBhvr>
                                        <p:cTn id="62" dur="500"/>
                                        <p:tgtEl>
                                          <p:spTgt spid="45989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459885"/>
                                        </p:tgtEl>
                                        <p:attrNameLst>
                                          <p:attrName>style.visibility</p:attrName>
                                        </p:attrNameLst>
                                      </p:cBhvr>
                                      <p:to>
                                        <p:strVal val="visible"/>
                                      </p:to>
                                    </p:set>
                                    <p:animEffect transition="in" filter="wipe(left)">
                                      <p:cBhvr>
                                        <p:cTn id="67" dur="500"/>
                                        <p:tgtEl>
                                          <p:spTgt spid="45988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459886"/>
                                        </p:tgtEl>
                                        <p:attrNameLst>
                                          <p:attrName>style.visibility</p:attrName>
                                        </p:attrNameLst>
                                      </p:cBhvr>
                                      <p:to>
                                        <p:strVal val="visible"/>
                                      </p:to>
                                    </p:set>
                                    <p:animEffect transition="in" filter="wipe(left)">
                                      <p:cBhvr>
                                        <p:cTn id="72" dur="500"/>
                                        <p:tgtEl>
                                          <p:spTgt spid="45988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459887"/>
                                        </p:tgtEl>
                                        <p:attrNameLst>
                                          <p:attrName>style.visibility</p:attrName>
                                        </p:attrNameLst>
                                      </p:cBhvr>
                                      <p:to>
                                        <p:strVal val="visible"/>
                                      </p:to>
                                    </p:set>
                                    <p:animEffect transition="in" filter="wipe(left)">
                                      <p:cBhvr>
                                        <p:cTn id="77" dur="500"/>
                                        <p:tgtEl>
                                          <p:spTgt spid="45988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459888"/>
                                        </p:tgtEl>
                                        <p:attrNameLst>
                                          <p:attrName>style.visibility</p:attrName>
                                        </p:attrNameLst>
                                      </p:cBhvr>
                                      <p:to>
                                        <p:strVal val="visible"/>
                                      </p:to>
                                    </p:set>
                                    <p:animEffect transition="in" filter="wipe(left)">
                                      <p:cBhvr>
                                        <p:cTn id="82" dur="500"/>
                                        <p:tgtEl>
                                          <p:spTgt spid="45988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79985">
                                            <p:txEl>
                                              <p:charRg st="0" end="10"/>
                                            </p:txEl>
                                          </p:spTgt>
                                        </p:tgtEl>
                                        <p:attrNameLst>
                                          <p:attrName>style.visibility</p:attrName>
                                        </p:attrNameLst>
                                      </p:cBhvr>
                                      <p:to>
                                        <p:strVal val="visible"/>
                                      </p:to>
                                    </p:set>
                                    <p:animEffect transition="in" filter="wipe(left)">
                                      <p:cBhvr>
                                        <p:cTn id="87" dur="500"/>
                                        <p:tgtEl>
                                          <p:spTgt spid="79985">
                                            <p:txEl>
                                              <p:charRg st="0" end="10"/>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79986"/>
                                        </p:tgtEl>
                                        <p:attrNameLst>
                                          <p:attrName>style.visibility</p:attrName>
                                        </p:attrNameLst>
                                      </p:cBhvr>
                                      <p:to>
                                        <p:strVal val="visible"/>
                                      </p:to>
                                    </p:set>
                                    <p:animEffect transition="in" filter="wipe(left)">
                                      <p:cBhvr>
                                        <p:cTn id="92" dur="500"/>
                                        <p:tgtEl>
                                          <p:spTgt spid="79986"/>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79987">
                                            <p:txEl>
                                              <p:charRg st="0" end="28"/>
                                            </p:txEl>
                                          </p:spTgt>
                                        </p:tgtEl>
                                        <p:attrNameLst>
                                          <p:attrName>style.visibility</p:attrName>
                                        </p:attrNameLst>
                                      </p:cBhvr>
                                      <p:to>
                                        <p:strVal val="visible"/>
                                      </p:to>
                                    </p:set>
                                    <p:animEffect transition="in" filter="wipe(left)">
                                      <p:cBhvr>
                                        <p:cTn id="97" dur="500"/>
                                        <p:tgtEl>
                                          <p:spTgt spid="79987">
                                            <p:txEl>
                                              <p:charRg st="0" end="28"/>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79988">
                                            <p:txEl>
                                              <p:charRg st="0" end="24"/>
                                            </p:txEl>
                                          </p:spTgt>
                                        </p:tgtEl>
                                        <p:attrNameLst>
                                          <p:attrName>style.visibility</p:attrName>
                                        </p:attrNameLst>
                                      </p:cBhvr>
                                      <p:to>
                                        <p:strVal val="visible"/>
                                      </p:to>
                                    </p:set>
                                    <p:animEffect transition="in" filter="wipe(left)">
                                      <p:cBhvr>
                                        <p:cTn id="102" dur="500"/>
                                        <p:tgtEl>
                                          <p:spTgt spid="79988">
                                            <p:txEl>
                                              <p:charRg st="0" end="24"/>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79989">
                                            <p:txEl>
                                              <p:charRg st="0" end="28"/>
                                            </p:txEl>
                                          </p:spTgt>
                                        </p:tgtEl>
                                        <p:attrNameLst>
                                          <p:attrName>style.visibility</p:attrName>
                                        </p:attrNameLst>
                                      </p:cBhvr>
                                      <p:to>
                                        <p:strVal val="visible"/>
                                      </p:to>
                                    </p:set>
                                    <p:animEffect transition="in" filter="wipe(left)">
                                      <p:cBhvr>
                                        <p:cTn id="107" dur="500"/>
                                        <p:tgtEl>
                                          <p:spTgt spid="79989">
                                            <p:txEl>
                                              <p:charRg st="0" end="28"/>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79990">
                                            <p:txEl>
                                              <p:charRg st="0" end="28"/>
                                            </p:txEl>
                                          </p:spTgt>
                                        </p:tgtEl>
                                        <p:attrNameLst>
                                          <p:attrName>style.visibility</p:attrName>
                                        </p:attrNameLst>
                                      </p:cBhvr>
                                      <p:to>
                                        <p:strVal val="visible"/>
                                      </p:to>
                                    </p:set>
                                    <p:animEffect transition="in" filter="wipe(left)">
                                      <p:cBhvr>
                                        <p:cTn id="112" dur="500"/>
                                        <p:tgtEl>
                                          <p:spTgt spid="79990">
                                            <p:txEl>
                                              <p:charRg st="0" end="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uild="p"/>
      <p:bldP spid="79936" grpId="0" bldLvl="0" animBg="1"/>
      <p:bldP spid="79937" grpId="0" bldLvl="0" animBg="1"/>
      <p:bldP spid="79938" grpId="0" build="p"/>
      <p:bldP spid="79979" grpId="0" build="p"/>
      <p:bldP spid="79985" grpId="0" build="p"/>
      <p:bldP spid="79986" grpId="0" bldLvl="0" animBg="1"/>
      <p:bldP spid="79987" grpId="0" build="p"/>
      <p:bldP spid="79988" grpId="0" build="p"/>
      <p:bldP spid="79989" grpId="0" build="p"/>
      <p:bldP spid="79990" grpId="0"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62" name="Text Box 2"/>
          <p:cNvSpPr txBox="1">
            <a:spLocks noChangeArrowheads="1"/>
          </p:cNvSpPr>
          <p:nvPr/>
        </p:nvSpPr>
        <p:spPr bwMode="auto">
          <a:xfrm>
            <a:off x="252413" y="765175"/>
            <a:ext cx="5327650" cy="1552575"/>
          </a:xfrm>
          <a:prstGeom prst="rect">
            <a:avLst/>
          </a:prstGeom>
          <a:noFill/>
          <a:ln w="9525">
            <a:noFill/>
            <a:miter lim="800000"/>
          </a:ln>
          <a:effectLst/>
        </p:spPr>
        <p:txBody>
          <a:bodyPr>
            <a:spAutoFit/>
          </a:bodyPr>
          <a:lstStyle/>
          <a:p>
            <a:pPr marR="0" defTabSz="914400">
              <a:buClrTx/>
              <a:buSzTx/>
              <a:buFontTx/>
              <a:buNone/>
              <a:defRPr/>
            </a:pPr>
            <a:r>
              <a:rPr kumimoji="1" lang="zh-CN" altLang="en-US"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  </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试用微变等效电路法电路中：（</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1</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）动态性能指标</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Au</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i</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o</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2</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）断开负载</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L</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后，再计算</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Au</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a:p>
            <a:pPr marR="0" defTabSz="914400">
              <a:buClrTx/>
              <a:buSzTx/>
              <a:buFontTx/>
              <a:buNone/>
              <a:defRPr/>
            </a:pP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i</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o</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p:txBody>
      </p:sp>
      <p:grpSp>
        <p:nvGrpSpPr>
          <p:cNvPr id="2" name="Group 3"/>
          <p:cNvGrpSpPr/>
          <p:nvPr/>
        </p:nvGrpSpPr>
        <p:grpSpPr>
          <a:xfrm>
            <a:off x="4787900" y="692150"/>
            <a:ext cx="4065588" cy="3009900"/>
            <a:chOff x="156" y="1812"/>
            <a:chExt cx="2561" cy="1896"/>
          </a:xfrm>
        </p:grpSpPr>
        <p:grpSp>
          <p:nvGrpSpPr>
            <p:cNvPr id="460804" name="Group 4"/>
            <p:cNvGrpSpPr/>
            <p:nvPr/>
          </p:nvGrpSpPr>
          <p:grpSpPr>
            <a:xfrm>
              <a:off x="1308" y="2175"/>
              <a:ext cx="390" cy="288"/>
              <a:chOff x="3948" y="651"/>
              <a:chExt cx="390" cy="288"/>
            </a:xfrm>
          </p:grpSpPr>
          <p:sp>
            <p:nvSpPr>
              <p:cNvPr id="460805" name="Text Box 5"/>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60806" name="Line 6"/>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60807" name="Text Box 7"/>
            <p:cNvSpPr txBox="1"/>
            <p:nvPr/>
          </p:nvSpPr>
          <p:spPr>
            <a:xfrm>
              <a:off x="717" y="2630"/>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60808" name="Text Box 8"/>
            <p:cNvSpPr txBox="1"/>
            <p:nvPr/>
          </p:nvSpPr>
          <p:spPr>
            <a:xfrm>
              <a:off x="1611" y="2291"/>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60809" name="Line 9"/>
            <p:cNvSpPr/>
            <p:nvPr/>
          </p:nvSpPr>
          <p:spPr>
            <a:xfrm>
              <a:off x="1104" y="1836"/>
              <a:ext cx="0" cy="768"/>
            </a:xfrm>
            <a:prstGeom prst="line">
              <a:avLst/>
            </a:prstGeom>
            <a:ln w="25400" cap="flat" cmpd="sng">
              <a:solidFill>
                <a:schemeClr val="tx1"/>
              </a:solidFill>
              <a:prstDash val="solid"/>
              <a:headEnd type="none" w="med" len="med"/>
              <a:tailEnd type="none" w="sm" len="lg"/>
            </a:ln>
          </p:spPr>
        </p:sp>
        <p:grpSp>
          <p:nvGrpSpPr>
            <p:cNvPr id="460810" name="Group 10"/>
            <p:cNvGrpSpPr/>
            <p:nvPr/>
          </p:nvGrpSpPr>
          <p:grpSpPr>
            <a:xfrm>
              <a:off x="1452" y="2448"/>
              <a:ext cx="240" cy="314"/>
              <a:chOff x="4272" y="1174"/>
              <a:chExt cx="240" cy="314"/>
            </a:xfrm>
          </p:grpSpPr>
          <p:sp>
            <p:nvSpPr>
              <p:cNvPr id="460811" name="Line 11"/>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60812" name="Line 12"/>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60813" name="Line 13"/>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60814" name="Rectangle 14"/>
            <p:cNvSpPr/>
            <p:nvPr/>
          </p:nvSpPr>
          <p:spPr>
            <a:xfrm rot="5400000">
              <a:off x="988" y="2095"/>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15" name="Line 15"/>
            <p:cNvSpPr/>
            <p:nvPr/>
          </p:nvSpPr>
          <p:spPr>
            <a:xfrm>
              <a:off x="1674" y="2754"/>
              <a:ext cx="0" cy="804"/>
            </a:xfrm>
            <a:prstGeom prst="line">
              <a:avLst/>
            </a:prstGeom>
            <a:ln w="28575" cap="flat" cmpd="sng">
              <a:solidFill>
                <a:schemeClr val="tx1"/>
              </a:solidFill>
              <a:prstDash val="solid"/>
              <a:headEnd type="none" w="med" len="med"/>
              <a:tailEnd type="none" w="sm" len="lg"/>
            </a:ln>
          </p:spPr>
        </p:sp>
        <p:sp>
          <p:nvSpPr>
            <p:cNvPr id="460816" name="Text Box 16"/>
            <p:cNvSpPr txBox="1"/>
            <p:nvPr/>
          </p:nvSpPr>
          <p:spPr>
            <a:xfrm>
              <a:off x="2180" y="1884"/>
              <a:ext cx="537"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+V</a:t>
              </a:r>
              <a:r>
                <a:rPr lang="en-US" altLang="zh-CN" b="1" baseline="-25000" dirty="0">
                  <a:solidFill>
                    <a:srgbClr val="D60093"/>
                  </a:solidFill>
                  <a:latin typeface="Times New Roman" panose="02020603050405020304" pitchFamily="18" charset="0"/>
                </a:rPr>
                <a:t>CC</a:t>
              </a:r>
              <a:endParaRPr lang="en-US" altLang="zh-CN" b="1" baseline="-25000" dirty="0">
                <a:solidFill>
                  <a:srgbClr val="D60093"/>
                </a:solidFill>
                <a:latin typeface="Times New Roman" panose="02020603050405020304" pitchFamily="18" charset="0"/>
              </a:endParaRPr>
            </a:p>
          </p:txBody>
        </p:sp>
        <p:sp>
          <p:nvSpPr>
            <p:cNvPr id="460817" name="Text Box 17"/>
            <p:cNvSpPr txBox="1"/>
            <p:nvPr/>
          </p:nvSpPr>
          <p:spPr>
            <a:xfrm>
              <a:off x="708" y="1944"/>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60818" name="Rectangle 18"/>
            <p:cNvSpPr/>
            <p:nvPr/>
          </p:nvSpPr>
          <p:spPr>
            <a:xfrm>
              <a:off x="1101" y="3612"/>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60819" name="Line 19"/>
            <p:cNvSpPr/>
            <p:nvPr/>
          </p:nvSpPr>
          <p:spPr>
            <a:xfrm flipH="1">
              <a:off x="492" y="2604"/>
              <a:ext cx="960" cy="0"/>
            </a:xfrm>
            <a:prstGeom prst="line">
              <a:avLst/>
            </a:prstGeom>
            <a:ln w="28575" cap="flat" cmpd="sng">
              <a:solidFill>
                <a:schemeClr val="tx1"/>
              </a:solidFill>
              <a:prstDash val="solid"/>
              <a:headEnd type="none" w="med" len="med"/>
              <a:tailEnd type="none" w="med" len="med"/>
            </a:ln>
          </p:spPr>
        </p:sp>
        <p:sp>
          <p:nvSpPr>
            <p:cNvPr id="460820" name="Line 20"/>
            <p:cNvSpPr/>
            <p:nvPr/>
          </p:nvSpPr>
          <p:spPr>
            <a:xfrm flipH="1">
              <a:off x="492" y="3444"/>
              <a:ext cx="1704" cy="0"/>
            </a:xfrm>
            <a:prstGeom prst="line">
              <a:avLst/>
            </a:prstGeom>
            <a:ln w="28575" cap="flat" cmpd="sng">
              <a:solidFill>
                <a:schemeClr val="tx1"/>
              </a:solidFill>
              <a:prstDash val="solid"/>
              <a:headEnd type="none" w="med" len="med"/>
              <a:tailEnd type="none" w="med" len="med"/>
            </a:ln>
          </p:spPr>
        </p:sp>
        <p:sp>
          <p:nvSpPr>
            <p:cNvPr id="460821" name="Line 21"/>
            <p:cNvSpPr/>
            <p:nvPr/>
          </p:nvSpPr>
          <p:spPr>
            <a:xfrm>
              <a:off x="1584" y="3540"/>
              <a:ext cx="156" cy="0"/>
            </a:xfrm>
            <a:prstGeom prst="line">
              <a:avLst/>
            </a:prstGeom>
            <a:ln w="38100" cap="flat" cmpd="sng">
              <a:solidFill>
                <a:schemeClr val="tx1"/>
              </a:solidFill>
              <a:prstDash val="solid"/>
              <a:headEnd type="none" w="med" len="med"/>
              <a:tailEnd type="none" w="med" len="med"/>
            </a:ln>
          </p:spPr>
        </p:sp>
        <p:sp>
          <p:nvSpPr>
            <p:cNvPr id="460822" name="Oval 22"/>
            <p:cNvSpPr/>
            <p:nvPr/>
          </p:nvSpPr>
          <p:spPr>
            <a:xfrm>
              <a:off x="1644" y="3420"/>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23" name="Text Box 23"/>
            <p:cNvSpPr txBox="1"/>
            <p:nvPr/>
          </p:nvSpPr>
          <p:spPr>
            <a:xfrm>
              <a:off x="1266" y="1872"/>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grpSp>
          <p:nvGrpSpPr>
            <p:cNvPr id="460824" name="Group 24"/>
            <p:cNvGrpSpPr/>
            <p:nvPr/>
          </p:nvGrpSpPr>
          <p:grpSpPr>
            <a:xfrm>
              <a:off x="156" y="2460"/>
              <a:ext cx="691" cy="984"/>
              <a:chOff x="144" y="1008"/>
              <a:chExt cx="691" cy="984"/>
            </a:xfrm>
          </p:grpSpPr>
          <p:sp>
            <p:nvSpPr>
              <p:cNvPr id="460825" name="Text Box 25"/>
              <p:cNvSpPr txBox="1"/>
              <p:nvPr/>
            </p:nvSpPr>
            <p:spPr>
              <a:xfrm>
                <a:off x="576" y="10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sp>
            <p:nvSpPr>
              <p:cNvPr id="460826" name="Oval 26"/>
              <p:cNvSpPr/>
              <p:nvPr/>
            </p:nvSpPr>
            <p:spPr>
              <a:xfrm>
                <a:off x="382" y="1613"/>
                <a:ext cx="228" cy="216"/>
              </a:xfrm>
              <a:prstGeom prst="ellipse">
                <a:avLst/>
              </a:prstGeom>
              <a:noFill/>
              <a:ln w="38100" cap="flat" cmpd="sng">
                <a:solidFill>
                  <a:srgbClr val="33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27" name="Text Box 27"/>
              <p:cNvSpPr txBox="1"/>
              <p:nvPr/>
            </p:nvSpPr>
            <p:spPr>
              <a:xfrm>
                <a:off x="288" y="1428"/>
                <a:ext cx="225" cy="549"/>
              </a:xfrm>
              <a:prstGeom prst="rect">
                <a:avLst/>
              </a:prstGeom>
              <a:noFill/>
              <a:ln w="9525">
                <a:noFill/>
              </a:ln>
            </p:spPr>
            <p:txBody>
              <a:bodyPr wrap="none" anchor="ctr" anchorCtr="0">
                <a:spAutoFit/>
              </a:bodyPr>
              <a:p>
                <a:pPr algn="ctr">
                  <a:lnSpc>
                    <a:spcPct val="8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8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8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60828" name="Line 28"/>
              <p:cNvSpPr/>
              <p:nvPr/>
            </p:nvSpPr>
            <p:spPr>
              <a:xfrm>
                <a:off x="492" y="1152"/>
                <a:ext cx="0" cy="840"/>
              </a:xfrm>
              <a:prstGeom prst="line">
                <a:avLst/>
              </a:prstGeom>
              <a:ln w="28575" cap="flat" cmpd="sng">
                <a:solidFill>
                  <a:schemeClr val="tx1"/>
                </a:solidFill>
                <a:prstDash val="solid"/>
                <a:headEnd type="none" w="med" len="med"/>
                <a:tailEnd type="none" w="med" len="med"/>
              </a:ln>
            </p:spPr>
          </p:sp>
          <p:sp>
            <p:nvSpPr>
              <p:cNvPr id="460829" name="Rectangle 29"/>
              <p:cNvSpPr/>
              <p:nvPr/>
            </p:nvSpPr>
            <p:spPr>
              <a:xfrm rot="5400000">
                <a:off x="376" y="132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30" name="Rectangle 30"/>
              <p:cNvSpPr/>
              <p:nvPr/>
            </p:nvSpPr>
            <p:spPr>
              <a:xfrm>
                <a:off x="155" y="1164"/>
                <a:ext cx="31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S</a:t>
                </a:r>
                <a:endParaRPr lang="en-US" altLang="zh-CN" b="1" baseline="-25000" dirty="0">
                  <a:solidFill>
                    <a:srgbClr val="006600"/>
                  </a:solidFill>
                  <a:latin typeface="Times New Roman" panose="02020603050405020304" pitchFamily="18" charset="0"/>
                </a:endParaRPr>
              </a:p>
            </p:txBody>
          </p:sp>
          <p:sp>
            <p:nvSpPr>
              <p:cNvPr id="460831" name="Rectangle 31"/>
              <p:cNvSpPr/>
              <p:nvPr/>
            </p:nvSpPr>
            <p:spPr>
              <a:xfrm>
                <a:off x="144" y="1524"/>
                <a:ext cx="273"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u</a:t>
                </a:r>
                <a:r>
                  <a:rPr lang="en-US" altLang="zh-CN" b="1" baseline="-25000" dirty="0">
                    <a:latin typeface="Times New Roman" panose="02020603050405020304" pitchFamily="18" charset="0"/>
                    <a:ea typeface="方正琥珀繁体" pitchFamily="2" charset="-122"/>
                  </a:rPr>
                  <a:t>s</a:t>
                </a:r>
                <a:endParaRPr lang="en-US" altLang="zh-CN" b="1" baseline="-25000" dirty="0">
                  <a:latin typeface="Times New Roman" panose="02020603050405020304" pitchFamily="18" charset="0"/>
                  <a:ea typeface="方正琥珀繁体" pitchFamily="2" charset="-122"/>
                </a:endParaRPr>
              </a:p>
            </p:txBody>
          </p:sp>
        </p:grpSp>
        <p:grpSp>
          <p:nvGrpSpPr>
            <p:cNvPr id="460832" name="Group 32"/>
            <p:cNvGrpSpPr/>
            <p:nvPr/>
          </p:nvGrpSpPr>
          <p:grpSpPr>
            <a:xfrm>
              <a:off x="1656" y="1909"/>
              <a:ext cx="845" cy="1535"/>
              <a:chOff x="1644" y="457"/>
              <a:chExt cx="845" cy="1535"/>
            </a:xfrm>
          </p:grpSpPr>
          <p:sp>
            <p:nvSpPr>
              <p:cNvPr id="460833" name="Text Box 33"/>
              <p:cNvSpPr txBox="1"/>
              <p:nvPr/>
            </p:nvSpPr>
            <p:spPr>
              <a:xfrm>
                <a:off x="2202" y="645"/>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60834" name="Text Box 34"/>
              <p:cNvSpPr txBox="1"/>
              <p:nvPr/>
            </p:nvSpPr>
            <p:spPr>
              <a:xfrm>
                <a:off x="1821" y="457"/>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60835" name="Line 35"/>
              <p:cNvSpPr/>
              <p:nvPr/>
            </p:nvSpPr>
            <p:spPr>
              <a:xfrm>
                <a:off x="1644" y="804"/>
                <a:ext cx="540" cy="0"/>
              </a:xfrm>
              <a:prstGeom prst="line">
                <a:avLst/>
              </a:prstGeom>
              <a:ln w="28575" cap="flat" cmpd="sng">
                <a:solidFill>
                  <a:schemeClr val="tx1"/>
                </a:solidFill>
                <a:prstDash val="solid"/>
                <a:headEnd type="none" w="med" len="med"/>
                <a:tailEnd type="none" w="med" len="med"/>
              </a:ln>
            </p:spPr>
          </p:sp>
          <p:sp>
            <p:nvSpPr>
              <p:cNvPr id="460836" name="Line 36"/>
              <p:cNvSpPr/>
              <p:nvPr/>
            </p:nvSpPr>
            <p:spPr>
              <a:xfrm>
                <a:off x="2184" y="804"/>
                <a:ext cx="0" cy="1188"/>
              </a:xfrm>
              <a:prstGeom prst="line">
                <a:avLst/>
              </a:prstGeom>
              <a:ln w="28575" cap="flat" cmpd="sng">
                <a:solidFill>
                  <a:schemeClr val="tx1"/>
                </a:solidFill>
                <a:prstDash val="solid"/>
                <a:headEnd type="none" w="med" len="med"/>
                <a:tailEnd type="none" w="med" len="med"/>
              </a:ln>
            </p:spPr>
          </p:sp>
          <p:sp>
            <p:nvSpPr>
              <p:cNvPr id="460837" name="Rectangle 37"/>
              <p:cNvSpPr/>
              <p:nvPr/>
            </p:nvSpPr>
            <p:spPr>
              <a:xfrm rot="5400000">
                <a:off x="2068" y="123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38" name="Rectangle 38"/>
              <p:cNvSpPr/>
              <p:nvPr/>
            </p:nvSpPr>
            <p:spPr>
              <a:xfrm>
                <a:off x="1895" y="1272"/>
                <a:ext cx="329"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L</a:t>
                </a:r>
                <a:endParaRPr lang="en-US" altLang="zh-CN" b="1" baseline="-25000" dirty="0">
                  <a:solidFill>
                    <a:srgbClr val="006600"/>
                  </a:solidFill>
                  <a:latin typeface="Times New Roman" panose="02020603050405020304" pitchFamily="18" charset="0"/>
                </a:endParaRPr>
              </a:p>
            </p:txBody>
          </p:sp>
          <p:grpSp>
            <p:nvGrpSpPr>
              <p:cNvPr id="460839" name="Group 39"/>
              <p:cNvGrpSpPr/>
              <p:nvPr/>
            </p:nvGrpSpPr>
            <p:grpSpPr>
              <a:xfrm>
                <a:off x="1908" y="696"/>
                <a:ext cx="84" cy="216"/>
                <a:chOff x="528" y="3000"/>
                <a:chExt cx="84" cy="216"/>
              </a:xfrm>
            </p:grpSpPr>
            <p:sp>
              <p:nvSpPr>
                <p:cNvPr id="460840" name="Rectangle 40"/>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60841" name="Group 41"/>
                <p:cNvGrpSpPr/>
                <p:nvPr/>
              </p:nvGrpSpPr>
              <p:grpSpPr>
                <a:xfrm rot="-5400000">
                  <a:off x="486" y="3079"/>
                  <a:ext cx="180" cy="72"/>
                  <a:chOff x="589" y="2261"/>
                  <a:chExt cx="142" cy="72"/>
                </a:xfrm>
              </p:grpSpPr>
              <p:sp>
                <p:nvSpPr>
                  <p:cNvPr id="460842" name="Line 42"/>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60843" name="Line 43"/>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60844" name="Rectangle 44"/>
              <p:cNvSpPr/>
              <p:nvPr/>
            </p:nvSpPr>
            <p:spPr>
              <a:xfrm>
                <a:off x="1712" y="57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60845" name="Group 45"/>
            <p:cNvGrpSpPr/>
            <p:nvPr/>
          </p:nvGrpSpPr>
          <p:grpSpPr>
            <a:xfrm>
              <a:off x="718" y="2242"/>
              <a:ext cx="379" cy="458"/>
              <a:chOff x="706" y="790"/>
              <a:chExt cx="379" cy="458"/>
            </a:xfrm>
          </p:grpSpPr>
          <p:sp>
            <p:nvSpPr>
              <p:cNvPr id="460846" name="Text Box 46"/>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60847" name="Group 47"/>
              <p:cNvGrpSpPr/>
              <p:nvPr/>
            </p:nvGrpSpPr>
            <p:grpSpPr>
              <a:xfrm>
                <a:off x="816" y="1032"/>
                <a:ext cx="84" cy="216"/>
                <a:chOff x="528" y="3000"/>
                <a:chExt cx="84" cy="216"/>
              </a:xfrm>
            </p:grpSpPr>
            <p:sp>
              <p:nvSpPr>
                <p:cNvPr id="460848" name="Rectangle 48"/>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60849" name="Group 49"/>
                <p:cNvGrpSpPr/>
                <p:nvPr/>
              </p:nvGrpSpPr>
              <p:grpSpPr>
                <a:xfrm rot="-5400000">
                  <a:off x="486" y="3079"/>
                  <a:ext cx="180" cy="72"/>
                  <a:chOff x="589" y="2261"/>
                  <a:chExt cx="142" cy="72"/>
                </a:xfrm>
              </p:grpSpPr>
              <p:sp>
                <p:nvSpPr>
                  <p:cNvPr id="460850" name="Line 50"/>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60851" name="Line 51"/>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60852" name="Rectangle 52"/>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60853" name="Group 53"/>
            <p:cNvGrpSpPr/>
            <p:nvPr/>
          </p:nvGrpSpPr>
          <p:grpSpPr>
            <a:xfrm>
              <a:off x="1128" y="2232"/>
              <a:ext cx="276" cy="312"/>
              <a:chOff x="888" y="3288"/>
              <a:chExt cx="276" cy="312"/>
            </a:xfrm>
          </p:grpSpPr>
          <p:sp>
            <p:nvSpPr>
              <p:cNvPr id="460854" name="Line 54"/>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60855" name="Rectangle 55"/>
              <p:cNvSpPr/>
              <p:nvPr/>
            </p:nvSpPr>
            <p:spPr>
              <a:xfrm>
                <a:off x="905" y="3288"/>
                <a:ext cx="254"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60856" name="Line 56"/>
            <p:cNvSpPr/>
            <p:nvPr/>
          </p:nvSpPr>
          <p:spPr>
            <a:xfrm flipH="1">
              <a:off x="1092" y="1836"/>
              <a:ext cx="1284" cy="0"/>
            </a:xfrm>
            <a:prstGeom prst="line">
              <a:avLst/>
            </a:prstGeom>
            <a:ln w="28575" cap="flat" cmpd="sng">
              <a:solidFill>
                <a:schemeClr val="tx1"/>
              </a:solidFill>
              <a:prstDash val="solid"/>
              <a:headEnd type="none" w="med" len="med"/>
              <a:tailEnd type="none" w="med" len="med"/>
            </a:ln>
          </p:spPr>
        </p:sp>
        <p:sp>
          <p:nvSpPr>
            <p:cNvPr id="460857" name="Line 57"/>
            <p:cNvSpPr/>
            <p:nvPr/>
          </p:nvSpPr>
          <p:spPr>
            <a:xfrm flipH="1">
              <a:off x="1650" y="1854"/>
              <a:ext cx="0" cy="600"/>
            </a:xfrm>
            <a:prstGeom prst="line">
              <a:avLst/>
            </a:prstGeom>
            <a:ln w="25400" cap="flat" cmpd="sng">
              <a:solidFill>
                <a:schemeClr val="tx1"/>
              </a:solidFill>
              <a:prstDash val="solid"/>
              <a:headEnd type="none" w="med" len="med"/>
              <a:tailEnd type="none" w="sm" len="lg"/>
            </a:ln>
          </p:spPr>
        </p:sp>
        <p:sp>
          <p:nvSpPr>
            <p:cNvPr id="460858" name="Rectangle 58"/>
            <p:cNvSpPr/>
            <p:nvPr/>
          </p:nvSpPr>
          <p:spPr>
            <a:xfrm rot="5400000">
              <a:off x="1540" y="1999"/>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59" name="Oval 59"/>
            <p:cNvSpPr/>
            <p:nvPr/>
          </p:nvSpPr>
          <p:spPr>
            <a:xfrm>
              <a:off x="2388" y="181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41020" name="Text Box 60"/>
          <p:cNvSpPr txBox="1"/>
          <p:nvPr/>
        </p:nvSpPr>
        <p:spPr>
          <a:xfrm>
            <a:off x="468313" y="2636838"/>
            <a:ext cx="2609850" cy="488950"/>
          </a:xfrm>
          <a:prstGeom prst="rect">
            <a:avLst/>
          </a:prstGeom>
          <a:noFill/>
          <a:ln w="9525">
            <a:noFill/>
          </a:ln>
        </p:spPr>
        <p:txBody>
          <a:bodyPr>
            <a:spAutoFit/>
          </a:bodyPr>
          <a:p>
            <a:pPr eaLnBrk="0" hangingPunct="0"/>
            <a:r>
              <a:rPr lang="en-US" altLang="zh-CN" sz="2600" b="1" dirty="0">
                <a:solidFill>
                  <a:srgbClr val="0033CC"/>
                </a:solidFill>
                <a:latin typeface="Times New Roman" panose="02020603050405020304" pitchFamily="18" charset="0"/>
                <a:sym typeface="Wingdings 2" pitchFamily="18" charset="2"/>
              </a:rPr>
              <a:t>① </a:t>
            </a:r>
            <a:r>
              <a:rPr lang="zh-CN" altLang="en-US" sz="2600" b="1" dirty="0">
                <a:solidFill>
                  <a:srgbClr val="0033CC"/>
                </a:solidFill>
                <a:latin typeface="Times New Roman" panose="02020603050405020304" pitchFamily="18" charset="0"/>
              </a:rPr>
              <a:t>交流通路</a:t>
            </a:r>
            <a:endParaRPr lang="zh-CN" altLang="en-US" sz="2600" b="1" dirty="0">
              <a:solidFill>
                <a:srgbClr val="0033CC"/>
              </a:solidFill>
              <a:latin typeface="Times New Roman" panose="02020603050405020304" pitchFamily="18" charset="0"/>
            </a:endParaRPr>
          </a:p>
        </p:txBody>
      </p:sp>
      <p:grpSp>
        <p:nvGrpSpPr>
          <p:cNvPr id="13" name="Group 61"/>
          <p:cNvGrpSpPr/>
          <p:nvPr/>
        </p:nvGrpSpPr>
        <p:grpSpPr>
          <a:xfrm>
            <a:off x="4643438" y="4264025"/>
            <a:ext cx="4217987" cy="1973263"/>
            <a:chOff x="181" y="2547"/>
            <a:chExt cx="2657" cy="1243"/>
          </a:xfrm>
        </p:grpSpPr>
        <p:sp>
          <p:nvSpPr>
            <p:cNvPr id="460862" name="Line 62"/>
            <p:cNvSpPr/>
            <p:nvPr/>
          </p:nvSpPr>
          <p:spPr>
            <a:xfrm flipH="1" flipV="1">
              <a:off x="1673" y="2916"/>
              <a:ext cx="861" cy="0"/>
            </a:xfrm>
            <a:prstGeom prst="line">
              <a:avLst/>
            </a:prstGeom>
            <a:ln w="28575" cap="flat" cmpd="sng">
              <a:solidFill>
                <a:schemeClr val="tx1"/>
              </a:solidFill>
              <a:prstDash val="solid"/>
              <a:headEnd type="none" w="med" len="med"/>
              <a:tailEnd type="none" w="med" len="med"/>
            </a:ln>
          </p:spPr>
        </p:sp>
        <p:sp>
          <p:nvSpPr>
            <p:cNvPr id="460863" name="Line 63"/>
            <p:cNvSpPr/>
            <p:nvPr/>
          </p:nvSpPr>
          <p:spPr>
            <a:xfrm flipH="1">
              <a:off x="1678" y="2922"/>
              <a:ext cx="0" cy="724"/>
            </a:xfrm>
            <a:prstGeom prst="line">
              <a:avLst/>
            </a:prstGeom>
            <a:ln w="25400" cap="flat" cmpd="sng">
              <a:solidFill>
                <a:schemeClr val="tx1"/>
              </a:solidFill>
              <a:prstDash val="solid"/>
              <a:headEnd type="none" w="med" len="med"/>
              <a:tailEnd type="none" w="med" len="lg"/>
            </a:ln>
          </p:spPr>
        </p:sp>
        <p:sp>
          <p:nvSpPr>
            <p:cNvPr id="460864" name="Line 64"/>
            <p:cNvSpPr/>
            <p:nvPr/>
          </p:nvSpPr>
          <p:spPr>
            <a:xfrm flipH="1">
              <a:off x="2092" y="2928"/>
              <a:ext cx="0" cy="724"/>
            </a:xfrm>
            <a:prstGeom prst="line">
              <a:avLst/>
            </a:prstGeom>
            <a:ln w="25400" cap="flat" cmpd="sng">
              <a:solidFill>
                <a:schemeClr val="tx1"/>
              </a:solidFill>
              <a:prstDash val="solid"/>
              <a:headEnd type="none" w="med" len="med"/>
              <a:tailEnd type="none" w="med" len="lg"/>
            </a:ln>
          </p:spPr>
        </p:sp>
        <p:sp>
          <p:nvSpPr>
            <p:cNvPr id="460865" name="Text Box 65"/>
            <p:cNvSpPr txBox="1"/>
            <p:nvPr/>
          </p:nvSpPr>
          <p:spPr>
            <a:xfrm>
              <a:off x="2551" y="2853"/>
              <a:ext cx="287" cy="863"/>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o</a:t>
              </a: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60866" name="Text Box 66"/>
            <p:cNvSpPr txBox="1"/>
            <p:nvPr/>
          </p:nvSpPr>
          <p:spPr>
            <a:xfrm>
              <a:off x="301" y="3236"/>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60867" name="Rectangle 67"/>
            <p:cNvSpPr/>
            <p:nvPr/>
          </p:nvSpPr>
          <p:spPr>
            <a:xfrm>
              <a:off x="2061" y="3172"/>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68" name="Text Box 68"/>
            <p:cNvSpPr txBox="1"/>
            <p:nvPr/>
          </p:nvSpPr>
          <p:spPr>
            <a:xfrm>
              <a:off x="909" y="3143"/>
              <a:ext cx="29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60869" name="Text Box 69"/>
            <p:cNvSpPr txBox="1"/>
            <p:nvPr/>
          </p:nvSpPr>
          <p:spPr>
            <a:xfrm>
              <a:off x="2169" y="3155"/>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60870" name="Rectangle 70"/>
            <p:cNvSpPr/>
            <p:nvPr/>
          </p:nvSpPr>
          <p:spPr>
            <a:xfrm>
              <a:off x="199" y="2993"/>
              <a:ext cx="281"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baseline="-25000" dirty="0">
                <a:latin typeface="Times New Roman" panose="02020603050405020304" pitchFamily="18" charset="0"/>
              </a:endParaRPr>
            </a:p>
          </p:txBody>
        </p:sp>
        <p:sp>
          <p:nvSpPr>
            <p:cNvPr id="460871" name="Text Box 71"/>
            <p:cNvSpPr txBox="1"/>
            <p:nvPr/>
          </p:nvSpPr>
          <p:spPr>
            <a:xfrm>
              <a:off x="1278" y="3114"/>
              <a:ext cx="341" cy="288"/>
            </a:xfrm>
            <a:prstGeom prst="rect">
              <a:avLst/>
            </a:prstGeom>
            <a:noFill/>
            <a:ln w="9525">
              <a:noFill/>
            </a:ln>
          </p:spPr>
          <p:txBody>
            <a:bodyPr anchor="ctr" anchorCtr="0">
              <a:spAutoFit/>
            </a:bodyPr>
            <a:p>
              <a:pPr algn="ctr"/>
              <a:r>
                <a:rPr lang="en-US" altLang="zh-CN" b="1" i="1" dirty="0">
                  <a:solidFill>
                    <a:srgbClr val="FF0066"/>
                  </a:solidFill>
                  <a:latin typeface="Times New Roman" panose="02020603050405020304" pitchFamily="18" charset="0"/>
                  <a:ea typeface="方正琥珀繁体" pitchFamily="2" charset="-122"/>
                </a:rPr>
                <a:t>r</a:t>
              </a:r>
              <a:r>
                <a:rPr lang="en-US" altLang="zh-CN" b="1" baseline="-25000" dirty="0">
                  <a:solidFill>
                    <a:srgbClr val="FF0066"/>
                  </a:solidFill>
                  <a:latin typeface="Times New Roman" panose="02020603050405020304" pitchFamily="18" charset="0"/>
                  <a:ea typeface="方正琥珀繁体" pitchFamily="2" charset="-122"/>
                </a:rPr>
                <a:t>be</a:t>
              </a:r>
              <a:r>
                <a:rPr lang="en-US" altLang="zh-CN" b="1" i="1" dirty="0">
                  <a:latin typeface="Times New Roman" panose="02020603050405020304" pitchFamily="18" charset="0"/>
                  <a:ea typeface="方正琥珀繁体" pitchFamily="2" charset="-122"/>
                </a:rPr>
                <a:t> </a:t>
              </a:r>
              <a:endParaRPr lang="en-US" altLang="zh-CN" b="1" i="1" dirty="0">
                <a:latin typeface="Times New Roman" panose="02020603050405020304" pitchFamily="18" charset="0"/>
                <a:ea typeface="方正琥珀繁体" pitchFamily="2" charset="-122"/>
              </a:endParaRPr>
            </a:p>
          </p:txBody>
        </p:sp>
        <p:sp>
          <p:nvSpPr>
            <p:cNvPr id="460872" name="Text Box 72"/>
            <p:cNvSpPr txBox="1"/>
            <p:nvPr/>
          </p:nvSpPr>
          <p:spPr>
            <a:xfrm>
              <a:off x="1403" y="3413"/>
              <a:ext cx="223" cy="250"/>
            </a:xfrm>
            <a:prstGeom prst="rect">
              <a:avLst/>
            </a:prstGeom>
            <a:noFill/>
            <a:ln w="9525">
              <a:noFill/>
            </a:ln>
          </p:spPr>
          <p:txBody>
            <a:bodyPr wrap="none" anchor="ctr" anchorCtr="0">
              <a:spAutoFit/>
            </a:bodyPr>
            <a:p>
              <a:pPr algn="ctr"/>
              <a:r>
                <a:rPr lang="en-US" altLang="zh-CN" sz="2000" b="1" dirty="0">
                  <a:solidFill>
                    <a:srgbClr val="996600"/>
                  </a:solidFill>
                  <a:latin typeface="Times New Roman" panose="02020603050405020304" pitchFamily="18" charset="0"/>
                  <a:ea typeface="方正琥珀繁体" pitchFamily="2" charset="-122"/>
                </a:rPr>
                <a:t>E</a:t>
              </a:r>
              <a:endParaRPr lang="en-US" altLang="zh-CN" sz="2000" b="1" dirty="0">
                <a:solidFill>
                  <a:srgbClr val="996600"/>
                </a:solidFill>
                <a:latin typeface="Times New Roman" panose="02020603050405020304" pitchFamily="18" charset="0"/>
                <a:ea typeface="方正琥珀繁体" pitchFamily="2" charset="-122"/>
              </a:endParaRPr>
            </a:p>
          </p:txBody>
        </p:sp>
        <p:sp>
          <p:nvSpPr>
            <p:cNvPr id="460873" name="Line 73"/>
            <p:cNvSpPr/>
            <p:nvPr/>
          </p:nvSpPr>
          <p:spPr>
            <a:xfrm flipH="1">
              <a:off x="1710" y="2844"/>
              <a:ext cx="215" cy="0"/>
            </a:xfrm>
            <a:prstGeom prst="line">
              <a:avLst/>
            </a:prstGeom>
            <a:ln w="28575" cap="flat" cmpd="sng">
              <a:solidFill>
                <a:srgbClr val="FF0066"/>
              </a:solidFill>
              <a:prstDash val="solid"/>
              <a:headEnd type="none" w="med" len="med"/>
              <a:tailEnd type="stealth" w="med" len="lg"/>
            </a:ln>
          </p:spPr>
        </p:sp>
        <p:sp>
          <p:nvSpPr>
            <p:cNvPr id="460874" name="Line 74"/>
            <p:cNvSpPr/>
            <p:nvPr/>
          </p:nvSpPr>
          <p:spPr>
            <a:xfrm>
              <a:off x="1813" y="3123"/>
              <a:ext cx="0" cy="280"/>
            </a:xfrm>
            <a:prstGeom prst="line">
              <a:avLst/>
            </a:prstGeom>
            <a:ln w="28575" cap="flat" cmpd="sng">
              <a:solidFill>
                <a:srgbClr val="FF0066"/>
              </a:solidFill>
              <a:prstDash val="solid"/>
              <a:headEnd type="none" w="med" len="med"/>
              <a:tailEnd type="stealth" w="med" len="lg"/>
            </a:ln>
          </p:spPr>
        </p:sp>
        <p:sp>
          <p:nvSpPr>
            <p:cNvPr id="460875" name="Line 75"/>
            <p:cNvSpPr/>
            <p:nvPr/>
          </p:nvSpPr>
          <p:spPr>
            <a:xfrm rot="-5400000">
              <a:off x="1135" y="2764"/>
              <a:ext cx="0" cy="215"/>
            </a:xfrm>
            <a:prstGeom prst="line">
              <a:avLst/>
            </a:prstGeom>
            <a:ln w="28575" cap="flat" cmpd="sng">
              <a:solidFill>
                <a:srgbClr val="FF0066"/>
              </a:solidFill>
              <a:prstDash val="solid"/>
              <a:headEnd type="none" w="med" len="med"/>
              <a:tailEnd type="stealth" w="med" len="lg"/>
            </a:ln>
          </p:spPr>
        </p:sp>
        <p:sp>
          <p:nvSpPr>
            <p:cNvPr id="460876" name="Rectangle 76"/>
            <p:cNvSpPr/>
            <p:nvPr/>
          </p:nvSpPr>
          <p:spPr>
            <a:xfrm>
              <a:off x="963" y="2586"/>
              <a:ext cx="240"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b</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60877" name="Rectangle 77"/>
            <p:cNvSpPr/>
            <p:nvPr/>
          </p:nvSpPr>
          <p:spPr>
            <a:xfrm>
              <a:off x="1742" y="2547"/>
              <a:ext cx="226"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c</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60878" name="Rectangle 78"/>
            <p:cNvSpPr/>
            <p:nvPr/>
          </p:nvSpPr>
          <p:spPr>
            <a:xfrm>
              <a:off x="1641" y="3318"/>
              <a:ext cx="471" cy="288"/>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ea typeface="方正琥珀繁体" pitchFamily="2" charset="-122"/>
                  <a:sym typeface="Symbol" panose="05050102010706020507" pitchFamily="18" charset="2"/>
                </a:rPr>
                <a:t> </a:t>
              </a:r>
              <a:r>
                <a:rPr lang="en-US" altLang="zh-CN" b="1" i="1" dirty="0">
                  <a:solidFill>
                    <a:srgbClr val="FF0066"/>
                  </a:solidFill>
                  <a:latin typeface="Times New Roman" panose="02020603050405020304" pitchFamily="18" charset="0"/>
                  <a:ea typeface="方正琥珀繁体" pitchFamily="2" charset="-122"/>
                </a:rPr>
                <a:t>i</a:t>
              </a:r>
              <a:r>
                <a:rPr lang="en-US" altLang="zh-CN" b="1" baseline="-25000" dirty="0">
                  <a:solidFill>
                    <a:srgbClr val="FF0066"/>
                  </a:solidFill>
                  <a:latin typeface="Times New Roman" panose="02020603050405020304" pitchFamily="18" charset="0"/>
                  <a:ea typeface="方正琥珀繁体" pitchFamily="2" charset="-122"/>
                </a:rPr>
                <a:t>b</a:t>
              </a:r>
              <a:endParaRPr lang="en-US" altLang="zh-CN" b="1" baseline="-25000" dirty="0">
                <a:solidFill>
                  <a:srgbClr val="FF0066"/>
                </a:solidFill>
                <a:latin typeface="Times New Roman" panose="02020603050405020304" pitchFamily="18" charset="0"/>
                <a:ea typeface="方正琥珀繁体" pitchFamily="2" charset="-122"/>
              </a:endParaRPr>
            </a:p>
          </p:txBody>
        </p:sp>
        <p:sp>
          <p:nvSpPr>
            <p:cNvPr id="460879" name="Rectangle 79"/>
            <p:cNvSpPr/>
            <p:nvPr/>
          </p:nvSpPr>
          <p:spPr>
            <a:xfrm>
              <a:off x="1041" y="2893"/>
              <a:ext cx="223"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B</a:t>
              </a:r>
              <a:endParaRPr lang="en-US" altLang="zh-CN" sz="2000" b="1" dirty="0">
                <a:solidFill>
                  <a:srgbClr val="996600"/>
                </a:solidFill>
                <a:latin typeface="Times New Roman" panose="02020603050405020304" pitchFamily="18" charset="0"/>
              </a:endParaRPr>
            </a:p>
          </p:txBody>
        </p:sp>
        <p:sp>
          <p:nvSpPr>
            <p:cNvPr id="460880" name="Rectangle 80"/>
            <p:cNvSpPr/>
            <p:nvPr/>
          </p:nvSpPr>
          <p:spPr>
            <a:xfrm>
              <a:off x="1690" y="2881"/>
              <a:ext cx="232"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C</a:t>
              </a:r>
              <a:endParaRPr lang="en-US" altLang="zh-CN" sz="2000" b="1" dirty="0">
                <a:solidFill>
                  <a:srgbClr val="996600"/>
                </a:solidFill>
                <a:latin typeface="Times New Roman" panose="02020603050405020304" pitchFamily="18" charset="0"/>
              </a:endParaRPr>
            </a:p>
          </p:txBody>
        </p:sp>
        <p:grpSp>
          <p:nvGrpSpPr>
            <p:cNvPr id="460881" name="Group 81"/>
            <p:cNvGrpSpPr/>
            <p:nvPr/>
          </p:nvGrpSpPr>
          <p:grpSpPr>
            <a:xfrm>
              <a:off x="497" y="2922"/>
              <a:ext cx="801" cy="736"/>
              <a:chOff x="2477" y="558"/>
              <a:chExt cx="801" cy="736"/>
            </a:xfrm>
          </p:grpSpPr>
          <p:sp>
            <p:nvSpPr>
              <p:cNvPr id="460882" name="Line 82"/>
              <p:cNvSpPr/>
              <p:nvPr/>
            </p:nvSpPr>
            <p:spPr>
              <a:xfrm flipV="1">
                <a:off x="2477" y="558"/>
                <a:ext cx="801" cy="0"/>
              </a:xfrm>
              <a:prstGeom prst="line">
                <a:avLst/>
              </a:prstGeom>
              <a:ln w="28575" cap="flat" cmpd="sng">
                <a:solidFill>
                  <a:schemeClr val="tx1"/>
                </a:solidFill>
                <a:prstDash val="solid"/>
                <a:headEnd type="none" w="med" len="med"/>
                <a:tailEnd type="none" w="med" len="med"/>
              </a:ln>
            </p:spPr>
          </p:sp>
          <p:sp>
            <p:nvSpPr>
              <p:cNvPr id="460883" name="Line 83"/>
              <p:cNvSpPr/>
              <p:nvPr/>
            </p:nvSpPr>
            <p:spPr>
              <a:xfrm>
                <a:off x="3267" y="564"/>
                <a:ext cx="0" cy="724"/>
              </a:xfrm>
              <a:prstGeom prst="line">
                <a:avLst/>
              </a:prstGeom>
              <a:ln w="25400" cap="flat" cmpd="sng">
                <a:solidFill>
                  <a:schemeClr val="tx1"/>
                </a:solidFill>
                <a:prstDash val="solid"/>
                <a:headEnd type="none" w="med" len="med"/>
                <a:tailEnd type="none" w="med" len="lg"/>
              </a:ln>
            </p:spPr>
          </p:sp>
          <p:sp>
            <p:nvSpPr>
              <p:cNvPr id="460884" name="Line 84"/>
              <p:cNvSpPr/>
              <p:nvPr/>
            </p:nvSpPr>
            <p:spPr>
              <a:xfrm>
                <a:off x="2877" y="570"/>
                <a:ext cx="0" cy="724"/>
              </a:xfrm>
              <a:prstGeom prst="line">
                <a:avLst/>
              </a:prstGeom>
              <a:ln w="25400" cap="flat" cmpd="sng">
                <a:solidFill>
                  <a:schemeClr val="tx1"/>
                </a:solidFill>
                <a:prstDash val="solid"/>
                <a:headEnd type="none" w="med" len="med"/>
                <a:tailEnd type="none" w="med" len="lg"/>
              </a:ln>
            </p:spPr>
          </p:sp>
        </p:grpSp>
        <p:sp>
          <p:nvSpPr>
            <p:cNvPr id="460885" name="Rectangle 85"/>
            <p:cNvSpPr/>
            <p:nvPr/>
          </p:nvSpPr>
          <p:spPr>
            <a:xfrm>
              <a:off x="855" y="3184"/>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86" name="Line 86"/>
            <p:cNvSpPr/>
            <p:nvPr/>
          </p:nvSpPr>
          <p:spPr>
            <a:xfrm>
              <a:off x="492" y="2922"/>
              <a:ext cx="0" cy="725"/>
            </a:xfrm>
            <a:prstGeom prst="line">
              <a:avLst/>
            </a:prstGeom>
            <a:ln w="28575" cap="flat" cmpd="sng">
              <a:solidFill>
                <a:schemeClr val="tx1"/>
              </a:solidFill>
              <a:prstDash val="solid"/>
              <a:headEnd type="none" w="med" len="med"/>
              <a:tailEnd type="none" w="med" len="med"/>
            </a:ln>
          </p:spPr>
        </p:sp>
        <p:sp>
          <p:nvSpPr>
            <p:cNvPr id="460887" name="Line 87"/>
            <p:cNvSpPr/>
            <p:nvPr/>
          </p:nvSpPr>
          <p:spPr>
            <a:xfrm>
              <a:off x="486" y="3648"/>
              <a:ext cx="2040" cy="0"/>
            </a:xfrm>
            <a:prstGeom prst="line">
              <a:avLst/>
            </a:prstGeom>
            <a:ln w="28575" cap="flat" cmpd="sng">
              <a:solidFill>
                <a:schemeClr val="tx1"/>
              </a:solidFill>
              <a:prstDash val="solid"/>
              <a:headEnd type="none" w="med" len="med"/>
              <a:tailEnd type="none" w="med" len="med"/>
            </a:ln>
          </p:spPr>
        </p:sp>
        <p:sp>
          <p:nvSpPr>
            <p:cNvPr id="460888" name="Rectangle 88"/>
            <p:cNvSpPr/>
            <p:nvPr/>
          </p:nvSpPr>
          <p:spPr>
            <a:xfrm>
              <a:off x="459" y="3058"/>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89" name="Rectangle 89"/>
            <p:cNvSpPr/>
            <p:nvPr/>
          </p:nvSpPr>
          <p:spPr>
            <a:xfrm>
              <a:off x="1239" y="3202"/>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90" name="Oval 90"/>
            <p:cNvSpPr/>
            <p:nvPr/>
          </p:nvSpPr>
          <p:spPr>
            <a:xfrm>
              <a:off x="408" y="3372"/>
              <a:ext cx="168" cy="168"/>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91" name="Rectangle 91"/>
            <p:cNvSpPr/>
            <p:nvPr/>
          </p:nvSpPr>
          <p:spPr>
            <a:xfrm>
              <a:off x="181" y="3294"/>
              <a:ext cx="273"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a:t>
              </a:r>
              <a:endParaRPr lang="en-US" altLang="zh-CN" b="1" baseline="-25000" dirty="0">
                <a:solidFill>
                  <a:srgbClr val="0033CC"/>
                </a:solidFill>
                <a:latin typeface="Times New Roman" panose="02020603050405020304" pitchFamily="18" charset="0"/>
              </a:endParaRPr>
            </a:p>
          </p:txBody>
        </p:sp>
        <p:sp>
          <p:nvSpPr>
            <p:cNvPr id="460892" name="AutoShape 92"/>
            <p:cNvSpPr/>
            <p:nvPr/>
          </p:nvSpPr>
          <p:spPr>
            <a:xfrm>
              <a:off x="1608" y="3192"/>
              <a:ext cx="144" cy="210"/>
            </a:xfrm>
            <a:prstGeom prst="diamond">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93" name="Line 93"/>
            <p:cNvSpPr/>
            <p:nvPr/>
          </p:nvSpPr>
          <p:spPr>
            <a:xfrm>
              <a:off x="1619" y="3294"/>
              <a:ext cx="130" cy="6"/>
            </a:xfrm>
            <a:prstGeom prst="line">
              <a:avLst/>
            </a:prstGeom>
            <a:ln w="38100" cap="flat" cmpd="sng">
              <a:solidFill>
                <a:schemeClr val="tx1"/>
              </a:solidFill>
              <a:prstDash val="solid"/>
              <a:headEnd type="none" w="med" len="med"/>
              <a:tailEnd type="none" w="sm" len="lg"/>
            </a:ln>
          </p:spPr>
        </p:sp>
        <p:sp>
          <p:nvSpPr>
            <p:cNvPr id="460894" name="Oval 94"/>
            <p:cNvSpPr/>
            <p:nvPr/>
          </p:nvSpPr>
          <p:spPr>
            <a:xfrm>
              <a:off x="1479" y="3622"/>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95" name="Oval 95"/>
            <p:cNvSpPr/>
            <p:nvPr/>
          </p:nvSpPr>
          <p:spPr>
            <a:xfrm>
              <a:off x="1257" y="2962"/>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96" name="Oval 96"/>
            <p:cNvSpPr/>
            <p:nvPr/>
          </p:nvSpPr>
          <p:spPr>
            <a:xfrm>
              <a:off x="1647" y="2950"/>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97" name="Line 97"/>
            <p:cNvSpPr/>
            <p:nvPr/>
          </p:nvSpPr>
          <p:spPr>
            <a:xfrm>
              <a:off x="2520" y="2922"/>
              <a:ext cx="0" cy="725"/>
            </a:xfrm>
            <a:prstGeom prst="line">
              <a:avLst/>
            </a:prstGeom>
            <a:ln w="28575" cap="flat" cmpd="sng">
              <a:solidFill>
                <a:schemeClr val="tx1"/>
              </a:solidFill>
              <a:prstDash val="solid"/>
              <a:headEnd type="none" w="med" len="med"/>
              <a:tailEnd type="none" w="med" len="med"/>
            </a:ln>
          </p:spPr>
        </p:sp>
        <p:sp>
          <p:nvSpPr>
            <p:cNvPr id="460898" name="Rectangle 98"/>
            <p:cNvSpPr/>
            <p:nvPr/>
          </p:nvSpPr>
          <p:spPr>
            <a:xfrm>
              <a:off x="2475" y="3178"/>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899" name="Text Box 99"/>
            <p:cNvSpPr txBox="1"/>
            <p:nvPr/>
          </p:nvSpPr>
          <p:spPr>
            <a:xfrm>
              <a:off x="2067" y="3347"/>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60900" name="Line 100"/>
            <p:cNvSpPr/>
            <p:nvPr/>
          </p:nvSpPr>
          <p:spPr>
            <a:xfrm>
              <a:off x="1431" y="3790"/>
              <a:ext cx="174" cy="0"/>
            </a:xfrm>
            <a:prstGeom prst="line">
              <a:avLst/>
            </a:prstGeom>
            <a:ln w="38100" cap="flat" cmpd="sng">
              <a:solidFill>
                <a:schemeClr val="tx1"/>
              </a:solidFill>
              <a:prstDash val="solid"/>
              <a:headEnd type="none" w="med" len="med"/>
              <a:tailEnd type="none" w="med" len="med"/>
            </a:ln>
          </p:spPr>
        </p:sp>
        <p:sp>
          <p:nvSpPr>
            <p:cNvPr id="460901" name="Line 101"/>
            <p:cNvSpPr/>
            <p:nvPr/>
          </p:nvSpPr>
          <p:spPr>
            <a:xfrm>
              <a:off x="1512" y="3684"/>
              <a:ext cx="0" cy="96"/>
            </a:xfrm>
            <a:prstGeom prst="line">
              <a:avLst/>
            </a:prstGeom>
            <a:ln w="9525" cap="flat" cmpd="sng">
              <a:solidFill>
                <a:schemeClr val="tx1"/>
              </a:solidFill>
              <a:prstDash val="solid"/>
              <a:headEnd type="none" w="med" len="med"/>
              <a:tailEnd type="none" w="med" len="med"/>
            </a:ln>
          </p:spPr>
        </p:sp>
        <p:sp>
          <p:nvSpPr>
            <p:cNvPr id="460902" name="Rectangle 102"/>
            <p:cNvSpPr/>
            <p:nvPr/>
          </p:nvSpPr>
          <p:spPr>
            <a:xfrm>
              <a:off x="552" y="3003"/>
              <a:ext cx="360" cy="618"/>
            </a:xfrm>
            <a:prstGeom prst="rect">
              <a:avLst/>
            </a:prstGeom>
            <a:noFill/>
            <a:ln w="9525">
              <a:noFill/>
            </a:ln>
          </p:spPr>
          <p:txBody>
            <a:bodyPr>
              <a:spAutoFit/>
            </a:bodyPr>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nSpc>
                  <a:spcPct val="60000"/>
                </a:lnSpc>
                <a:spcBef>
                  <a:spcPct val="50000"/>
                </a:spcBef>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pSp>
      <p:grpSp>
        <p:nvGrpSpPr>
          <p:cNvPr id="15" name="Group 103"/>
          <p:cNvGrpSpPr/>
          <p:nvPr/>
        </p:nvGrpSpPr>
        <p:grpSpPr>
          <a:xfrm>
            <a:off x="163513" y="3213100"/>
            <a:ext cx="4552950" cy="2400300"/>
            <a:chOff x="741" y="2066"/>
            <a:chExt cx="2868" cy="1512"/>
          </a:xfrm>
        </p:grpSpPr>
        <p:sp>
          <p:nvSpPr>
            <p:cNvPr id="460904" name="Text Box 104"/>
            <p:cNvSpPr txBox="1"/>
            <p:nvPr/>
          </p:nvSpPr>
          <p:spPr>
            <a:xfrm>
              <a:off x="3322" y="2362"/>
              <a:ext cx="287" cy="1208"/>
            </a:xfrm>
            <a:prstGeom prst="rect">
              <a:avLst/>
            </a:prstGeom>
            <a:noFill/>
            <a:ln w="25400">
              <a:noFill/>
            </a:ln>
          </p:spPr>
          <p:txBody>
            <a:bodyPr wrap="none">
              <a:spAutoFit/>
            </a:bodyPr>
            <a:p>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endParaRPr lang="en-US" altLang="zh-CN" b="1" dirty="0">
                <a:solidFill>
                  <a:srgbClr val="FF0066"/>
                </a:solidFill>
                <a:latin typeface="Times New Roman" panose="02020603050405020304" pitchFamily="18" charset="0"/>
              </a:endParaRPr>
            </a:p>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o</a:t>
              </a:r>
              <a:endParaRPr lang="en-US" altLang="zh-CN" b="1" baseline="-25000" dirty="0">
                <a:solidFill>
                  <a:srgbClr val="FF0066"/>
                </a:solidFill>
                <a:latin typeface="Times New Roman" panose="02020603050405020304" pitchFamily="18" charset="0"/>
              </a:endParaRPr>
            </a:p>
            <a:p>
              <a:endParaRPr lang="en-US" altLang="zh-CN" b="1" dirty="0">
                <a:solidFill>
                  <a:srgbClr val="FF0066"/>
                </a:solidFill>
                <a:latin typeface="Times New Roman" panose="02020603050405020304" pitchFamily="18" charset="0"/>
              </a:endParaRPr>
            </a:p>
            <a:p>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60905" name="Line 105"/>
            <p:cNvSpPr/>
            <p:nvPr/>
          </p:nvSpPr>
          <p:spPr>
            <a:xfrm>
              <a:off x="2162" y="2419"/>
              <a:ext cx="0" cy="263"/>
            </a:xfrm>
            <a:prstGeom prst="line">
              <a:avLst/>
            </a:prstGeom>
            <a:ln w="28575" cap="flat" cmpd="sng">
              <a:solidFill>
                <a:schemeClr val="tx1"/>
              </a:solidFill>
              <a:prstDash val="solid"/>
              <a:headEnd type="none" w="med" len="med"/>
              <a:tailEnd type="none" w="med" len="med"/>
            </a:ln>
          </p:spPr>
        </p:sp>
        <p:sp>
          <p:nvSpPr>
            <p:cNvPr id="460906" name="Line 106"/>
            <p:cNvSpPr/>
            <p:nvPr/>
          </p:nvSpPr>
          <p:spPr>
            <a:xfrm>
              <a:off x="1963" y="2711"/>
              <a:ext cx="0" cy="263"/>
            </a:xfrm>
            <a:prstGeom prst="line">
              <a:avLst/>
            </a:prstGeom>
            <a:ln w="28575" cap="flat" cmpd="sng">
              <a:solidFill>
                <a:schemeClr val="tx1"/>
              </a:solidFill>
              <a:prstDash val="solid"/>
              <a:headEnd type="none" w="med" len="med"/>
              <a:tailEnd type="none" w="med" len="med"/>
            </a:ln>
          </p:spPr>
        </p:sp>
        <p:sp>
          <p:nvSpPr>
            <p:cNvPr id="460907" name="Line 107"/>
            <p:cNvSpPr/>
            <p:nvPr/>
          </p:nvSpPr>
          <p:spPr>
            <a:xfrm flipV="1">
              <a:off x="1963" y="2666"/>
              <a:ext cx="208" cy="133"/>
            </a:xfrm>
            <a:prstGeom prst="line">
              <a:avLst/>
            </a:prstGeom>
            <a:ln w="28575" cap="flat" cmpd="sng">
              <a:solidFill>
                <a:schemeClr val="tx1"/>
              </a:solidFill>
              <a:prstDash val="solid"/>
              <a:headEnd type="none" w="med" len="med"/>
              <a:tailEnd type="none" w="med" len="med"/>
            </a:ln>
          </p:spPr>
        </p:sp>
        <p:sp>
          <p:nvSpPr>
            <p:cNvPr id="460908" name="Line 108"/>
            <p:cNvSpPr/>
            <p:nvPr/>
          </p:nvSpPr>
          <p:spPr>
            <a:xfrm>
              <a:off x="1963" y="2886"/>
              <a:ext cx="247" cy="91"/>
            </a:xfrm>
            <a:prstGeom prst="line">
              <a:avLst/>
            </a:prstGeom>
            <a:ln w="28575" cap="flat" cmpd="sng">
              <a:solidFill>
                <a:schemeClr val="tx1"/>
              </a:solidFill>
              <a:prstDash val="solid"/>
              <a:headEnd type="none" w="med" len="med"/>
              <a:tailEnd type="stealth" w="med" len="lg"/>
            </a:ln>
          </p:spPr>
        </p:sp>
        <p:sp>
          <p:nvSpPr>
            <p:cNvPr id="460909" name="Line 109"/>
            <p:cNvSpPr/>
            <p:nvPr/>
          </p:nvSpPr>
          <p:spPr>
            <a:xfrm flipH="1" flipV="1">
              <a:off x="1584" y="2860"/>
              <a:ext cx="391" cy="3"/>
            </a:xfrm>
            <a:prstGeom prst="line">
              <a:avLst/>
            </a:prstGeom>
            <a:ln w="25400" cap="flat" cmpd="sng">
              <a:solidFill>
                <a:schemeClr val="tx1"/>
              </a:solidFill>
              <a:prstDash val="solid"/>
              <a:headEnd type="none" w="med" len="med"/>
              <a:tailEnd type="none" w="med" len="med"/>
            </a:ln>
          </p:spPr>
        </p:sp>
        <p:sp>
          <p:nvSpPr>
            <p:cNvPr id="460910" name="Line 110"/>
            <p:cNvSpPr/>
            <p:nvPr/>
          </p:nvSpPr>
          <p:spPr>
            <a:xfrm>
              <a:off x="1595" y="3466"/>
              <a:ext cx="1134" cy="0"/>
            </a:xfrm>
            <a:prstGeom prst="line">
              <a:avLst/>
            </a:prstGeom>
            <a:ln w="25400" cap="flat" cmpd="sng">
              <a:solidFill>
                <a:schemeClr val="tx1"/>
              </a:solidFill>
              <a:prstDash val="solid"/>
              <a:headEnd type="none" w="med" len="med"/>
              <a:tailEnd type="none" w="med" len="med"/>
            </a:ln>
          </p:spPr>
        </p:sp>
        <p:sp>
          <p:nvSpPr>
            <p:cNvPr id="460911" name="Text Box 111"/>
            <p:cNvSpPr txBox="1"/>
            <p:nvPr/>
          </p:nvSpPr>
          <p:spPr>
            <a:xfrm>
              <a:off x="1084" y="3028"/>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60912" name="Line 112"/>
            <p:cNvSpPr/>
            <p:nvPr/>
          </p:nvSpPr>
          <p:spPr>
            <a:xfrm>
              <a:off x="2162" y="2420"/>
              <a:ext cx="567" cy="0"/>
            </a:xfrm>
            <a:prstGeom prst="line">
              <a:avLst/>
            </a:prstGeom>
            <a:ln w="28575" cap="flat" cmpd="sng">
              <a:solidFill>
                <a:schemeClr val="tx1"/>
              </a:solidFill>
              <a:prstDash val="solid"/>
              <a:headEnd type="none" w="med" len="med"/>
              <a:tailEnd type="none" w="med" len="med"/>
            </a:ln>
          </p:spPr>
        </p:sp>
        <p:sp>
          <p:nvSpPr>
            <p:cNvPr id="460913" name="Line 113"/>
            <p:cNvSpPr/>
            <p:nvPr/>
          </p:nvSpPr>
          <p:spPr>
            <a:xfrm>
              <a:off x="2177" y="2977"/>
              <a:ext cx="0" cy="601"/>
            </a:xfrm>
            <a:prstGeom prst="line">
              <a:avLst/>
            </a:prstGeom>
            <a:ln w="25400" cap="flat" cmpd="sng">
              <a:solidFill>
                <a:schemeClr val="tx1"/>
              </a:solidFill>
              <a:prstDash val="solid"/>
              <a:headEnd type="none" w="med" len="med"/>
              <a:tailEnd type="none" w="med" len="med"/>
            </a:ln>
          </p:spPr>
        </p:sp>
        <p:sp>
          <p:nvSpPr>
            <p:cNvPr id="460914" name="Line 114"/>
            <p:cNvSpPr/>
            <p:nvPr/>
          </p:nvSpPr>
          <p:spPr>
            <a:xfrm>
              <a:off x="1518" y="2802"/>
              <a:ext cx="367" cy="0"/>
            </a:xfrm>
            <a:prstGeom prst="line">
              <a:avLst/>
            </a:prstGeom>
            <a:ln w="28575" cap="flat" cmpd="sng">
              <a:solidFill>
                <a:srgbClr val="FF0066"/>
              </a:solidFill>
              <a:prstDash val="solid"/>
              <a:headEnd type="none" w="med" len="med"/>
              <a:tailEnd type="stealth" w="med" len="med"/>
            </a:ln>
          </p:spPr>
        </p:sp>
        <p:sp>
          <p:nvSpPr>
            <p:cNvPr id="460915" name="Rectangle 115"/>
            <p:cNvSpPr/>
            <p:nvPr/>
          </p:nvSpPr>
          <p:spPr>
            <a:xfrm>
              <a:off x="1530" y="2518"/>
              <a:ext cx="485" cy="288"/>
            </a:xfrm>
            <a:prstGeom prst="rect">
              <a:avLst/>
            </a:prstGeom>
            <a:noFill/>
            <a:ln w="9525">
              <a:noFill/>
            </a:ln>
          </p:spPr>
          <p:txBody>
            <a:bodyPr>
              <a:spAutoFit/>
            </a:bodyPr>
            <a:p>
              <a:r>
                <a:rPr lang="en-US" altLang="zh-CN" b="1" i="1" dirty="0">
                  <a:latin typeface="Times New Roman" panose="02020603050405020304" pitchFamily="18" charset="0"/>
                </a:rPr>
                <a:t>i</a:t>
              </a:r>
              <a:r>
                <a:rPr lang="en-US" altLang="zh-CN" b="1" baseline="-25000" dirty="0">
                  <a:latin typeface="Times New Roman" panose="02020603050405020304" pitchFamily="18" charset="0"/>
                </a:rPr>
                <a:t>B</a:t>
              </a:r>
              <a:endParaRPr lang="en-US" altLang="zh-CN" b="1" baseline="-25000" dirty="0">
                <a:latin typeface="Times New Roman" panose="02020603050405020304" pitchFamily="18" charset="0"/>
              </a:endParaRPr>
            </a:p>
          </p:txBody>
        </p:sp>
        <p:sp>
          <p:nvSpPr>
            <p:cNvPr id="460916" name="Rectangle 116"/>
            <p:cNvSpPr/>
            <p:nvPr/>
          </p:nvSpPr>
          <p:spPr>
            <a:xfrm>
              <a:off x="2317" y="2066"/>
              <a:ext cx="485" cy="288"/>
            </a:xfrm>
            <a:prstGeom prst="rect">
              <a:avLst/>
            </a:prstGeom>
            <a:noFill/>
            <a:ln w="9525">
              <a:noFill/>
            </a:ln>
          </p:spPr>
          <p:txBody>
            <a:bodyPr>
              <a:spAutoFit/>
            </a:bodyPr>
            <a:p>
              <a:r>
                <a:rPr lang="en-US" altLang="zh-CN" b="1" i="1" dirty="0">
                  <a:latin typeface="Times New Roman" panose="02020603050405020304" pitchFamily="18" charset="0"/>
                </a:rPr>
                <a:t>i</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60917" name="Line 117"/>
            <p:cNvSpPr/>
            <p:nvPr/>
          </p:nvSpPr>
          <p:spPr>
            <a:xfrm flipH="1">
              <a:off x="2258" y="2355"/>
              <a:ext cx="243" cy="0"/>
            </a:xfrm>
            <a:prstGeom prst="line">
              <a:avLst/>
            </a:prstGeom>
            <a:ln w="28575" cap="flat" cmpd="sng">
              <a:solidFill>
                <a:srgbClr val="FF0066"/>
              </a:solidFill>
              <a:prstDash val="solid"/>
              <a:headEnd type="none" w="med" len="med"/>
              <a:tailEnd type="stealth" w="med" len="med"/>
            </a:ln>
          </p:spPr>
        </p:sp>
        <p:sp>
          <p:nvSpPr>
            <p:cNvPr id="460918" name="Rectangle 118"/>
            <p:cNvSpPr/>
            <p:nvPr/>
          </p:nvSpPr>
          <p:spPr>
            <a:xfrm>
              <a:off x="1086" y="2862"/>
              <a:ext cx="510" cy="605"/>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60919" name="Group 119"/>
            <p:cNvGrpSpPr/>
            <p:nvPr/>
          </p:nvGrpSpPr>
          <p:grpSpPr>
            <a:xfrm rot="-5400000">
              <a:off x="1200" y="2808"/>
              <a:ext cx="240" cy="96"/>
              <a:chOff x="3696" y="2880"/>
              <a:chExt cx="240" cy="96"/>
            </a:xfrm>
          </p:grpSpPr>
          <p:sp>
            <p:nvSpPr>
              <p:cNvPr id="460920" name="Rectangle 120"/>
              <p:cNvSpPr/>
              <p:nvPr/>
            </p:nvSpPr>
            <p:spPr>
              <a:xfrm>
                <a:off x="3696" y="2880"/>
                <a:ext cx="240"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grpSp>
            <p:nvGrpSpPr>
              <p:cNvPr id="460921" name="Group 121"/>
              <p:cNvGrpSpPr/>
              <p:nvPr/>
            </p:nvGrpSpPr>
            <p:grpSpPr>
              <a:xfrm>
                <a:off x="3696" y="2892"/>
                <a:ext cx="216" cy="72"/>
                <a:chOff x="1236" y="3696"/>
                <a:chExt cx="216" cy="72"/>
              </a:xfrm>
            </p:grpSpPr>
            <p:sp>
              <p:nvSpPr>
                <p:cNvPr id="460922" name="Line 122"/>
                <p:cNvSpPr/>
                <p:nvPr/>
              </p:nvSpPr>
              <p:spPr>
                <a:xfrm rot="-5400000">
                  <a:off x="1344" y="3660"/>
                  <a:ext cx="0" cy="216"/>
                </a:xfrm>
                <a:prstGeom prst="line">
                  <a:avLst/>
                </a:prstGeom>
                <a:ln w="38100" cap="flat" cmpd="sng">
                  <a:solidFill>
                    <a:schemeClr val="tx1"/>
                  </a:solidFill>
                  <a:prstDash val="solid"/>
                  <a:headEnd type="none" w="med" len="med"/>
                  <a:tailEnd type="none" w="med" len="med"/>
                </a:ln>
              </p:spPr>
            </p:sp>
            <p:sp>
              <p:nvSpPr>
                <p:cNvPr id="460923" name="Line 123"/>
                <p:cNvSpPr/>
                <p:nvPr/>
              </p:nvSpPr>
              <p:spPr>
                <a:xfrm rot="-5400000">
                  <a:off x="1344" y="3588"/>
                  <a:ext cx="0" cy="216"/>
                </a:xfrm>
                <a:prstGeom prst="line">
                  <a:avLst/>
                </a:prstGeom>
                <a:ln w="38100" cap="flat" cmpd="sng">
                  <a:solidFill>
                    <a:schemeClr val="tx1"/>
                  </a:solidFill>
                  <a:prstDash val="solid"/>
                  <a:headEnd type="none" w="med" len="med"/>
                  <a:tailEnd type="none" w="med" len="med"/>
                </a:ln>
              </p:spPr>
            </p:sp>
          </p:grpSp>
        </p:grpSp>
        <p:sp>
          <p:nvSpPr>
            <p:cNvPr id="460924" name="Rectangle 124"/>
            <p:cNvSpPr/>
            <p:nvPr/>
          </p:nvSpPr>
          <p:spPr>
            <a:xfrm>
              <a:off x="1044" y="2934"/>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925" name="Rectangle 125"/>
            <p:cNvSpPr/>
            <p:nvPr/>
          </p:nvSpPr>
          <p:spPr>
            <a:xfrm>
              <a:off x="1548" y="2952"/>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926" name="Oval 126"/>
            <p:cNvSpPr/>
            <p:nvPr/>
          </p:nvSpPr>
          <p:spPr>
            <a:xfrm>
              <a:off x="1494" y="3186"/>
              <a:ext cx="193"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927" name="Oval 127"/>
            <p:cNvSpPr/>
            <p:nvPr/>
          </p:nvSpPr>
          <p:spPr>
            <a:xfrm>
              <a:off x="990" y="3174"/>
              <a:ext cx="193"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928" name="Rectangle 128"/>
            <p:cNvSpPr/>
            <p:nvPr/>
          </p:nvSpPr>
          <p:spPr>
            <a:xfrm>
              <a:off x="2730" y="2418"/>
              <a:ext cx="558" cy="1049"/>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929" name="Rectangle 129"/>
            <p:cNvSpPr/>
            <p:nvPr/>
          </p:nvSpPr>
          <p:spPr>
            <a:xfrm>
              <a:off x="2700" y="2652"/>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930" name="Rectangle 130"/>
            <p:cNvSpPr/>
            <p:nvPr/>
          </p:nvSpPr>
          <p:spPr>
            <a:xfrm>
              <a:off x="3252" y="2838"/>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931" name="Oval 131"/>
            <p:cNvSpPr/>
            <p:nvPr/>
          </p:nvSpPr>
          <p:spPr>
            <a:xfrm>
              <a:off x="2634" y="3126"/>
              <a:ext cx="193"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932" name="Text Box 132"/>
            <p:cNvSpPr txBox="1"/>
            <p:nvPr/>
          </p:nvSpPr>
          <p:spPr>
            <a:xfrm>
              <a:off x="1596" y="2881"/>
              <a:ext cx="292"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60933" name="Text Box 133"/>
            <p:cNvSpPr txBox="1"/>
            <p:nvPr/>
          </p:nvSpPr>
          <p:spPr>
            <a:xfrm>
              <a:off x="2292" y="3086"/>
              <a:ext cx="549" cy="288"/>
            </a:xfrm>
            <a:prstGeom prst="rect">
              <a:avLst/>
            </a:prstGeom>
            <a:noFill/>
            <a:ln w="9525">
              <a:noFill/>
            </a:ln>
          </p:spPr>
          <p:txBody>
            <a:bodyPr>
              <a:spAutoFit/>
            </a:bodyPr>
            <a:p>
              <a:r>
                <a:rPr lang="en-US" altLang="zh-CN" b="1" i="1" dirty="0">
                  <a:latin typeface="Times New Roman" panose="02020603050405020304" pitchFamily="18" charset="0"/>
                </a:rPr>
                <a:t>V</a:t>
              </a:r>
              <a:r>
                <a:rPr lang="en-US" altLang="zh-CN" b="1" baseline="-25000" dirty="0">
                  <a:latin typeface="Times New Roman" panose="02020603050405020304" pitchFamily="18" charset="0"/>
                </a:rPr>
                <a:t>CC</a:t>
              </a:r>
              <a:endParaRPr lang="en-US" altLang="zh-CN" b="1" baseline="-25000" dirty="0">
                <a:latin typeface="Times New Roman" panose="02020603050405020304" pitchFamily="18" charset="0"/>
              </a:endParaRPr>
            </a:p>
          </p:txBody>
        </p:sp>
        <p:sp>
          <p:nvSpPr>
            <p:cNvPr id="460934" name="Text Box 134"/>
            <p:cNvSpPr txBox="1"/>
            <p:nvPr/>
          </p:nvSpPr>
          <p:spPr>
            <a:xfrm>
              <a:off x="1638" y="3182"/>
              <a:ext cx="549" cy="288"/>
            </a:xfrm>
            <a:prstGeom prst="rect">
              <a:avLst/>
            </a:prstGeom>
            <a:noFill/>
            <a:ln w="9525">
              <a:noFill/>
            </a:ln>
          </p:spPr>
          <p:txBody>
            <a:bodyPr>
              <a:spAutoFit/>
            </a:bodyPr>
            <a:p>
              <a:r>
                <a:rPr lang="en-US" altLang="zh-CN" b="1" i="1" dirty="0">
                  <a:latin typeface="Times New Roman" panose="02020603050405020304" pitchFamily="18" charset="0"/>
                </a:rPr>
                <a:t>V</a:t>
              </a:r>
              <a:r>
                <a:rPr lang="en-US" altLang="zh-CN" b="1" baseline="-25000" dirty="0">
                  <a:latin typeface="Times New Roman" panose="02020603050405020304" pitchFamily="18" charset="0"/>
                </a:rPr>
                <a:t>BB</a:t>
              </a:r>
              <a:endParaRPr lang="en-US" altLang="zh-CN" b="1" baseline="-25000" dirty="0">
                <a:latin typeface="Times New Roman" panose="02020603050405020304" pitchFamily="18" charset="0"/>
              </a:endParaRPr>
            </a:p>
          </p:txBody>
        </p:sp>
        <p:sp>
          <p:nvSpPr>
            <p:cNvPr id="460935" name="Text Box 135"/>
            <p:cNvSpPr txBox="1"/>
            <p:nvPr/>
          </p:nvSpPr>
          <p:spPr>
            <a:xfrm>
              <a:off x="2748" y="2617"/>
              <a:ext cx="340"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60936" name="Text Box 136"/>
            <p:cNvSpPr txBox="1"/>
            <p:nvPr/>
          </p:nvSpPr>
          <p:spPr>
            <a:xfrm>
              <a:off x="3006" y="2827"/>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grpSp>
          <p:nvGrpSpPr>
            <p:cNvPr id="460937" name="Group 137"/>
            <p:cNvGrpSpPr/>
            <p:nvPr/>
          </p:nvGrpSpPr>
          <p:grpSpPr>
            <a:xfrm rot="-5400000">
              <a:off x="2880" y="2346"/>
              <a:ext cx="240" cy="96"/>
              <a:chOff x="3696" y="2880"/>
              <a:chExt cx="240" cy="96"/>
            </a:xfrm>
          </p:grpSpPr>
          <p:sp>
            <p:nvSpPr>
              <p:cNvPr id="460938" name="Rectangle 138"/>
              <p:cNvSpPr/>
              <p:nvPr/>
            </p:nvSpPr>
            <p:spPr>
              <a:xfrm>
                <a:off x="3696" y="2880"/>
                <a:ext cx="240"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grpSp>
            <p:nvGrpSpPr>
              <p:cNvPr id="460939" name="Group 139"/>
              <p:cNvGrpSpPr/>
              <p:nvPr/>
            </p:nvGrpSpPr>
            <p:grpSpPr>
              <a:xfrm>
                <a:off x="3696" y="2892"/>
                <a:ext cx="216" cy="72"/>
                <a:chOff x="1236" y="3696"/>
                <a:chExt cx="216" cy="72"/>
              </a:xfrm>
            </p:grpSpPr>
            <p:sp>
              <p:nvSpPr>
                <p:cNvPr id="460940" name="Line 140"/>
                <p:cNvSpPr/>
                <p:nvPr/>
              </p:nvSpPr>
              <p:spPr>
                <a:xfrm rot="-5400000">
                  <a:off x="1344" y="3660"/>
                  <a:ext cx="0" cy="216"/>
                </a:xfrm>
                <a:prstGeom prst="line">
                  <a:avLst/>
                </a:prstGeom>
                <a:ln w="38100" cap="flat" cmpd="sng">
                  <a:solidFill>
                    <a:schemeClr val="tx1"/>
                  </a:solidFill>
                  <a:prstDash val="solid"/>
                  <a:headEnd type="none" w="med" len="med"/>
                  <a:tailEnd type="none" w="med" len="med"/>
                </a:ln>
              </p:spPr>
            </p:sp>
            <p:sp>
              <p:nvSpPr>
                <p:cNvPr id="460941" name="Line 141"/>
                <p:cNvSpPr/>
                <p:nvPr/>
              </p:nvSpPr>
              <p:spPr>
                <a:xfrm rot="-5400000">
                  <a:off x="1344" y="3588"/>
                  <a:ext cx="0" cy="216"/>
                </a:xfrm>
                <a:prstGeom prst="line">
                  <a:avLst/>
                </a:prstGeom>
                <a:ln w="38100" cap="flat" cmpd="sng">
                  <a:solidFill>
                    <a:schemeClr val="tx1"/>
                  </a:solidFill>
                  <a:prstDash val="solid"/>
                  <a:headEnd type="none" w="med" len="med"/>
                  <a:tailEnd type="none" w="med" len="med"/>
                </a:ln>
              </p:spPr>
            </p:sp>
          </p:grpSp>
        </p:grpSp>
        <p:sp>
          <p:nvSpPr>
            <p:cNvPr id="460942" name="Rectangle 142"/>
            <p:cNvSpPr/>
            <p:nvPr/>
          </p:nvSpPr>
          <p:spPr>
            <a:xfrm>
              <a:off x="1186" y="2509"/>
              <a:ext cx="293" cy="250"/>
            </a:xfrm>
            <a:prstGeom prst="rect">
              <a:avLst/>
            </a:prstGeom>
            <a:noFill/>
            <a:ln w="9525">
              <a:noFill/>
            </a:ln>
          </p:spPr>
          <p:txBody>
            <a:bodyPr>
              <a:spAutoFit/>
            </a:bodyPr>
            <a:p>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1</a:t>
              </a:r>
              <a:endParaRPr lang="en-US" altLang="zh-CN" sz="2000" b="1" baseline="-25000" dirty="0">
                <a:latin typeface="Times New Roman" panose="02020603050405020304" pitchFamily="18" charset="0"/>
              </a:endParaRPr>
            </a:p>
          </p:txBody>
        </p:sp>
        <p:sp>
          <p:nvSpPr>
            <p:cNvPr id="460943" name="Rectangle 143"/>
            <p:cNvSpPr/>
            <p:nvPr/>
          </p:nvSpPr>
          <p:spPr>
            <a:xfrm>
              <a:off x="3016" y="2149"/>
              <a:ext cx="293" cy="250"/>
            </a:xfrm>
            <a:prstGeom prst="rect">
              <a:avLst/>
            </a:prstGeom>
            <a:noFill/>
            <a:ln w="9525">
              <a:noFill/>
            </a:ln>
          </p:spPr>
          <p:txBody>
            <a:bodyPr>
              <a:spAutoFit/>
            </a:bodyPr>
            <a:p>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2</a:t>
              </a:r>
              <a:endParaRPr lang="en-US" altLang="zh-CN" sz="2000" b="1" baseline="-25000" dirty="0">
                <a:latin typeface="Times New Roman" panose="02020603050405020304" pitchFamily="18" charset="0"/>
              </a:endParaRPr>
            </a:p>
          </p:txBody>
        </p:sp>
        <p:sp>
          <p:nvSpPr>
            <p:cNvPr id="460944" name="Rectangle 144"/>
            <p:cNvSpPr/>
            <p:nvPr/>
          </p:nvSpPr>
          <p:spPr>
            <a:xfrm>
              <a:off x="741" y="3102"/>
              <a:ext cx="294"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a:t>
              </a:r>
              <a:endParaRPr lang="en-US" altLang="zh-CN" b="1" baseline="-25000" dirty="0">
                <a:solidFill>
                  <a:srgbClr val="0033CC"/>
                </a:solidFill>
                <a:latin typeface="Times New Roman" panose="02020603050405020304" pitchFamily="18" charset="0"/>
              </a:endParaRPr>
            </a:p>
          </p:txBody>
        </p:sp>
        <p:sp>
          <p:nvSpPr>
            <p:cNvPr id="460945" name="Text Box 145"/>
            <p:cNvSpPr txBox="1"/>
            <p:nvPr/>
          </p:nvSpPr>
          <p:spPr>
            <a:xfrm>
              <a:off x="2704" y="2980"/>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60946" name="Text Box 146"/>
            <p:cNvSpPr txBox="1"/>
            <p:nvPr/>
          </p:nvSpPr>
          <p:spPr>
            <a:xfrm>
              <a:off x="1600" y="3046"/>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60947" name="Line 147"/>
            <p:cNvSpPr/>
            <p:nvPr/>
          </p:nvSpPr>
          <p:spPr>
            <a:xfrm>
              <a:off x="2100" y="3564"/>
              <a:ext cx="174" cy="0"/>
            </a:xfrm>
            <a:prstGeom prst="line">
              <a:avLst/>
            </a:prstGeom>
            <a:ln w="38100" cap="flat" cmpd="sng">
              <a:solidFill>
                <a:schemeClr val="tx1"/>
              </a:solidFill>
              <a:prstDash val="solid"/>
              <a:headEnd type="none" w="med" len="med"/>
              <a:tailEnd type="none" w="med" len="med"/>
            </a:ln>
          </p:spPr>
        </p:sp>
        <p:sp>
          <p:nvSpPr>
            <p:cNvPr id="460948" name="Oval 148"/>
            <p:cNvSpPr/>
            <p:nvPr/>
          </p:nvSpPr>
          <p:spPr>
            <a:xfrm>
              <a:off x="2154" y="3444"/>
              <a:ext cx="56" cy="56"/>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0949" name="Rectangle 149"/>
            <p:cNvSpPr/>
            <p:nvPr/>
          </p:nvSpPr>
          <p:spPr>
            <a:xfrm>
              <a:off x="790" y="2893"/>
              <a:ext cx="281"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baseline="-25000" dirty="0">
                <a:latin typeface="Times New Roman" panose="02020603050405020304" pitchFamily="18" charset="0"/>
              </a:endParaRPr>
            </a:p>
          </p:txBody>
        </p:sp>
        <p:sp>
          <p:nvSpPr>
            <p:cNvPr id="460950" name="Text Box 150"/>
            <p:cNvSpPr txBox="1"/>
            <p:nvPr/>
          </p:nvSpPr>
          <p:spPr>
            <a:xfrm>
              <a:off x="2176" y="2387"/>
              <a:ext cx="400" cy="978"/>
            </a:xfrm>
            <a:prstGeom prst="rect">
              <a:avLst/>
            </a:prstGeom>
            <a:noFill/>
            <a:ln w="25400">
              <a:noFill/>
            </a:ln>
          </p:spPr>
          <p:txBody>
            <a:bodyPr wrap="none">
              <a:spAutoFit/>
            </a:bodyPr>
            <a:p>
              <a:pPr>
                <a:lnSpc>
                  <a:spcPct val="8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80000"/>
                </a:lnSpc>
              </a:pPr>
              <a:endParaRPr lang="en-US" altLang="zh-CN" b="1" dirty="0">
                <a:solidFill>
                  <a:srgbClr val="FF0066"/>
                </a:solidFill>
                <a:latin typeface="Times New Roman" panose="02020603050405020304" pitchFamily="18" charset="0"/>
              </a:endParaRPr>
            </a:p>
            <a:p>
              <a:pPr>
                <a:lnSpc>
                  <a:spcPct val="8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endParaRPr lang="en-US" altLang="zh-CN" b="1" baseline="-25000" dirty="0">
                <a:solidFill>
                  <a:srgbClr val="0033CC"/>
                </a:solidFill>
                <a:latin typeface="Times New Roman" panose="02020603050405020304" pitchFamily="18" charset="0"/>
              </a:endParaRPr>
            </a:p>
            <a:p>
              <a:pPr>
                <a:lnSpc>
                  <a:spcPct val="80000"/>
                </a:lnSpc>
              </a:pPr>
              <a:endParaRPr lang="en-US" altLang="zh-CN" b="1" dirty="0">
                <a:solidFill>
                  <a:srgbClr val="FF0066"/>
                </a:solidFill>
                <a:latin typeface="Times New Roman" panose="02020603050405020304" pitchFamily="18" charset="0"/>
              </a:endParaRPr>
            </a:p>
            <a:p>
              <a:pPr>
                <a:lnSpc>
                  <a:spcPct val="8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60951" name="Text Box 151"/>
            <p:cNvSpPr txBox="1"/>
            <p:nvPr/>
          </p:nvSpPr>
          <p:spPr>
            <a:xfrm>
              <a:off x="1804" y="2854"/>
              <a:ext cx="422" cy="495"/>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BE</a:t>
              </a:r>
              <a:endParaRPr lang="en-US" altLang="zh-CN"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grpSp>
      <p:sp>
        <p:nvSpPr>
          <p:cNvPr id="41112" name="Rectangle 152"/>
          <p:cNvSpPr/>
          <p:nvPr/>
        </p:nvSpPr>
        <p:spPr>
          <a:xfrm>
            <a:off x="4845050" y="3917950"/>
            <a:ext cx="2895600" cy="488950"/>
          </a:xfrm>
          <a:prstGeom prst="rect">
            <a:avLst/>
          </a:prstGeom>
          <a:noFill/>
          <a:ln w="9525">
            <a:noFill/>
          </a:ln>
        </p:spPr>
        <p:txBody>
          <a:bodyPr>
            <a:spAutoFit/>
          </a:bodyPr>
          <a:p>
            <a:pPr eaLnBrk="0" hangingPunct="0"/>
            <a:r>
              <a:rPr lang="en-US" altLang="zh-CN" sz="2600" b="1" dirty="0">
                <a:solidFill>
                  <a:srgbClr val="0033CC"/>
                </a:solidFill>
                <a:latin typeface="Times New Roman" panose="02020603050405020304" pitchFamily="18" charset="0"/>
                <a:sym typeface="Wingdings 2" pitchFamily="18" charset="2"/>
              </a:rPr>
              <a:t>② </a:t>
            </a:r>
            <a:r>
              <a:rPr lang="zh-CN" altLang="en-US" sz="2600" b="1" dirty="0">
                <a:solidFill>
                  <a:srgbClr val="0033CC"/>
                </a:solidFill>
                <a:latin typeface="Times New Roman" panose="02020603050405020304" pitchFamily="18" charset="0"/>
              </a:rPr>
              <a:t>小信号等效</a:t>
            </a:r>
            <a:endParaRPr lang="zh-CN" altLang="en-US" sz="2600" b="1" dirty="0">
              <a:solidFill>
                <a:srgbClr val="0033CC"/>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020">
                                            <p:txEl>
                                              <p:charRg st="0" end="7"/>
                                            </p:txEl>
                                          </p:spTgt>
                                        </p:tgtEl>
                                        <p:attrNameLst>
                                          <p:attrName>style.visibility</p:attrName>
                                        </p:attrNameLst>
                                      </p:cBhvr>
                                      <p:to>
                                        <p:strVal val="visible"/>
                                      </p:to>
                                    </p:set>
                                    <p:animEffect transition="in" filter="wipe(left)">
                                      <p:cBhvr>
                                        <p:cTn id="11" dur="500"/>
                                        <p:tgtEl>
                                          <p:spTgt spid="41020">
                                            <p:txEl>
                                              <p:charRg st="0" end="7"/>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lide(fromBottom)">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1112">
                                            <p:txEl>
                                              <p:charRg st="0" end="8"/>
                                            </p:txEl>
                                          </p:spTgt>
                                        </p:tgtEl>
                                        <p:attrNameLst>
                                          <p:attrName>style.visibility</p:attrName>
                                        </p:attrNameLst>
                                      </p:cBhvr>
                                      <p:to>
                                        <p:strVal val="visible"/>
                                      </p:to>
                                    </p:set>
                                    <p:animEffect transition="in" filter="wipe(left)">
                                      <p:cBhvr>
                                        <p:cTn id="26" dur="500"/>
                                        <p:tgtEl>
                                          <p:spTgt spid="41112">
                                            <p:txEl>
                                              <p:charRg st="0"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0" grpId="0" build="p"/>
      <p:bldP spid="4111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9" name="AutoShape 5"/>
          <p:cNvSpPr/>
          <p:nvPr/>
        </p:nvSpPr>
        <p:spPr>
          <a:xfrm>
            <a:off x="1285875" y="3152775"/>
            <a:ext cx="6953250" cy="645251"/>
          </a:xfrm>
          <a:prstGeom prst="roundRect">
            <a:avLst>
              <a:gd name="adj" fmla="val 16667"/>
            </a:avLst>
          </a:prstGeom>
          <a:noFill/>
          <a:ln w="9525">
            <a:noFill/>
          </a:ln>
        </p:spPr>
        <p:txBody>
          <a:bodyPr>
            <a:spAutoFit/>
          </a:bodyPr>
          <a:p>
            <a:r>
              <a:rPr lang="en-US" altLang="zh-CN" sz="3200" b="1" dirty="0">
                <a:solidFill>
                  <a:schemeClr val="bg1"/>
                </a:solidFill>
                <a:latin typeface="Times New Roman" panose="02020603050405020304" pitchFamily="18" charset="0"/>
              </a:rPr>
              <a:t>    </a:t>
            </a:r>
            <a:r>
              <a:rPr lang="en-US" altLang="zh-CN" sz="3200" b="1" dirty="0">
                <a:solidFill>
                  <a:srgbClr val="FF0066"/>
                </a:solidFill>
                <a:latin typeface="Times New Roman" panose="02020603050405020304" pitchFamily="18" charset="0"/>
              </a:rPr>
              <a:t>8</a:t>
            </a:r>
            <a:r>
              <a:rPr lang="en-US" altLang="zh-CN" sz="3200" b="1" dirty="0">
                <a:solidFill>
                  <a:srgbClr val="FF0066"/>
                </a:solidFill>
                <a:latin typeface="Times New Roman" panose="02020603050405020304" pitchFamily="18" charset="0"/>
              </a:rPr>
              <a:t>.1.1  </a:t>
            </a:r>
            <a:r>
              <a:rPr lang="zh-CN" altLang="en-US" sz="3200" b="1" dirty="0">
                <a:solidFill>
                  <a:srgbClr val="FF0066"/>
                </a:solidFill>
                <a:latin typeface="Times New Roman" panose="02020603050405020304" pitchFamily="18" charset="0"/>
              </a:rPr>
              <a:t>电路的组成及各元件的作用</a:t>
            </a:r>
            <a:endParaRPr lang="zh-CN" altLang="en-US" sz="3200" b="1" dirty="0">
              <a:solidFill>
                <a:srgbClr val="FF0066"/>
              </a:solidFill>
              <a:latin typeface="Times New Roman" panose="02020603050405020304" pitchFamily="18" charset="0"/>
            </a:endParaRPr>
          </a:p>
        </p:txBody>
      </p:sp>
      <p:sp>
        <p:nvSpPr>
          <p:cNvPr id="6150" name="AutoShape 6">
            <a:hlinkClick r:id="" action="ppaction://noaction"/>
          </p:cNvPr>
          <p:cNvSpPr/>
          <p:nvPr/>
        </p:nvSpPr>
        <p:spPr>
          <a:xfrm>
            <a:off x="1285875" y="4164013"/>
            <a:ext cx="5772150" cy="645405"/>
          </a:xfrm>
          <a:prstGeom prst="roundRect">
            <a:avLst>
              <a:gd name="adj" fmla="val 16667"/>
            </a:avLst>
          </a:prstGeom>
          <a:noFill/>
          <a:ln w="9525">
            <a:noFill/>
          </a:ln>
        </p:spPr>
        <p:txBody>
          <a:bodyPr>
            <a:spAutoFit/>
          </a:bodyPr>
          <a:p>
            <a:r>
              <a:rPr lang="en-US" altLang="zh-CN" sz="3200" b="1" dirty="0">
                <a:solidFill>
                  <a:schemeClr val="bg1"/>
                </a:solidFill>
                <a:latin typeface="Times New Roman" panose="02020603050405020304" pitchFamily="18" charset="0"/>
              </a:rPr>
              <a:t>    </a:t>
            </a:r>
            <a:r>
              <a:rPr lang="en-US" altLang="zh-CN" sz="3200" b="1" dirty="0">
                <a:solidFill>
                  <a:srgbClr val="FF0066"/>
                </a:solidFill>
                <a:latin typeface="Times New Roman" panose="02020603050405020304" pitchFamily="18" charset="0"/>
              </a:rPr>
              <a:t>8</a:t>
            </a:r>
            <a:r>
              <a:rPr lang="en-US" altLang="zh-CN" sz="3200" b="1" dirty="0">
                <a:solidFill>
                  <a:srgbClr val="FF0066"/>
                </a:solidFill>
                <a:latin typeface="Times New Roman" panose="02020603050405020304" pitchFamily="18" charset="0"/>
              </a:rPr>
              <a:t>.1.2  </a:t>
            </a:r>
            <a:r>
              <a:rPr lang="zh-CN" altLang="en-US" sz="3200" b="1" dirty="0">
                <a:solidFill>
                  <a:srgbClr val="FF0066"/>
                </a:solidFill>
                <a:latin typeface="Times New Roman" panose="02020603050405020304" pitchFamily="18" charset="0"/>
              </a:rPr>
              <a:t>放大电路的分析</a:t>
            </a:r>
            <a:endParaRPr lang="zh-CN" altLang="en-US" sz="3200" b="1" dirty="0">
              <a:solidFill>
                <a:srgbClr val="FF0066"/>
              </a:solidFill>
              <a:latin typeface="Times New Roman" panose="02020603050405020304" pitchFamily="18" charset="0"/>
            </a:endParaRPr>
          </a:p>
        </p:txBody>
      </p:sp>
      <p:sp>
        <p:nvSpPr>
          <p:cNvPr id="6153" name="AutoShape 9">
            <a:hlinkClick r:id="" action="ppaction://noaction"/>
          </p:cNvPr>
          <p:cNvSpPr/>
          <p:nvPr/>
        </p:nvSpPr>
        <p:spPr>
          <a:xfrm>
            <a:off x="1258888" y="5172075"/>
            <a:ext cx="5772150" cy="645405"/>
          </a:xfrm>
          <a:prstGeom prst="roundRect">
            <a:avLst>
              <a:gd name="adj" fmla="val 16667"/>
            </a:avLst>
          </a:prstGeom>
          <a:noFill/>
          <a:ln w="9525">
            <a:noFill/>
          </a:ln>
        </p:spPr>
        <p:txBody>
          <a:bodyPr>
            <a:spAutoFit/>
          </a:bodyPr>
          <a:p>
            <a:r>
              <a:rPr lang="en-US" altLang="zh-CN" sz="3200" b="1" dirty="0">
                <a:solidFill>
                  <a:schemeClr val="bg1"/>
                </a:solidFill>
                <a:latin typeface="Times New Roman" panose="02020603050405020304" pitchFamily="18" charset="0"/>
              </a:rPr>
              <a:t>    </a:t>
            </a:r>
            <a:r>
              <a:rPr lang="en-US" altLang="zh-CN" sz="3200" b="1" dirty="0">
                <a:solidFill>
                  <a:srgbClr val="FF0066"/>
                </a:solidFill>
                <a:latin typeface="Times New Roman" panose="02020603050405020304" pitchFamily="18" charset="0"/>
              </a:rPr>
              <a:t>8</a:t>
            </a:r>
            <a:r>
              <a:rPr lang="en-US" altLang="zh-CN" sz="3200" b="1" dirty="0">
                <a:solidFill>
                  <a:srgbClr val="FF0066"/>
                </a:solidFill>
                <a:latin typeface="Times New Roman" panose="02020603050405020304" pitchFamily="18" charset="0"/>
              </a:rPr>
              <a:t>.1.3  </a:t>
            </a:r>
            <a:r>
              <a:rPr lang="zh-CN" altLang="en-US" sz="3200" b="1" dirty="0">
                <a:solidFill>
                  <a:srgbClr val="FF0066"/>
                </a:solidFill>
                <a:latin typeface="Times New Roman" panose="02020603050405020304" pitchFamily="18" charset="0"/>
              </a:rPr>
              <a:t>放大电路的改进</a:t>
            </a:r>
            <a:endParaRPr lang="zh-CN" altLang="en-US" sz="3200" b="1" dirty="0">
              <a:solidFill>
                <a:srgbClr val="FF0066"/>
              </a:solidFill>
              <a:latin typeface="Times New Roman" panose="02020603050405020304" pitchFamily="18" charset="0"/>
            </a:endParaRPr>
          </a:p>
        </p:txBody>
      </p:sp>
      <p:sp>
        <p:nvSpPr>
          <p:cNvPr id="2" name="文本框 1"/>
          <p:cNvSpPr txBox="1"/>
          <p:nvPr/>
        </p:nvSpPr>
        <p:spPr>
          <a:xfrm>
            <a:off x="1536065" y="516255"/>
            <a:ext cx="5838825" cy="706755"/>
          </a:xfrm>
          <a:prstGeom prst="rect">
            <a:avLst/>
          </a:prstGeom>
          <a:noFill/>
        </p:spPr>
        <p:txBody>
          <a:bodyPr wrap="square" rtlCol="0">
            <a:spAutoFit/>
          </a:bodyPr>
          <a:p>
            <a:pPr algn="ctr"/>
            <a:r>
              <a:rPr lang="en-US" altLang="zh-CN" sz="4000" dirty="0">
                <a:solidFill>
                  <a:schemeClr val="bg1"/>
                </a:solidFill>
                <a:latin typeface="Times New Roman" panose="02020603050405020304" pitchFamily="18" charset="0"/>
                <a:sym typeface="+mn-ea"/>
              </a:rPr>
              <a:t>8.1</a:t>
            </a:r>
            <a:r>
              <a:rPr lang="en-US" altLang="zh-CN" sz="4000" dirty="0">
                <a:solidFill>
                  <a:schemeClr val="bg1"/>
                </a:solidFill>
                <a:latin typeface="宋体" panose="02010600030101010101" pitchFamily="2" charset="-122"/>
                <a:sym typeface="+mn-ea"/>
              </a:rPr>
              <a:t> </a:t>
            </a:r>
            <a:r>
              <a:rPr lang="zh-CN" altLang="en-US" sz="4000" dirty="0">
                <a:solidFill>
                  <a:schemeClr val="bg1"/>
                </a:solidFill>
                <a:latin typeface="宋体" panose="02010600030101010101" pitchFamily="2" charset="-122"/>
                <a:sym typeface="+mn-ea"/>
              </a:rPr>
              <a:t>共射极基本放大电路</a:t>
            </a:r>
            <a:endParaRPr lang="zh-CN" altLang="en-US" sz="4000" dirty="0">
              <a:solidFill>
                <a:schemeClr val="bg1"/>
              </a:solidFill>
              <a:latin typeface="宋体" panose="02010600030101010101" pitchFamily="2" charset="-122"/>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500"/>
                                  </p:stCondLst>
                                  <p:childTnLst>
                                    <p:set>
                                      <p:cBhvr>
                                        <p:cTn id="6" dur="1" fill="hold">
                                          <p:stCondLst>
                                            <p:cond delay="0"/>
                                          </p:stCondLst>
                                        </p:cTn>
                                        <p:tgtEl>
                                          <p:spTgt spid="6149"/>
                                        </p:tgtEl>
                                        <p:attrNameLst>
                                          <p:attrName>style.visibility</p:attrName>
                                        </p:attrNameLst>
                                      </p:cBhvr>
                                      <p:to>
                                        <p:strVal val="visible"/>
                                      </p:to>
                                    </p:set>
                                    <p:animEffect transition="in" filter="wipe(left)">
                                      <p:cBhvr>
                                        <p:cTn id="7" dur="500"/>
                                        <p:tgtEl>
                                          <p:spTgt spid="6149"/>
                                        </p:tgtEl>
                                      </p:cBhvr>
                                    </p:animEffect>
                                  </p:childTnLst>
                                </p:cTn>
                              </p:par>
                            </p:childTnLst>
                          </p:cTn>
                        </p:par>
                        <p:par>
                          <p:cTn id="8" fill="hold">
                            <p:stCondLst>
                              <p:cond delay="2000"/>
                            </p:stCondLst>
                            <p:childTnLst>
                              <p:par>
                                <p:cTn id="9" presetID="22" presetClass="entr" presetSubtype="8" fill="hold" grpId="0" nodeType="afterEffect">
                                  <p:stCondLst>
                                    <p:cond delay="1500"/>
                                  </p:stCondLst>
                                  <p:childTnLst>
                                    <p:set>
                                      <p:cBhvr>
                                        <p:cTn id="10" dur="1" fill="hold">
                                          <p:stCondLst>
                                            <p:cond delay="0"/>
                                          </p:stCondLst>
                                        </p:cTn>
                                        <p:tgtEl>
                                          <p:spTgt spid="6150"/>
                                        </p:tgtEl>
                                        <p:attrNameLst>
                                          <p:attrName>style.visibility</p:attrName>
                                        </p:attrNameLst>
                                      </p:cBhvr>
                                      <p:to>
                                        <p:strVal val="visible"/>
                                      </p:to>
                                    </p:set>
                                    <p:animEffect transition="in" filter="wipe(left)">
                                      <p:cBhvr>
                                        <p:cTn id="11" dur="500"/>
                                        <p:tgtEl>
                                          <p:spTgt spid="6150"/>
                                        </p:tgtEl>
                                      </p:cBhvr>
                                    </p:animEffect>
                                  </p:childTnLst>
                                </p:cTn>
                              </p:par>
                            </p:childTnLst>
                          </p:cTn>
                        </p:par>
                        <p:par>
                          <p:cTn id="12" fill="hold">
                            <p:stCondLst>
                              <p:cond delay="4000"/>
                            </p:stCondLst>
                            <p:childTnLst>
                              <p:par>
                                <p:cTn id="13" presetID="22" presetClass="entr" presetSubtype="8" fill="hold" grpId="0" nodeType="afterEffect">
                                  <p:stCondLst>
                                    <p:cond delay="1500"/>
                                  </p:stCondLst>
                                  <p:childTnLst>
                                    <p:set>
                                      <p:cBhvr>
                                        <p:cTn id="14" dur="1" fill="hold">
                                          <p:stCondLst>
                                            <p:cond delay="0"/>
                                          </p:stCondLst>
                                        </p:cTn>
                                        <p:tgtEl>
                                          <p:spTgt spid="6153"/>
                                        </p:tgtEl>
                                        <p:attrNameLst>
                                          <p:attrName>style.visibility</p:attrName>
                                        </p:attrNameLst>
                                      </p:cBhvr>
                                      <p:to>
                                        <p:strVal val="visible"/>
                                      </p:to>
                                    </p:set>
                                    <p:animEffect transition="in" filter="wipe(left)">
                                      <p:cBhvr>
                                        <p:cTn id="15" dur="500"/>
                                        <p:tgtEl>
                                          <p:spTgt spid="6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p:bldP spid="6150" grpId="0"/>
      <p:bldP spid="615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0899" name="Rectangle 3"/>
          <p:cNvSpPr/>
          <p:nvPr/>
        </p:nvSpPr>
        <p:spPr>
          <a:xfrm>
            <a:off x="395288" y="1052513"/>
            <a:ext cx="3886200" cy="488950"/>
          </a:xfrm>
          <a:prstGeom prst="rect">
            <a:avLst/>
          </a:prstGeom>
          <a:noFill/>
          <a:ln w="9525">
            <a:noFill/>
          </a:ln>
        </p:spPr>
        <p:txBody>
          <a:bodyPr>
            <a:spAutoFit/>
          </a:bodyPr>
          <a:p>
            <a:pPr eaLnBrk="0" hangingPunct="0"/>
            <a:r>
              <a:rPr lang="en-US" altLang="zh-CN" sz="2600" b="1" dirty="0">
                <a:solidFill>
                  <a:srgbClr val="0033CC"/>
                </a:solidFill>
                <a:latin typeface="Times New Roman" panose="02020603050405020304" pitchFamily="18" charset="0"/>
                <a:sym typeface="Wingdings 2" pitchFamily="18" charset="2"/>
              </a:rPr>
              <a:t>③ </a:t>
            </a:r>
            <a:r>
              <a:rPr lang="zh-CN" altLang="en-US" sz="2600" b="1" dirty="0">
                <a:solidFill>
                  <a:srgbClr val="0033CC"/>
                </a:solidFill>
                <a:latin typeface="Times New Roman" panose="02020603050405020304" pitchFamily="18" charset="0"/>
              </a:rPr>
              <a:t>分析各级交流量</a:t>
            </a:r>
            <a:endParaRPr lang="zh-CN" altLang="en-US" sz="2600" b="1" dirty="0">
              <a:solidFill>
                <a:srgbClr val="0033CC"/>
              </a:solidFill>
              <a:latin typeface="Times New Roman" panose="02020603050405020304" pitchFamily="18" charset="0"/>
            </a:endParaRPr>
          </a:p>
        </p:txBody>
      </p:sp>
      <p:grpSp>
        <p:nvGrpSpPr>
          <p:cNvPr id="2" name="Group 4"/>
          <p:cNvGrpSpPr/>
          <p:nvPr/>
        </p:nvGrpSpPr>
        <p:grpSpPr>
          <a:xfrm>
            <a:off x="4356100" y="549275"/>
            <a:ext cx="4217988" cy="1973263"/>
            <a:chOff x="181" y="2547"/>
            <a:chExt cx="2657" cy="1243"/>
          </a:xfrm>
        </p:grpSpPr>
        <p:sp>
          <p:nvSpPr>
            <p:cNvPr id="461828" name="Line 5"/>
            <p:cNvSpPr/>
            <p:nvPr/>
          </p:nvSpPr>
          <p:spPr>
            <a:xfrm flipH="1" flipV="1">
              <a:off x="1673" y="2916"/>
              <a:ext cx="861" cy="0"/>
            </a:xfrm>
            <a:prstGeom prst="line">
              <a:avLst/>
            </a:prstGeom>
            <a:ln w="28575" cap="flat" cmpd="sng">
              <a:solidFill>
                <a:schemeClr val="tx1"/>
              </a:solidFill>
              <a:prstDash val="solid"/>
              <a:headEnd type="none" w="med" len="med"/>
              <a:tailEnd type="none" w="med" len="med"/>
            </a:ln>
          </p:spPr>
        </p:sp>
        <p:sp>
          <p:nvSpPr>
            <p:cNvPr id="461829" name="Line 6"/>
            <p:cNvSpPr/>
            <p:nvPr/>
          </p:nvSpPr>
          <p:spPr>
            <a:xfrm flipH="1">
              <a:off x="1678" y="2922"/>
              <a:ext cx="0" cy="724"/>
            </a:xfrm>
            <a:prstGeom prst="line">
              <a:avLst/>
            </a:prstGeom>
            <a:ln w="25400" cap="flat" cmpd="sng">
              <a:solidFill>
                <a:schemeClr val="tx1"/>
              </a:solidFill>
              <a:prstDash val="solid"/>
              <a:headEnd type="none" w="med" len="med"/>
              <a:tailEnd type="none" w="med" len="lg"/>
            </a:ln>
          </p:spPr>
        </p:sp>
        <p:sp>
          <p:nvSpPr>
            <p:cNvPr id="461830" name="Line 7"/>
            <p:cNvSpPr/>
            <p:nvPr/>
          </p:nvSpPr>
          <p:spPr>
            <a:xfrm flipH="1">
              <a:off x="2092" y="2928"/>
              <a:ext cx="0" cy="724"/>
            </a:xfrm>
            <a:prstGeom prst="line">
              <a:avLst/>
            </a:prstGeom>
            <a:ln w="25400" cap="flat" cmpd="sng">
              <a:solidFill>
                <a:schemeClr val="tx1"/>
              </a:solidFill>
              <a:prstDash val="solid"/>
              <a:headEnd type="none" w="med" len="med"/>
              <a:tailEnd type="none" w="med" len="lg"/>
            </a:ln>
          </p:spPr>
        </p:sp>
        <p:sp>
          <p:nvSpPr>
            <p:cNvPr id="461831" name="Text Box 8"/>
            <p:cNvSpPr txBox="1"/>
            <p:nvPr/>
          </p:nvSpPr>
          <p:spPr>
            <a:xfrm>
              <a:off x="2551" y="2853"/>
              <a:ext cx="287" cy="863"/>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o</a:t>
              </a: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61832" name="Text Box 9"/>
            <p:cNvSpPr txBox="1"/>
            <p:nvPr/>
          </p:nvSpPr>
          <p:spPr>
            <a:xfrm>
              <a:off x="301" y="3236"/>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61833" name="Rectangle 10"/>
            <p:cNvSpPr/>
            <p:nvPr/>
          </p:nvSpPr>
          <p:spPr>
            <a:xfrm>
              <a:off x="2061" y="3172"/>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1834" name="Text Box 11"/>
            <p:cNvSpPr txBox="1"/>
            <p:nvPr/>
          </p:nvSpPr>
          <p:spPr>
            <a:xfrm>
              <a:off x="909" y="3143"/>
              <a:ext cx="29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61835" name="Text Box 12"/>
            <p:cNvSpPr txBox="1"/>
            <p:nvPr/>
          </p:nvSpPr>
          <p:spPr>
            <a:xfrm>
              <a:off x="2169" y="3155"/>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61836" name="Rectangle 13"/>
            <p:cNvSpPr/>
            <p:nvPr/>
          </p:nvSpPr>
          <p:spPr>
            <a:xfrm>
              <a:off x="199" y="2993"/>
              <a:ext cx="281"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baseline="-25000" dirty="0">
                <a:latin typeface="Times New Roman" panose="02020603050405020304" pitchFamily="18" charset="0"/>
              </a:endParaRPr>
            </a:p>
          </p:txBody>
        </p:sp>
        <p:sp>
          <p:nvSpPr>
            <p:cNvPr id="461837" name="Text Box 14"/>
            <p:cNvSpPr txBox="1"/>
            <p:nvPr/>
          </p:nvSpPr>
          <p:spPr>
            <a:xfrm>
              <a:off x="1278" y="3114"/>
              <a:ext cx="341" cy="288"/>
            </a:xfrm>
            <a:prstGeom prst="rect">
              <a:avLst/>
            </a:prstGeom>
            <a:noFill/>
            <a:ln w="9525">
              <a:noFill/>
            </a:ln>
          </p:spPr>
          <p:txBody>
            <a:bodyPr anchor="ctr" anchorCtr="0">
              <a:spAutoFit/>
            </a:bodyPr>
            <a:p>
              <a:pPr algn="ctr"/>
              <a:r>
                <a:rPr lang="en-US" altLang="zh-CN" b="1" i="1" dirty="0">
                  <a:solidFill>
                    <a:srgbClr val="FF0066"/>
                  </a:solidFill>
                  <a:latin typeface="Times New Roman" panose="02020603050405020304" pitchFamily="18" charset="0"/>
                  <a:ea typeface="方正琥珀繁体" pitchFamily="2" charset="-122"/>
                </a:rPr>
                <a:t>r</a:t>
              </a:r>
              <a:r>
                <a:rPr lang="en-US" altLang="zh-CN" b="1" baseline="-25000" dirty="0">
                  <a:solidFill>
                    <a:srgbClr val="FF0066"/>
                  </a:solidFill>
                  <a:latin typeface="Times New Roman" panose="02020603050405020304" pitchFamily="18" charset="0"/>
                  <a:ea typeface="方正琥珀繁体" pitchFamily="2" charset="-122"/>
                </a:rPr>
                <a:t>be</a:t>
              </a:r>
              <a:r>
                <a:rPr lang="en-US" altLang="zh-CN" b="1" i="1" dirty="0">
                  <a:latin typeface="Times New Roman" panose="02020603050405020304" pitchFamily="18" charset="0"/>
                  <a:ea typeface="方正琥珀繁体" pitchFamily="2" charset="-122"/>
                </a:rPr>
                <a:t> </a:t>
              </a:r>
              <a:endParaRPr lang="en-US" altLang="zh-CN" b="1" i="1" dirty="0">
                <a:latin typeface="Times New Roman" panose="02020603050405020304" pitchFamily="18" charset="0"/>
                <a:ea typeface="方正琥珀繁体" pitchFamily="2" charset="-122"/>
              </a:endParaRPr>
            </a:p>
          </p:txBody>
        </p:sp>
        <p:sp>
          <p:nvSpPr>
            <p:cNvPr id="461838" name="Text Box 15"/>
            <p:cNvSpPr txBox="1"/>
            <p:nvPr/>
          </p:nvSpPr>
          <p:spPr>
            <a:xfrm>
              <a:off x="1403" y="3413"/>
              <a:ext cx="223" cy="250"/>
            </a:xfrm>
            <a:prstGeom prst="rect">
              <a:avLst/>
            </a:prstGeom>
            <a:noFill/>
            <a:ln w="9525">
              <a:noFill/>
            </a:ln>
          </p:spPr>
          <p:txBody>
            <a:bodyPr wrap="none" anchor="ctr" anchorCtr="0">
              <a:spAutoFit/>
            </a:bodyPr>
            <a:p>
              <a:pPr algn="ctr"/>
              <a:r>
                <a:rPr lang="en-US" altLang="zh-CN" sz="2000" b="1" dirty="0">
                  <a:solidFill>
                    <a:srgbClr val="996600"/>
                  </a:solidFill>
                  <a:latin typeface="Times New Roman" panose="02020603050405020304" pitchFamily="18" charset="0"/>
                  <a:ea typeface="方正琥珀繁体" pitchFamily="2" charset="-122"/>
                </a:rPr>
                <a:t>E</a:t>
              </a:r>
              <a:endParaRPr lang="en-US" altLang="zh-CN" sz="2000" b="1" dirty="0">
                <a:solidFill>
                  <a:srgbClr val="996600"/>
                </a:solidFill>
                <a:latin typeface="Times New Roman" panose="02020603050405020304" pitchFamily="18" charset="0"/>
                <a:ea typeface="方正琥珀繁体" pitchFamily="2" charset="-122"/>
              </a:endParaRPr>
            </a:p>
          </p:txBody>
        </p:sp>
        <p:sp>
          <p:nvSpPr>
            <p:cNvPr id="461839" name="Line 16"/>
            <p:cNvSpPr/>
            <p:nvPr/>
          </p:nvSpPr>
          <p:spPr>
            <a:xfrm flipH="1">
              <a:off x="1710" y="2844"/>
              <a:ext cx="215" cy="0"/>
            </a:xfrm>
            <a:prstGeom prst="line">
              <a:avLst/>
            </a:prstGeom>
            <a:ln w="28575" cap="flat" cmpd="sng">
              <a:solidFill>
                <a:srgbClr val="FF0066"/>
              </a:solidFill>
              <a:prstDash val="solid"/>
              <a:headEnd type="none" w="med" len="med"/>
              <a:tailEnd type="stealth" w="med" len="lg"/>
            </a:ln>
          </p:spPr>
        </p:sp>
        <p:sp>
          <p:nvSpPr>
            <p:cNvPr id="461840" name="Line 17"/>
            <p:cNvSpPr/>
            <p:nvPr/>
          </p:nvSpPr>
          <p:spPr>
            <a:xfrm>
              <a:off x="1813" y="3123"/>
              <a:ext cx="0" cy="280"/>
            </a:xfrm>
            <a:prstGeom prst="line">
              <a:avLst/>
            </a:prstGeom>
            <a:ln w="28575" cap="flat" cmpd="sng">
              <a:solidFill>
                <a:srgbClr val="FF0066"/>
              </a:solidFill>
              <a:prstDash val="solid"/>
              <a:headEnd type="none" w="med" len="med"/>
              <a:tailEnd type="stealth" w="med" len="lg"/>
            </a:ln>
          </p:spPr>
        </p:sp>
        <p:sp>
          <p:nvSpPr>
            <p:cNvPr id="461841" name="Line 18"/>
            <p:cNvSpPr/>
            <p:nvPr/>
          </p:nvSpPr>
          <p:spPr>
            <a:xfrm rot="-5400000">
              <a:off x="1135" y="2764"/>
              <a:ext cx="0" cy="215"/>
            </a:xfrm>
            <a:prstGeom prst="line">
              <a:avLst/>
            </a:prstGeom>
            <a:ln w="28575" cap="flat" cmpd="sng">
              <a:solidFill>
                <a:srgbClr val="FF0066"/>
              </a:solidFill>
              <a:prstDash val="solid"/>
              <a:headEnd type="none" w="med" len="med"/>
              <a:tailEnd type="stealth" w="med" len="lg"/>
            </a:ln>
          </p:spPr>
        </p:sp>
        <p:sp>
          <p:nvSpPr>
            <p:cNvPr id="461842" name="Rectangle 19"/>
            <p:cNvSpPr/>
            <p:nvPr/>
          </p:nvSpPr>
          <p:spPr>
            <a:xfrm>
              <a:off x="963" y="2586"/>
              <a:ext cx="240"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b</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61843" name="Rectangle 20"/>
            <p:cNvSpPr/>
            <p:nvPr/>
          </p:nvSpPr>
          <p:spPr>
            <a:xfrm>
              <a:off x="1742" y="2547"/>
              <a:ext cx="226"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c</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61844" name="Rectangle 21"/>
            <p:cNvSpPr/>
            <p:nvPr/>
          </p:nvSpPr>
          <p:spPr>
            <a:xfrm>
              <a:off x="1641" y="3318"/>
              <a:ext cx="471" cy="288"/>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ea typeface="方正琥珀繁体" pitchFamily="2" charset="-122"/>
                  <a:sym typeface="Symbol" panose="05050102010706020507" pitchFamily="18" charset="2"/>
                </a:rPr>
                <a:t> </a:t>
              </a:r>
              <a:r>
                <a:rPr lang="en-US" altLang="zh-CN" b="1" i="1" dirty="0">
                  <a:solidFill>
                    <a:srgbClr val="FF0066"/>
                  </a:solidFill>
                  <a:latin typeface="Times New Roman" panose="02020603050405020304" pitchFamily="18" charset="0"/>
                  <a:ea typeface="方正琥珀繁体" pitchFamily="2" charset="-122"/>
                </a:rPr>
                <a:t>i</a:t>
              </a:r>
              <a:r>
                <a:rPr lang="en-US" altLang="zh-CN" b="1" baseline="-25000" dirty="0">
                  <a:solidFill>
                    <a:srgbClr val="FF0066"/>
                  </a:solidFill>
                  <a:latin typeface="Times New Roman" panose="02020603050405020304" pitchFamily="18" charset="0"/>
                  <a:ea typeface="方正琥珀繁体" pitchFamily="2" charset="-122"/>
                </a:rPr>
                <a:t>b</a:t>
              </a:r>
              <a:endParaRPr lang="en-US" altLang="zh-CN" b="1" baseline="-25000" dirty="0">
                <a:solidFill>
                  <a:srgbClr val="FF0066"/>
                </a:solidFill>
                <a:latin typeface="Times New Roman" panose="02020603050405020304" pitchFamily="18" charset="0"/>
                <a:ea typeface="方正琥珀繁体" pitchFamily="2" charset="-122"/>
              </a:endParaRPr>
            </a:p>
          </p:txBody>
        </p:sp>
        <p:sp>
          <p:nvSpPr>
            <p:cNvPr id="461845" name="Rectangle 22"/>
            <p:cNvSpPr/>
            <p:nvPr/>
          </p:nvSpPr>
          <p:spPr>
            <a:xfrm>
              <a:off x="1041" y="2893"/>
              <a:ext cx="223"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B</a:t>
              </a:r>
              <a:endParaRPr lang="en-US" altLang="zh-CN" sz="2000" b="1" dirty="0">
                <a:solidFill>
                  <a:srgbClr val="996600"/>
                </a:solidFill>
                <a:latin typeface="Times New Roman" panose="02020603050405020304" pitchFamily="18" charset="0"/>
              </a:endParaRPr>
            </a:p>
          </p:txBody>
        </p:sp>
        <p:sp>
          <p:nvSpPr>
            <p:cNvPr id="461846" name="Rectangle 23"/>
            <p:cNvSpPr/>
            <p:nvPr/>
          </p:nvSpPr>
          <p:spPr>
            <a:xfrm>
              <a:off x="1690" y="2881"/>
              <a:ext cx="232"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C</a:t>
              </a:r>
              <a:endParaRPr lang="en-US" altLang="zh-CN" sz="2000" b="1" dirty="0">
                <a:solidFill>
                  <a:srgbClr val="996600"/>
                </a:solidFill>
                <a:latin typeface="Times New Roman" panose="02020603050405020304" pitchFamily="18" charset="0"/>
              </a:endParaRPr>
            </a:p>
          </p:txBody>
        </p:sp>
        <p:grpSp>
          <p:nvGrpSpPr>
            <p:cNvPr id="461847" name="Group 24"/>
            <p:cNvGrpSpPr/>
            <p:nvPr/>
          </p:nvGrpSpPr>
          <p:grpSpPr>
            <a:xfrm>
              <a:off x="497" y="2922"/>
              <a:ext cx="801" cy="736"/>
              <a:chOff x="2477" y="558"/>
              <a:chExt cx="801" cy="736"/>
            </a:xfrm>
          </p:grpSpPr>
          <p:sp>
            <p:nvSpPr>
              <p:cNvPr id="461848" name="Line 25"/>
              <p:cNvSpPr/>
              <p:nvPr/>
            </p:nvSpPr>
            <p:spPr>
              <a:xfrm flipV="1">
                <a:off x="2477" y="558"/>
                <a:ext cx="801" cy="0"/>
              </a:xfrm>
              <a:prstGeom prst="line">
                <a:avLst/>
              </a:prstGeom>
              <a:ln w="28575" cap="flat" cmpd="sng">
                <a:solidFill>
                  <a:schemeClr val="tx1"/>
                </a:solidFill>
                <a:prstDash val="solid"/>
                <a:headEnd type="none" w="med" len="med"/>
                <a:tailEnd type="none" w="med" len="med"/>
              </a:ln>
            </p:spPr>
          </p:sp>
          <p:sp>
            <p:nvSpPr>
              <p:cNvPr id="461849" name="Line 26"/>
              <p:cNvSpPr/>
              <p:nvPr/>
            </p:nvSpPr>
            <p:spPr>
              <a:xfrm>
                <a:off x="3267" y="564"/>
                <a:ext cx="0" cy="724"/>
              </a:xfrm>
              <a:prstGeom prst="line">
                <a:avLst/>
              </a:prstGeom>
              <a:ln w="25400" cap="flat" cmpd="sng">
                <a:solidFill>
                  <a:schemeClr val="tx1"/>
                </a:solidFill>
                <a:prstDash val="solid"/>
                <a:headEnd type="none" w="med" len="med"/>
                <a:tailEnd type="none" w="med" len="lg"/>
              </a:ln>
            </p:spPr>
          </p:sp>
          <p:sp>
            <p:nvSpPr>
              <p:cNvPr id="461850" name="Line 27"/>
              <p:cNvSpPr/>
              <p:nvPr/>
            </p:nvSpPr>
            <p:spPr>
              <a:xfrm>
                <a:off x="2877" y="570"/>
                <a:ext cx="0" cy="724"/>
              </a:xfrm>
              <a:prstGeom prst="line">
                <a:avLst/>
              </a:prstGeom>
              <a:ln w="25400" cap="flat" cmpd="sng">
                <a:solidFill>
                  <a:schemeClr val="tx1"/>
                </a:solidFill>
                <a:prstDash val="solid"/>
                <a:headEnd type="none" w="med" len="med"/>
                <a:tailEnd type="none" w="med" len="lg"/>
              </a:ln>
            </p:spPr>
          </p:sp>
        </p:grpSp>
        <p:sp>
          <p:nvSpPr>
            <p:cNvPr id="461851" name="Rectangle 28"/>
            <p:cNvSpPr/>
            <p:nvPr/>
          </p:nvSpPr>
          <p:spPr>
            <a:xfrm>
              <a:off x="855" y="3184"/>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1852" name="Line 29"/>
            <p:cNvSpPr/>
            <p:nvPr/>
          </p:nvSpPr>
          <p:spPr>
            <a:xfrm>
              <a:off x="492" y="2922"/>
              <a:ext cx="0" cy="725"/>
            </a:xfrm>
            <a:prstGeom prst="line">
              <a:avLst/>
            </a:prstGeom>
            <a:ln w="28575" cap="flat" cmpd="sng">
              <a:solidFill>
                <a:schemeClr val="tx1"/>
              </a:solidFill>
              <a:prstDash val="solid"/>
              <a:headEnd type="none" w="med" len="med"/>
              <a:tailEnd type="none" w="med" len="med"/>
            </a:ln>
          </p:spPr>
        </p:sp>
        <p:sp>
          <p:nvSpPr>
            <p:cNvPr id="461853" name="Line 30"/>
            <p:cNvSpPr/>
            <p:nvPr/>
          </p:nvSpPr>
          <p:spPr>
            <a:xfrm>
              <a:off x="486" y="3648"/>
              <a:ext cx="2040" cy="0"/>
            </a:xfrm>
            <a:prstGeom prst="line">
              <a:avLst/>
            </a:prstGeom>
            <a:ln w="28575" cap="flat" cmpd="sng">
              <a:solidFill>
                <a:schemeClr val="tx1"/>
              </a:solidFill>
              <a:prstDash val="solid"/>
              <a:headEnd type="none" w="med" len="med"/>
              <a:tailEnd type="none" w="med" len="med"/>
            </a:ln>
          </p:spPr>
        </p:sp>
        <p:sp>
          <p:nvSpPr>
            <p:cNvPr id="461854" name="Rectangle 31"/>
            <p:cNvSpPr/>
            <p:nvPr/>
          </p:nvSpPr>
          <p:spPr>
            <a:xfrm>
              <a:off x="459" y="3058"/>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1855" name="Rectangle 32"/>
            <p:cNvSpPr/>
            <p:nvPr/>
          </p:nvSpPr>
          <p:spPr>
            <a:xfrm>
              <a:off x="1239" y="3202"/>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1856" name="Oval 33"/>
            <p:cNvSpPr/>
            <p:nvPr/>
          </p:nvSpPr>
          <p:spPr>
            <a:xfrm>
              <a:off x="408" y="3372"/>
              <a:ext cx="168" cy="168"/>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1857" name="Rectangle 34"/>
            <p:cNvSpPr/>
            <p:nvPr/>
          </p:nvSpPr>
          <p:spPr>
            <a:xfrm>
              <a:off x="181" y="3294"/>
              <a:ext cx="273"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a:t>
              </a:r>
              <a:endParaRPr lang="en-US" altLang="zh-CN" b="1" baseline="-25000" dirty="0">
                <a:solidFill>
                  <a:srgbClr val="0033CC"/>
                </a:solidFill>
                <a:latin typeface="Times New Roman" panose="02020603050405020304" pitchFamily="18" charset="0"/>
              </a:endParaRPr>
            </a:p>
          </p:txBody>
        </p:sp>
        <p:sp>
          <p:nvSpPr>
            <p:cNvPr id="461858" name="AutoShape 35"/>
            <p:cNvSpPr/>
            <p:nvPr/>
          </p:nvSpPr>
          <p:spPr>
            <a:xfrm>
              <a:off x="1608" y="3192"/>
              <a:ext cx="144" cy="210"/>
            </a:xfrm>
            <a:prstGeom prst="diamond">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1859" name="Line 36"/>
            <p:cNvSpPr/>
            <p:nvPr/>
          </p:nvSpPr>
          <p:spPr>
            <a:xfrm>
              <a:off x="1619" y="3294"/>
              <a:ext cx="130" cy="6"/>
            </a:xfrm>
            <a:prstGeom prst="line">
              <a:avLst/>
            </a:prstGeom>
            <a:ln w="38100" cap="flat" cmpd="sng">
              <a:solidFill>
                <a:schemeClr val="tx1"/>
              </a:solidFill>
              <a:prstDash val="solid"/>
              <a:headEnd type="none" w="med" len="med"/>
              <a:tailEnd type="none" w="sm" len="lg"/>
            </a:ln>
          </p:spPr>
        </p:sp>
        <p:sp>
          <p:nvSpPr>
            <p:cNvPr id="461860" name="Oval 37"/>
            <p:cNvSpPr/>
            <p:nvPr/>
          </p:nvSpPr>
          <p:spPr>
            <a:xfrm>
              <a:off x="1479" y="3622"/>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1861" name="Oval 38"/>
            <p:cNvSpPr/>
            <p:nvPr/>
          </p:nvSpPr>
          <p:spPr>
            <a:xfrm>
              <a:off x="1257" y="2962"/>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1862" name="Oval 39"/>
            <p:cNvSpPr/>
            <p:nvPr/>
          </p:nvSpPr>
          <p:spPr>
            <a:xfrm>
              <a:off x="1647" y="2950"/>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1863" name="Line 40"/>
            <p:cNvSpPr/>
            <p:nvPr/>
          </p:nvSpPr>
          <p:spPr>
            <a:xfrm>
              <a:off x="2520" y="2922"/>
              <a:ext cx="0" cy="725"/>
            </a:xfrm>
            <a:prstGeom prst="line">
              <a:avLst/>
            </a:prstGeom>
            <a:ln w="28575" cap="flat" cmpd="sng">
              <a:solidFill>
                <a:schemeClr val="tx1"/>
              </a:solidFill>
              <a:prstDash val="solid"/>
              <a:headEnd type="none" w="med" len="med"/>
              <a:tailEnd type="none" w="med" len="med"/>
            </a:ln>
          </p:spPr>
        </p:sp>
        <p:sp>
          <p:nvSpPr>
            <p:cNvPr id="461864" name="Rectangle 41"/>
            <p:cNvSpPr/>
            <p:nvPr/>
          </p:nvSpPr>
          <p:spPr>
            <a:xfrm>
              <a:off x="2475" y="3178"/>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1865" name="Text Box 42"/>
            <p:cNvSpPr txBox="1"/>
            <p:nvPr/>
          </p:nvSpPr>
          <p:spPr>
            <a:xfrm>
              <a:off x="2067" y="3347"/>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61866" name="Line 43"/>
            <p:cNvSpPr/>
            <p:nvPr/>
          </p:nvSpPr>
          <p:spPr>
            <a:xfrm>
              <a:off x="1431" y="3790"/>
              <a:ext cx="174" cy="0"/>
            </a:xfrm>
            <a:prstGeom prst="line">
              <a:avLst/>
            </a:prstGeom>
            <a:ln w="38100" cap="flat" cmpd="sng">
              <a:solidFill>
                <a:schemeClr val="tx1"/>
              </a:solidFill>
              <a:prstDash val="solid"/>
              <a:headEnd type="none" w="med" len="med"/>
              <a:tailEnd type="none" w="med" len="med"/>
            </a:ln>
          </p:spPr>
        </p:sp>
        <p:sp>
          <p:nvSpPr>
            <p:cNvPr id="461867" name="Line 44"/>
            <p:cNvSpPr/>
            <p:nvPr/>
          </p:nvSpPr>
          <p:spPr>
            <a:xfrm>
              <a:off x="1512" y="3684"/>
              <a:ext cx="0" cy="96"/>
            </a:xfrm>
            <a:prstGeom prst="line">
              <a:avLst/>
            </a:prstGeom>
            <a:ln w="9525" cap="flat" cmpd="sng">
              <a:solidFill>
                <a:schemeClr val="tx1"/>
              </a:solidFill>
              <a:prstDash val="solid"/>
              <a:headEnd type="none" w="med" len="med"/>
              <a:tailEnd type="none" w="med" len="med"/>
            </a:ln>
          </p:spPr>
        </p:sp>
        <p:sp>
          <p:nvSpPr>
            <p:cNvPr id="461868" name="Rectangle 45"/>
            <p:cNvSpPr/>
            <p:nvPr/>
          </p:nvSpPr>
          <p:spPr>
            <a:xfrm>
              <a:off x="552" y="3003"/>
              <a:ext cx="360" cy="618"/>
            </a:xfrm>
            <a:prstGeom prst="rect">
              <a:avLst/>
            </a:prstGeom>
            <a:noFill/>
            <a:ln w="9525">
              <a:noFill/>
            </a:ln>
          </p:spPr>
          <p:txBody>
            <a:bodyPr>
              <a:spAutoFit/>
            </a:bodyPr>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nSpc>
                  <a:spcPct val="60000"/>
                </a:lnSpc>
                <a:spcBef>
                  <a:spcPct val="50000"/>
                </a:spcBef>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pSp>
      <p:graphicFrame>
        <p:nvGraphicFramePr>
          <p:cNvPr id="461869" name="Object 46"/>
          <p:cNvGraphicFramePr/>
          <p:nvPr/>
        </p:nvGraphicFramePr>
        <p:xfrm>
          <a:off x="827088" y="2781300"/>
          <a:ext cx="7632700" cy="844550"/>
        </p:xfrm>
        <a:graphic>
          <a:graphicData uri="http://schemas.openxmlformats.org/presentationml/2006/ole">
            <mc:AlternateContent xmlns:mc="http://schemas.openxmlformats.org/markup-compatibility/2006">
              <mc:Choice xmlns:v="urn:schemas-microsoft-com:vml" Requires="v">
                <p:oleObj spid="_x0000_s4228" name="" r:id="rId1" imgW="3871595" imgH="431800" progId="Equation.3">
                  <p:embed/>
                </p:oleObj>
              </mc:Choice>
              <mc:Fallback>
                <p:oleObj name="" r:id="rId1" imgW="3871595" imgH="431800" progId="Equation.3">
                  <p:embed/>
                  <p:pic>
                    <p:nvPicPr>
                      <p:cNvPr id="0" name="图片 4227"/>
                      <p:cNvPicPr/>
                      <p:nvPr/>
                    </p:nvPicPr>
                    <p:blipFill>
                      <a:blip r:embed="rId2"/>
                      <a:stretch>
                        <a:fillRect/>
                      </a:stretch>
                    </p:blipFill>
                    <p:spPr>
                      <a:xfrm>
                        <a:off x="827088" y="2781300"/>
                        <a:ext cx="7632700" cy="844550"/>
                      </a:xfrm>
                      <a:prstGeom prst="rect">
                        <a:avLst/>
                      </a:prstGeom>
                      <a:noFill/>
                      <a:ln w="38100">
                        <a:noFill/>
                        <a:miter/>
                      </a:ln>
                    </p:spPr>
                  </p:pic>
                </p:oleObj>
              </mc:Fallback>
            </mc:AlternateContent>
          </a:graphicData>
        </a:graphic>
      </p:graphicFrame>
      <p:graphicFrame>
        <p:nvGraphicFramePr>
          <p:cNvPr id="461870" name="Object 47"/>
          <p:cNvGraphicFramePr/>
          <p:nvPr/>
        </p:nvGraphicFramePr>
        <p:xfrm>
          <a:off x="1979613" y="3860800"/>
          <a:ext cx="5256212" cy="973138"/>
        </p:xfrm>
        <a:graphic>
          <a:graphicData uri="http://schemas.openxmlformats.org/presentationml/2006/ole">
            <mc:AlternateContent xmlns:mc="http://schemas.openxmlformats.org/markup-compatibility/2006">
              <mc:Choice xmlns:v="urn:schemas-microsoft-com:vml" Requires="v">
                <p:oleObj spid="_x0000_s4229" name="" r:id="rId3" imgW="2463800" imgH="457200" progId="Equation.3">
                  <p:embed/>
                </p:oleObj>
              </mc:Choice>
              <mc:Fallback>
                <p:oleObj name="" r:id="rId3" imgW="2463800" imgH="457200" progId="Equation.3">
                  <p:embed/>
                  <p:pic>
                    <p:nvPicPr>
                      <p:cNvPr id="0" name="图片 4228"/>
                      <p:cNvPicPr/>
                      <p:nvPr/>
                    </p:nvPicPr>
                    <p:blipFill>
                      <a:blip r:embed="rId4"/>
                      <a:stretch>
                        <a:fillRect/>
                      </a:stretch>
                    </p:blipFill>
                    <p:spPr>
                      <a:xfrm>
                        <a:off x="1979613" y="3860800"/>
                        <a:ext cx="5256212" cy="973138"/>
                      </a:xfrm>
                      <a:prstGeom prst="rect">
                        <a:avLst/>
                      </a:prstGeom>
                      <a:noFill/>
                      <a:ln w="38100">
                        <a:noFill/>
                        <a:miter/>
                      </a:ln>
                    </p:spPr>
                  </p:pic>
                </p:oleObj>
              </mc:Fallback>
            </mc:AlternateContent>
          </a:graphicData>
        </a:graphic>
      </p:graphicFrame>
      <p:graphicFrame>
        <p:nvGraphicFramePr>
          <p:cNvPr id="461871" name="Object 49"/>
          <p:cNvGraphicFramePr/>
          <p:nvPr/>
        </p:nvGraphicFramePr>
        <p:xfrm>
          <a:off x="1835150" y="5084763"/>
          <a:ext cx="5761038" cy="523875"/>
        </p:xfrm>
        <a:graphic>
          <a:graphicData uri="http://schemas.openxmlformats.org/presentationml/2006/ole">
            <mc:AlternateContent xmlns:mc="http://schemas.openxmlformats.org/markup-compatibility/2006">
              <mc:Choice xmlns:v="urn:schemas-microsoft-com:vml" Requires="v">
                <p:oleObj spid="_x0000_s4232" name="" r:id="rId5" imgW="2514600" imgH="228600" progId="Equation.3">
                  <p:embed/>
                </p:oleObj>
              </mc:Choice>
              <mc:Fallback>
                <p:oleObj name="" r:id="rId5" imgW="2514600" imgH="228600" progId="Equation.3">
                  <p:embed/>
                  <p:pic>
                    <p:nvPicPr>
                      <p:cNvPr id="0" name="图片 4231"/>
                      <p:cNvPicPr/>
                      <p:nvPr/>
                    </p:nvPicPr>
                    <p:blipFill>
                      <a:blip r:embed="rId6"/>
                      <a:stretch>
                        <a:fillRect/>
                      </a:stretch>
                    </p:blipFill>
                    <p:spPr>
                      <a:xfrm>
                        <a:off x="1835150" y="5084763"/>
                        <a:ext cx="5761038" cy="523875"/>
                      </a:xfrm>
                      <a:prstGeom prst="rect">
                        <a:avLst/>
                      </a:prstGeom>
                      <a:noFill/>
                      <a:ln w="38100">
                        <a:noFill/>
                        <a:miter/>
                      </a:ln>
                    </p:spPr>
                  </p:pic>
                </p:oleObj>
              </mc:Fallback>
            </mc:AlternateContent>
          </a:graphicData>
        </a:graphic>
      </p:graphicFrame>
      <p:graphicFrame>
        <p:nvGraphicFramePr>
          <p:cNvPr id="461872" name="Object 50"/>
          <p:cNvGraphicFramePr/>
          <p:nvPr/>
        </p:nvGraphicFramePr>
        <p:xfrm>
          <a:off x="3635375" y="5734050"/>
          <a:ext cx="2182813" cy="523875"/>
        </p:xfrm>
        <a:graphic>
          <a:graphicData uri="http://schemas.openxmlformats.org/presentationml/2006/ole">
            <mc:AlternateContent xmlns:mc="http://schemas.openxmlformats.org/markup-compatibility/2006">
              <mc:Choice xmlns:v="urn:schemas-microsoft-com:vml" Requires="v">
                <p:oleObj spid="_x0000_s4230" name="" r:id="rId7" imgW="951865" imgH="228600" progId="Equation.3">
                  <p:embed/>
                </p:oleObj>
              </mc:Choice>
              <mc:Fallback>
                <p:oleObj name="" r:id="rId7" imgW="951865" imgH="228600" progId="Equation.3">
                  <p:embed/>
                  <p:pic>
                    <p:nvPicPr>
                      <p:cNvPr id="0" name="图片 4229"/>
                      <p:cNvPicPr/>
                      <p:nvPr/>
                    </p:nvPicPr>
                    <p:blipFill>
                      <a:blip r:embed="rId8"/>
                      <a:stretch>
                        <a:fillRect/>
                      </a:stretch>
                    </p:blipFill>
                    <p:spPr>
                      <a:xfrm>
                        <a:off x="3635375" y="5734050"/>
                        <a:ext cx="2182813" cy="523875"/>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9"/>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0899">
                                            <p:txEl>
                                              <p:charRg st="0" end="10"/>
                                            </p:txEl>
                                          </p:spTgt>
                                        </p:tgtEl>
                                        <p:attrNameLst>
                                          <p:attrName>style.visibility</p:attrName>
                                        </p:attrNameLst>
                                      </p:cBhvr>
                                      <p:to>
                                        <p:strVal val="visible"/>
                                      </p:to>
                                    </p:set>
                                    <p:animEffect transition="in" filter="wipe(left)">
                                      <p:cBhvr>
                                        <p:cTn id="7" dur="500"/>
                                        <p:tgtEl>
                                          <p:spTgt spid="80899">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Bottom)">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1138" name="Rectangle 2"/>
          <p:cNvSpPr>
            <a:spLocks noChangeArrowheads="1"/>
          </p:cNvSpPr>
          <p:nvPr/>
        </p:nvSpPr>
        <p:spPr bwMode="auto">
          <a:xfrm>
            <a:off x="323850" y="1125538"/>
            <a:ext cx="2633663" cy="519113"/>
          </a:xfrm>
          <a:prstGeom prst="rect">
            <a:avLst/>
          </a:prstGeom>
          <a:noFill/>
          <a:ln w="9525">
            <a:noFill/>
            <a:miter lim="800000"/>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en-US" altLang="zh-CN"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a:t>
            </a:r>
            <a:r>
              <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）断开</a:t>
            </a:r>
            <a:r>
              <a:rPr kumimoji="1" lang="en-US" altLang="zh-CN" sz="2800" b="1" i="1"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R</a:t>
            </a:r>
            <a:r>
              <a:rPr kumimoji="1" lang="en-US" altLang="zh-CN" sz="2800" b="1" i="0" u="none" strike="noStrike" kern="1200" cap="none" spc="0" normalizeH="0" baseline="-2500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L</a:t>
            </a:r>
            <a:r>
              <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后 </a:t>
            </a:r>
            <a:endPar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aphicFrame>
        <p:nvGraphicFramePr>
          <p:cNvPr id="462851" name="Object 3"/>
          <p:cNvGraphicFramePr/>
          <p:nvPr/>
        </p:nvGraphicFramePr>
        <p:xfrm>
          <a:off x="611188" y="2349500"/>
          <a:ext cx="4392612" cy="885825"/>
        </p:xfrm>
        <a:graphic>
          <a:graphicData uri="http://schemas.openxmlformats.org/presentationml/2006/ole">
            <mc:AlternateContent xmlns:mc="http://schemas.openxmlformats.org/markup-compatibility/2006">
              <mc:Choice xmlns:v="urn:schemas-microsoft-com:vml" Requires="v">
                <p:oleObj spid="_x0000_s4231" name="" r:id="rId1" imgW="2222500" imgH="444500" progId="Equation.3">
                  <p:embed/>
                </p:oleObj>
              </mc:Choice>
              <mc:Fallback>
                <p:oleObj name="" r:id="rId1" imgW="2222500" imgH="444500" progId="Equation.3">
                  <p:embed/>
                  <p:pic>
                    <p:nvPicPr>
                      <p:cNvPr id="0" name="图片 4230"/>
                      <p:cNvPicPr/>
                      <p:nvPr/>
                    </p:nvPicPr>
                    <p:blipFill>
                      <a:blip r:embed="rId2"/>
                      <a:stretch>
                        <a:fillRect/>
                      </a:stretch>
                    </p:blipFill>
                    <p:spPr>
                      <a:xfrm>
                        <a:off x="611188" y="2349500"/>
                        <a:ext cx="4392612" cy="885825"/>
                      </a:xfrm>
                      <a:prstGeom prst="rect">
                        <a:avLst/>
                      </a:prstGeom>
                      <a:noFill/>
                      <a:ln w="38100">
                        <a:noFill/>
                        <a:miter/>
                      </a:ln>
                    </p:spPr>
                  </p:pic>
                </p:oleObj>
              </mc:Fallback>
            </mc:AlternateContent>
          </a:graphicData>
        </a:graphic>
      </p:graphicFrame>
      <p:grpSp>
        <p:nvGrpSpPr>
          <p:cNvPr id="2" name="Group 5"/>
          <p:cNvGrpSpPr/>
          <p:nvPr/>
        </p:nvGrpSpPr>
        <p:grpSpPr>
          <a:xfrm>
            <a:off x="4356100" y="549275"/>
            <a:ext cx="4217988" cy="1973263"/>
            <a:chOff x="181" y="2547"/>
            <a:chExt cx="2657" cy="1243"/>
          </a:xfrm>
        </p:grpSpPr>
        <p:sp>
          <p:nvSpPr>
            <p:cNvPr id="462853" name="Line 6"/>
            <p:cNvSpPr/>
            <p:nvPr/>
          </p:nvSpPr>
          <p:spPr>
            <a:xfrm flipH="1" flipV="1">
              <a:off x="1673" y="2916"/>
              <a:ext cx="861" cy="0"/>
            </a:xfrm>
            <a:prstGeom prst="line">
              <a:avLst/>
            </a:prstGeom>
            <a:ln w="28575" cap="flat" cmpd="sng">
              <a:solidFill>
                <a:schemeClr val="tx1"/>
              </a:solidFill>
              <a:prstDash val="solid"/>
              <a:headEnd type="none" w="med" len="med"/>
              <a:tailEnd type="none" w="med" len="med"/>
            </a:ln>
          </p:spPr>
        </p:sp>
        <p:sp>
          <p:nvSpPr>
            <p:cNvPr id="462854" name="Line 7"/>
            <p:cNvSpPr/>
            <p:nvPr/>
          </p:nvSpPr>
          <p:spPr>
            <a:xfrm flipH="1">
              <a:off x="1678" y="2922"/>
              <a:ext cx="0" cy="724"/>
            </a:xfrm>
            <a:prstGeom prst="line">
              <a:avLst/>
            </a:prstGeom>
            <a:ln w="25400" cap="flat" cmpd="sng">
              <a:solidFill>
                <a:schemeClr val="tx1"/>
              </a:solidFill>
              <a:prstDash val="solid"/>
              <a:headEnd type="none" w="med" len="med"/>
              <a:tailEnd type="none" w="med" len="lg"/>
            </a:ln>
          </p:spPr>
        </p:sp>
        <p:sp>
          <p:nvSpPr>
            <p:cNvPr id="462855" name="Line 8"/>
            <p:cNvSpPr/>
            <p:nvPr/>
          </p:nvSpPr>
          <p:spPr>
            <a:xfrm flipH="1">
              <a:off x="2092" y="2928"/>
              <a:ext cx="0" cy="724"/>
            </a:xfrm>
            <a:prstGeom prst="line">
              <a:avLst/>
            </a:prstGeom>
            <a:ln w="25400" cap="flat" cmpd="sng">
              <a:solidFill>
                <a:schemeClr val="tx1"/>
              </a:solidFill>
              <a:prstDash val="solid"/>
              <a:headEnd type="none" w="med" len="med"/>
              <a:tailEnd type="none" w="med" len="lg"/>
            </a:ln>
          </p:spPr>
        </p:sp>
        <p:sp>
          <p:nvSpPr>
            <p:cNvPr id="462856" name="Text Box 9"/>
            <p:cNvSpPr txBox="1"/>
            <p:nvPr/>
          </p:nvSpPr>
          <p:spPr>
            <a:xfrm>
              <a:off x="2551" y="2853"/>
              <a:ext cx="287" cy="863"/>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o</a:t>
              </a: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62857" name="Text Box 10"/>
            <p:cNvSpPr txBox="1"/>
            <p:nvPr/>
          </p:nvSpPr>
          <p:spPr>
            <a:xfrm>
              <a:off x="301" y="3236"/>
              <a:ext cx="422" cy="426"/>
            </a:xfrm>
            <a:prstGeom prst="rect">
              <a:avLst/>
            </a:prstGeom>
            <a:noFill/>
            <a:ln w="25400">
              <a:noFill/>
            </a:ln>
          </p:spPr>
          <p:txBody>
            <a:bodyPr>
              <a:spAutoFit/>
            </a:bodyPr>
            <a:p>
              <a:pPr eaLnBrk="0" hangingPunct="0">
                <a:lnSpc>
                  <a:spcPct val="6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eaLnBrk="0" hangingPunct="0">
                <a:lnSpc>
                  <a:spcPct val="60000"/>
                </a:lnSpc>
              </a:pPr>
              <a:endParaRPr lang="en-US" altLang="zh-CN" sz="1800" b="1" baseline="-25000" dirty="0">
                <a:solidFill>
                  <a:srgbClr val="0033CC"/>
                </a:solidFill>
                <a:latin typeface="Times New Roman" panose="02020603050405020304" pitchFamily="18" charset="0"/>
              </a:endParaRPr>
            </a:p>
            <a:p>
              <a:pPr eaLnBrk="0" hangingPunct="0">
                <a:lnSpc>
                  <a:spcPct val="60000"/>
                </a:lnSpc>
              </a:pPr>
              <a:r>
                <a:rPr lang="en-US" altLang="zh-CN" sz="2800" b="1" baseline="-25000" dirty="0">
                  <a:solidFill>
                    <a:srgbClr val="FF33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 </a:t>
              </a:r>
              <a:endParaRPr lang="en-US" altLang="zh-CN" sz="2800" b="1" i="1" dirty="0">
                <a:solidFill>
                  <a:srgbClr val="FF0066"/>
                </a:solidFill>
                <a:latin typeface="Times New Roman" panose="02020603050405020304" pitchFamily="18" charset="0"/>
              </a:endParaRPr>
            </a:p>
          </p:txBody>
        </p:sp>
        <p:sp>
          <p:nvSpPr>
            <p:cNvPr id="462858" name="Rectangle 11"/>
            <p:cNvSpPr/>
            <p:nvPr/>
          </p:nvSpPr>
          <p:spPr>
            <a:xfrm>
              <a:off x="2061" y="3172"/>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2859" name="Text Box 12"/>
            <p:cNvSpPr txBox="1"/>
            <p:nvPr/>
          </p:nvSpPr>
          <p:spPr>
            <a:xfrm>
              <a:off x="909" y="3143"/>
              <a:ext cx="29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62860" name="Text Box 13"/>
            <p:cNvSpPr txBox="1"/>
            <p:nvPr/>
          </p:nvSpPr>
          <p:spPr>
            <a:xfrm>
              <a:off x="2169" y="3155"/>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62861" name="Rectangle 14"/>
            <p:cNvSpPr/>
            <p:nvPr/>
          </p:nvSpPr>
          <p:spPr>
            <a:xfrm>
              <a:off x="199" y="2993"/>
              <a:ext cx="281" cy="250"/>
            </a:xfrm>
            <a:prstGeom prst="rect">
              <a:avLst/>
            </a:prstGeom>
            <a:noFill/>
            <a:ln w="9525">
              <a:noFill/>
            </a:ln>
          </p:spPr>
          <p:txBody>
            <a:bodyPr wrap="none">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baseline="-25000" dirty="0">
                <a:latin typeface="Times New Roman" panose="02020603050405020304" pitchFamily="18" charset="0"/>
              </a:endParaRPr>
            </a:p>
          </p:txBody>
        </p:sp>
        <p:sp>
          <p:nvSpPr>
            <p:cNvPr id="462862" name="Text Box 15"/>
            <p:cNvSpPr txBox="1"/>
            <p:nvPr/>
          </p:nvSpPr>
          <p:spPr>
            <a:xfrm>
              <a:off x="1278" y="3114"/>
              <a:ext cx="341" cy="288"/>
            </a:xfrm>
            <a:prstGeom prst="rect">
              <a:avLst/>
            </a:prstGeom>
            <a:noFill/>
            <a:ln w="9525">
              <a:noFill/>
            </a:ln>
          </p:spPr>
          <p:txBody>
            <a:bodyPr anchor="ctr" anchorCtr="0">
              <a:spAutoFit/>
            </a:bodyPr>
            <a:p>
              <a:pPr algn="ctr"/>
              <a:r>
                <a:rPr lang="en-US" altLang="zh-CN" b="1" i="1" dirty="0">
                  <a:solidFill>
                    <a:srgbClr val="FF0066"/>
                  </a:solidFill>
                  <a:latin typeface="Times New Roman" panose="02020603050405020304" pitchFamily="18" charset="0"/>
                  <a:ea typeface="方正琥珀繁体" pitchFamily="2" charset="-122"/>
                </a:rPr>
                <a:t>r</a:t>
              </a:r>
              <a:r>
                <a:rPr lang="en-US" altLang="zh-CN" b="1" baseline="-25000" dirty="0">
                  <a:solidFill>
                    <a:srgbClr val="FF0066"/>
                  </a:solidFill>
                  <a:latin typeface="Times New Roman" panose="02020603050405020304" pitchFamily="18" charset="0"/>
                  <a:ea typeface="方正琥珀繁体" pitchFamily="2" charset="-122"/>
                </a:rPr>
                <a:t>be</a:t>
              </a:r>
              <a:r>
                <a:rPr lang="en-US" altLang="zh-CN" b="1" i="1" dirty="0">
                  <a:latin typeface="Times New Roman" panose="02020603050405020304" pitchFamily="18" charset="0"/>
                  <a:ea typeface="方正琥珀繁体" pitchFamily="2" charset="-122"/>
                </a:rPr>
                <a:t> </a:t>
              </a:r>
              <a:endParaRPr lang="en-US" altLang="zh-CN" b="1" i="1" dirty="0">
                <a:latin typeface="Times New Roman" panose="02020603050405020304" pitchFamily="18" charset="0"/>
                <a:ea typeface="方正琥珀繁体" pitchFamily="2" charset="-122"/>
              </a:endParaRPr>
            </a:p>
          </p:txBody>
        </p:sp>
        <p:sp>
          <p:nvSpPr>
            <p:cNvPr id="462863" name="Text Box 16"/>
            <p:cNvSpPr txBox="1"/>
            <p:nvPr/>
          </p:nvSpPr>
          <p:spPr>
            <a:xfrm>
              <a:off x="1403" y="3413"/>
              <a:ext cx="223" cy="250"/>
            </a:xfrm>
            <a:prstGeom prst="rect">
              <a:avLst/>
            </a:prstGeom>
            <a:noFill/>
            <a:ln w="9525">
              <a:noFill/>
            </a:ln>
          </p:spPr>
          <p:txBody>
            <a:bodyPr wrap="none" anchor="ctr" anchorCtr="0">
              <a:spAutoFit/>
            </a:bodyPr>
            <a:p>
              <a:pPr algn="ctr"/>
              <a:r>
                <a:rPr lang="en-US" altLang="zh-CN" sz="2000" b="1" dirty="0">
                  <a:solidFill>
                    <a:srgbClr val="996600"/>
                  </a:solidFill>
                  <a:latin typeface="Times New Roman" panose="02020603050405020304" pitchFamily="18" charset="0"/>
                  <a:ea typeface="方正琥珀繁体" pitchFamily="2" charset="-122"/>
                </a:rPr>
                <a:t>E</a:t>
              </a:r>
              <a:endParaRPr lang="en-US" altLang="zh-CN" sz="2000" b="1" dirty="0">
                <a:solidFill>
                  <a:srgbClr val="996600"/>
                </a:solidFill>
                <a:latin typeface="Times New Roman" panose="02020603050405020304" pitchFamily="18" charset="0"/>
                <a:ea typeface="方正琥珀繁体" pitchFamily="2" charset="-122"/>
              </a:endParaRPr>
            </a:p>
          </p:txBody>
        </p:sp>
        <p:sp>
          <p:nvSpPr>
            <p:cNvPr id="462864" name="Line 17"/>
            <p:cNvSpPr/>
            <p:nvPr/>
          </p:nvSpPr>
          <p:spPr>
            <a:xfrm flipH="1">
              <a:off x="1710" y="2844"/>
              <a:ext cx="215" cy="0"/>
            </a:xfrm>
            <a:prstGeom prst="line">
              <a:avLst/>
            </a:prstGeom>
            <a:ln w="28575" cap="flat" cmpd="sng">
              <a:solidFill>
                <a:srgbClr val="FF0066"/>
              </a:solidFill>
              <a:prstDash val="solid"/>
              <a:headEnd type="none" w="med" len="med"/>
              <a:tailEnd type="stealth" w="med" len="lg"/>
            </a:ln>
          </p:spPr>
        </p:sp>
        <p:sp>
          <p:nvSpPr>
            <p:cNvPr id="462865" name="Line 18"/>
            <p:cNvSpPr/>
            <p:nvPr/>
          </p:nvSpPr>
          <p:spPr>
            <a:xfrm>
              <a:off x="1813" y="3123"/>
              <a:ext cx="0" cy="280"/>
            </a:xfrm>
            <a:prstGeom prst="line">
              <a:avLst/>
            </a:prstGeom>
            <a:ln w="28575" cap="flat" cmpd="sng">
              <a:solidFill>
                <a:srgbClr val="FF0066"/>
              </a:solidFill>
              <a:prstDash val="solid"/>
              <a:headEnd type="none" w="med" len="med"/>
              <a:tailEnd type="stealth" w="med" len="lg"/>
            </a:ln>
          </p:spPr>
        </p:sp>
        <p:sp>
          <p:nvSpPr>
            <p:cNvPr id="462866" name="Line 19"/>
            <p:cNvSpPr/>
            <p:nvPr/>
          </p:nvSpPr>
          <p:spPr>
            <a:xfrm rot="-5400000">
              <a:off x="1135" y="2764"/>
              <a:ext cx="0" cy="215"/>
            </a:xfrm>
            <a:prstGeom prst="line">
              <a:avLst/>
            </a:prstGeom>
            <a:ln w="28575" cap="flat" cmpd="sng">
              <a:solidFill>
                <a:srgbClr val="FF0066"/>
              </a:solidFill>
              <a:prstDash val="solid"/>
              <a:headEnd type="none" w="med" len="med"/>
              <a:tailEnd type="stealth" w="med" len="lg"/>
            </a:ln>
          </p:spPr>
        </p:sp>
        <p:sp>
          <p:nvSpPr>
            <p:cNvPr id="462867" name="Rectangle 20"/>
            <p:cNvSpPr/>
            <p:nvPr/>
          </p:nvSpPr>
          <p:spPr>
            <a:xfrm>
              <a:off x="963" y="2586"/>
              <a:ext cx="240"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b</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62868" name="Rectangle 21"/>
            <p:cNvSpPr/>
            <p:nvPr/>
          </p:nvSpPr>
          <p:spPr>
            <a:xfrm>
              <a:off x="1742" y="2547"/>
              <a:ext cx="226"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ea typeface="方正琥珀繁体" pitchFamily="2" charset="-122"/>
                </a:rPr>
                <a:t>i</a:t>
              </a:r>
              <a:r>
                <a:rPr lang="en-US" altLang="zh-CN" b="1" baseline="-25000" dirty="0">
                  <a:solidFill>
                    <a:srgbClr val="0033CC"/>
                  </a:solidFill>
                  <a:latin typeface="Times New Roman" panose="02020603050405020304" pitchFamily="18" charset="0"/>
                  <a:ea typeface="方正琥珀繁体" pitchFamily="2" charset="-122"/>
                </a:rPr>
                <a:t>c</a:t>
              </a:r>
              <a:endParaRPr lang="en-US" altLang="zh-CN" b="1" baseline="-25000" dirty="0">
                <a:solidFill>
                  <a:srgbClr val="0033CC"/>
                </a:solidFill>
                <a:latin typeface="Times New Roman" panose="02020603050405020304" pitchFamily="18" charset="0"/>
                <a:ea typeface="方正琥珀繁体" pitchFamily="2" charset="-122"/>
              </a:endParaRPr>
            </a:p>
          </p:txBody>
        </p:sp>
        <p:sp>
          <p:nvSpPr>
            <p:cNvPr id="462869" name="Rectangle 22"/>
            <p:cNvSpPr/>
            <p:nvPr/>
          </p:nvSpPr>
          <p:spPr>
            <a:xfrm>
              <a:off x="1641" y="3318"/>
              <a:ext cx="471" cy="288"/>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ea typeface="方正琥珀繁体" pitchFamily="2" charset="-122"/>
                  <a:sym typeface="Symbol" panose="05050102010706020507" pitchFamily="18" charset="2"/>
                </a:rPr>
                <a:t> </a:t>
              </a:r>
              <a:r>
                <a:rPr lang="en-US" altLang="zh-CN" b="1" i="1" dirty="0">
                  <a:solidFill>
                    <a:srgbClr val="FF0066"/>
                  </a:solidFill>
                  <a:latin typeface="Times New Roman" panose="02020603050405020304" pitchFamily="18" charset="0"/>
                  <a:ea typeface="方正琥珀繁体" pitchFamily="2" charset="-122"/>
                </a:rPr>
                <a:t>i</a:t>
              </a:r>
              <a:r>
                <a:rPr lang="en-US" altLang="zh-CN" b="1" baseline="-25000" dirty="0">
                  <a:solidFill>
                    <a:srgbClr val="FF0066"/>
                  </a:solidFill>
                  <a:latin typeface="Times New Roman" panose="02020603050405020304" pitchFamily="18" charset="0"/>
                  <a:ea typeface="方正琥珀繁体" pitchFamily="2" charset="-122"/>
                </a:rPr>
                <a:t>b</a:t>
              </a:r>
              <a:endParaRPr lang="en-US" altLang="zh-CN" b="1" baseline="-25000" dirty="0">
                <a:solidFill>
                  <a:srgbClr val="FF0066"/>
                </a:solidFill>
                <a:latin typeface="Times New Roman" panose="02020603050405020304" pitchFamily="18" charset="0"/>
                <a:ea typeface="方正琥珀繁体" pitchFamily="2" charset="-122"/>
              </a:endParaRPr>
            </a:p>
          </p:txBody>
        </p:sp>
        <p:sp>
          <p:nvSpPr>
            <p:cNvPr id="462870" name="Rectangle 23"/>
            <p:cNvSpPr/>
            <p:nvPr/>
          </p:nvSpPr>
          <p:spPr>
            <a:xfrm>
              <a:off x="1041" y="2893"/>
              <a:ext cx="223"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B</a:t>
              </a:r>
              <a:endParaRPr lang="en-US" altLang="zh-CN" sz="2000" b="1" dirty="0">
                <a:solidFill>
                  <a:srgbClr val="996600"/>
                </a:solidFill>
                <a:latin typeface="Times New Roman" panose="02020603050405020304" pitchFamily="18" charset="0"/>
              </a:endParaRPr>
            </a:p>
          </p:txBody>
        </p:sp>
        <p:sp>
          <p:nvSpPr>
            <p:cNvPr id="462871" name="Rectangle 24"/>
            <p:cNvSpPr/>
            <p:nvPr/>
          </p:nvSpPr>
          <p:spPr>
            <a:xfrm>
              <a:off x="1690" y="2881"/>
              <a:ext cx="232" cy="250"/>
            </a:xfrm>
            <a:prstGeom prst="rect">
              <a:avLst/>
            </a:prstGeom>
            <a:noFill/>
            <a:ln w="9525">
              <a:noFill/>
            </a:ln>
          </p:spPr>
          <p:txBody>
            <a:bodyPr wrap="none">
              <a:spAutoFit/>
            </a:bodyPr>
            <a:p>
              <a:r>
                <a:rPr lang="en-US" altLang="zh-CN" sz="2000" b="1" dirty="0">
                  <a:solidFill>
                    <a:srgbClr val="996600"/>
                  </a:solidFill>
                  <a:latin typeface="Times New Roman" panose="02020603050405020304" pitchFamily="18" charset="0"/>
                </a:rPr>
                <a:t>C</a:t>
              </a:r>
              <a:endParaRPr lang="en-US" altLang="zh-CN" sz="2000" b="1" dirty="0">
                <a:solidFill>
                  <a:srgbClr val="996600"/>
                </a:solidFill>
                <a:latin typeface="Times New Roman" panose="02020603050405020304" pitchFamily="18" charset="0"/>
              </a:endParaRPr>
            </a:p>
          </p:txBody>
        </p:sp>
        <p:grpSp>
          <p:nvGrpSpPr>
            <p:cNvPr id="462872" name="Group 25"/>
            <p:cNvGrpSpPr/>
            <p:nvPr/>
          </p:nvGrpSpPr>
          <p:grpSpPr>
            <a:xfrm>
              <a:off x="497" y="2922"/>
              <a:ext cx="801" cy="736"/>
              <a:chOff x="2477" y="558"/>
              <a:chExt cx="801" cy="736"/>
            </a:xfrm>
          </p:grpSpPr>
          <p:sp>
            <p:nvSpPr>
              <p:cNvPr id="462873" name="Line 26"/>
              <p:cNvSpPr/>
              <p:nvPr/>
            </p:nvSpPr>
            <p:spPr>
              <a:xfrm flipV="1">
                <a:off x="2477" y="558"/>
                <a:ext cx="801" cy="0"/>
              </a:xfrm>
              <a:prstGeom prst="line">
                <a:avLst/>
              </a:prstGeom>
              <a:ln w="28575" cap="flat" cmpd="sng">
                <a:solidFill>
                  <a:schemeClr val="tx1"/>
                </a:solidFill>
                <a:prstDash val="solid"/>
                <a:headEnd type="none" w="med" len="med"/>
                <a:tailEnd type="none" w="med" len="med"/>
              </a:ln>
            </p:spPr>
          </p:sp>
          <p:sp>
            <p:nvSpPr>
              <p:cNvPr id="462874" name="Line 27"/>
              <p:cNvSpPr/>
              <p:nvPr/>
            </p:nvSpPr>
            <p:spPr>
              <a:xfrm>
                <a:off x="3267" y="564"/>
                <a:ext cx="0" cy="724"/>
              </a:xfrm>
              <a:prstGeom prst="line">
                <a:avLst/>
              </a:prstGeom>
              <a:ln w="25400" cap="flat" cmpd="sng">
                <a:solidFill>
                  <a:schemeClr val="tx1"/>
                </a:solidFill>
                <a:prstDash val="solid"/>
                <a:headEnd type="none" w="med" len="med"/>
                <a:tailEnd type="none" w="med" len="lg"/>
              </a:ln>
            </p:spPr>
          </p:sp>
          <p:sp>
            <p:nvSpPr>
              <p:cNvPr id="462875" name="Line 28"/>
              <p:cNvSpPr/>
              <p:nvPr/>
            </p:nvSpPr>
            <p:spPr>
              <a:xfrm>
                <a:off x="2877" y="570"/>
                <a:ext cx="0" cy="724"/>
              </a:xfrm>
              <a:prstGeom prst="line">
                <a:avLst/>
              </a:prstGeom>
              <a:ln w="25400" cap="flat" cmpd="sng">
                <a:solidFill>
                  <a:schemeClr val="tx1"/>
                </a:solidFill>
                <a:prstDash val="solid"/>
                <a:headEnd type="none" w="med" len="med"/>
                <a:tailEnd type="none" w="med" len="lg"/>
              </a:ln>
            </p:spPr>
          </p:sp>
        </p:grpSp>
        <p:sp>
          <p:nvSpPr>
            <p:cNvPr id="462876" name="Rectangle 29"/>
            <p:cNvSpPr/>
            <p:nvPr/>
          </p:nvSpPr>
          <p:spPr>
            <a:xfrm>
              <a:off x="855" y="3184"/>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2877" name="Line 30"/>
            <p:cNvSpPr/>
            <p:nvPr/>
          </p:nvSpPr>
          <p:spPr>
            <a:xfrm>
              <a:off x="492" y="2922"/>
              <a:ext cx="0" cy="725"/>
            </a:xfrm>
            <a:prstGeom prst="line">
              <a:avLst/>
            </a:prstGeom>
            <a:ln w="28575" cap="flat" cmpd="sng">
              <a:solidFill>
                <a:schemeClr val="tx1"/>
              </a:solidFill>
              <a:prstDash val="solid"/>
              <a:headEnd type="none" w="med" len="med"/>
              <a:tailEnd type="none" w="med" len="med"/>
            </a:ln>
          </p:spPr>
        </p:sp>
        <p:sp>
          <p:nvSpPr>
            <p:cNvPr id="462878" name="Line 31"/>
            <p:cNvSpPr/>
            <p:nvPr/>
          </p:nvSpPr>
          <p:spPr>
            <a:xfrm>
              <a:off x="486" y="3648"/>
              <a:ext cx="2040" cy="0"/>
            </a:xfrm>
            <a:prstGeom prst="line">
              <a:avLst/>
            </a:prstGeom>
            <a:ln w="28575" cap="flat" cmpd="sng">
              <a:solidFill>
                <a:schemeClr val="tx1"/>
              </a:solidFill>
              <a:prstDash val="solid"/>
              <a:headEnd type="none" w="med" len="med"/>
              <a:tailEnd type="none" w="med" len="med"/>
            </a:ln>
          </p:spPr>
        </p:sp>
        <p:sp>
          <p:nvSpPr>
            <p:cNvPr id="462879" name="Rectangle 32"/>
            <p:cNvSpPr/>
            <p:nvPr/>
          </p:nvSpPr>
          <p:spPr>
            <a:xfrm>
              <a:off x="459" y="3058"/>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2880" name="Rectangle 33"/>
            <p:cNvSpPr/>
            <p:nvPr/>
          </p:nvSpPr>
          <p:spPr>
            <a:xfrm>
              <a:off x="1239" y="3202"/>
              <a:ext cx="84" cy="17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2881" name="Oval 34"/>
            <p:cNvSpPr/>
            <p:nvPr/>
          </p:nvSpPr>
          <p:spPr>
            <a:xfrm>
              <a:off x="408" y="3372"/>
              <a:ext cx="168" cy="168"/>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2882" name="Rectangle 35"/>
            <p:cNvSpPr/>
            <p:nvPr/>
          </p:nvSpPr>
          <p:spPr>
            <a:xfrm>
              <a:off x="181" y="3294"/>
              <a:ext cx="273"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a:t>
              </a:r>
              <a:endParaRPr lang="en-US" altLang="zh-CN" b="1" baseline="-25000" dirty="0">
                <a:solidFill>
                  <a:srgbClr val="0033CC"/>
                </a:solidFill>
                <a:latin typeface="Times New Roman" panose="02020603050405020304" pitchFamily="18" charset="0"/>
              </a:endParaRPr>
            </a:p>
          </p:txBody>
        </p:sp>
        <p:sp>
          <p:nvSpPr>
            <p:cNvPr id="462883" name="AutoShape 36"/>
            <p:cNvSpPr/>
            <p:nvPr/>
          </p:nvSpPr>
          <p:spPr>
            <a:xfrm>
              <a:off x="1608" y="3192"/>
              <a:ext cx="144" cy="210"/>
            </a:xfrm>
            <a:prstGeom prst="diamond">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2884" name="Line 37"/>
            <p:cNvSpPr/>
            <p:nvPr/>
          </p:nvSpPr>
          <p:spPr>
            <a:xfrm>
              <a:off x="1619" y="3294"/>
              <a:ext cx="130" cy="6"/>
            </a:xfrm>
            <a:prstGeom prst="line">
              <a:avLst/>
            </a:prstGeom>
            <a:ln w="38100" cap="flat" cmpd="sng">
              <a:solidFill>
                <a:schemeClr val="tx1"/>
              </a:solidFill>
              <a:prstDash val="solid"/>
              <a:headEnd type="none" w="med" len="med"/>
              <a:tailEnd type="none" w="sm" len="lg"/>
            </a:ln>
          </p:spPr>
        </p:sp>
        <p:sp>
          <p:nvSpPr>
            <p:cNvPr id="462885" name="Oval 38"/>
            <p:cNvSpPr/>
            <p:nvPr/>
          </p:nvSpPr>
          <p:spPr>
            <a:xfrm>
              <a:off x="1479" y="3622"/>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2886" name="Oval 39"/>
            <p:cNvSpPr/>
            <p:nvPr/>
          </p:nvSpPr>
          <p:spPr>
            <a:xfrm>
              <a:off x="1257" y="2962"/>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2887" name="Oval 40"/>
            <p:cNvSpPr/>
            <p:nvPr/>
          </p:nvSpPr>
          <p:spPr>
            <a:xfrm>
              <a:off x="1647" y="2950"/>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2888" name="Line 41"/>
            <p:cNvSpPr/>
            <p:nvPr/>
          </p:nvSpPr>
          <p:spPr>
            <a:xfrm>
              <a:off x="2520" y="2922"/>
              <a:ext cx="0" cy="725"/>
            </a:xfrm>
            <a:prstGeom prst="line">
              <a:avLst/>
            </a:prstGeom>
            <a:ln w="28575" cap="flat" cmpd="sng">
              <a:solidFill>
                <a:schemeClr val="tx1"/>
              </a:solidFill>
              <a:prstDash val="solid"/>
              <a:headEnd type="none" w="med" len="med"/>
              <a:tailEnd type="none" w="med" len="med"/>
            </a:ln>
          </p:spPr>
        </p:sp>
        <p:sp>
          <p:nvSpPr>
            <p:cNvPr id="462889" name="Rectangle 42"/>
            <p:cNvSpPr/>
            <p:nvPr/>
          </p:nvSpPr>
          <p:spPr>
            <a:xfrm>
              <a:off x="2475" y="3178"/>
              <a:ext cx="84" cy="174"/>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2890" name="Text Box 43"/>
            <p:cNvSpPr txBox="1"/>
            <p:nvPr/>
          </p:nvSpPr>
          <p:spPr>
            <a:xfrm>
              <a:off x="2067" y="3347"/>
              <a:ext cx="4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62891" name="Line 44"/>
            <p:cNvSpPr/>
            <p:nvPr/>
          </p:nvSpPr>
          <p:spPr>
            <a:xfrm>
              <a:off x="1431" y="3790"/>
              <a:ext cx="174" cy="0"/>
            </a:xfrm>
            <a:prstGeom prst="line">
              <a:avLst/>
            </a:prstGeom>
            <a:ln w="38100" cap="flat" cmpd="sng">
              <a:solidFill>
                <a:schemeClr val="tx1"/>
              </a:solidFill>
              <a:prstDash val="solid"/>
              <a:headEnd type="none" w="med" len="med"/>
              <a:tailEnd type="none" w="med" len="med"/>
            </a:ln>
          </p:spPr>
        </p:sp>
        <p:sp>
          <p:nvSpPr>
            <p:cNvPr id="462892" name="Line 45"/>
            <p:cNvSpPr/>
            <p:nvPr/>
          </p:nvSpPr>
          <p:spPr>
            <a:xfrm>
              <a:off x="1512" y="3684"/>
              <a:ext cx="0" cy="96"/>
            </a:xfrm>
            <a:prstGeom prst="line">
              <a:avLst/>
            </a:prstGeom>
            <a:ln w="9525" cap="flat" cmpd="sng">
              <a:solidFill>
                <a:schemeClr val="tx1"/>
              </a:solidFill>
              <a:prstDash val="solid"/>
              <a:headEnd type="none" w="med" len="med"/>
              <a:tailEnd type="none" w="med" len="med"/>
            </a:ln>
          </p:spPr>
        </p:sp>
        <p:sp>
          <p:nvSpPr>
            <p:cNvPr id="462893" name="Rectangle 46"/>
            <p:cNvSpPr/>
            <p:nvPr/>
          </p:nvSpPr>
          <p:spPr>
            <a:xfrm>
              <a:off x="552" y="3003"/>
              <a:ext cx="360" cy="618"/>
            </a:xfrm>
            <a:prstGeom prst="rect">
              <a:avLst/>
            </a:prstGeom>
            <a:noFill/>
            <a:ln w="9525">
              <a:noFill/>
            </a:ln>
          </p:spPr>
          <p:txBody>
            <a:bodyPr>
              <a:spAutoFit/>
            </a:bodyPr>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nSpc>
                  <a:spcPct val="60000"/>
                </a:lnSpc>
                <a:spcBef>
                  <a:spcPct val="50000"/>
                </a:spcBef>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nSpc>
                  <a:spcPct val="60000"/>
                </a:lnSpc>
                <a:spcBef>
                  <a:spcPct val="50000"/>
                </a:spcBef>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pSp>
      <p:graphicFrame>
        <p:nvGraphicFramePr>
          <p:cNvPr id="462894" name="Object 47"/>
          <p:cNvGraphicFramePr/>
          <p:nvPr/>
        </p:nvGraphicFramePr>
        <p:xfrm>
          <a:off x="1619250" y="3573463"/>
          <a:ext cx="5761038" cy="523875"/>
        </p:xfrm>
        <a:graphic>
          <a:graphicData uri="http://schemas.openxmlformats.org/presentationml/2006/ole">
            <mc:AlternateContent xmlns:mc="http://schemas.openxmlformats.org/markup-compatibility/2006">
              <mc:Choice xmlns:v="urn:schemas-microsoft-com:vml" Requires="v">
                <p:oleObj spid="_x0000_s4237" name="" r:id="rId3" imgW="2514600" imgH="228600" progId="Equation.3">
                  <p:embed/>
                </p:oleObj>
              </mc:Choice>
              <mc:Fallback>
                <p:oleObj name="" r:id="rId3" imgW="2514600" imgH="228600" progId="Equation.3">
                  <p:embed/>
                  <p:pic>
                    <p:nvPicPr>
                      <p:cNvPr id="0" name="图片 4236"/>
                      <p:cNvPicPr/>
                      <p:nvPr/>
                    </p:nvPicPr>
                    <p:blipFill>
                      <a:blip r:embed="rId4"/>
                      <a:stretch>
                        <a:fillRect/>
                      </a:stretch>
                    </p:blipFill>
                    <p:spPr>
                      <a:xfrm>
                        <a:off x="1619250" y="3573463"/>
                        <a:ext cx="5761038" cy="523875"/>
                      </a:xfrm>
                      <a:prstGeom prst="rect">
                        <a:avLst/>
                      </a:prstGeom>
                      <a:noFill/>
                      <a:ln w="38100">
                        <a:noFill/>
                        <a:miter/>
                      </a:ln>
                    </p:spPr>
                  </p:pic>
                </p:oleObj>
              </mc:Fallback>
            </mc:AlternateContent>
          </a:graphicData>
        </a:graphic>
      </p:graphicFrame>
      <p:graphicFrame>
        <p:nvGraphicFramePr>
          <p:cNvPr id="462895" name="Object 48"/>
          <p:cNvGraphicFramePr/>
          <p:nvPr/>
        </p:nvGraphicFramePr>
        <p:xfrm>
          <a:off x="3203575" y="4365625"/>
          <a:ext cx="2182813" cy="523875"/>
        </p:xfrm>
        <a:graphic>
          <a:graphicData uri="http://schemas.openxmlformats.org/presentationml/2006/ole">
            <mc:AlternateContent xmlns:mc="http://schemas.openxmlformats.org/markup-compatibility/2006">
              <mc:Choice xmlns:v="urn:schemas-microsoft-com:vml" Requires="v">
                <p:oleObj spid="_x0000_s4236" name="" r:id="rId5" imgW="951865" imgH="228600" progId="Equation.3">
                  <p:embed/>
                </p:oleObj>
              </mc:Choice>
              <mc:Fallback>
                <p:oleObj name="" r:id="rId5" imgW="951865" imgH="228600" progId="Equation.3">
                  <p:embed/>
                  <p:pic>
                    <p:nvPicPr>
                      <p:cNvPr id="0" name="图片 4235"/>
                      <p:cNvPicPr/>
                      <p:nvPr/>
                    </p:nvPicPr>
                    <p:blipFill>
                      <a:blip r:embed="rId6"/>
                      <a:stretch>
                        <a:fillRect/>
                      </a:stretch>
                    </p:blipFill>
                    <p:spPr>
                      <a:xfrm>
                        <a:off x="3203575" y="4365625"/>
                        <a:ext cx="2182813" cy="523875"/>
                      </a:xfrm>
                      <a:prstGeom prst="rect">
                        <a:avLst/>
                      </a:prstGeom>
                      <a:noFill/>
                      <a:ln w="38100">
                        <a:noFill/>
                        <a:miter/>
                      </a:ln>
                    </p:spPr>
                  </p:pic>
                </p:oleObj>
              </mc:Fallback>
            </mc:AlternateContent>
          </a:graphicData>
        </a:graphic>
      </p:graphicFrame>
      <p:sp>
        <p:nvSpPr>
          <p:cNvPr id="91185" name="Text Box 49"/>
          <p:cNvSpPr txBox="1">
            <a:spLocks noChangeArrowheads="1"/>
          </p:cNvSpPr>
          <p:nvPr/>
        </p:nvSpPr>
        <p:spPr bwMode="auto">
          <a:xfrm>
            <a:off x="323850" y="4941888"/>
            <a:ext cx="8424863" cy="1117600"/>
          </a:xfrm>
          <a:prstGeom prst="rect">
            <a:avLst/>
          </a:prstGeom>
          <a:noFill/>
          <a:ln w="9525">
            <a:noFill/>
            <a:miter lim="800000"/>
          </a:ln>
          <a:effectLst/>
        </p:spPr>
        <p:txBody>
          <a:bodyPr>
            <a:spAutoFit/>
          </a:bodyPr>
          <a:lstStyle/>
          <a:p>
            <a:pPr marR="0" defTabSz="914400">
              <a:lnSpc>
                <a:spcPct val="120000"/>
              </a:lnSpc>
              <a:spcBef>
                <a:spcPct val="50000"/>
              </a:spcBef>
              <a:buClrTx/>
              <a:buSzTx/>
              <a:buFontTx/>
              <a:buNone/>
              <a:defRPr/>
            </a:pPr>
            <a:r>
              <a:rPr kumimoji="1" lang="en-US" altLang="zh-CN" sz="2800"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由此可见：当</a:t>
            </a:r>
            <a:r>
              <a:rPr kumimoji="1" lang="en-US" altLang="zh-CN" sz="2800"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R</a:t>
            </a:r>
            <a:r>
              <a:rPr kumimoji="1" lang="en-US" altLang="zh-CN" sz="2800"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L</a:t>
            </a:r>
            <a:r>
              <a:rPr kumimoji="1" lang="zh-CN" altLang="en-US" sz="2800"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断开后，</a:t>
            </a:r>
            <a:r>
              <a:rPr kumimoji="1" lang="en-US" altLang="zh-CN" sz="2800"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R</a:t>
            </a:r>
            <a:r>
              <a:rPr kumimoji="1" lang="en-US" altLang="zh-CN" sz="2800"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zh-CN" altLang="en-US" sz="2800"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i="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R</a:t>
            </a:r>
            <a:r>
              <a:rPr kumimoji="1" lang="en-US" altLang="zh-CN" sz="2800" b="1" kern="1200" cap="none" spc="0" normalizeH="0" baseline="-2500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r>
              <a:rPr kumimoji="1" lang="zh-CN" altLang="en-US" sz="2800"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不变，但电压放大倍数增大了。</a:t>
            </a:r>
            <a:endParaRPr kumimoji="1" lang="zh-CN" altLang="en-US" sz="2800"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7"/>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463874" name="Group 69"/>
          <p:cNvGrpSpPr/>
          <p:nvPr/>
        </p:nvGrpSpPr>
        <p:grpSpPr>
          <a:xfrm>
            <a:off x="323850" y="692150"/>
            <a:ext cx="4846638" cy="2227263"/>
            <a:chOff x="204" y="346"/>
            <a:chExt cx="3053" cy="1403"/>
          </a:xfrm>
        </p:grpSpPr>
        <p:sp>
          <p:nvSpPr>
            <p:cNvPr id="463875" name="Text Box 3"/>
            <p:cNvSpPr txBox="1"/>
            <p:nvPr/>
          </p:nvSpPr>
          <p:spPr>
            <a:xfrm>
              <a:off x="204" y="346"/>
              <a:ext cx="3053" cy="1403"/>
            </a:xfrm>
            <a:prstGeom prst="rect">
              <a:avLst/>
            </a:prstGeom>
            <a:noFill/>
            <a:ln w="25400">
              <a:noFill/>
            </a:ln>
          </p:spPr>
          <p:txBody>
            <a:bodyPr>
              <a:spAutoFit/>
            </a:bodyPr>
            <a:p>
              <a:pPr>
                <a:spcBef>
                  <a:spcPct val="50000"/>
                </a:spcBef>
              </a:pPr>
              <a:r>
                <a:rPr lang="zh-CN" altLang="en-US" sz="2800" b="1" dirty="0">
                  <a:solidFill>
                    <a:srgbClr val="FF0066"/>
                  </a:solidFill>
                  <a:latin typeface="Times New Roman" panose="02020603050405020304" pitchFamily="18" charset="0"/>
                  <a:sym typeface="Symbol" panose="05050102010706020507" pitchFamily="18" charset="2"/>
                </a:rPr>
                <a:t>例</a:t>
              </a:r>
              <a:r>
                <a:rPr lang="en-US" altLang="zh-CN" sz="2800" b="1" dirty="0">
                  <a:solidFill>
                    <a:srgbClr val="FF0066"/>
                  </a:solidFill>
                  <a:latin typeface="Times New Roman" panose="02020603050405020304" pitchFamily="18" charset="0"/>
                  <a:sym typeface="Symbol" panose="05050102010706020507" pitchFamily="18" charset="2"/>
                </a:rPr>
                <a:t>:</a:t>
              </a:r>
              <a:r>
                <a:rPr lang="en-US" altLang="zh-CN" sz="2800" b="1" dirty="0">
                  <a:solidFill>
                    <a:srgbClr val="3333CC"/>
                  </a:solidFill>
                  <a:latin typeface="Times New Roman" panose="02020603050405020304" pitchFamily="18" charset="0"/>
                  <a:sym typeface="Symbol" panose="05050102010706020507" pitchFamily="18" charset="2"/>
                </a:rPr>
                <a:t>  </a:t>
              </a:r>
              <a:r>
                <a:rPr lang="zh-CN" altLang="en-US" sz="2800" b="1" dirty="0">
                  <a:solidFill>
                    <a:srgbClr val="3333CC"/>
                  </a:solidFill>
                  <a:latin typeface="Times New Roman" panose="02020603050405020304" pitchFamily="18" charset="0"/>
                  <a:sym typeface="Symbol" panose="05050102010706020507" pitchFamily="18" charset="2"/>
                </a:rPr>
                <a:t>在</a:t>
              </a:r>
              <a:r>
                <a:rPr lang="zh-CN" altLang="en-US" sz="2800" b="1" dirty="0">
                  <a:solidFill>
                    <a:srgbClr val="3333CC"/>
                  </a:solidFill>
                  <a:latin typeface="Times New Roman" panose="02020603050405020304" pitchFamily="18" charset="0"/>
                </a:rPr>
                <a:t>共发射极基本交流放大电路中</a:t>
              </a:r>
              <a:r>
                <a:rPr lang="en-US" altLang="zh-CN" sz="2800" b="1" dirty="0">
                  <a:solidFill>
                    <a:srgbClr val="3333CC"/>
                  </a:solidFill>
                  <a:latin typeface="Times New Roman" panose="02020603050405020304" pitchFamily="18" charset="0"/>
                </a:rPr>
                <a:t>,</a:t>
              </a:r>
              <a:r>
                <a:rPr lang="zh-CN" altLang="en-US" sz="2800" b="1" dirty="0">
                  <a:solidFill>
                    <a:srgbClr val="3333CC"/>
                  </a:solidFill>
                  <a:latin typeface="Times New Roman" panose="02020603050405020304" pitchFamily="18" charset="0"/>
                </a:rPr>
                <a:t>已知</a:t>
              </a:r>
              <a:r>
                <a:rPr lang="en-US" altLang="zh-CN" sz="2800" b="1" i="1" dirty="0">
                  <a:solidFill>
                    <a:srgbClr val="3333CC"/>
                  </a:solidFill>
                  <a:latin typeface="Times New Roman" panose="02020603050405020304" pitchFamily="18" charset="0"/>
                </a:rPr>
                <a:t>V</a:t>
              </a:r>
              <a:r>
                <a:rPr lang="en-US" altLang="zh-CN" sz="2800" b="1" baseline="-25000" dirty="0">
                  <a:solidFill>
                    <a:srgbClr val="3333CC"/>
                  </a:solidFill>
                  <a:latin typeface="Times New Roman" panose="02020603050405020304" pitchFamily="18" charset="0"/>
                </a:rPr>
                <a:t>CC</a:t>
              </a:r>
              <a:r>
                <a:rPr lang="en-US" altLang="zh-CN" sz="2800" b="1" dirty="0">
                  <a:solidFill>
                    <a:srgbClr val="3333CC"/>
                  </a:solidFill>
                  <a:latin typeface="Times New Roman" panose="02020603050405020304" pitchFamily="18" charset="0"/>
                </a:rPr>
                <a:t> =12V</a:t>
              </a:r>
              <a:r>
                <a:rPr lang="zh-CN" altLang="en-US" sz="2800" b="1" dirty="0">
                  <a:solidFill>
                    <a:srgbClr val="3333CC"/>
                  </a:solidFill>
                  <a:latin typeface="Times New Roman" panose="02020603050405020304" pitchFamily="18" charset="0"/>
                </a:rPr>
                <a:t>，</a:t>
              </a:r>
              <a:r>
                <a:rPr lang="en-US" altLang="zh-CN" sz="2800" b="1" i="1" dirty="0">
                  <a:solidFill>
                    <a:srgbClr val="3333CC"/>
                  </a:solidFill>
                  <a:latin typeface="Times New Roman" panose="02020603050405020304" pitchFamily="18" charset="0"/>
                </a:rPr>
                <a:t>R</a:t>
              </a:r>
              <a:r>
                <a:rPr lang="en-US" altLang="zh-CN" sz="2800" b="1" baseline="-25000" dirty="0">
                  <a:solidFill>
                    <a:srgbClr val="3333CC"/>
                  </a:solidFill>
                  <a:latin typeface="Times New Roman" panose="02020603050405020304" pitchFamily="18" charset="0"/>
                </a:rPr>
                <a:t>C</a:t>
              </a:r>
              <a:r>
                <a:rPr lang="en-US" altLang="zh-CN" sz="2800" b="1" dirty="0">
                  <a:solidFill>
                    <a:srgbClr val="3333CC"/>
                  </a:solidFill>
                  <a:latin typeface="Times New Roman" panose="02020603050405020304" pitchFamily="18" charset="0"/>
                </a:rPr>
                <a:t> =R</a:t>
              </a:r>
              <a:r>
                <a:rPr lang="en-US" altLang="zh-CN" sz="2800" b="1" baseline="-25000" dirty="0">
                  <a:solidFill>
                    <a:srgbClr val="3333CC"/>
                  </a:solidFill>
                  <a:latin typeface="Times New Roman" panose="02020603050405020304" pitchFamily="18" charset="0"/>
                </a:rPr>
                <a:t>L</a:t>
              </a:r>
              <a:r>
                <a:rPr lang="en-US" altLang="zh-CN" sz="2800" b="1" dirty="0">
                  <a:solidFill>
                    <a:srgbClr val="3333CC"/>
                  </a:solidFill>
                  <a:latin typeface="Times New Roman" panose="02020603050405020304" pitchFamily="18" charset="0"/>
                </a:rPr>
                <a:t>=4k</a:t>
              </a:r>
              <a:r>
                <a:rPr lang="en-US" altLang="zh-CN" sz="2800" b="1" dirty="0">
                  <a:solidFill>
                    <a:srgbClr val="3333CC"/>
                  </a:solidFill>
                  <a:latin typeface="Times New Roman" panose="02020603050405020304" pitchFamily="18" charset="0"/>
                  <a:sym typeface="Symbol" panose="05050102010706020507" pitchFamily="18" charset="2"/>
                </a:rPr>
                <a:t></a:t>
              </a:r>
              <a:r>
                <a:rPr lang="zh-CN" altLang="en-US" sz="2800" b="1" dirty="0">
                  <a:solidFill>
                    <a:srgbClr val="3333CC"/>
                  </a:solidFill>
                  <a:latin typeface="Times New Roman" panose="02020603050405020304" pitchFamily="18" charset="0"/>
                  <a:sym typeface="Symbol" panose="05050102010706020507" pitchFamily="18" charset="2"/>
                </a:rPr>
                <a:t>，</a:t>
              </a:r>
              <a:r>
                <a:rPr lang="en-US" altLang="zh-CN" sz="2800" b="1" i="1" dirty="0">
                  <a:solidFill>
                    <a:srgbClr val="3333CC"/>
                  </a:solidFill>
                  <a:latin typeface="Times New Roman" panose="02020603050405020304" pitchFamily="18" charset="0"/>
                </a:rPr>
                <a:t>R</a:t>
              </a:r>
              <a:r>
                <a:rPr lang="en-US" altLang="zh-CN" sz="2800" b="1" baseline="-25000" dirty="0">
                  <a:solidFill>
                    <a:srgbClr val="3333CC"/>
                  </a:solidFill>
                  <a:latin typeface="Times New Roman" panose="02020603050405020304" pitchFamily="18" charset="0"/>
                </a:rPr>
                <a:t>B</a:t>
              </a:r>
              <a:r>
                <a:rPr lang="en-US" altLang="zh-CN" sz="2800" b="1" dirty="0">
                  <a:solidFill>
                    <a:srgbClr val="3333CC"/>
                  </a:solidFill>
                  <a:latin typeface="Times New Roman" panose="02020603050405020304" pitchFamily="18" charset="0"/>
                </a:rPr>
                <a:t> =300k</a:t>
              </a:r>
              <a:r>
                <a:rPr lang="en-US" altLang="zh-CN" sz="2800" b="1" dirty="0">
                  <a:solidFill>
                    <a:srgbClr val="3333CC"/>
                  </a:solidFill>
                  <a:latin typeface="Times New Roman" panose="02020603050405020304" pitchFamily="18" charset="0"/>
                  <a:sym typeface="Symbol" panose="05050102010706020507" pitchFamily="18" charset="2"/>
                </a:rPr>
                <a:t> </a:t>
              </a:r>
              <a:br>
                <a:rPr lang="en-US" altLang="zh-CN" sz="2800" b="1" dirty="0">
                  <a:solidFill>
                    <a:srgbClr val="3333CC"/>
                  </a:solidFill>
                  <a:latin typeface="Times New Roman" panose="02020603050405020304" pitchFamily="18" charset="0"/>
                  <a:sym typeface="Symbol" panose="05050102010706020507" pitchFamily="18" charset="2"/>
                </a:rPr>
              </a:br>
              <a:r>
                <a:rPr lang="en-US" altLang="zh-CN" sz="2800" b="1" dirty="0">
                  <a:solidFill>
                    <a:srgbClr val="3333CC"/>
                  </a:solidFill>
                  <a:latin typeface="Times New Roman" panose="02020603050405020304" pitchFamily="18" charset="0"/>
                  <a:sym typeface="Symbol" panose="05050102010706020507" pitchFamily="18" charset="2"/>
                </a:rPr>
                <a:t>                </a:t>
              </a:r>
              <a:r>
                <a:rPr lang="zh-CN" altLang="en-US" sz="2800" b="1" dirty="0">
                  <a:solidFill>
                    <a:srgbClr val="3333CC"/>
                  </a:solidFill>
                  <a:latin typeface="Times New Roman" panose="02020603050405020304" pitchFamily="18" charset="0"/>
                  <a:sym typeface="Symbol" panose="05050102010706020507" pitchFamily="18" charset="2"/>
                </a:rPr>
                <a:t>试求</a:t>
              </a:r>
              <a:r>
                <a:rPr lang="zh-CN" altLang="en-US" sz="2800" b="1" dirty="0">
                  <a:solidFill>
                    <a:srgbClr val="3333CC"/>
                  </a:solidFill>
                  <a:latin typeface="Times New Roman" panose="02020603050405020304" pitchFamily="18" charset="0"/>
                </a:rPr>
                <a:t>电压放大倍数、输入电阻、输出电阻。</a:t>
              </a:r>
              <a:endParaRPr lang="zh-CN" altLang="en-US" sz="2800" b="1" dirty="0">
                <a:solidFill>
                  <a:srgbClr val="3333CC"/>
                </a:solidFill>
                <a:latin typeface="Times New Roman" panose="02020603050405020304" pitchFamily="18" charset="0"/>
              </a:endParaRPr>
            </a:p>
          </p:txBody>
        </p:sp>
        <p:graphicFrame>
          <p:nvGraphicFramePr>
            <p:cNvPr id="463876" name="Object 4"/>
            <p:cNvGraphicFramePr/>
            <p:nvPr/>
          </p:nvGraphicFramePr>
          <p:xfrm>
            <a:off x="240" y="1165"/>
            <a:ext cx="871" cy="332"/>
          </p:xfrm>
          <a:graphic>
            <a:graphicData uri="http://schemas.openxmlformats.org/presentationml/2006/ole">
              <mc:AlternateContent xmlns:mc="http://schemas.openxmlformats.org/markup-compatibility/2006">
                <mc:Choice xmlns:v="urn:schemas-microsoft-com:vml" Requires="v">
                  <p:oleObj spid="_x0000_s4233" name="" r:id="rId1" imgW="571500" imgH="241300" progId="Equation.3">
                    <p:embed/>
                  </p:oleObj>
                </mc:Choice>
                <mc:Fallback>
                  <p:oleObj name="" r:id="rId1" imgW="571500" imgH="241300" progId="Equation.3">
                    <p:embed/>
                    <p:pic>
                      <p:nvPicPr>
                        <p:cNvPr id="0" name="图片 4232"/>
                        <p:cNvPicPr/>
                        <p:nvPr/>
                      </p:nvPicPr>
                      <p:blipFill>
                        <a:blip r:embed="rId2">
                          <a:clrChange>
                            <a:clrFrom>
                              <a:srgbClr val="000000"/>
                            </a:clrFrom>
                            <a:clrTo>
                              <a:srgbClr val="3333CC"/>
                            </a:clrTo>
                          </a:clrChange>
                        </a:blip>
                        <a:stretch>
                          <a:fillRect/>
                        </a:stretch>
                      </p:blipFill>
                      <p:spPr>
                        <a:xfrm>
                          <a:off x="240" y="1165"/>
                          <a:ext cx="871" cy="332"/>
                        </a:xfrm>
                        <a:prstGeom prst="rect">
                          <a:avLst/>
                        </a:prstGeom>
                        <a:noFill/>
                        <a:ln w="38100">
                          <a:noFill/>
                          <a:miter/>
                        </a:ln>
                      </p:spPr>
                    </p:pic>
                  </p:oleObj>
                </mc:Fallback>
              </mc:AlternateContent>
            </a:graphicData>
          </a:graphic>
        </p:graphicFrame>
      </p:grpSp>
      <p:sp>
        <p:nvSpPr>
          <p:cNvPr id="26629" name="Text Box 5"/>
          <p:cNvSpPr txBox="1"/>
          <p:nvPr/>
        </p:nvSpPr>
        <p:spPr>
          <a:xfrm>
            <a:off x="342900" y="2976563"/>
            <a:ext cx="898525" cy="519112"/>
          </a:xfrm>
          <a:prstGeom prst="rect">
            <a:avLst/>
          </a:prstGeom>
          <a:noFill/>
          <a:ln w="25400">
            <a:noFill/>
          </a:ln>
        </p:spPr>
        <p:txBody>
          <a:bodyPr wrap="none">
            <a:spAutoFit/>
          </a:bodyPr>
          <a:p>
            <a:r>
              <a:rPr lang="zh-CN" altLang="en-US" sz="2800" b="1" dirty="0">
                <a:solidFill>
                  <a:srgbClr val="FF0066"/>
                </a:solidFill>
                <a:latin typeface="Times New Roman" panose="02020603050405020304" pitchFamily="18" charset="0"/>
                <a:sym typeface="Symbol" panose="05050102010706020507" pitchFamily="18" charset="2"/>
              </a:rPr>
              <a:t>解：</a:t>
            </a:r>
            <a:endParaRPr lang="zh-CN" altLang="en-US" sz="2800" b="1" dirty="0">
              <a:solidFill>
                <a:srgbClr val="FF0066"/>
              </a:solidFill>
              <a:latin typeface="Times New Roman" panose="02020603050405020304" pitchFamily="18" charset="0"/>
              <a:sym typeface="Symbol" panose="05050102010706020507" pitchFamily="18" charset="2"/>
            </a:endParaRPr>
          </a:p>
        </p:txBody>
      </p:sp>
      <p:graphicFrame>
        <p:nvGraphicFramePr>
          <p:cNvPr id="463878" name="Object 6"/>
          <p:cNvGraphicFramePr/>
          <p:nvPr/>
        </p:nvGraphicFramePr>
        <p:xfrm>
          <a:off x="684213" y="4062413"/>
          <a:ext cx="5084762" cy="411162"/>
        </p:xfrm>
        <a:graphic>
          <a:graphicData uri="http://schemas.openxmlformats.org/presentationml/2006/ole">
            <mc:AlternateContent xmlns:mc="http://schemas.openxmlformats.org/markup-compatibility/2006">
              <mc:Choice xmlns:v="urn:schemas-microsoft-com:vml" Requires="v">
                <p:oleObj spid="_x0000_s4234" name="" r:id="rId3" imgW="5816600" imgH="469900" progId="Equation.3">
                  <p:embed/>
                </p:oleObj>
              </mc:Choice>
              <mc:Fallback>
                <p:oleObj name="" r:id="rId3" imgW="5816600" imgH="469900" progId="Equation.3">
                  <p:embed/>
                  <p:pic>
                    <p:nvPicPr>
                      <p:cNvPr id="0" name="图片 4233"/>
                      <p:cNvPicPr/>
                      <p:nvPr/>
                    </p:nvPicPr>
                    <p:blipFill>
                      <a:blip r:embed="rId4"/>
                      <a:stretch>
                        <a:fillRect/>
                      </a:stretch>
                    </p:blipFill>
                    <p:spPr>
                      <a:xfrm>
                        <a:off x="684213" y="4062413"/>
                        <a:ext cx="5084762" cy="411162"/>
                      </a:xfrm>
                      <a:prstGeom prst="rect">
                        <a:avLst/>
                      </a:prstGeom>
                      <a:noFill/>
                      <a:ln w="38100">
                        <a:noFill/>
                        <a:miter/>
                      </a:ln>
                    </p:spPr>
                  </p:pic>
                </p:oleObj>
              </mc:Fallback>
            </mc:AlternateContent>
          </a:graphicData>
        </a:graphic>
      </p:graphicFrame>
      <p:graphicFrame>
        <p:nvGraphicFramePr>
          <p:cNvPr id="463879" name="Object 7"/>
          <p:cNvGraphicFramePr/>
          <p:nvPr/>
        </p:nvGraphicFramePr>
        <p:xfrm>
          <a:off x="968375" y="3136900"/>
          <a:ext cx="3776663" cy="779463"/>
        </p:xfrm>
        <a:graphic>
          <a:graphicData uri="http://schemas.openxmlformats.org/presentationml/2006/ole">
            <mc:AlternateContent xmlns:mc="http://schemas.openxmlformats.org/markup-compatibility/2006">
              <mc:Choice xmlns:v="urn:schemas-microsoft-com:vml" Requires="v">
                <p:oleObj spid="_x0000_s4235" name="" r:id="rId5" imgW="4432300" imgH="914400" progId="Equation.3">
                  <p:embed/>
                </p:oleObj>
              </mc:Choice>
              <mc:Fallback>
                <p:oleObj name="" r:id="rId5" imgW="4432300" imgH="914400" progId="Equation.3">
                  <p:embed/>
                  <p:pic>
                    <p:nvPicPr>
                      <p:cNvPr id="0" name="图片 4234"/>
                      <p:cNvPicPr/>
                      <p:nvPr/>
                    </p:nvPicPr>
                    <p:blipFill>
                      <a:blip r:embed="rId6"/>
                      <a:stretch>
                        <a:fillRect/>
                      </a:stretch>
                    </p:blipFill>
                    <p:spPr>
                      <a:xfrm>
                        <a:off x="968375" y="3136900"/>
                        <a:ext cx="3776663" cy="779463"/>
                      </a:xfrm>
                      <a:prstGeom prst="rect">
                        <a:avLst/>
                      </a:prstGeom>
                      <a:noFill/>
                      <a:ln w="38100">
                        <a:noFill/>
                        <a:miter/>
                      </a:ln>
                    </p:spPr>
                  </p:pic>
                </p:oleObj>
              </mc:Fallback>
            </mc:AlternateContent>
          </a:graphicData>
        </a:graphic>
      </p:graphicFrame>
      <p:sp>
        <p:nvSpPr>
          <p:cNvPr id="463880" name="Rectangle 8">
            <a:hlinkClick r:id="" action="ppaction://hlinkshowjump?jump=previousslide"/>
          </p:cNvPr>
          <p:cNvSpPr/>
          <p:nvPr/>
        </p:nvSpPr>
        <p:spPr>
          <a:xfrm>
            <a:off x="6724650" y="4738688"/>
            <a:ext cx="304800" cy="304800"/>
          </a:xfrm>
          <a:prstGeom prst="rect">
            <a:avLst/>
          </a:prstGeom>
          <a:noFill/>
          <a:ln w="25400">
            <a:noFill/>
          </a:ln>
        </p:spPr>
        <p:txBody>
          <a:bodyPr wrap="none" anchor="ctr" anchorCtr="0"/>
          <a:p>
            <a:endParaRPr lang="zh-CN" altLang="en-US" dirty="0">
              <a:latin typeface="Times New Roman" panose="02020603050405020304" pitchFamily="18" charset="0"/>
            </a:endParaRPr>
          </a:p>
        </p:txBody>
      </p:sp>
      <p:sp>
        <p:nvSpPr>
          <p:cNvPr id="463881" name="Rectangle 9"/>
          <p:cNvSpPr/>
          <p:nvPr/>
        </p:nvSpPr>
        <p:spPr>
          <a:xfrm>
            <a:off x="6281738" y="4033838"/>
            <a:ext cx="104775" cy="152400"/>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graphicFrame>
        <p:nvGraphicFramePr>
          <p:cNvPr id="463882" name="Object 10"/>
          <p:cNvGraphicFramePr/>
          <p:nvPr/>
        </p:nvGraphicFramePr>
        <p:xfrm>
          <a:off x="669925" y="4646613"/>
          <a:ext cx="3502025" cy="738187"/>
        </p:xfrm>
        <a:graphic>
          <a:graphicData uri="http://schemas.openxmlformats.org/presentationml/2006/ole">
            <mc:AlternateContent xmlns:mc="http://schemas.openxmlformats.org/markup-compatibility/2006">
              <mc:Choice xmlns:v="urn:schemas-microsoft-com:vml" Requires="v">
                <p:oleObj spid="_x0000_s4240" name="" r:id="rId7" imgW="4343400" imgH="914400" progId="Equation.3">
                  <p:embed/>
                </p:oleObj>
              </mc:Choice>
              <mc:Fallback>
                <p:oleObj name="" r:id="rId7" imgW="4343400" imgH="914400" progId="Equation.3">
                  <p:embed/>
                  <p:pic>
                    <p:nvPicPr>
                      <p:cNvPr id="0" name="图片 4239"/>
                      <p:cNvPicPr/>
                      <p:nvPr/>
                    </p:nvPicPr>
                    <p:blipFill>
                      <a:blip r:embed="rId8">
                        <a:clrChange>
                          <a:clrFrom>
                            <a:srgbClr val="000000"/>
                          </a:clrFrom>
                          <a:clrTo>
                            <a:srgbClr val="D60093"/>
                          </a:clrTo>
                        </a:clrChange>
                      </a:blip>
                      <a:stretch>
                        <a:fillRect/>
                      </a:stretch>
                    </p:blipFill>
                    <p:spPr>
                      <a:xfrm>
                        <a:off x="669925" y="4646613"/>
                        <a:ext cx="3502025" cy="738187"/>
                      </a:xfrm>
                      <a:prstGeom prst="rect">
                        <a:avLst/>
                      </a:prstGeom>
                      <a:noFill/>
                      <a:ln w="38100">
                        <a:noFill/>
                        <a:miter/>
                      </a:ln>
                    </p:spPr>
                  </p:pic>
                </p:oleObj>
              </mc:Fallback>
            </mc:AlternateContent>
          </a:graphicData>
        </a:graphic>
      </p:graphicFrame>
      <p:graphicFrame>
        <p:nvGraphicFramePr>
          <p:cNvPr id="463883" name="Object 11"/>
          <p:cNvGraphicFramePr/>
          <p:nvPr/>
        </p:nvGraphicFramePr>
        <p:xfrm>
          <a:off x="590550" y="5453063"/>
          <a:ext cx="4137025" cy="693737"/>
        </p:xfrm>
        <a:graphic>
          <a:graphicData uri="http://schemas.openxmlformats.org/presentationml/2006/ole">
            <mc:AlternateContent xmlns:mc="http://schemas.openxmlformats.org/markup-compatibility/2006">
              <mc:Choice xmlns:v="urn:schemas-microsoft-com:vml" Requires="v">
                <p:oleObj spid="_x0000_s4238" name="" r:id="rId9" imgW="5461000" imgH="914400" progId="Equation.3">
                  <p:embed/>
                </p:oleObj>
              </mc:Choice>
              <mc:Fallback>
                <p:oleObj name="" r:id="rId9" imgW="5461000" imgH="914400" progId="Equation.3">
                  <p:embed/>
                  <p:pic>
                    <p:nvPicPr>
                      <p:cNvPr id="0" name="图片 4237"/>
                      <p:cNvPicPr/>
                      <p:nvPr/>
                    </p:nvPicPr>
                    <p:blipFill>
                      <a:blip r:embed="rId10">
                        <a:clrChange>
                          <a:clrFrom>
                            <a:srgbClr val="000000"/>
                          </a:clrFrom>
                          <a:clrTo>
                            <a:srgbClr val="D60093"/>
                          </a:clrTo>
                        </a:clrChange>
                      </a:blip>
                      <a:stretch>
                        <a:fillRect/>
                      </a:stretch>
                    </p:blipFill>
                    <p:spPr>
                      <a:xfrm>
                        <a:off x="590550" y="5453063"/>
                        <a:ext cx="4137025" cy="693737"/>
                      </a:xfrm>
                      <a:prstGeom prst="rect">
                        <a:avLst/>
                      </a:prstGeom>
                      <a:noFill/>
                      <a:ln w="38100">
                        <a:noFill/>
                        <a:miter/>
                      </a:ln>
                    </p:spPr>
                  </p:pic>
                </p:oleObj>
              </mc:Fallback>
            </mc:AlternateContent>
          </a:graphicData>
        </a:graphic>
      </p:graphicFrame>
      <p:graphicFrame>
        <p:nvGraphicFramePr>
          <p:cNvPr id="463884" name="Object 12"/>
          <p:cNvGraphicFramePr/>
          <p:nvPr/>
        </p:nvGraphicFramePr>
        <p:xfrm>
          <a:off x="4827588" y="4725988"/>
          <a:ext cx="3949700" cy="784225"/>
        </p:xfrm>
        <a:graphic>
          <a:graphicData uri="http://schemas.openxmlformats.org/presentationml/2006/ole">
            <mc:AlternateContent xmlns:mc="http://schemas.openxmlformats.org/markup-compatibility/2006">
              <mc:Choice xmlns:v="urn:schemas-microsoft-com:vml" Requires="v">
                <p:oleObj spid="_x0000_s4241" name="" r:id="rId11" imgW="4673600" imgH="927100" progId="Equation.3">
                  <p:embed/>
                </p:oleObj>
              </mc:Choice>
              <mc:Fallback>
                <p:oleObj name="" r:id="rId11" imgW="4673600" imgH="927100" progId="Equation.3">
                  <p:embed/>
                  <p:pic>
                    <p:nvPicPr>
                      <p:cNvPr id="0" name="图片 4240"/>
                      <p:cNvPicPr/>
                      <p:nvPr/>
                    </p:nvPicPr>
                    <p:blipFill>
                      <a:blip r:embed="rId12">
                        <a:clrChange>
                          <a:clrFrom>
                            <a:srgbClr val="000000"/>
                          </a:clrFrom>
                          <a:clrTo>
                            <a:srgbClr val="D60093"/>
                          </a:clrTo>
                        </a:clrChange>
                      </a:blip>
                      <a:stretch>
                        <a:fillRect/>
                      </a:stretch>
                    </p:blipFill>
                    <p:spPr>
                      <a:xfrm>
                        <a:off x="4827588" y="4725988"/>
                        <a:ext cx="3949700" cy="784225"/>
                      </a:xfrm>
                      <a:prstGeom prst="rect">
                        <a:avLst/>
                      </a:prstGeom>
                      <a:noFill/>
                      <a:ln w="38100">
                        <a:noFill/>
                        <a:miter/>
                      </a:ln>
                    </p:spPr>
                  </p:pic>
                </p:oleObj>
              </mc:Fallback>
            </mc:AlternateContent>
          </a:graphicData>
        </a:graphic>
      </p:graphicFrame>
      <p:graphicFrame>
        <p:nvGraphicFramePr>
          <p:cNvPr id="463885" name="Object 13"/>
          <p:cNvGraphicFramePr/>
          <p:nvPr/>
        </p:nvGraphicFramePr>
        <p:xfrm>
          <a:off x="4979988" y="5564188"/>
          <a:ext cx="3738562" cy="406400"/>
        </p:xfrm>
        <a:graphic>
          <a:graphicData uri="http://schemas.openxmlformats.org/presentationml/2006/ole">
            <mc:AlternateContent xmlns:mc="http://schemas.openxmlformats.org/markup-compatibility/2006">
              <mc:Choice xmlns:v="urn:schemas-microsoft-com:vml" Requires="v">
                <p:oleObj spid="_x0000_s4239" name="" r:id="rId13" imgW="3947795" imgH="431800" progId="Equation.3">
                  <p:embed/>
                </p:oleObj>
              </mc:Choice>
              <mc:Fallback>
                <p:oleObj name="" r:id="rId13" imgW="3947795" imgH="431800" progId="Equation.3">
                  <p:embed/>
                  <p:pic>
                    <p:nvPicPr>
                      <p:cNvPr id="0" name="图片 4238"/>
                      <p:cNvPicPr/>
                      <p:nvPr/>
                    </p:nvPicPr>
                    <p:blipFill>
                      <a:blip r:embed="rId14"/>
                      <a:stretch>
                        <a:fillRect/>
                      </a:stretch>
                    </p:blipFill>
                    <p:spPr>
                      <a:xfrm>
                        <a:off x="4979988" y="5564188"/>
                        <a:ext cx="3738562" cy="406400"/>
                      </a:xfrm>
                      <a:prstGeom prst="rect">
                        <a:avLst/>
                      </a:prstGeom>
                      <a:noFill/>
                      <a:ln w="38100">
                        <a:noFill/>
                        <a:miter/>
                      </a:ln>
                    </p:spPr>
                  </p:pic>
                </p:oleObj>
              </mc:Fallback>
            </mc:AlternateContent>
          </a:graphicData>
        </a:graphic>
      </p:graphicFrame>
      <p:sp>
        <p:nvSpPr>
          <p:cNvPr id="26638" name="Rectangle 14"/>
          <p:cNvSpPr/>
          <p:nvPr/>
        </p:nvSpPr>
        <p:spPr>
          <a:xfrm>
            <a:off x="4914900" y="6140450"/>
            <a:ext cx="2990850" cy="457200"/>
          </a:xfrm>
          <a:prstGeom prst="rect">
            <a:avLst/>
          </a:prstGeom>
          <a:noFill/>
          <a:ln w="9525">
            <a:noFill/>
          </a:ln>
        </p:spPr>
        <p:txBody>
          <a:bodyPr>
            <a:spAutoFit/>
          </a:bodyPr>
          <a:p>
            <a:pPr eaLnBrk="0" hangingPunct="0"/>
            <a:r>
              <a:rPr lang="en-US" altLang="zh-CN" b="1" i="1" dirty="0">
                <a:solidFill>
                  <a:schemeClr val="tx2"/>
                </a:solidFill>
                <a:latin typeface="Times New Roman" panose="02020603050405020304" pitchFamily="18" charset="0"/>
              </a:rPr>
              <a:t>r</a:t>
            </a:r>
            <a:r>
              <a:rPr lang="en-US" altLang="zh-CN" b="1" baseline="-25000" dirty="0">
                <a:solidFill>
                  <a:schemeClr val="tx2"/>
                </a:solidFill>
                <a:latin typeface="Times New Roman" panose="02020603050405020304" pitchFamily="18" charset="0"/>
              </a:rPr>
              <a:t>o</a:t>
            </a:r>
            <a:r>
              <a:rPr lang="en-US" altLang="zh-CN" b="1" i="1" dirty="0">
                <a:solidFill>
                  <a:schemeClr val="tx2"/>
                </a:solidFill>
                <a:latin typeface="Times New Roman" panose="02020603050405020304" pitchFamily="18" charset="0"/>
                <a:sym typeface="Symbol" panose="05050102010706020507" pitchFamily="18" charset="2"/>
              </a:rPr>
              <a:t></a:t>
            </a:r>
            <a:r>
              <a:rPr lang="en-US" altLang="zh-CN" b="1" i="1" dirty="0">
                <a:solidFill>
                  <a:schemeClr val="tx2"/>
                </a:solidFill>
                <a:latin typeface="Times New Roman" panose="02020603050405020304" pitchFamily="18" charset="0"/>
              </a:rPr>
              <a:t> R</a:t>
            </a:r>
            <a:r>
              <a:rPr lang="en-US" altLang="zh-CN" b="1" baseline="-25000" dirty="0">
                <a:solidFill>
                  <a:schemeClr val="tx2"/>
                </a:solidFill>
                <a:latin typeface="Times New Roman" panose="02020603050405020304" pitchFamily="18" charset="0"/>
              </a:rPr>
              <a:t>C</a:t>
            </a:r>
            <a:r>
              <a:rPr lang="en-US" altLang="zh-CN" b="1" dirty="0">
                <a:solidFill>
                  <a:schemeClr val="tx2"/>
                </a:solidFill>
                <a:latin typeface="Times New Roman" panose="02020603050405020304" pitchFamily="18" charset="0"/>
              </a:rPr>
              <a:t>=4k</a:t>
            </a:r>
            <a:r>
              <a:rPr lang="en-US" altLang="zh-CN" b="1" dirty="0">
                <a:solidFill>
                  <a:schemeClr val="tx2"/>
                </a:solidFill>
                <a:latin typeface="Times New Roman" panose="02020603050405020304" pitchFamily="18" charset="0"/>
                <a:sym typeface="Symbol" panose="05050102010706020507" pitchFamily="18" charset="2"/>
              </a:rPr>
              <a:t></a:t>
            </a:r>
            <a:endParaRPr lang="en-US" altLang="zh-CN" b="1" dirty="0">
              <a:solidFill>
                <a:schemeClr val="tx2"/>
              </a:solidFill>
              <a:latin typeface="Times New Roman" panose="02020603050405020304" pitchFamily="18" charset="0"/>
              <a:sym typeface="Symbol" panose="05050102010706020507" pitchFamily="18" charset="2"/>
            </a:endParaRPr>
          </a:p>
        </p:txBody>
      </p:sp>
      <p:grpSp>
        <p:nvGrpSpPr>
          <p:cNvPr id="3" name="Group 15"/>
          <p:cNvGrpSpPr/>
          <p:nvPr/>
        </p:nvGrpSpPr>
        <p:grpSpPr>
          <a:xfrm>
            <a:off x="5364163" y="765175"/>
            <a:ext cx="3589337" cy="2771775"/>
            <a:chOff x="3312" y="660"/>
            <a:chExt cx="2261" cy="1746"/>
          </a:xfrm>
        </p:grpSpPr>
        <p:sp>
          <p:nvSpPr>
            <p:cNvPr id="463888" name="Text Box 16"/>
            <p:cNvSpPr txBox="1"/>
            <p:nvPr/>
          </p:nvSpPr>
          <p:spPr>
            <a:xfrm>
              <a:off x="3396" y="1344"/>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pSp>
          <p:nvGrpSpPr>
            <p:cNvPr id="463889" name="Group 17"/>
            <p:cNvGrpSpPr/>
            <p:nvPr/>
          </p:nvGrpSpPr>
          <p:grpSpPr>
            <a:xfrm>
              <a:off x="4164" y="1023"/>
              <a:ext cx="390" cy="288"/>
              <a:chOff x="3948" y="651"/>
              <a:chExt cx="390" cy="288"/>
            </a:xfrm>
          </p:grpSpPr>
          <p:sp>
            <p:nvSpPr>
              <p:cNvPr id="463890" name="Text Box 18"/>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63891" name="Line 19"/>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63892" name="Text Box 20"/>
            <p:cNvSpPr txBox="1"/>
            <p:nvPr/>
          </p:nvSpPr>
          <p:spPr>
            <a:xfrm>
              <a:off x="3573" y="1478"/>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63893" name="Text Box 21"/>
            <p:cNvSpPr txBox="1"/>
            <p:nvPr/>
          </p:nvSpPr>
          <p:spPr>
            <a:xfrm>
              <a:off x="4467" y="1139"/>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63894" name="Line 22"/>
            <p:cNvSpPr/>
            <p:nvPr/>
          </p:nvSpPr>
          <p:spPr>
            <a:xfrm>
              <a:off x="3960" y="684"/>
              <a:ext cx="0" cy="768"/>
            </a:xfrm>
            <a:prstGeom prst="line">
              <a:avLst/>
            </a:prstGeom>
            <a:ln w="25400" cap="flat" cmpd="sng">
              <a:solidFill>
                <a:schemeClr val="tx1"/>
              </a:solidFill>
              <a:prstDash val="solid"/>
              <a:headEnd type="none" w="med" len="med"/>
              <a:tailEnd type="none" w="sm" len="lg"/>
            </a:ln>
          </p:spPr>
        </p:sp>
        <p:grpSp>
          <p:nvGrpSpPr>
            <p:cNvPr id="463895" name="Group 23"/>
            <p:cNvGrpSpPr/>
            <p:nvPr/>
          </p:nvGrpSpPr>
          <p:grpSpPr>
            <a:xfrm>
              <a:off x="4308" y="1296"/>
              <a:ext cx="240" cy="314"/>
              <a:chOff x="4272" y="1174"/>
              <a:chExt cx="240" cy="314"/>
            </a:xfrm>
          </p:grpSpPr>
          <p:sp>
            <p:nvSpPr>
              <p:cNvPr id="463896" name="Line 24"/>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63897" name="Line 25"/>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63898" name="Line 26"/>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63899" name="Rectangle 27"/>
            <p:cNvSpPr/>
            <p:nvPr/>
          </p:nvSpPr>
          <p:spPr>
            <a:xfrm rot="5400000">
              <a:off x="3844" y="943"/>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3900" name="Line 28"/>
            <p:cNvSpPr/>
            <p:nvPr/>
          </p:nvSpPr>
          <p:spPr>
            <a:xfrm>
              <a:off x="4530" y="1602"/>
              <a:ext cx="0" cy="804"/>
            </a:xfrm>
            <a:prstGeom prst="line">
              <a:avLst/>
            </a:prstGeom>
            <a:ln w="28575" cap="flat" cmpd="sng">
              <a:solidFill>
                <a:schemeClr val="tx1"/>
              </a:solidFill>
              <a:prstDash val="solid"/>
              <a:headEnd type="none" w="med" len="med"/>
              <a:tailEnd type="none" w="sm" len="lg"/>
            </a:ln>
          </p:spPr>
        </p:sp>
        <p:sp>
          <p:nvSpPr>
            <p:cNvPr id="463901" name="Text Box 29"/>
            <p:cNvSpPr txBox="1"/>
            <p:nvPr/>
          </p:nvSpPr>
          <p:spPr>
            <a:xfrm>
              <a:off x="5036" y="732"/>
              <a:ext cx="537"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+V</a:t>
              </a:r>
              <a:r>
                <a:rPr lang="en-US" altLang="zh-CN" b="1" baseline="-25000" dirty="0">
                  <a:solidFill>
                    <a:srgbClr val="D60093"/>
                  </a:solidFill>
                  <a:latin typeface="Times New Roman" panose="02020603050405020304" pitchFamily="18" charset="0"/>
                </a:rPr>
                <a:t>CC</a:t>
              </a:r>
              <a:endParaRPr lang="en-US" altLang="zh-CN" b="1" baseline="-25000" dirty="0">
                <a:solidFill>
                  <a:srgbClr val="D60093"/>
                </a:solidFill>
                <a:latin typeface="Times New Roman" panose="02020603050405020304" pitchFamily="18" charset="0"/>
              </a:endParaRPr>
            </a:p>
          </p:txBody>
        </p:sp>
        <p:sp>
          <p:nvSpPr>
            <p:cNvPr id="463902" name="Text Box 30"/>
            <p:cNvSpPr txBox="1"/>
            <p:nvPr/>
          </p:nvSpPr>
          <p:spPr>
            <a:xfrm>
              <a:off x="3564" y="792"/>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63903" name="Line 31"/>
            <p:cNvSpPr/>
            <p:nvPr/>
          </p:nvSpPr>
          <p:spPr>
            <a:xfrm flipH="1">
              <a:off x="3348" y="1452"/>
              <a:ext cx="960" cy="0"/>
            </a:xfrm>
            <a:prstGeom prst="line">
              <a:avLst/>
            </a:prstGeom>
            <a:ln w="28575" cap="flat" cmpd="sng">
              <a:solidFill>
                <a:schemeClr val="tx1"/>
              </a:solidFill>
              <a:prstDash val="solid"/>
              <a:headEnd type="none" w="med" len="med"/>
              <a:tailEnd type="none" w="med" len="med"/>
            </a:ln>
          </p:spPr>
        </p:sp>
        <p:sp>
          <p:nvSpPr>
            <p:cNvPr id="463904" name="Line 32"/>
            <p:cNvSpPr/>
            <p:nvPr/>
          </p:nvSpPr>
          <p:spPr>
            <a:xfrm flipH="1">
              <a:off x="3348" y="2292"/>
              <a:ext cx="1692" cy="0"/>
            </a:xfrm>
            <a:prstGeom prst="line">
              <a:avLst/>
            </a:prstGeom>
            <a:ln w="28575" cap="flat" cmpd="sng">
              <a:solidFill>
                <a:schemeClr val="tx1"/>
              </a:solidFill>
              <a:prstDash val="solid"/>
              <a:headEnd type="none" w="med" len="med"/>
              <a:tailEnd type="none" w="med" len="med"/>
            </a:ln>
          </p:spPr>
        </p:sp>
        <p:sp>
          <p:nvSpPr>
            <p:cNvPr id="463905" name="Line 33"/>
            <p:cNvSpPr/>
            <p:nvPr/>
          </p:nvSpPr>
          <p:spPr>
            <a:xfrm>
              <a:off x="4440" y="2388"/>
              <a:ext cx="156" cy="0"/>
            </a:xfrm>
            <a:prstGeom prst="line">
              <a:avLst/>
            </a:prstGeom>
            <a:ln w="38100" cap="flat" cmpd="sng">
              <a:solidFill>
                <a:schemeClr val="tx1"/>
              </a:solidFill>
              <a:prstDash val="solid"/>
              <a:headEnd type="none" w="med" len="med"/>
              <a:tailEnd type="none" w="med" len="med"/>
            </a:ln>
          </p:spPr>
        </p:sp>
        <p:sp>
          <p:nvSpPr>
            <p:cNvPr id="463906" name="Oval 34"/>
            <p:cNvSpPr/>
            <p:nvPr/>
          </p:nvSpPr>
          <p:spPr>
            <a:xfrm>
              <a:off x="4500" y="2268"/>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3907" name="Text Box 35"/>
            <p:cNvSpPr txBox="1"/>
            <p:nvPr/>
          </p:nvSpPr>
          <p:spPr>
            <a:xfrm>
              <a:off x="4122" y="720"/>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sp>
          <p:nvSpPr>
            <p:cNvPr id="463908" name="Text Box 36"/>
            <p:cNvSpPr txBox="1"/>
            <p:nvPr/>
          </p:nvSpPr>
          <p:spPr>
            <a:xfrm>
              <a:off x="5130" y="1089"/>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63909" name="Text Box 37"/>
            <p:cNvSpPr txBox="1"/>
            <p:nvPr/>
          </p:nvSpPr>
          <p:spPr>
            <a:xfrm>
              <a:off x="4689" y="757"/>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63910" name="Line 38"/>
            <p:cNvSpPr/>
            <p:nvPr/>
          </p:nvSpPr>
          <p:spPr>
            <a:xfrm>
              <a:off x="4512" y="1104"/>
              <a:ext cx="540" cy="0"/>
            </a:xfrm>
            <a:prstGeom prst="line">
              <a:avLst/>
            </a:prstGeom>
            <a:ln w="28575" cap="flat" cmpd="sng">
              <a:solidFill>
                <a:schemeClr val="tx1"/>
              </a:solidFill>
              <a:prstDash val="solid"/>
              <a:headEnd type="none" w="med" len="med"/>
              <a:tailEnd type="none" w="med" len="med"/>
            </a:ln>
          </p:spPr>
        </p:sp>
        <p:grpSp>
          <p:nvGrpSpPr>
            <p:cNvPr id="463911" name="Group 39"/>
            <p:cNvGrpSpPr/>
            <p:nvPr/>
          </p:nvGrpSpPr>
          <p:grpSpPr>
            <a:xfrm>
              <a:off x="4776" y="996"/>
              <a:ext cx="84" cy="216"/>
              <a:chOff x="528" y="3000"/>
              <a:chExt cx="84" cy="216"/>
            </a:xfrm>
          </p:grpSpPr>
          <p:sp>
            <p:nvSpPr>
              <p:cNvPr id="463912" name="Rectangle 40"/>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63913" name="Group 41"/>
              <p:cNvGrpSpPr/>
              <p:nvPr/>
            </p:nvGrpSpPr>
            <p:grpSpPr>
              <a:xfrm rot="-5400000">
                <a:off x="486" y="3079"/>
                <a:ext cx="180" cy="72"/>
                <a:chOff x="589" y="2261"/>
                <a:chExt cx="142" cy="72"/>
              </a:xfrm>
            </p:grpSpPr>
            <p:sp>
              <p:nvSpPr>
                <p:cNvPr id="463914" name="Line 42"/>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63915" name="Line 43"/>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63916" name="Rectangle 44"/>
            <p:cNvSpPr/>
            <p:nvPr/>
          </p:nvSpPr>
          <p:spPr>
            <a:xfrm>
              <a:off x="4580" y="87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nvGrpSpPr>
            <p:cNvPr id="463917" name="Group 45"/>
            <p:cNvGrpSpPr/>
            <p:nvPr/>
          </p:nvGrpSpPr>
          <p:grpSpPr>
            <a:xfrm>
              <a:off x="3574" y="1090"/>
              <a:ext cx="379" cy="458"/>
              <a:chOff x="706" y="790"/>
              <a:chExt cx="379" cy="458"/>
            </a:xfrm>
          </p:grpSpPr>
          <p:sp>
            <p:nvSpPr>
              <p:cNvPr id="463918" name="Text Box 46"/>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63919" name="Group 47"/>
              <p:cNvGrpSpPr/>
              <p:nvPr/>
            </p:nvGrpSpPr>
            <p:grpSpPr>
              <a:xfrm>
                <a:off x="816" y="1032"/>
                <a:ext cx="84" cy="216"/>
                <a:chOff x="528" y="3000"/>
                <a:chExt cx="84" cy="216"/>
              </a:xfrm>
            </p:grpSpPr>
            <p:sp>
              <p:nvSpPr>
                <p:cNvPr id="463920" name="Rectangle 48"/>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63921" name="Group 49"/>
                <p:cNvGrpSpPr/>
                <p:nvPr/>
              </p:nvGrpSpPr>
              <p:grpSpPr>
                <a:xfrm rot="-5400000">
                  <a:off x="486" y="3079"/>
                  <a:ext cx="180" cy="72"/>
                  <a:chOff x="589" y="2261"/>
                  <a:chExt cx="142" cy="72"/>
                </a:xfrm>
              </p:grpSpPr>
              <p:sp>
                <p:nvSpPr>
                  <p:cNvPr id="463922" name="Line 50"/>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63923" name="Line 51"/>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63924" name="Rectangle 52"/>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63925" name="Group 53"/>
            <p:cNvGrpSpPr/>
            <p:nvPr/>
          </p:nvGrpSpPr>
          <p:grpSpPr>
            <a:xfrm>
              <a:off x="3984" y="1080"/>
              <a:ext cx="276" cy="312"/>
              <a:chOff x="888" y="3288"/>
              <a:chExt cx="276" cy="312"/>
            </a:xfrm>
          </p:grpSpPr>
          <p:sp>
            <p:nvSpPr>
              <p:cNvPr id="463926" name="Line 54"/>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63927" name="Rectangle 55"/>
              <p:cNvSpPr/>
              <p:nvPr/>
            </p:nvSpPr>
            <p:spPr>
              <a:xfrm>
                <a:off x="905" y="3288"/>
                <a:ext cx="254"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63928" name="Line 56"/>
            <p:cNvSpPr/>
            <p:nvPr/>
          </p:nvSpPr>
          <p:spPr>
            <a:xfrm flipH="1">
              <a:off x="3948" y="684"/>
              <a:ext cx="1284" cy="0"/>
            </a:xfrm>
            <a:prstGeom prst="line">
              <a:avLst/>
            </a:prstGeom>
            <a:ln w="28575" cap="flat" cmpd="sng">
              <a:solidFill>
                <a:schemeClr val="tx1"/>
              </a:solidFill>
              <a:prstDash val="solid"/>
              <a:headEnd type="none" w="med" len="med"/>
              <a:tailEnd type="none" w="med" len="med"/>
            </a:ln>
          </p:spPr>
        </p:sp>
        <p:sp>
          <p:nvSpPr>
            <p:cNvPr id="463929" name="Line 57"/>
            <p:cNvSpPr/>
            <p:nvPr/>
          </p:nvSpPr>
          <p:spPr>
            <a:xfrm flipH="1">
              <a:off x="4506" y="702"/>
              <a:ext cx="0" cy="600"/>
            </a:xfrm>
            <a:prstGeom prst="line">
              <a:avLst/>
            </a:prstGeom>
            <a:ln w="25400" cap="flat" cmpd="sng">
              <a:solidFill>
                <a:schemeClr val="tx1"/>
              </a:solidFill>
              <a:prstDash val="solid"/>
              <a:headEnd type="none" w="med" len="med"/>
              <a:tailEnd type="none" w="sm" len="lg"/>
            </a:ln>
          </p:spPr>
        </p:sp>
        <p:sp>
          <p:nvSpPr>
            <p:cNvPr id="463930" name="Rectangle 58"/>
            <p:cNvSpPr/>
            <p:nvPr/>
          </p:nvSpPr>
          <p:spPr>
            <a:xfrm rot="5400000">
              <a:off x="4396" y="84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3931" name="Oval 59"/>
            <p:cNvSpPr/>
            <p:nvPr/>
          </p:nvSpPr>
          <p:spPr>
            <a:xfrm>
              <a:off x="5244" y="660"/>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3932" name="Oval 60"/>
            <p:cNvSpPr/>
            <p:nvPr/>
          </p:nvSpPr>
          <p:spPr>
            <a:xfrm>
              <a:off x="5040" y="1068"/>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3933" name="Oval 61"/>
            <p:cNvSpPr/>
            <p:nvPr/>
          </p:nvSpPr>
          <p:spPr>
            <a:xfrm>
              <a:off x="5028" y="2256"/>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3934" name="Oval 62"/>
            <p:cNvSpPr/>
            <p:nvPr/>
          </p:nvSpPr>
          <p:spPr>
            <a:xfrm>
              <a:off x="3312" y="1416"/>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3935" name="Oval 63"/>
            <p:cNvSpPr/>
            <p:nvPr/>
          </p:nvSpPr>
          <p:spPr>
            <a:xfrm>
              <a:off x="3312" y="2268"/>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63936" name="Group 64"/>
            <p:cNvGrpSpPr/>
            <p:nvPr/>
          </p:nvGrpSpPr>
          <p:grpSpPr>
            <a:xfrm>
              <a:off x="4787" y="1116"/>
              <a:ext cx="337" cy="1188"/>
              <a:chOff x="3923" y="1380"/>
              <a:chExt cx="337" cy="1188"/>
            </a:xfrm>
          </p:grpSpPr>
          <p:sp>
            <p:nvSpPr>
              <p:cNvPr id="463937" name="Line 65"/>
              <p:cNvSpPr/>
              <p:nvPr/>
            </p:nvSpPr>
            <p:spPr>
              <a:xfrm>
                <a:off x="4212" y="1380"/>
                <a:ext cx="0" cy="1188"/>
              </a:xfrm>
              <a:prstGeom prst="line">
                <a:avLst/>
              </a:prstGeom>
              <a:ln w="28575" cap="flat" cmpd="sng">
                <a:solidFill>
                  <a:schemeClr val="tx1"/>
                </a:solidFill>
                <a:prstDash val="solid"/>
                <a:headEnd type="none" w="med" len="med"/>
                <a:tailEnd type="none" w="med" len="med"/>
              </a:ln>
            </p:spPr>
          </p:sp>
          <p:sp>
            <p:nvSpPr>
              <p:cNvPr id="463938" name="Rectangle 66"/>
              <p:cNvSpPr/>
              <p:nvPr/>
            </p:nvSpPr>
            <p:spPr>
              <a:xfrm rot="5400000">
                <a:off x="4096" y="180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3939" name="Rectangle 67"/>
              <p:cNvSpPr/>
              <p:nvPr/>
            </p:nvSpPr>
            <p:spPr>
              <a:xfrm>
                <a:off x="3923" y="1848"/>
                <a:ext cx="329"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L</a:t>
                </a:r>
                <a:endParaRPr lang="en-US" altLang="zh-CN" b="1" baseline="-25000" dirty="0">
                  <a:solidFill>
                    <a:srgbClr val="006600"/>
                  </a:solidFill>
                  <a:latin typeface="Times New Roman" panose="02020603050405020304" pitchFamily="18" charset="0"/>
                </a:endParaRPr>
              </a:p>
            </p:txBody>
          </p:sp>
        </p:grpSp>
      </p:grpSp>
      <p:sp>
        <p:nvSpPr>
          <p:cNvPr id="7" name="页脚占位符 4"/>
          <p:cNvSpPr txBox="1">
            <a:spLocks noGrp="1"/>
          </p:cNvSpPr>
          <p:nvPr>
            <p:custDataLst>
              <p:tags r:id="rId15"/>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629"/>
                                        </p:tgtEl>
                                        <p:attrNameLst>
                                          <p:attrName>style.visibility</p:attrName>
                                        </p:attrNameLst>
                                      </p:cBhvr>
                                      <p:to>
                                        <p:strVal val="visible"/>
                                      </p:to>
                                    </p:set>
                                    <p:animEffect transition="in" filter="wipe(left)">
                                      <p:cBhvr>
                                        <p:cTn id="12" dur="500"/>
                                        <p:tgtEl>
                                          <p:spTgt spid="266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63879"/>
                                        </p:tgtEl>
                                        <p:attrNameLst>
                                          <p:attrName>style.visibility</p:attrName>
                                        </p:attrNameLst>
                                      </p:cBhvr>
                                      <p:to>
                                        <p:strVal val="visible"/>
                                      </p:to>
                                    </p:set>
                                    <p:animEffect transition="in" filter="wipe(left)">
                                      <p:cBhvr>
                                        <p:cTn id="17" dur="500"/>
                                        <p:tgtEl>
                                          <p:spTgt spid="46387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63878"/>
                                        </p:tgtEl>
                                        <p:attrNameLst>
                                          <p:attrName>style.visibility</p:attrName>
                                        </p:attrNameLst>
                                      </p:cBhvr>
                                      <p:to>
                                        <p:strVal val="visible"/>
                                      </p:to>
                                    </p:set>
                                    <p:animEffect transition="in" filter="wipe(left)">
                                      <p:cBhvr>
                                        <p:cTn id="22" dur="500"/>
                                        <p:tgtEl>
                                          <p:spTgt spid="46387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63882"/>
                                        </p:tgtEl>
                                        <p:attrNameLst>
                                          <p:attrName>style.visibility</p:attrName>
                                        </p:attrNameLst>
                                      </p:cBhvr>
                                      <p:to>
                                        <p:strVal val="visible"/>
                                      </p:to>
                                    </p:set>
                                    <p:animEffect transition="in" filter="wipe(left)">
                                      <p:cBhvr>
                                        <p:cTn id="27" dur="500"/>
                                        <p:tgtEl>
                                          <p:spTgt spid="46388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63883"/>
                                        </p:tgtEl>
                                        <p:attrNameLst>
                                          <p:attrName>style.visibility</p:attrName>
                                        </p:attrNameLst>
                                      </p:cBhvr>
                                      <p:to>
                                        <p:strVal val="visible"/>
                                      </p:to>
                                    </p:set>
                                    <p:animEffect transition="in" filter="wipe(left)">
                                      <p:cBhvr>
                                        <p:cTn id="32" dur="500"/>
                                        <p:tgtEl>
                                          <p:spTgt spid="46388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63884"/>
                                        </p:tgtEl>
                                        <p:attrNameLst>
                                          <p:attrName>style.visibility</p:attrName>
                                        </p:attrNameLst>
                                      </p:cBhvr>
                                      <p:to>
                                        <p:strVal val="visible"/>
                                      </p:to>
                                    </p:set>
                                    <p:animEffect transition="in" filter="wipe(left)">
                                      <p:cBhvr>
                                        <p:cTn id="37" dur="500"/>
                                        <p:tgtEl>
                                          <p:spTgt spid="46388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63885"/>
                                        </p:tgtEl>
                                        <p:attrNameLst>
                                          <p:attrName>style.visibility</p:attrName>
                                        </p:attrNameLst>
                                      </p:cBhvr>
                                      <p:to>
                                        <p:strVal val="visible"/>
                                      </p:to>
                                    </p:set>
                                    <p:animEffect transition="in" filter="wipe(left)">
                                      <p:cBhvr>
                                        <p:cTn id="42" dur="500"/>
                                        <p:tgtEl>
                                          <p:spTgt spid="46388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6638">
                                            <p:txEl>
                                              <p:charRg st="0" end="11"/>
                                            </p:txEl>
                                          </p:spTgt>
                                        </p:tgtEl>
                                        <p:attrNameLst>
                                          <p:attrName>style.visibility</p:attrName>
                                        </p:attrNameLst>
                                      </p:cBhvr>
                                      <p:to>
                                        <p:strVal val="visible"/>
                                      </p:to>
                                    </p:set>
                                    <p:animEffect transition="in" filter="wipe(left)">
                                      <p:cBhvr>
                                        <p:cTn id="47" dur="500"/>
                                        <p:tgtEl>
                                          <p:spTgt spid="26638">
                                            <p:txEl>
                                              <p:charRg st="0"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P spid="26638"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184150" y="2636838"/>
            <a:ext cx="8709025" cy="3505200"/>
            <a:chOff x="0" y="1476"/>
            <a:chExt cx="5486" cy="2208"/>
          </a:xfrm>
        </p:grpSpPr>
        <p:sp>
          <p:nvSpPr>
            <p:cNvPr id="464899" name="Line 3"/>
            <p:cNvSpPr/>
            <p:nvPr/>
          </p:nvSpPr>
          <p:spPr>
            <a:xfrm>
              <a:off x="1061" y="1946"/>
              <a:ext cx="1392" cy="864"/>
            </a:xfrm>
            <a:prstGeom prst="line">
              <a:avLst/>
            </a:prstGeom>
            <a:ln w="38100" cap="flat" cmpd="sng">
              <a:solidFill>
                <a:srgbClr val="0000FF"/>
              </a:solidFill>
              <a:prstDash val="solid"/>
              <a:headEnd type="none" w="med" len="med"/>
              <a:tailEnd type="none" w="med" len="med"/>
            </a:ln>
          </p:spPr>
        </p:sp>
        <p:sp>
          <p:nvSpPr>
            <p:cNvPr id="464900" name="Line 4"/>
            <p:cNvSpPr/>
            <p:nvPr/>
          </p:nvSpPr>
          <p:spPr>
            <a:xfrm flipH="1">
              <a:off x="4932" y="2855"/>
              <a:ext cx="171" cy="50"/>
            </a:xfrm>
            <a:prstGeom prst="line">
              <a:avLst/>
            </a:prstGeom>
            <a:ln w="28575">
              <a:noFill/>
            </a:ln>
          </p:spPr>
        </p:sp>
        <p:sp>
          <p:nvSpPr>
            <p:cNvPr id="464901" name="Line 5"/>
            <p:cNvSpPr/>
            <p:nvPr/>
          </p:nvSpPr>
          <p:spPr>
            <a:xfrm flipH="1" flipV="1">
              <a:off x="4930" y="2807"/>
              <a:ext cx="173" cy="48"/>
            </a:xfrm>
            <a:prstGeom prst="line">
              <a:avLst/>
            </a:prstGeom>
            <a:ln w="28575">
              <a:noFill/>
            </a:ln>
          </p:spPr>
        </p:sp>
        <p:sp>
          <p:nvSpPr>
            <p:cNvPr id="464902" name="Line 6"/>
            <p:cNvSpPr/>
            <p:nvPr/>
          </p:nvSpPr>
          <p:spPr>
            <a:xfrm>
              <a:off x="4113" y="2855"/>
              <a:ext cx="990" cy="1"/>
            </a:xfrm>
            <a:prstGeom prst="line">
              <a:avLst/>
            </a:prstGeom>
            <a:ln w="19050" cap="flat" cmpd="sng">
              <a:solidFill>
                <a:srgbClr val="000000"/>
              </a:solidFill>
              <a:prstDash val="solid"/>
              <a:headEnd type="none" w="med" len="med"/>
              <a:tailEnd type="triangle" w="sm" len="lg"/>
            </a:ln>
          </p:spPr>
        </p:sp>
        <p:sp>
          <p:nvSpPr>
            <p:cNvPr id="464903" name="Line 7"/>
            <p:cNvSpPr/>
            <p:nvPr/>
          </p:nvSpPr>
          <p:spPr>
            <a:xfrm flipV="1">
              <a:off x="4113" y="1858"/>
              <a:ext cx="1" cy="997"/>
            </a:xfrm>
            <a:prstGeom prst="line">
              <a:avLst/>
            </a:prstGeom>
            <a:ln w="19050" cap="flat" cmpd="sng">
              <a:solidFill>
                <a:srgbClr val="000000"/>
              </a:solidFill>
              <a:prstDash val="solid"/>
              <a:headEnd type="none" w="med" len="med"/>
              <a:tailEnd type="triangle" w="sm" len="lg"/>
            </a:ln>
          </p:spPr>
        </p:sp>
        <p:sp>
          <p:nvSpPr>
            <p:cNvPr id="464904" name="Rectangle 8"/>
            <p:cNvSpPr/>
            <p:nvPr/>
          </p:nvSpPr>
          <p:spPr>
            <a:xfrm>
              <a:off x="4901" y="2570"/>
              <a:ext cx="469" cy="230"/>
            </a:xfrm>
            <a:prstGeom prst="rect">
              <a:avLst/>
            </a:prstGeom>
            <a:noFill/>
            <a:ln w="28575">
              <a:noFill/>
            </a:ln>
          </p:spPr>
          <p:txBody>
            <a:bodyPr wrap="none" lIns="0" tIns="0" rIns="0" bIns="0">
              <a:spAutoFit/>
            </a:bodyPr>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BE</a:t>
              </a:r>
              <a:r>
                <a:rPr lang="en-US" altLang="zh-CN" b="1" dirty="0">
                  <a:solidFill>
                    <a:srgbClr val="000000"/>
                  </a:solidFill>
                  <a:latin typeface="Times New Roman" panose="02020603050405020304" pitchFamily="18" charset="0"/>
                </a:rPr>
                <a:t>/V</a:t>
              </a:r>
              <a:endParaRPr lang="en-US" altLang="zh-CN" b="1" i="1" baseline="-25000" dirty="0">
                <a:solidFill>
                  <a:srgbClr val="000000"/>
                </a:solidFill>
                <a:latin typeface="Times New Roman" panose="02020603050405020304" pitchFamily="18" charset="0"/>
              </a:endParaRPr>
            </a:p>
          </p:txBody>
        </p:sp>
        <p:sp>
          <p:nvSpPr>
            <p:cNvPr id="464905" name="Arc 9"/>
            <p:cNvSpPr/>
            <p:nvPr/>
          </p:nvSpPr>
          <p:spPr>
            <a:xfrm>
              <a:off x="4270" y="1920"/>
              <a:ext cx="342" cy="937"/>
            </a:xfrm>
            <a:custGeom>
              <a:avLst/>
              <a:gdLst>
                <a:gd name="txL" fmla="*/ 0 w 21600"/>
                <a:gd name="txT" fmla="*/ 0 h 21600"/>
                <a:gd name="txR" fmla="*/ 21600 w 21600"/>
                <a:gd name="txB" fmla="*/ 21600 h 21600"/>
              </a:gdLst>
              <a:ahLst/>
              <a:cxnLst>
                <a:cxn ang="0">
                  <a:pos x="342" y="0"/>
                </a:cxn>
                <a:cxn ang="0">
                  <a:pos x="0" y="937"/>
                </a:cxn>
                <a:cxn ang="0">
                  <a:pos x="0" y="0"/>
                </a:cxn>
              </a:cxnLst>
              <a:rect l="txL" t="txT" r="txR" b="txB"/>
              <a:pathLst>
                <a:path w="21600" h="21600" fill="none">
                  <a:moveTo>
                    <a:pt x="21600" y="0"/>
                  </a:moveTo>
                  <a:cubicBezTo>
                    <a:pt x="21600" y="11929"/>
                    <a:pt x="11929" y="21599"/>
                    <a:pt x="0" y="21600"/>
                  </a:cubicBezTo>
                </a:path>
                <a:path w="21600" h="21600" stroke="0">
                  <a:moveTo>
                    <a:pt x="21600" y="0"/>
                  </a:moveTo>
                  <a:cubicBezTo>
                    <a:pt x="21600" y="11929"/>
                    <a:pt x="11929" y="21599"/>
                    <a:pt x="0" y="21600"/>
                  </a:cubicBezTo>
                  <a:lnTo>
                    <a:pt x="0" y="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4906" name="Rectangle 10"/>
            <p:cNvSpPr/>
            <p:nvPr/>
          </p:nvSpPr>
          <p:spPr>
            <a:xfrm>
              <a:off x="4037" y="1620"/>
              <a:ext cx="441" cy="230"/>
            </a:xfrm>
            <a:prstGeom prst="rect">
              <a:avLst/>
            </a:prstGeom>
            <a:noFill/>
            <a:ln w="28575">
              <a:noFill/>
            </a:ln>
          </p:spPr>
          <p:txBody>
            <a:bodyPr wrap="none" lIns="0" tIns="0" rIns="0" bIns="0">
              <a:spAutoFit/>
            </a:bodyPr>
            <a:p>
              <a:r>
                <a:rPr lang="en-US" altLang="zh-CN" b="1" i="1" dirty="0">
                  <a:solidFill>
                    <a:srgbClr val="000000"/>
                  </a:solidFill>
                  <a:latin typeface="Times New Roman" panose="02020603050405020304" pitchFamily="18" charset="0"/>
                </a:rPr>
                <a:t>i</a:t>
              </a:r>
              <a:r>
                <a:rPr lang="en-US" altLang="zh-CN" b="1" baseline="-25000" dirty="0">
                  <a:solidFill>
                    <a:srgbClr val="000000"/>
                  </a:solidFill>
                  <a:latin typeface="Times New Roman" panose="02020603050405020304" pitchFamily="18" charset="0"/>
                </a:rPr>
                <a:t>B</a:t>
              </a:r>
              <a:r>
                <a:rPr lang="en-US" altLang="zh-CN" b="1" dirty="0">
                  <a:solidFill>
                    <a:srgbClr val="000000"/>
                  </a:solidFill>
                  <a:latin typeface="Times New Roman" panose="02020603050405020304" pitchFamily="18" charset="0"/>
                </a:rPr>
                <a:t>/</a:t>
              </a:r>
              <a:r>
                <a:rPr lang="en-US" altLang="zh-CN" b="1" dirty="0">
                  <a:solidFill>
                    <a:srgbClr val="000000"/>
                  </a:solidFill>
                  <a:latin typeface="Times New Roman" panose="02020603050405020304" pitchFamily="18" charset="0"/>
                  <a:sym typeface="Symbol" panose="05050102010706020507" pitchFamily="18" charset="2"/>
                </a:rPr>
                <a:t></a:t>
              </a:r>
              <a:r>
                <a:rPr lang="en-US" altLang="zh-CN" b="1" dirty="0">
                  <a:solidFill>
                    <a:srgbClr val="000000"/>
                  </a:solidFill>
                  <a:latin typeface="Times New Roman" panose="02020603050405020304" pitchFamily="18" charset="0"/>
                </a:rPr>
                <a:t>A</a:t>
              </a:r>
              <a:endParaRPr lang="en-US" altLang="zh-CN" b="1" baseline="-25000" dirty="0">
                <a:solidFill>
                  <a:srgbClr val="000000"/>
                </a:solidFill>
                <a:latin typeface="Times New Roman" panose="02020603050405020304" pitchFamily="18" charset="0"/>
              </a:endParaRPr>
            </a:p>
          </p:txBody>
        </p:sp>
        <p:sp>
          <p:nvSpPr>
            <p:cNvPr id="464907" name="Text Box 11"/>
            <p:cNvSpPr txBox="1"/>
            <p:nvPr/>
          </p:nvSpPr>
          <p:spPr>
            <a:xfrm>
              <a:off x="4421" y="2810"/>
              <a:ext cx="495" cy="250"/>
            </a:xfrm>
            <a:prstGeom prst="rect">
              <a:avLst/>
            </a:prstGeom>
            <a:noFill/>
            <a:ln w="9525">
              <a:noFill/>
            </a:ln>
          </p:spPr>
          <p:txBody>
            <a:bodyPr>
              <a:spAutoFit/>
            </a:bodyPr>
            <a:p>
              <a:r>
                <a:rPr lang="en-US" altLang="zh-CN" sz="2000" b="1" dirty="0">
                  <a:solidFill>
                    <a:srgbClr val="FF3300"/>
                  </a:solidFill>
                  <a:latin typeface="Times New Roman" panose="02020603050405020304" pitchFamily="18" charset="0"/>
                </a:rPr>
                <a:t>0.7 V</a:t>
              </a:r>
              <a:endParaRPr lang="en-US" altLang="zh-CN" sz="2000" b="1" dirty="0">
                <a:solidFill>
                  <a:srgbClr val="FF3300"/>
                </a:solidFill>
                <a:latin typeface="Times New Roman" panose="02020603050405020304" pitchFamily="18" charset="0"/>
              </a:endParaRPr>
            </a:p>
          </p:txBody>
        </p:sp>
        <p:sp>
          <p:nvSpPr>
            <p:cNvPr id="464908" name="Line 12"/>
            <p:cNvSpPr/>
            <p:nvPr/>
          </p:nvSpPr>
          <p:spPr>
            <a:xfrm flipV="1">
              <a:off x="4565" y="2388"/>
              <a:ext cx="0" cy="576"/>
            </a:xfrm>
            <a:prstGeom prst="line">
              <a:avLst/>
            </a:prstGeom>
            <a:ln w="28575" cap="flat" cmpd="sng">
              <a:solidFill>
                <a:srgbClr val="339933"/>
              </a:solidFill>
              <a:prstDash val="dash"/>
              <a:headEnd type="none" w="med" len="med"/>
              <a:tailEnd type="none" w="med" len="med"/>
            </a:ln>
          </p:spPr>
        </p:sp>
        <p:sp>
          <p:nvSpPr>
            <p:cNvPr id="464909" name="Line 13"/>
            <p:cNvSpPr/>
            <p:nvPr/>
          </p:nvSpPr>
          <p:spPr>
            <a:xfrm flipH="1">
              <a:off x="4133" y="2388"/>
              <a:ext cx="432" cy="0"/>
            </a:xfrm>
            <a:prstGeom prst="line">
              <a:avLst/>
            </a:prstGeom>
            <a:ln w="28575" cap="flat" cmpd="sng">
              <a:solidFill>
                <a:srgbClr val="339933"/>
              </a:solidFill>
              <a:prstDash val="dash"/>
              <a:headEnd type="none" w="med" len="med"/>
              <a:tailEnd type="none" w="med" len="med"/>
            </a:ln>
          </p:spPr>
        </p:sp>
        <p:sp>
          <p:nvSpPr>
            <p:cNvPr id="464910" name="Text Box 14"/>
            <p:cNvSpPr txBox="1"/>
            <p:nvPr/>
          </p:nvSpPr>
          <p:spPr>
            <a:xfrm>
              <a:off x="3845" y="2244"/>
              <a:ext cx="308" cy="288"/>
            </a:xfrm>
            <a:prstGeom prst="rect">
              <a:avLst/>
            </a:prstGeom>
            <a:noFill/>
            <a:ln w="9525">
              <a:noFill/>
            </a:ln>
          </p:spPr>
          <p:txBody>
            <a:bodyPr wrap="none">
              <a:spAutoFit/>
            </a:bodyPr>
            <a:p>
              <a:r>
                <a:rPr lang="en-US" altLang="zh-CN" b="1" dirty="0">
                  <a:solidFill>
                    <a:srgbClr val="FF3300"/>
                  </a:solidFill>
                  <a:latin typeface="Times New Roman" panose="02020603050405020304" pitchFamily="18" charset="0"/>
                </a:rPr>
                <a:t>30</a:t>
              </a:r>
              <a:endParaRPr lang="en-US" altLang="zh-CN" b="1" dirty="0">
                <a:solidFill>
                  <a:srgbClr val="FF3300"/>
                </a:solidFill>
                <a:latin typeface="Times New Roman" panose="02020603050405020304" pitchFamily="18" charset="0"/>
              </a:endParaRPr>
            </a:p>
          </p:txBody>
        </p:sp>
        <p:sp>
          <p:nvSpPr>
            <p:cNvPr id="464911" name="Oval 15"/>
            <p:cNvSpPr/>
            <p:nvPr/>
          </p:nvSpPr>
          <p:spPr>
            <a:xfrm>
              <a:off x="4531" y="2378"/>
              <a:ext cx="57" cy="57"/>
            </a:xfrm>
            <a:prstGeom prst="ellipse">
              <a:avLst/>
            </a:prstGeom>
            <a:solidFill>
              <a:srgbClr val="FF0000"/>
            </a:solidFill>
            <a:ln w="9525" cap="flat" cmpd="sng">
              <a:solidFill>
                <a:srgbClr val="FF33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4912" name="Rectangle 16"/>
            <p:cNvSpPr/>
            <p:nvPr/>
          </p:nvSpPr>
          <p:spPr>
            <a:xfrm>
              <a:off x="4661" y="2292"/>
              <a:ext cx="240" cy="230"/>
            </a:xfrm>
            <a:prstGeom prst="rect">
              <a:avLst/>
            </a:prstGeom>
            <a:noFill/>
            <a:ln w="28575">
              <a:noFill/>
            </a:ln>
          </p:spPr>
          <p:txBody>
            <a:bodyPr lIns="0" tIns="0" rIns="0" bIns="0">
              <a:spAutoFit/>
            </a:bodyPr>
            <a:p>
              <a:r>
                <a:rPr lang="en-US" altLang="zh-CN" b="1" i="1" dirty="0">
                  <a:solidFill>
                    <a:srgbClr val="339933"/>
                  </a:solidFill>
                  <a:latin typeface="Times New Roman" panose="02020603050405020304" pitchFamily="18" charset="0"/>
                </a:rPr>
                <a:t>Q</a:t>
              </a:r>
              <a:endParaRPr lang="en-US" altLang="zh-CN" b="1" i="1" dirty="0">
                <a:solidFill>
                  <a:srgbClr val="339933"/>
                </a:solidFill>
                <a:latin typeface="Times New Roman" panose="02020603050405020304" pitchFamily="18" charset="0"/>
              </a:endParaRPr>
            </a:p>
          </p:txBody>
        </p:sp>
        <p:sp>
          <p:nvSpPr>
            <p:cNvPr id="464913" name="Rectangle 17"/>
            <p:cNvSpPr/>
            <p:nvPr/>
          </p:nvSpPr>
          <p:spPr>
            <a:xfrm>
              <a:off x="4661" y="3242"/>
              <a:ext cx="143" cy="230"/>
            </a:xfrm>
            <a:prstGeom prst="rect">
              <a:avLst/>
            </a:prstGeom>
            <a:noFill/>
            <a:ln w="28575">
              <a:noFill/>
            </a:ln>
          </p:spPr>
          <p:txBody>
            <a:bodyPr wrap="none" lIns="0" tIns="0" rIns="0" bIns="0">
              <a:spAutoFit/>
            </a:bodyPr>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i</a:t>
              </a:r>
              <a:endParaRPr lang="en-US" altLang="zh-CN" b="1" baseline="-25000" dirty="0">
                <a:solidFill>
                  <a:srgbClr val="000000"/>
                </a:solidFill>
                <a:latin typeface="Times New Roman" panose="02020603050405020304" pitchFamily="18" charset="0"/>
              </a:endParaRPr>
            </a:p>
          </p:txBody>
        </p:sp>
        <p:grpSp>
          <p:nvGrpSpPr>
            <p:cNvPr id="464914" name="Group 18"/>
            <p:cNvGrpSpPr/>
            <p:nvPr/>
          </p:nvGrpSpPr>
          <p:grpSpPr>
            <a:xfrm>
              <a:off x="4133" y="3146"/>
              <a:ext cx="1353" cy="528"/>
              <a:chOff x="4272" y="3648"/>
              <a:chExt cx="1353" cy="528"/>
            </a:xfrm>
          </p:grpSpPr>
          <p:sp>
            <p:nvSpPr>
              <p:cNvPr id="464915" name="Line 19"/>
              <p:cNvSpPr/>
              <p:nvPr/>
            </p:nvSpPr>
            <p:spPr>
              <a:xfrm>
                <a:off x="4272" y="3658"/>
                <a:ext cx="1056" cy="0"/>
              </a:xfrm>
              <a:prstGeom prst="line">
                <a:avLst/>
              </a:prstGeom>
              <a:ln w="19050" cap="flat" cmpd="sng">
                <a:solidFill>
                  <a:srgbClr val="000000"/>
                </a:solidFill>
                <a:prstDash val="solid"/>
                <a:headEnd type="none" w="med" len="med"/>
                <a:tailEnd type="triangle" w="sm" len="lg"/>
              </a:ln>
            </p:spPr>
          </p:sp>
          <p:sp>
            <p:nvSpPr>
              <p:cNvPr id="464916" name="Rectangle 20"/>
              <p:cNvSpPr/>
              <p:nvPr/>
            </p:nvSpPr>
            <p:spPr>
              <a:xfrm>
                <a:off x="4320" y="3994"/>
                <a:ext cx="76" cy="182"/>
              </a:xfrm>
              <a:prstGeom prst="rect">
                <a:avLst/>
              </a:prstGeom>
              <a:noFill/>
              <a:ln w="28575">
                <a:noFill/>
              </a:ln>
            </p:spPr>
            <p:txBody>
              <a:bodyPr wrap="none" lIns="0" tIns="0" rIns="0" bIns="0">
                <a:spAutoFit/>
              </a:bodyPr>
              <a:p>
                <a:r>
                  <a:rPr lang="en-US" altLang="zh-CN" sz="1900" b="1" i="1" dirty="0">
                    <a:solidFill>
                      <a:srgbClr val="000000"/>
                    </a:solidFill>
                    <a:latin typeface="宋体" panose="02010600030101010101" pitchFamily="2" charset="-122"/>
                  </a:rPr>
                  <a:t>t</a:t>
                </a:r>
                <a:endParaRPr lang="en-US" altLang="zh-CN" b="1" dirty="0">
                  <a:latin typeface="Times New Roman" panose="02020603050405020304" pitchFamily="18" charset="0"/>
                </a:endParaRPr>
              </a:p>
            </p:txBody>
          </p:sp>
          <p:sp>
            <p:nvSpPr>
              <p:cNvPr id="464917" name="Line 21"/>
              <p:cNvSpPr/>
              <p:nvPr/>
            </p:nvSpPr>
            <p:spPr>
              <a:xfrm>
                <a:off x="4272" y="3658"/>
                <a:ext cx="1" cy="452"/>
              </a:xfrm>
              <a:prstGeom prst="line">
                <a:avLst/>
              </a:prstGeom>
              <a:ln w="19050" cap="flat" cmpd="sng">
                <a:solidFill>
                  <a:srgbClr val="000000"/>
                </a:solidFill>
                <a:prstDash val="solid"/>
                <a:headEnd type="none" w="med" len="med"/>
                <a:tailEnd type="triangle" w="sm" len="lg"/>
              </a:ln>
            </p:spPr>
          </p:sp>
          <p:sp>
            <p:nvSpPr>
              <p:cNvPr id="464918" name="Rectangle 22"/>
              <p:cNvSpPr/>
              <p:nvPr/>
            </p:nvSpPr>
            <p:spPr>
              <a:xfrm>
                <a:off x="5040" y="3648"/>
                <a:ext cx="585" cy="288"/>
              </a:xfrm>
              <a:prstGeom prst="rect">
                <a:avLst/>
              </a:prstGeom>
              <a:noFill/>
              <a:ln w="9525">
                <a:noFill/>
              </a:ln>
            </p:spPr>
            <p:txBody>
              <a:bodyPr wrap="none">
                <a:spAutoFit/>
              </a:bodyPr>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BE</a:t>
                </a:r>
                <a:r>
                  <a:rPr lang="en-US" altLang="zh-CN" b="1" dirty="0">
                    <a:solidFill>
                      <a:srgbClr val="000000"/>
                    </a:solidFill>
                    <a:latin typeface="Times New Roman" panose="02020603050405020304" pitchFamily="18" charset="0"/>
                  </a:rPr>
                  <a:t>/V</a:t>
                </a:r>
                <a:endParaRPr lang="en-US" altLang="zh-CN" b="1" dirty="0">
                  <a:solidFill>
                    <a:srgbClr val="000000"/>
                  </a:solidFill>
                  <a:latin typeface="Times New Roman" panose="02020603050405020304" pitchFamily="18" charset="0"/>
                </a:endParaRPr>
              </a:p>
            </p:txBody>
          </p:sp>
        </p:grpSp>
        <p:sp>
          <p:nvSpPr>
            <p:cNvPr id="464919" name="Line 23"/>
            <p:cNvSpPr/>
            <p:nvPr/>
          </p:nvSpPr>
          <p:spPr>
            <a:xfrm flipV="1">
              <a:off x="4565" y="2868"/>
              <a:ext cx="0" cy="816"/>
            </a:xfrm>
            <a:prstGeom prst="line">
              <a:avLst/>
            </a:prstGeom>
            <a:ln w="28575" cap="flat" cmpd="sng">
              <a:solidFill>
                <a:srgbClr val="339933"/>
              </a:solidFill>
              <a:prstDash val="dash"/>
              <a:headEnd type="none" w="med" len="med"/>
              <a:tailEnd type="none" w="med" len="med"/>
            </a:ln>
          </p:spPr>
        </p:sp>
        <p:sp>
          <p:nvSpPr>
            <p:cNvPr id="464920" name="Line 24"/>
            <p:cNvSpPr/>
            <p:nvPr/>
          </p:nvSpPr>
          <p:spPr>
            <a:xfrm flipV="1">
              <a:off x="4613" y="2244"/>
              <a:ext cx="0" cy="1008"/>
            </a:xfrm>
            <a:prstGeom prst="line">
              <a:avLst/>
            </a:prstGeom>
            <a:ln w="19050" cap="flat" cmpd="sng">
              <a:solidFill>
                <a:srgbClr val="0066FF"/>
              </a:solidFill>
              <a:prstDash val="dash"/>
              <a:headEnd type="none" w="med" len="med"/>
              <a:tailEnd type="none" w="med" len="med"/>
            </a:ln>
          </p:spPr>
        </p:sp>
        <p:sp>
          <p:nvSpPr>
            <p:cNvPr id="464921" name="Line 25"/>
            <p:cNvSpPr/>
            <p:nvPr/>
          </p:nvSpPr>
          <p:spPr>
            <a:xfrm flipH="1" flipV="1">
              <a:off x="4517" y="2532"/>
              <a:ext cx="6" cy="944"/>
            </a:xfrm>
            <a:prstGeom prst="line">
              <a:avLst/>
            </a:prstGeom>
            <a:ln w="19050" cap="flat" cmpd="sng">
              <a:solidFill>
                <a:srgbClr val="0066FF"/>
              </a:solidFill>
              <a:prstDash val="dash"/>
              <a:headEnd type="none" w="med" len="med"/>
              <a:tailEnd type="none" w="med" len="med"/>
            </a:ln>
          </p:spPr>
        </p:sp>
        <p:grpSp>
          <p:nvGrpSpPr>
            <p:cNvPr id="464922" name="Group 26"/>
            <p:cNvGrpSpPr/>
            <p:nvPr/>
          </p:nvGrpSpPr>
          <p:grpSpPr>
            <a:xfrm rot="5400000">
              <a:off x="4378" y="3294"/>
              <a:ext cx="374" cy="97"/>
              <a:chOff x="144" y="2256"/>
              <a:chExt cx="374" cy="144"/>
            </a:xfrm>
          </p:grpSpPr>
          <p:sp>
            <p:nvSpPr>
              <p:cNvPr id="464923" name="Freeform 27"/>
              <p:cNvSpPr/>
              <p:nvPr/>
            </p:nvSpPr>
            <p:spPr>
              <a:xfrm rot="-4911561">
                <a:off x="192" y="2208"/>
                <a:ext cx="96" cy="192"/>
              </a:xfrm>
              <a:custGeom>
                <a:avLst/>
                <a:gdLst>
                  <a:gd name="txL" fmla="*/ 0 w 152"/>
                  <a:gd name="txT" fmla="*/ 0 h 336"/>
                  <a:gd name="txR" fmla="*/ 152 w 152"/>
                  <a:gd name="txB" fmla="*/ 336 h 336"/>
                </a:gdLst>
                <a:ahLst/>
                <a:cxnLst>
                  <a:cxn ang="0">
                    <a:pos x="0" y="0"/>
                  </a:cxn>
                  <a:cxn ang="0">
                    <a:pos x="144" y="144"/>
                  </a:cxn>
                  <a:cxn ang="0">
                    <a:pos x="48" y="336"/>
                  </a:cxn>
                </a:cxnLst>
                <a:rect l="txL" t="txT" r="txR" b="txB"/>
                <a:pathLst>
                  <a:path w="152" h="336">
                    <a:moveTo>
                      <a:pt x="0" y="0"/>
                    </a:moveTo>
                    <a:cubicBezTo>
                      <a:pt x="68" y="44"/>
                      <a:pt x="136" y="88"/>
                      <a:pt x="144" y="144"/>
                    </a:cubicBezTo>
                    <a:cubicBezTo>
                      <a:pt x="152" y="200"/>
                      <a:pt x="64" y="304"/>
                      <a:pt x="48" y="336"/>
                    </a:cubicBezTo>
                  </a:path>
                </a:pathLst>
              </a:custGeom>
              <a:no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4924" name="Freeform 28"/>
              <p:cNvSpPr/>
              <p:nvPr/>
            </p:nvSpPr>
            <p:spPr>
              <a:xfrm rot="4911561" flipV="1">
                <a:off x="374" y="2256"/>
                <a:ext cx="96" cy="192"/>
              </a:xfrm>
              <a:custGeom>
                <a:avLst/>
                <a:gdLst>
                  <a:gd name="txL" fmla="*/ 0 w 152"/>
                  <a:gd name="txT" fmla="*/ 0 h 336"/>
                  <a:gd name="txR" fmla="*/ 152 w 152"/>
                  <a:gd name="txB" fmla="*/ 336 h 336"/>
                </a:gdLst>
                <a:ahLst/>
                <a:cxnLst>
                  <a:cxn ang="0">
                    <a:pos x="0" y="0"/>
                  </a:cxn>
                  <a:cxn ang="0">
                    <a:pos x="144" y="144"/>
                  </a:cxn>
                  <a:cxn ang="0">
                    <a:pos x="48" y="336"/>
                  </a:cxn>
                </a:cxnLst>
                <a:rect l="txL" t="txT" r="txR" b="txB"/>
                <a:pathLst>
                  <a:path w="152" h="336">
                    <a:moveTo>
                      <a:pt x="0" y="0"/>
                    </a:moveTo>
                    <a:cubicBezTo>
                      <a:pt x="68" y="44"/>
                      <a:pt x="136" y="88"/>
                      <a:pt x="144" y="144"/>
                    </a:cubicBezTo>
                    <a:cubicBezTo>
                      <a:pt x="152" y="200"/>
                      <a:pt x="64" y="304"/>
                      <a:pt x="48" y="336"/>
                    </a:cubicBezTo>
                  </a:path>
                </a:pathLst>
              </a:custGeom>
              <a:no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grpSp>
          <p:nvGrpSpPr>
            <p:cNvPr id="464925" name="Group 29"/>
            <p:cNvGrpSpPr/>
            <p:nvPr/>
          </p:nvGrpSpPr>
          <p:grpSpPr>
            <a:xfrm>
              <a:off x="3221" y="1620"/>
              <a:ext cx="629" cy="1382"/>
              <a:chOff x="3120" y="2256"/>
              <a:chExt cx="629" cy="1382"/>
            </a:xfrm>
          </p:grpSpPr>
          <p:sp>
            <p:nvSpPr>
              <p:cNvPr id="464926" name="Line 30"/>
              <p:cNvSpPr/>
              <p:nvPr/>
            </p:nvSpPr>
            <p:spPr>
              <a:xfrm>
                <a:off x="3230" y="3468"/>
                <a:ext cx="460" cy="1"/>
              </a:xfrm>
              <a:prstGeom prst="line">
                <a:avLst/>
              </a:prstGeom>
              <a:ln w="19050" cap="flat" cmpd="sng">
                <a:solidFill>
                  <a:srgbClr val="000000"/>
                </a:solidFill>
                <a:prstDash val="solid"/>
                <a:headEnd type="none" w="med" len="med"/>
                <a:tailEnd type="triangle" w="sm" len="lg"/>
              </a:ln>
            </p:spPr>
          </p:sp>
          <p:sp>
            <p:nvSpPr>
              <p:cNvPr id="464927" name="Line 31"/>
              <p:cNvSpPr/>
              <p:nvPr/>
            </p:nvSpPr>
            <p:spPr>
              <a:xfrm flipV="1">
                <a:off x="3229" y="2482"/>
                <a:ext cx="1" cy="997"/>
              </a:xfrm>
              <a:prstGeom prst="line">
                <a:avLst/>
              </a:prstGeom>
              <a:ln w="19050" cap="flat" cmpd="sng">
                <a:solidFill>
                  <a:srgbClr val="000000"/>
                </a:solidFill>
                <a:prstDash val="solid"/>
                <a:headEnd type="none" w="med" len="med"/>
                <a:tailEnd type="triangle" w="sm" len="lg"/>
              </a:ln>
            </p:spPr>
          </p:sp>
          <p:sp>
            <p:nvSpPr>
              <p:cNvPr id="464928" name="Rectangle 32"/>
              <p:cNvSpPr/>
              <p:nvPr/>
            </p:nvSpPr>
            <p:spPr>
              <a:xfrm>
                <a:off x="3696" y="3408"/>
                <a:ext cx="53" cy="230"/>
              </a:xfrm>
              <a:prstGeom prst="rect">
                <a:avLst/>
              </a:prstGeom>
              <a:noFill/>
              <a:ln w="19050">
                <a:noFill/>
              </a:ln>
            </p:spPr>
            <p:txBody>
              <a:bodyPr wrap="none" lIns="0" tIns="0" rIns="0" bIns="0">
                <a:spAutoFit/>
              </a:bodyPr>
              <a:p>
                <a:r>
                  <a:rPr lang="en-US" altLang="zh-CN" b="1" i="1" dirty="0">
                    <a:solidFill>
                      <a:srgbClr val="000000"/>
                    </a:solidFill>
                    <a:latin typeface="Times New Roman" panose="02020603050405020304" pitchFamily="18" charset="0"/>
                  </a:rPr>
                  <a:t>t</a:t>
                </a:r>
                <a:endParaRPr lang="en-US" altLang="zh-CN" b="1" dirty="0">
                  <a:latin typeface="Times New Roman" panose="02020603050405020304" pitchFamily="18" charset="0"/>
                </a:endParaRPr>
              </a:p>
            </p:txBody>
          </p:sp>
          <p:sp>
            <p:nvSpPr>
              <p:cNvPr id="464929" name="Rectangle 33"/>
              <p:cNvSpPr/>
              <p:nvPr/>
            </p:nvSpPr>
            <p:spPr>
              <a:xfrm>
                <a:off x="3120" y="2256"/>
                <a:ext cx="138" cy="230"/>
              </a:xfrm>
              <a:prstGeom prst="rect">
                <a:avLst/>
              </a:prstGeom>
              <a:noFill/>
              <a:ln w="19050">
                <a:noFill/>
              </a:ln>
            </p:spPr>
            <p:txBody>
              <a:bodyPr wrap="none" lIns="0" tIns="0" rIns="0" bIns="0">
                <a:spAutoFit/>
              </a:bodyPr>
              <a:p>
                <a:r>
                  <a:rPr lang="en-US" altLang="zh-CN" b="1" i="1" dirty="0">
                    <a:solidFill>
                      <a:srgbClr val="000000"/>
                    </a:solidFill>
                    <a:latin typeface="Times New Roman" panose="02020603050405020304" pitchFamily="18" charset="0"/>
                  </a:rPr>
                  <a:t>i</a:t>
                </a:r>
                <a:r>
                  <a:rPr lang="en-US" altLang="zh-CN" b="1" i="1" baseline="-25000" dirty="0">
                    <a:solidFill>
                      <a:srgbClr val="000000"/>
                    </a:solidFill>
                    <a:latin typeface="Times New Roman" panose="02020603050405020304" pitchFamily="18" charset="0"/>
                  </a:rPr>
                  <a:t>B</a:t>
                </a:r>
                <a:endParaRPr lang="en-US" altLang="zh-CN" b="1" i="1" baseline="-25000" dirty="0">
                  <a:solidFill>
                    <a:srgbClr val="000000"/>
                  </a:solidFill>
                  <a:latin typeface="Times New Roman" panose="02020603050405020304" pitchFamily="18" charset="0"/>
                </a:endParaRPr>
              </a:p>
            </p:txBody>
          </p:sp>
        </p:grpSp>
        <p:grpSp>
          <p:nvGrpSpPr>
            <p:cNvPr id="464930" name="Group 34"/>
            <p:cNvGrpSpPr/>
            <p:nvPr/>
          </p:nvGrpSpPr>
          <p:grpSpPr>
            <a:xfrm>
              <a:off x="3317" y="2244"/>
              <a:ext cx="457" cy="288"/>
              <a:chOff x="288" y="2688"/>
              <a:chExt cx="457" cy="672"/>
            </a:xfrm>
          </p:grpSpPr>
          <p:sp>
            <p:nvSpPr>
              <p:cNvPr id="464931" name="Freeform 35"/>
              <p:cNvSpPr/>
              <p:nvPr/>
            </p:nvSpPr>
            <p:spPr>
              <a:xfrm>
                <a:off x="288" y="2688"/>
                <a:ext cx="240" cy="384"/>
              </a:xfrm>
              <a:custGeom>
                <a:avLst/>
                <a:gdLst>
                  <a:gd name="txL" fmla="*/ 0 w 192"/>
                  <a:gd name="txT" fmla="*/ 0 h 192"/>
                  <a:gd name="txR" fmla="*/ 192 w 192"/>
                  <a:gd name="txB" fmla="*/ 192 h 192"/>
                </a:gdLst>
                <a:ahLst/>
                <a:cxnLst>
                  <a:cxn ang="0">
                    <a:pos x="0" y="192"/>
                  </a:cxn>
                  <a:cxn ang="0">
                    <a:pos x="96" y="0"/>
                  </a:cxn>
                  <a:cxn ang="0">
                    <a:pos x="192" y="192"/>
                  </a:cxn>
                </a:cxnLst>
                <a:rect l="txL" t="txT" r="txR" b="txB"/>
                <a:pathLst>
                  <a:path w="192" h="192">
                    <a:moveTo>
                      <a:pt x="0" y="192"/>
                    </a:moveTo>
                    <a:cubicBezTo>
                      <a:pt x="32" y="96"/>
                      <a:pt x="64" y="0"/>
                      <a:pt x="96" y="0"/>
                    </a:cubicBezTo>
                    <a:cubicBezTo>
                      <a:pt x="128" y="0"/>
                      <a:pt x="176" y="160"/>
                      <a:pt x="192" y="192"/>
                    </a:cubicBezTo>
                  </a:path>
                </a:pathLst>
              </a:custGeom>
              <a:noFill/>
              <a:ln w="38100" cap="flat" cmpd="sng">
                <a:solidFill>
                  <a:srgbClr val="9933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4932" name="Freeform 36"/>
              <p:cNvSpPr/>
              <p:nvPr/>
            </p:nvSpPr>
            <p:spPr>
              <a:xfrm flipV="1">
                <a:off x="505" y="2976"/>
                <a:ext cx="240" cy="384"/>
              </a:xfrm>
              <a:custGeom>
                <a:avLst/>
                <a:gdLst>
                  <a:gd name="txL" fmla="*/ 0 w 192"/>
                  <a:gd name="txT" fmla="*/ 0 h 192"/>
                  <a:gd name="txR" fmla="*/ 192 w 192"/>
                  <a:gd name="txB" fmla="*/ 192 h 192"/>
                </a:gdLst>
                <a:ahLst/>
                <a:cxnLst>
                  <a:cxn ang="0">
                    <a:pos x="0" y="192"/>
                  </a:cxn>
                  <a:cxn ang="0">
                    <a:pos x="96" y="0"/>
                  </a:cxn>
                  <a:cxn ang="0">
                    <a:pos x="192" y="192"/>
                  </a:cxn>
                </a:cxnLst>
                <a:rect l="txL" t="txT" r="txR" b="txB"/>
                <a:pathLst>
                  <a:path w="192" h="192">
                    <a:moveTo>
                      <a:pt x="0" y="192"/>
                    </a:moveTo>
                    <a:cubicBezTo>
                      <a:pt x="32" y="96"/>
                      <a:pt x="64" y="0"/>
                      <a:pt x="96" y="0"/>
                    </a:cubicBezTo>
                    <a:cubicBezTo>
                      <a:pt x="128" y="0"/>
                      <a:pt x="176" y="160"/>
                      <a:pt x="192" y="192"/>
                    </a:cubicBezTo>
                  </a:path>
                </a:pathLst>
              </a:custGeom>
              <a:noFill/>
              <a:ln w="38100" cap="flat" cmpd="sng">
                <a:solidFill>
                  <a:srgbClr val="993300"/>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sp>
          <p:nvSpPr>
            <p:cNvPr id="464933" name="Line 37"/>
            <p:cNvSpPr/>
            <p:nvPr/>
          </p:nvSpPr>
          <p:spPr>
            <a:xfrm flipH="1" flipV="1">
              <a:off x="3365" y="2378"/>
              <a:ext cx="768" cy="10"/>
            </a:xfrm>
            <a:prstGeom prst="line">
              <a:avLst/>
            </a:prstGeom>
            <a:ln w="28575" cap="flat" cmpd="sng">
              <a:solidFill>
                <a:srgbClr val="339933"/>
              </a:solidFill>
              <a:prstDash val="dash"/>
              <a:headEnd type="none" w="med" len="med"/>
              <a:tailEnd type="none" w="med" len="med"/>
            </a:ln>
          </p:spPr>
        </p:sp>
        <p:sp>
          <p:nvSpPr>
            <p:cNvPr id="464934" name="Rectangle 38"/>
            <p:cNvSpPr/>
            <p:nvPr/>
          </p:nvSpPr>
          <p:spPr>
            <a:xfrm>
              <a:off x="3077" y="2282"/>
              <a:ext cx="384" cy="230"/>
            </a:xfrm>
            <a:prstGeom prst="rect">
              <a:avLst/>
            </a:prstGeom>
            <a:noFill/>
            <a:ln w="28575">
              <a:noFill/>
            </a:ln>
          </p:spPr>
          <p:txBody>
            <a:bodyPr lIns="0" tIns="0" rIns="0" bIns="0">
              <a:spAutoFit/>
            </a:bodyPr>
            <a:p>
              <a:r>
                <a:rPr lang="en-US" altLang="zh-CN" b="1" i="1" dirty="0">
                  <a:solidFill>
                    <a:srgbClr val="FF0000"/>
                  </a:solidFill>
                  <a:latin typeface="Times New Roman" panose="02020603050405020304" pitchFamily="18" charset="0"/>
                </a:rPr>
                <a:t>I</a:t>
              </a:r>
              <a:r>
                <a:rPr lang="en-US" altLang="zh-CN" b="1" baseline="-25000" dirty="0">
                  <a:solidFill>
                    <a:srgbClr val="FF0000"/>
                  </a:solidFill>
                  <a:latin typeface="Times New Roman" panose="02020603050405020304" pitchFamily="18" charset="0"/>
                </a:rPr>
                <a:t>BQ</a:t>
              </a:r>
              <a:endParaRPr lang="en-US" altLang="zh-CN" b="1" baseline="-25000" dirty="0">
                <a:solidFill>
                  <a:srgbClr val="FF0000"/>
                </a:solidFill>
                <a:latin typeface="Times New Roman" panose="02020603050405020304" pitchFamily="18" charset="0"/>
              </a:endParaRPr>
            </a:p>
          </p:txBody>
        </p:sp>
        <p:sp>
          <p:nvSpPr>
            <p:cNvPr id="464935" name="Line 39"/>
            <p:cNvSpPr/>
            <p:nvPr/>
          </p:nvSpPr>
          <p:spPr>
            <a:xfrm flipH="1">
              <a:off x="3269" y="2532"/>
              <a:ext cx="1200" cy="0"/>
            </a:xfrm>
            <a:prstGeom prst="line">
              <a:avLst/>
            </a:prstGeom>
            <a:ln w="19050" cap="flat" cmpd="sng">
              <a:solidFill>
                <a:srgbClr val="0066FF"/>
              </a:solidFill>
              <a:prstDash val="dash"/>
              <a:headEnd type="none" w="med" len="med"/>
              <a:tailEnd type="none" w="med" len="med"/>
            </a:ln>
          </p:spPr>
        </p:sp>
        <p:sp>
          <p:nvSpPr>
            <p:cNvPr id="464936" name="Line 40"/>
            <p:cNvSpPr/>
            <p:nvPr/>
          </p:nvSpPr>
          <p:spPr>
            <a:xfrm flipH="1">
              <a:off x="3317" y="2244"/>
              <a:ext cx="1296" cy="0"/>
            </a:xfrm>
            <a:prstGeom prst="line">
              <a:avLst/>
            </a:prstGeom>
            <a:ln w="19050" cap="flat" cmpd="sng">
              <a:solidFill>
                <a:srgbClr val="0066FF"/>
              </a:solidFill>
              <a:prstDash val="dash"/>
              <a:headEnd type="none" w="med" len="med"/>
              <a:tailEnd type="none" w="med" len="med"/>
            </a:ln>
          </p:spPr>
        </p:sp>
        <p:sp>
          <p:nvSpPr>
            <p:cNvPr id="464937" name="Rectangle 41"/>
            <p:cNvSpPr/>
            <p:nvPr/>
          </p:nvSpPr>
          <p:spPr>
            <a:xfrm>
              <a:off x="2789" y="1514"/>
              <a:ext cx="1680" cy="230"/>
            </a:xfrm>
            <a:prstGeom prst="rect">
              <a:avLst/>
            </a:prstGeom>
            <a:noFill/>
            <a:ln w="28575">
              <a:noFill/>
            </a:ln>
          </p:spPr>
          <p:txBody>
            <a:bodyPr lIns="0" tIns="0" rIns="0" bIns="0">
              <a:spAutoFit/>
            </a:bodyPr>
            <a:p>
              <a:r>
                <a:rPr lang="en-US" altLang="zh-CN" b="1" dirty="0">
                  <a:solidFill>
                    <a:srgbClr val="FF00FF"/>
                  </a:solidFill>
                  <a:latin typeface="宋体" panose="02010600030101010101" pitchFamily="2" charset="-122"/>
                </a:rPr>
                <a:t>(</a:t>
              </a:r>
              <a:r>
                <a:rPr lang="zh-CN" altLang="en-US" b="1" dirty="0">
                  <a:solidFill>
                    <a:srgbClr val="FF00FF"/>
                  </a:solidFill>
                  <a:latin typeface="宋体" panose="02010600030101010101" pitchFamily="2" charset="-122"/>
                </a:rPr>
                <a:t>交流负载线</a:t>
              </a:r>
              <a:r>
                <a:rPr lang="en-US" altLang="zh-CN" b="1" dirty="0">
                  <a:solidFill>
                    <a:srgbClr val="FF00FF"/>
                  </a:solidFill>
                  <a:latin typeface="宋体" panose="02010600030101010101" pitchFamily="2" charset="-122"/>
                </a:rPr>
                <a:t>)</a:t>
              </a:r>
              <a:endParaRPr lang="en-US" altLang="zh-CN" b="1" dirty="0">
                <a:latin typeface="Times New Roman" panose="02020603050405020304" pitchFamily="18" charset="0"/>
              </a:endParaRPr>
            </a:p>
          </p:txBody>
        </p:sp>
        <p:grpSp>
          <p:nvGrpSpPr>
            <p:cNvPr id="464938" name="Group 42"/>
            <p:cNvGrpSpPr/>
            <p:nvPr/>
          </p:nvGrpSpPr>
          <p:grpSpPr>
            <a:xfrm>
              <a:off x="869" y="1476"/>
              <a:ext cx="2245" cy="1526"/>
              <a:chOff x="1008" y="1978"/>
              <a:chExt cx="2245" cy="1526"/>
            </a:xfrm>
          </p:grpSpPr>
          <p:grpSp>
            <p:nvGrpSpPr>
              <p:cNvPr id="464939" name="Group 43"/>
              <p:cNvGrpSpPr/>
              <p:nvPr/>
            </p:nvGrpSpPr>
            <p:grpSpPr>
              <a:xfrm>
                <a:off x="1008" y="1978"/>
                <a:ext cx="2245" cy="1526"/>
                <a:chOff x="1008" y="2122"/>
                <a:chExt cx="2245" cy="1526"/>
              </a:xfrm>
            </p:grpSpPr>
            <p:sp>
              <p:nvSpPr>
                <p:cNvPr id="464940" name="Line 44"/>
                <p:cNvSpPr/>
                <p:nvPr/>
              </p:nvSpPr>
              <p:spPr>
                <a:xfrm>
                  <a:off x="1181" y="3466"/>
                  <a:ext cx="1535" cy="1"/>
                </a:xfrm>
                <a:prstGeom prst="line">
                  <a:avLst/>
                </a:prstGeom>
                <a:ln w="19050" cap="flat" cmpd="sng">
                  <a:solidFill>
                    <a:srgbClr val="000000"/>
                  </a:solidFill>
                  <a:prstDash val="solid"/>
                  <a:headEnd type="none" w="med" len="med"/>
                  <a:tailEnd type="triangle" w="sm" len="lg"/>
                </a:ln>
              </p:spPr>
            </p:sp>
            <p:sp>
              <p:nvSpPr>
                <p:cNvPr id="464941" name="Line 45"/>
                <p:cNvSpPr/>
                <p:nvPr/>
              </p:nvSpPr>
              <p:spPr>
                <a:xfrm flipV="1">
                  <a:off x="1181" y="2314"/>
                  <a:ext cx="1" cy="1152"/>
                </a:xfrm>
                <a:prstGeom prst="line">
                  <a:avLst/>
                </a:prstGeom>
                <a:ln w="19050" cap="flat" cmpd="sng">
                  <a:solidFill>
                    <a:srgbClr val="000000"/>
                  </a:solidFill>
                  <a:prstDash val="solid"/>
                  <a:headEnd type="none" w="med" len="med"/>
                  <a:tailEnd type="triangle" w="sm" len="lg"/>
                </a:ln>
              </p:spPr>
            </p:sp>
            <p:sp>
              <p:nvSpPr>
                <p:cNvPr id="464942" name="Rectangle 46"/>
                <p:cNvSpPr/>
                <p:nvPr/>
              </p:nvSpPr>
              <p:spPr>
                <a:xfrm>
                  <a:off x="2765" y="3418"/>
                  <a:ext cx="480"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CE</a:t>
                  </a:r>
                  <a:r>
                    <a:rPr lang="en-US" altLang="zh-CN" b="1" dirty="0">
                      <a:solidFill>
                        <a:srgbClr val="000000"/>
                      </a:solidFill>
                      <a:latin typeface="Times New Roman" panose="02020603050405020304" pitchFamily="18" charset="0"/>
                    </a:rPr>
                    <a:t>/V</a:t>
                  </a:r>
                  <a:endParaRPr lang="en-US" altLang="zh-CN" b="1" i="1" baseline="-25000" dirty="0">
                    <a:solidFill>
                      <a:srgbClr val="000000"/>
                    </a:solidFill>
                    <a:latin typeface="Times New Roman" panose="02020603050405020304" pitchFamily="18" charset="0"/>
                  </a:endParaRPr>
                </a:p>
              </p:txBody>
            </p:sp>
            <p:sp>
              <p:nvSpPr>
                <p:cNvPr id="464943" name="Rectangle 47"/>
                <p:cNvSpPr/>
                <p:nvPr/>
              </p:nvSpPr>
              <p:spPr>
                <a:xfrm>
                  <a:off x="1037" y="2122"/>
                  <a:ext cx="615"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i</a:t>
                  </a:r>
                  <a:r>
                    <a:rPr lang="en-US" altLang="zh-CN" b="1" baseline="-25000" dirty="0">
                      <a:solidFill>
                        <a:srgbClr val="000000"/>
                      </a:solidFill>
                      <a:latin typeface="Times New Roman" panose="02020603050405020304" pitchFamily="18" charset="0"/>
                    </a:rPr>
                    <a:t>C</a:t>
                  </a:r>
                  <a:r>
                    <a:rPr lang="en-US" altLang="zh-CN" b="1" dirty="0">
                      <a:solidFill>
                        <a:srgbClr val="000000"/>
                      </a:solidFill>
                      <a:latin typeface="Times New Roman" panose="02020603050405020304" pitchFamily="18" charset="0"/>
                    </a:rPr>
                    <a:t>/mA</a:t>
                  </a:r>
                  <a:endParaRPr lang="en-US" altLang="zh-CN" b="1" baseline="-25000" dirty="0">
                    <a:solidFill>
                      <a:srgbClr val="000000"/>
                    </a:solidFill>
                    <a:latin typeface="Times New Roman" panose="02020603050405020304" pitchFamily="18" charset="0"/>
                  </a:endParaRPr>
                </a:p>
              </p:txBody>
            </p:sp>
            <p:sp>
              <p:nvSpPr>
                <p:cNvPr id="464944" name="Arc 48"/>
                <p:cNvSpPr/>
                <p:nvPr/>
              </p:nvSpPr>
              <p:spPr>
                <a:xfrm>
                  <a:off x="1181" y="3322"/>
                  <a:ext cx="211" cy="118"/>
                </a:xfrm>
                <a:custGeom>
                  <a:avLst/>
                  <a:gdLst>
                    <a:gd name="txL" fmla="*/ 0 w 21600"/>
                    <a:gd name="txT" fmla="*/ 0 h 21600"/>
                    <a:gd name="txR" fmla="*/ 21600 w 21600"/>
                    <a:gd name="txB" fmla="*/ 21600 h 21600"/>
                  </a:gdLst>
                  <a:ahLst/>
                  <a:cxnLst>
                    <a:cxn ang="0">
                      <a:pos x="0" y="118"/>
                    </a:cxn>
                    <a:cxn ang="0">
                      <a:pos x="210" y="0"/>
                    </a:cxn>
                    <a:cxn ang="0">
                      <a:pos x="211" y="118"/>
                    </a:cxn>
                  </a:cxnLst>
                  <a:rect l="txL" t="txT" r="txR" b="txB"/>
                  <a:pathLst>
                    <a:path w="21600" h="21600" fill="none">
                      <a:moveTo>
                        <a:pt x="0" y="21600"/>
                      </a:moveTo>
                      <a:cubicBezTo>
                        <a:pt x="0" y="9692"/>
                        <a:pt x="9637" y="30"/>
                        <a:pt x="21545" y="0"/>
                      </a:cubicBezTo>
                    </a:path>
                    <a:path w="21600" h="21600" stroke="0">
                      <a:moveTo>
                        <a:pt x="0" y="21600"/>
                      </a:moveTo>
                      <a:cubicBezTo>
                        <a:pt x="0" y="9692"/>
                        <a:pt x="9637" y="30"/>
                        <a:pt x="21545" y="0"/>
                      </a:cubicBezTo>
                      <a:lnTo>
                        <a:pt x="21600" y="21600"/>
                      </a:lnTo>
                      <a:close/>
                    </a:path>
                  </a:pathLst>
                </a:custGeom>
                <a:noFill/>
                <a:ln w="28575"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4945" name="Arc 49"/>
                <p:cNvSpPr/>
                <p:nvPr/>
              </p:nvSpPr>
              <p:spPr>
                <a:xfrm>
                  <a:off x="1181" y="3034"/>
                  <a:ext cx="212" cy="336"/>
                </a:xfrm>
                <a:custGeom>
                  <a:avLst/>
                  <a:gdLst>
                    <a:gd name="txL" fmla="*/ 0 w 21600"/>
                    <a:gd name="txT" fmla="*/ 0 h 21816"/>
                    <a:gd name="txR" fmla="*/ 21600 w 21600"/>
                    <a:gd name="txB" fmla="*/ 21816 h 21816"/>
                  </a:gdLst>
                  <a:ahLst/>
                  <a:cxnLst>
                    <a:cxn ang="0">
                      <a:pos x="0" y="336"/>
                    </a:cxn>
                    <a:cxn ang="0">
                      <a:pos x="192" y="0"/>
                    </a:cxn>
                    <a:cxn ang="0">
                      <a:pos x="212" y="331"/>
                    </a:cxn>
                  </a:cxnLst>
                  <a:rect l="txL" t="txT" r="txR" b="txB"/>
                  <a:pathLst>
                    <a:path w="21600" h="21816" fill="none">
                      <a:moveTo>
                        <a:pt x="2" y="21815"/>
                      </a:moveTo>
                      <a:cubicBezTo>
                        <a:pt x="0" y="21711"/>
                        <a:pt x="0" y="21607"/>
                        <a:pt x="0" y="21503"/>
                      </a:cubicBezTo>
                      <a:cubicBezTo>
                        <a:pt x="-1" y="10363"/>
                        <a:pt x="8470" y="1051"/>
                        <a:pt x="19559" y="-1"/>
                      </a:cubicBezTo>
                    </a:path>
                    <a:path w="21600" h="21816" stroke="0">
                      <a:moveTo>
                        <a:pt x="2" y="21815"/>
                      </a:moveTo>
                      <a:cubicBezTo>
                        <a:pt x="0" y="21711"/>
                        <a:pt x="0" y="21607"/>
                        <a:pt x="0" y="21503"/>
                      </a:cubicBezTo>
                      <a:cubicBezTo>
                        <a:pt x="-1" y="10363"/>
                        <a:pt x="8470" y="1051"/>
                        <a:pt x="19559" y="-1"/>
                      </a:cubicBezTo>
                      <a:lnTo>
                        <a:pt x="21600" y="21503"/>
                      </a:lnTo>
                      <a:close/>
                    </a:path>
                  </a:pathLst>
                </a:custGeom>
                <a:noFill/>
                <a:ln w="28575"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4946" name="Arc 50"/>
                <p:cNvSpPr/>
                <p:nvPr/>
              </p:nvSpPr>
              <p:spPr>
                <a:xfrm>
                  <a:off x="1181" y="2602"/>
                  <a:ext cx="277" cy="685"/>
                </a:xfrm>
                <a:custGeom>
                  <a:avLst/>
                  <a:gdLst>
                    <a:gd name="txL" fmla="*/ 0 w 21600"/>
                    <a:gd name="txT" fmla="*/ 0 h 21600"/>
                    <a:gd name="txR" fmla="*/ 21600 w 21600"/>
                    <a:gd name="txB" fmla="*/ 21600 h 21600"/>
                  </a:gdLst>
                  <a:ahLst/>
                  <a:cxnLst>
                    <a:cxn ang="0">
                      <a:pos x="0" y="681"/>
                    </a:cxn>
                    <a:cxn ang="0">
                      <a:pos x="276" y="0"/>
                    </a:cxn>
                    <a:cxn ang="0">
                      <a:pos x="277" y="685"/>
                    </a:cxn>
                  </a:cxnLst>
                  <a:rect l="txL" t="txT" r="txR" b="txB"/>
                  <a:pathLst>
                    <a:path w="21600" h="21600" fill="none">
                      <a:moveTo>
                        <a:pt x="0" y="21485"/>
                      </a:moveTo>
                      <a:cubicBezTo>
                        <a:pt x="63" y="9629"/>
                        <a:pt x="9671" y="40"/>
                        <a:pt x="21527" y="0"/>
                      </a:cubicBezTo>
                    </a:path>
                    <a:path w="21600" h="21600" stroke="0">
                      <a:moveTo>
                        <a:pt x="0" y="21485"/>
                      </a:moveTo>
                      <a:cubicBezTo>
                        <a:pt x="63" y="9629"/>
                        <a:pt x="9671" y="40"/>
                        <a:pt x="21527" y="0"/>
                      </a:cubicBezTo>
                      <a:lnTo>
                        <a:pt x="21600" y="21600"/>
                      </a:lnTo>
                      <a:close/>
                    </a:path>
                  </a:pathLst>
                </a:custGeom>
                <a:noFill/>
                <a:ln w="28575"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4947" name="Arc 51"/>
                <p:cNvSpPr/>
                <p:nvPr/>
              </p:nvSpPr>
              <p:spPr>
                <a:xfrm>
                  <a:off x="1181" y="2746"/>
                  <a:ext cx="223" cy="611"/>
                </a:xfrm>
                <a:custGeom>
                  <a:avLst/>
                  <a:gdLst>
                    <a:gd name="txL" fmla="*/ 0 w 21600"/>
                    <a:gd name="txT" fmla="*/ 0 h 21600"/>
                    <a:gd name="txR" fmla="*/ 21600 w 21600"/>
                    <a:gd name="txB" fmla="*/ 21600 h 21600"/>
                  </a:gdLst>
                  <a:ahLst/>
                  <a:cxnLst>
                    <a:cxn ang="0">
                      <a:pos x="0" y="611"/>
                    </a:cxn>
                    <a:cxn ang="0">
                      <a:pos x="223" y="0"/>
                    </a:cxn>
                    <a:cxn ang="0">
                      <a:pos x="223" y="611"/>
                    </a:cxn>
                  </a:cxnLst>
                  <a:rect l="txL" t="txT" r="txR" b="txB"/>
                  <a:pathLst>
                    <a:path w="21600" h="21600" fill="none">
                      <a:moveTo>
                        <a:pt x="0" y="21600"/>
                      </a:moveTo>
                      <a:cubicBezTo>
                        <a:pt x="0" y="9670"/>
                        <a:pt x="9670" y="0"/>
                        <a:pt x="21599" y="0"/>
                      </a:cubicBezTo>
                    </a:path>
                    <a:path w="21600" h="21600" stroke="0">
                      <a:moveTo>
                        <a:pt x="0" y="21600"/>
                      </a:moveTo>
                      <a:cubicBezTo>
                        <a:pt x="0" y="9670"/>
                        <a:pt x="9670" y="0"/>
                        <a:pt x="21599" y="0"/>
                      </a:cubicBezTo>
                      <a:lnTo>
                        <a:pt x="21600" y="21600"/>
                      </a:lnTo>
                      <a:close/>
                    </a:path>
                  </a:pathLst>
                </a:custGeom>
                <a:noFill/>
                <a:ln w="28575"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4948" name="Text Box 52"/>
                <p:cNvSpPr txBox="1"/>
                <p:nvPr/>
              </p:nvSpPr>
              <p:spPr>
                <a:xfrm>
                  <a:off x="1008" y="2736"/>
                  <a:ext cx="196" cy="250"/>
                </a:xfrm>
                <a:prstGeom prst="rect">
                  <a:avLst/>
                </a:prstGeom>
                <a:noFill/>
                <a:ln w="9525">
                  <a:noFill/>
                </a:ln>
              </p:spPr>
              <p:txBody>
                <a:bodyPr>
                  <a:spAutoFit/>
                </a:bodyPr>
                <a:p>
                  <a:r>
                    <a:rPr lang="en-US" altLang="zh-CN" sz="2000" b="1" dirty="0">
                      <a:latin typeface="Times New Roman" panose="02020603050405020304" pitchFamily="18" charset="0"/>
                    </a:rPr>
                    <a:t>4</a:t>
                  </a:r>
                  <a:endParaRPr lang="en-US" altLang="zh-CN" sz="2000" b="1" dirty="0">
                    <a:latin typeface="Times New Roman" panose="02020603050405020304" pitchFamily="18" charset="0"/>
                  </a:endParaRPr>
                </a:p>
              </p:txBody>
            </p:sp>
            <p:sp>
              <p:nvSpPr>
                <p:cNvPr id="464949" name="Rectangle 53"/>
                <p:cNvSpPr/>
                <p:nvPr/>
              </p:nvSpPr>
              <p:spPr>
                <a:xfrm>
                  <a:off x="1008" y="3216"/>
                  <a:ext cx="196" cy="250"/>
                </a:xfrm>
                <a:prstGeom prst="rect">
                  <a:avLst/>
                </a:prstGeom>
                <a:noFill/>
                <a:ln w="9525">
                  <a:noFill/>
                </a:ln>
              </p:spPr>
              <p:txBody>
                <a:bodyPr wrap="none">
                  <a:spAutoFit/>
                </a:bodyPr>
                <a:p>
                  <a:r>
                    <a:rPr lang="en-US" altLang="zh-CN" sz="2000" b="1" dirty="0">
                      <a:latin typeface="Times New Roman" panose="02020603050405020304" pitchFamily="18" charset="0"/>
                    </a:rPr>
                    <a:t>1</a:t>
                  </a:r>
                  <a:endParaRPr lang="en-US" altLang="zh-CN" sz="2000" b="1" dirty="0">
                    <a:latin typeface="Times New Roman" panose="02020603050405020304" pitchFamily="18" charset="0"/>
                  </a:endParaRPr>
                </a:p>
              </p:txBody>
            </p:sp>
            <p:sp>
              <p:nvSpPr>
                <p:cNvPr id="464950" name="Rectangle 54"/>
                <p:cNvSpPr/>
                <p:nvPr/>
              </p:nvSpPr>
              <p:spPr>
                <a:xfrm>
                  <a:off x="1008" y="3024"/>
                  <a:ext cx="196" cy="250"/>
                </a:xfrm>
                <a:prstGeom prst="rect">
                  <a:avLst/>
                </a:prstGeom>
                <a:noFill/>
                <a:ln w="9525">
                  <a:noFill/>
                </a:ln>
              </p:spPr>
              <p:txBody>
                <a:bodyPr>
                  <a:spAutoFit/>
                </a:bodyPr>
                <a:p>
                  <a:r>
                    <a:rPr lang="en-US" altLang="zh-CN" sz="2000" b="1" dirty="0">
                      <a:latin typeface="Times New Roman" panose="02020603050405020304" pitchFamily="18" charset="0"/>
                    </a:rPr>
                    <a:t>2</a:t>
                  </a:r>
                  <a:endParaRPr lang="en-US" altLang="zh-CN" sz="2000" b="1" dirty="0">
                    <a:latin typeface="Times New Roman" panose="02020603050405020304" pitchFamily="18" charset="0"/>
                  </a:endParaRPr>
                </a:p>
              </p:txBody>
            </p:sp>
            <p:sp>
              <p:nvSpPr>
                <p:cNvPr id="464951" name="Rectangle 55"/>
                <p:cNvSpPr/>
                <p:nvPr/>
              </p:nvSpPr>
              <p:spPr>
                <a:xfrm>
                  <a:off x="1008" y="2880"/>
                  <a:ext cx="196" cy="250"/>
                </a:xfrm>
                <a:prstGeom prst="rect">
                  <a:avLst/>
                </a:prstGeom>
                <a:noFill/>
                <a:ln w="9525">
                  <a:noFill/>
                </a:ln>
              </p:spPr>
              <p:txBody>
                <a:bodyPr>
                  <a:spAutoFit/>
                </a:bodyPr>
                <a:p>
                  <a:r>
                    <a:rPr lang="en-US" altLang="zh-CN" sz="2000" b="1" dirty="0">
                      <a:solidFill>
                        <a:srgbClr val="010000"/>
                      </a:solidFill>
                      <a:latin typeface="Times New Roman" panose="02020603050405020304" pitchFamily="18" charset="0"/>
                    </a:rPr>
                    <a:t>3</a:t>
                  </a:r>
                  <a:endParaRPr lang="en-US" altLang="zh-CN" sz="2000" b="1" dirty="0">
                    <a:solidFill>
                      <a:srgbClr val="010000"/>
                    </a:solidFill>
                    <a:latin typeface="Times New Roman" panose="02020603050405020304" pitchFamily="18" charset="0"/>
                  </a:endParaRPr>
                </a:p>
              </p:txBody>
            </p:sp>
            <p:sp>
              <p:nvSpPr>
                <p:cNvPr id="464952" name="Line 56"/>
                <p:cNvSpPr/>
                <p:nvPr/>
              </p:nvSpPr>
              <p:spPr>
                <a:xfrm>
                  <a:off x="1152" y="3337"/>
                  <a:ext cx="73" cy="0"/>
                </a:xfrm>
                <a:prstGeom prst="line">
                  <a:avLst/>
                </a:prstGeom>
                <a:ln w="19050" cap="flat" cmpd="sng">
                  <a:solidFill>
                    <a:schemeClr val="tx1"/>
                  </a:solidFill>
                  <a:prstDash val="solid"/>
                  <a:headEnd type="none" w="med" len="med"/>
                  <a:tailEnd type="none" w="med" len="med"/>
                </a:ln>
              </p:spPr>
            </p:sp>
            <p:sp>
              <p:nvSpPr>
                <p:cNvPr id="464953" name="Line 57"/>
                <p:cNvSpPr/>
                <p:nvPr/>
              </p:nvSpPr>
              <p:spPr>
                <a:xfrm>
                  <a:off x="1152" y="3024"/>
                  <a:ext cx="73" cy="0"/>
                </a:xfrm>
                <a:prstGeom prst="line">
                  <a:avLst/>
                </a:prstGeom>
                <a:ln w="19050" cap="flat" cmpd="sng">
                  <a:solidFill>
                    <a:schemeClr val="tx1"/>
                  </a:solidFill>
                  <a:prstDash val="solid"/>
                  <a:headEnd type="none" w="med" len="med"/>
                  <a:tailEnd type="none" w="med" len="med"/>
                </a:ln>
              </p:spPr>
            </p:sp>
            <p:sp>
              <p:nvSpPr>
                <p:cNvPr id="464954" name="Line 58"/>
                <p:cNvSpPr/>
                <p:nvPr/>
              </p:nvSpPr>
              <p:spPr>
                <a:xfrm>
                  <a:off x="1152" y="2746"/>
                  <a:ext cx="73" cy="0"/>
                </a:xfrm>
                <a:prstGeom prst="line">
                  <a:avLst/>
                </a:prstGeom>
                <a:ln w="19050" cap="flat" cmpd="sng">
                  <a:solidFill>
                    <a:schemeClr val="tx1"/>
                  </a:solidFill>
                  <a:prstDash val="solid"/>
                  <a:headEnd type="none" w="med" len="med"/>
                  <a:tailEnd type="none" w="med" len="med"/>
                </a:ln>
              </p:spPr>
            </p:sp>
            <p:sp>
              <p:nvSpPr>
                <p:cNvPr id="464955" name="Rectangle 59"/>
                <p:cNvSpPr/>
                <p:nvPr/>
              </p:nvSpPr>
              <p:spPr>
                <a:xfrm>
                  <a:off x="2525" y="3178"/>
                  <a:ext cx="728" cy="250"/>
                </a:xfrm>
                <a:prstGeom prst="rect">
                  <a:avLst/>
                </a:prstGeom>
                <a:noFill/>
                <a:ln w="9525">
                  <a:noFill/>
                </a:ln>
              </p:spPr>
              <p:txBody>
                <a:bodyPr wrap="none">
                  <a:spAutoFit/>
                </a:bodyPr>
                <a:p>
                  <a:r>
                    <a:rPr lang="en-US" altLang="zh-CN" sz="2000" b="1" i="1" dirty="0">
                      <a:latin typeface="Times New Roman" panose="02020603050405020304" pitchFamily="18" charset="0"/>
                      <a:ea typeface="楷体_GB2312" pitchFamily="49" charset="-122"/>
                    </a:rPr>
                    <a:t>i</a:t>
                  </a:r>
                  <a:r>
                    <a:rPr lang="en-US" altLang="zh-CN" sz="2000" b="1" baseline="-25000" dirty="0">
                      <a:latin typeface="Times New Roman" panose="02020603050405020304" pitchFamily="18" charset="0"/>
                      <a:ea typeface="楷体_GB2312" pitchFamily="49" charset="-122"/>
                    </a:rPr>
                    <a:t>B</a:t>
                  </a:r>
                  <a:r>
                    <a:rPr lang="en-US" altLang="zh-CN" sz="2000" b="1" dirty="0">
                      <a:latin typeface="Times New Roman" panose="02020603050405020304" pitchFamily="18" charset="0"/>
                      <a:ea typeface="楷体_GB2312" pitchFamily="49" charset="-122"/>
                    </a:rPr>
                    <a:t>=10 </a:t>
                  </a:r>
                  <a:r>
                    <a:rPr lang="en-US" altLang="zh-CN" sz="2000" b="1" dirty="0">
                      <a:latin typeface="Times New Roman" panose="02020603050405020304" pitchFamily="18" charset="0"/>
                      <a:sym typeface="Symbol" panose="05050102010706020507" pitchFamily="18" charset="2"/>
                    </a:rPr>
                    <a:t></a:t>
                  </a:r>
                  <a:r>
                    <a:rPr lang="en-US" altLang="zh-CN" sz="2000" b="1" dirty="0">
                      <a:latin typeface="Times New Roman" panose="02020603050405020304" pitchFamily="18" charset="0"/>
                    </a:rPr>
                    <a:t>A</a:t>
                  </a:r>
                  <a:endParaRPr lang="en-US" altLang="zh-CN" sz="2000" b="1" dirty="0">
                    <a:latin typeface="Times New Roman" panose="02020603050405020304" pitchFamily="18" charset="0"/>
                  </a:endParaRPr>
                </a:p>
              </p:txBody>
            </p:sp>
            <p:sp>
              <p:nvSpPr>
                <p:cNvPr id="464956" name="Rectangle 60"/>
                <p:cNvSpPr/>
                <p:nvPr/>
              </p:nvSpPr>
              <p:spPr>
                <a:xfrm>
                  <a:off x="2525" y="3034"/>
                  <a:ext cx="276" cy="250"/>
                </a:xfrm>
                <a:prstGeom prst="rect">
                  <a:avLst/>
                </a:prstGeom>
                <a:noFill/>
                <a:ln w="9525">
                  <a:noFill/>
                </a:ln>
              </p:spPr>
              <p:txBody>
                <a:bodyPr wrap="none">
                  <a:spAutoFit/>
                </a:bodyPr>
                <a:p>
                  <a:r>
                    <a:rPr lang="en-US" altLang="zh-CN" sz="2000" b="1" dirty="0">
                      <a:latin typeface="Times New Roman" panose="02020603050405020304" pitchFamily="18" charset="0"/>
                    </a:rPr>
                    <a:t>20</a:t>
                  </a:r>
                  <a:endParaRPr lang="en-US" altLang="zh-CN" sz="2000" b="1" dirty="0">
                    <a:latin typeface="Times New Roman" panose="02020603050405020304" pitchFamily="18" charset="0"/>
                  </a:endParaRPr>
                </a:p>
              </p:txBody>
            </p:sp>
            <p:sp>
              <p:nvSpPr>
                <p:cNvPr id="464957" name="Rectangle 61"/>
                <p:cNvSpPr/>
                <p:nvPr/>
              </p:nvSpPr>
              <p:spPr>
                <a:xfrm>
                  <a:off x="2525" y="2890"/>
                  <a:ext cx="276" cy="250"/>
                </a:xfrm>
                <a:prstGeom prst="rect">
                  <a:avLst/>
                </a:prstGeom>
                <a:noFill/>
                <a:ln w="9525">
                  <a:noFill/>
                </a:ln>
              </p:spPr>
              <p:txBody>
                <a:bodyPr wrap="none">
                  <a:spAutoFit/>
                </a:bodyPr>
                <a:p>
                  <a:r>
                    <a:rPr lang="en-US" altLang="zh-CN" sz="2000" b="1" dirty="0">
                      <a:solidFill>
                        <a:srgbClr val="FF0066"/>
                      </a:solidFill>
                      <a:latin typeface="Times New Roman" panose="02020603050405020304" pitchFamily="18" charset="0"/>
                    </a:rPr>
                    <a:t>30</a:t>
                  </a:r>
                  <a:endParaRPr lang="en-US" altLang="zh-CN" sz="2000" b="1" dirty="0">
                    <a:solidFill>
                      <a:srgbClr val="FF0066"/>
                    </a:solidFill>
                    <a:latin typeface="Times New Roman" panose="02020603050405020304" pitchFamily="18" charset="0"/>
                  </a:endParaRPr>
                </a:p>
              </p:txBody>
            </p:sp>
            <p:sp>
              <p:nvSpPr>
                <p:cNvPr id="464958" name="Rectangle 62"/>
                <p:cNvSpPr/>
                <p:nvPr/>
              </p:nvSpPr>
              <p:spPr>
                <a:xfrm>
                  <a:off x="2429" y="2746"/>
                  <a:ext cx="276" cy="250"/>
                </a:xfrm>
                <a:prstGeom prst="rect">
                  <a:avLst/>
                </a:prstGeom>
                <a:noFill/>
                <a:ln w="9525">
                  <a:noFill/>
                </a:ln>
              </p:spPr>
              <p:txBody>
                <a:bodyPr>
                  <a:spAutoFit/>
                </a:bodyPr>
                <a:p>
                  <a:r>
                    <a:rPr lang="en-US" altLang="zh-CN" sz="2000" b="1" dirty="0">
                      <a:latin typeface="Times New Roman" panose="02020603050405020304" pitchFamily="18" charset="0"/>
                    </a:rPr>
                    <a:t>40</a:t>
                  </a:r>
                  <a:endParaRPr lang="en-US" altLang="zh-CN" sz="2000" b="1" dirty="0">
                    <a:latin typeface="Times New Roman" panose="02020603050405020304" pitchFamily="18" charset="0"/>
                  </a:endParaRPr>
                </a:p>
              </p:txBody>
            </p:sp>
            <p:sp>
              <p:nvSpPr>
                <p:cNvPr id="464959" name="Line 63"/>
                <p:cNvSpPr/>
                <p:nvPr/>
              </p:nvSpPr>
              <p:spPr>
                <a:xfrm>
                  <a:off x="1152" y="2458"/>
                  <a:ext cx="73" cy="0"/>
                </a:xfrm>
                <a:prstGeom prst="line">
                  <a:avLst/>
                </a:prstGeom>
                <a:ln w="19050" cap="flat" cmpd="sng">
                  <a:solidFill>
                    <a:schemeClr val="tx1"/>
                  </a:solidFill>
                  <a:prstDash val="solid"/>
                  <a:headEnd type="none" w="med" len="med"/>
                  <a:tailEnd type="none" w="med" len="med"/>
                </a:ln>
              </p:spPr>
            </p:sp>
            <p:sp>
              <p:nvSpPr>
                <p:cNvPr id="464960" name="Line 64"/>
                <p:cNvSpPr/>
                <p:nvPr/>
              </p:nvSpPr>
              <p:spPr>
                <a:xfrm flipV="1">
                  <a:off x="1373" y="3322"/>
                  <a:ext cx="1152" cy="0"/>
                </a:xfrm>
                <a:prstGeom prst="line">
                  <a:avLst/>
                </a:prstGeom>
                <a:ln w="28575" cap="flat" cmpd="sng">
                  <a:solidFill>
                    <a:schemeClr val="tx1"/>
                  </a:solidFill>
                  <a:prstDash val="solid"/>
                  <a:headEnd type="none" w="med" len="med"/>
                  <a:tailEnd type="none" w="med" len="med"/>
                </a:ln>
              </p:spPr>
            </p:sp>
            <p:sp>
              <p:nvSpPr>
                <p:cNvPr id="464961" name="Line 65"/>
                <p:cNvSpPr/>
                <p:nvPr/>
              </p:nvSpPr>
              <p:spPr>
                <a:xfrm flipV="1">
                  <a:off x="1373" y="3034"/>
                  <a:ext cx="1056" cy="0"/>
                </a:xfrm>
                <a:prstGeom prst="line">
                  <a:avLst/>
                </a:prstGeom>
                <a:ln w="28575" cap="flat" cmpd="sng">
                  <a:solidFill>
                    <a:schemeClr val="tx1"/>
                  </a:solidFill>
                  <a:prstDash val="solid"/>
                  <a:headEnd type="none" w="med" len="med"/>
                  <a:tailEnd type="none" w="med" len="med"/>
                </a:ln>
              </p:spPr>
            </p:sp>
            <p:sp>
              <p:nvSpPr>
                <p:cNvPr id="464962" name="Line 66"/>
                <p:cNvSpPr/>
                <p:nvPr/>
              </p:nvSpPr>
              <p:spPr>
                <a:xfrm flipV="1">
                  <a:off x="1421" y="2890"/>
                  <a:ext cx="960" cy="0"/>
                </a:xfrm>
                <a:prstGeom prst="line">
                  <a:avLst/>
                </a:prstGeom>
                <a:ln w="28575" cap="flat" cmpd="sng">
                  <a:solidFill>
                    <a:schemeClr val="tx1"/>
                  </a:solidFill>
                  <a:prstDash val="solid"/>
                  <a:headEnd type="none" w="med" len="med"/>
                  <a:tailEnd type="none" w="med" len="med"/>
                </a:ln>
              </p:spPr>
            </p:sp>
            <p:sp>
              <p:nvSpPr>
                <p:cNvPr id="464963" name="Arc 67"/>
                <p:cNvSpPr/>
                <p:nvPr/>
              </p:nvSpPr>
              <p:spPr>
                <a:xfrm>
                  <a:off x="1181" y="3178"/>
                  <a:ext cx="211" cy="166"/>
                </a:xfrm>
                <a:custGeom>
                  <a:avLst/>
                  <a:gdLst>
                    <a:gd name="txL" fmla="*/ 0 w 21600"/>
                    <a:gd name="txT" fmla="*/ 0 h 21600"/>
                    <a:gd name="txR" fmla="*/ 21600 w 21600"/>
                    <a:gd name="txB" fmla="*/ 21600 h 21600"/>
                  </a:gdLst>
                  <a:ahLst/>
                  <a:cxnLst>
                    <a:cxn ang="0">
                      <a:pos x="0" y="166"/>
                    </a:cxn>
                    <a:cxn ang="0">
                      <a:pos x="210" y="0"/>
                    </a:cxn>
                    <a:cxn ang="0">
                      <a:pos x="211" y="166"/>
                    </a:cxn>
                  </a:cxnLst>
                  <a:rect l="txL" t="txT" r="txR" b="txB"/>
                  <a:pathLst>
                    <a:path w="21600" h="21600" fill="none">
                      <a:moveTo>
                        <a:pt x="0" y="21600"/>
                      </a:moveTo>
                      <a:cubicBezTo>
                        <a:pt x="0" y="9692"/>
                        <a:pt x="9637" y="30"/>
                        <a:pt x="21545" y="0"/>
                      </a:cubicBezTo>
                    </a:path>
                    <a:path w="21600" h="21600" stroke="0">
                      <a:moveTo>
                        <a:pt x="0" y="21600"/>
                      </a:moveTo>
                      <a:cubicBezTo>
                        <a:pt x="0" y="9692"/>
                        <a:pt x="9637" y="30"/>
                        <a:pt x="21545" y="0"/>
                      </a:cubicBezTo>
                      <a:lnTo>
                        <a:pt x="21600" y="21600"/>
                      </a:lnTo>
                      <a:close/>
                    </a:path>
                  </a:pathLst>
                </a:custGeom>
                <a:noFill/>
                <a:ln w="28575"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4964" name="Line 68"/>
                <p:cNvSpPr/>
                <p:nvPr/>
              </p:nvSpPr>
              <p:spPr>
                <a:xfrm flipV="1">
                  <a:off x="1373" y="3178"/>
                  <a:ext cx="1104" cy="0"/>
                </a:xfrm>
                <a:prstGeom prst="line">
                  <a:avLst/>
                </a:prstGeom>
                <a:ln w="28575" cap="flat" cmpd="sng">
                  <a:solidFill>
                    <a:schemeClr val="tx1"/>
                  </a:solidFill>
                  <a:prstDash val="solid"/>
                  <a:headEnd type="none" w="med" len="med"/>
                  <a:tailEnd type="none" w="med" len="med"/>
                </a:ln>
              </p:spPr>
            </p:sp>
            <p:sp>
              <p:nvSpPr>
                <p:cNvPr id="464965" name="Arc 69"/>
                <p:cNvSpPr/>
                <p:nvPr/>
              </p:nvSpPr>
              <p:spPr>
                <a:xfrm>
                  <a:off x="1181" y="2890"/>
                  <a:ext cx="259" cy="330"/>
                </a:xfrm>
                <a:custGeom>
                  <a:avLst/>
                  <a:gdLst>
                    <a:gd name="txL" fmla="*/ 0 w 21600"/>
                    <a:gd name="txT" fmla="*/ 0 h 21503"/>
                    <a:gd name="txR" fmla="*/ 21600 w 21600"/>
                    <a:gd name="txB" fmla="*/ 21503 h 21503"/>
                  </a:gdLst>
                  <a:ahLst/>
                  <a:cxnLst>
                    <a:cxn ang="0">
                      <a:pos x="0" y="329"/>
                    </a:cxn>
                    <a:cxn ang="0">
                      <a:pos x="235" y="0"/>
                    </a:cxn>
                    <a:cxn ang="0">
                      <a:pos x="259" y="330"/>
                    </a:cxn>
                  </a:cxnLst>
                  <a:rect l="txL" t="txT" r="txR" b="txB"/>
                  <a:pathLst>
                    <a:path w="21600" h="21503" fill="none">
                      <a:moveTo>
                        <a:pt x="0" y="21446"/>
                      </a:moveTo>
                      <a:cubicBezTo>
                        <a:pt x="29" y="10328"/>
                        <a:pt x="8492" y="1049"/>
                        <a:pt x="19559" y="-1"/>
                      </a:cubicBezTo>
                    </a:path>
                    <a:path w="21600" h="21503" stroke="0">
                      <a:moveTo>
                        <a:pt x="0" y="21446"/>
                      </a:moveTo>
                      <a:cubicBezTo>
                        <a:pt x="29" y="10328"/>
                        <a:pt x="8492" y="1049"/>
                        <a:pt x="19559" y="-1"/>
                      </a:cubicBezTo>
                      <a:lnTo>
                        <a:pt x="21600" y="21503"/>
                      </a:lnTo>
                      <a:close/>
                    </a:path>
                  </a:pathLst>
                </a:custGeom>
                <a:noFill/>
                <a:ln w="28575"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4966" name="Line 70"/>
                <p:cNvSpPr/>
                <p:nvPr/>
              </p:nvSpPr>
              <p:spPr>
                <a:xfrm flipV="1">
                  <a:off x="1412" y="2746"/>
                  <a:ext cx="864" cy="0"/>
                </a:xfrm>
                <a:prstGeom prst="line">
                  <a:avLst/>
                </a:prstGeom>
                <a:ln w="28575" cap="flat" cmpd="sng">
                  <a:solidFill>
                    <a:schemeClr val="tx1"/>
                  </a:solidFill>
                  <a:prstDash val="solid"/>
                  <a:headEnd type="none" w="med" len="med"/>
                  <a:tailEnd type="none" w="med" len="med"/>
                </a:ln>
              </p:spPr>
            </p:sp>
            <p:sp>
              <p:nvSpPr>
                <p:cNvPr id="464967" name="Line 71"/>
                <p:cNvSpPr/>
                <p:nvPr/>
              </p:nvSpPr>
              <p:spPr>
                <a:xfrm flipV="1">
                  <a:off x="1421" y="2602"/>
                  <a:ext cx="768" cy="0"/>
                </a:xfrm>
                <a:prstGeom prst="line">
                  <a:avLst/>
                </a:prstGeom>
                <a:ln w="28575" cap="flat" cmpd="sng">
                  <a:solidFill>
                    <a:schemeClr val="tx1"/>
                  </a:solidFill>
                  <a:prstDash val="solid"/>
                  <a:headEnd type="none" w="med" len="med"/>
                  <a:tailEnd type="none" w="med" len="med"/>
                </a:ln>
              </p:spPr>
            </p:sp>
            <p:sp>
              <p:nvSpPr>
                <p:cNvPr id="464968" name="Rectangle 72"/>
                <p:cNvSpPr/>
                <p:nvPr/>
              </p:nvSpPr>
              <p:spPr>
                <a:xfrm>
                  <a:off x="2285" y="2602"/>
                  <a:ext cx="276" cy="250"/>
                </a:xfrm>
                <a:prstGeom prst="rect">
                  <a:avLst/>
                </a:prstGeom>
                <a:noFill/>
                <a:ln w="9525">
                  <a:noFill/>
                </a:ln>
              </p:spPr>
              <p:txBody>
                <a:bodyPr>
                  <a:spAutoFit/>
                </a:bodyPr>
                <a:p>
                  <a:r>
                    <a:rPr lang="en-US" altLang="zh-CN" sz="2000" b="1" dirty="0">
                      <a:latin typeface="Times New Roman" panose="02020603050405020304" pitchFamily="18" charset="0"/>
                    </a:rPr>
                    <a:t>50</a:t>
                  </a:r>
                  <a:endParaRPr lang="en-US" altLang="zh-CN" sz="2000" b="1" dirty="0">
                    <a:latin typeface="Times New Roman" panose="02020603050405020304" pitchFamily="18" charset="0"/>
                  </a:endParaRPr>
                </a:p>
              </p:txBody>
            </p:sp>
            <p:sp>
              <p:nvSpPr>
                <p:cNvPr id="464969" name="Rectangle 73"/>
                <p:cNvSpPr/>
                <p:nvPr/>
              </p:nvSpPr>
              <p:spPr>
                <a:xfrm>
                  <a:off x="2237" y="2410"/>
                  <a:ext cx="276" cy="250"/>
                </a:xfrm>
                <a:prstGeom prst="rect">
                  <a:avLst/>
                </a:prstGeom>
                <a:noFill/>
                <a:ln w="9525">
                  <a:noFill/>
                </a:ln>
              </p:spPr>
              <p:txBody>
                <a:bodyPr>
                  <a:spAutoFit/>
                </a:bodyPr>
                <a:p>
                  <a:r>
                    <a:rPr lang="en-US" altLang="zh-CN" sz="2000" b="1" dirty="0">
                      <a:latin typeface="Times New Roman" panose="02020603050405020304" pitchFamily="18" charset="0"/>
                    </a:rPr>
                    <a:t>60</a:t>
                  </a:r>
                  <a:endParaRPr lang="en-US" altLang="zh-CN" sz="2000" b="1" dirty="0">
                    <a:latin typeface="Times New Roman" panose="02020603050405020304" pitchFamily="18" charset="0"/>
                  </a:endParaRPr>
                </a:p>
              </p:txBody>
            </p:sp>
          </p:grpSp>
          <p:sp>
            <p:nvSpPr>
              <p:cNvPr id="464970" name="Line 74"/>
              <p:cNvSpPr/>
              <p:nvPr/>
            </p:nvSpPr>
            <p:spPr>
              <a:xfrm>
                <a:off x="1152" y="3050"/>
                <a:ext cx="73" cy="0"/>
              </a:xfrm>
              <a:prstGeom prst="line">
                <a:avLst/>
              </a:prstGeom>
              <a:ln w="19050" cap="flat" cmpd="sng">
                <a:solidFill>
                  <a:schemeClr val="tx1"/>
                </a:solidFill>
                <a:prstDash val="solid"/>
                <a:headEnd type="none" w="med" len="med"/>
                <a:tailEnd type="none" w="med" len="med"/>
              </a:ln>
            </p:spPr>
          </p:sp>
          <p:sp>
            <p:nvSpPr>
              <p:cNvPr id="464971" name="Line 75"/>
              <p:cNvSpPr/>
              <p:nvPr/>
            </p:nvSpPr>
            <p:spPr>
              <a:xfrm>
                <a:off x="1152" y="2736"/>
                <a:ext cx="73" cy="0"/>
              </a:xfrm>
              <a:prstGeom prst="line">
                <a:avLst/>
              </a:prstGeom>
              <a:ln w="19050" cap="flat" cmpd="sng">
                <a:solidFill>
                  <a:schemeClr val="tx1"/>
                </a:solidFill>
                <a:prstDash val="solid"/>
                <a:headEnd type="none" w="med" len="med"/>
                <a:tailEnd type="none" w="med" len="med"/>
              </a:ln>
            </p:spPr>
          </p:sp>
          <p:sp>
            <p:nvSpPr>
              <p:cNvPr id="464972" name="Line 76"/>
              <p:cNvSpPr/>
              <p:nvPr/>
            </p:nvSpPr>
            <p:spPr>
              <a:xfrm>
                <a:off x="1152" y="2448"/>
                <a:ext cx="73" cy="0"/>
              </a:xfrm>
              <a:prstGeom prst="line">
                <a:avLst/>
              </a:prstGeom>
              <a:ln w="19050" cap="flat" cmpd="sng">
                <a:solidFill>
                  <a:schemeClr val="tx1"/>
                </a:solidFill>
                <a:prstDash val="solid"/>
                <a:headEnd type="none" w="med" len="med"/>
                <a:tailEnd type="none" w="med" len="med"/>
              </a:ln>
            </p:spPr>
          </p:sp>
          <p:sp>
            <p:nvSpPr>
              <p:cNvPr id="464973" name="Text Box 77"/>
              <p:cNvSpPr txBox="1"/>
              <p:nvPr/>
            </p:nvSpPr>
            <p:spPr>
              <a:xfrm>
                <a:off x="1008" y="2448"/>
                <a:ext cx="196" cy="250"/>
              </a:xfrm>
              <a:prstGeom prst="rect">
                <a:avLst/>
              </a:prstGeom>
              <a:noFill/>
              <a:ln w="9525">
                <a:noFill/>
              </a:ln>
            </p:spPr>
            <p:txBody>
              <a:bodyPr>
                <a:spAutoFit/>
              </a:bodyPr>
              <a:p>
                <a:r>
                  <a:rPr lang="en-US" altLang="zh-CN" sz="2000" b="1" dirty="0">
                    <a:latin typeface="Times New Roman" panose="02020603050405020304" pitchFamily="18" charset="0"/>
                  </a:rPr>
                  <a:t>5</a:t>
                </a:r>
                <a:endParaRPr lang="en-US" altLang="zh-CN" sz="2000" b="1" dirty="0">
                  <a:latin typeface="Times New Roman" panose="02020603050405020304" pitchFamily="18" charset="0"/>
                </a:endParaRPr>
              </a:p>
            </p:txBody>
          </p:sp>
          <p:sp>
            <p:nvSpPr>
              <p:cNvPr id="464974" name="Text Box 78"/>
              <p:cNvSpPr txBox="1"/>
              <p:nvPr/>
            </p:nvSpPr>
            <p:spPr>
              <a:xfrm>
                <a:off x="1008" y="2304"/>
                <a:ext cx="196" cy="250"/>
              </a:xfrm>
              <a:prstGeom prst="rect">
                <a:avLst/>
              </a:prstGeom>
              <a:noFill/>
              <a:ln w="9525">
                <a:noFill/>
              </a:ln>
            </p:spPr>
            <p:txBody>
              <a:bodyPr>
                <a:spAutoFit/>
              </a:bodyPr>
              <a:p>
                <a:endParaRPr lang="zh-CN" altLang="zh-CN" sz="2000" b="1" dirty="0">
                  <a:latin typeface="Times New Roman" panose="02020603050405020304" pitchFamily="18" charset="0"/>
                </a:endParaRPr>
              </a:p>
            </p:txBody>
          </p:sp>
        </p:grpSp>
        <p:sp>
          <p:nvSpPr>
            <p:cNvPr id="464975" name="Line 79"/>
            <p:cNvSpPr/>
            <p:nvPr/>
          </p:nvSpPr>
          <p:spPr>
            <a:xfrm flipH="1">
              <a:off x="1810" y="2388"/>
              <a:ext cx="1587" cy="0"/>
            </a:xfrm>
            <a:prstGeom prst="line">
              <a:avLst/>
            </a:prstGeom>
            <a:ln w="28575" cap="flat" cmpd="sng">
              <a:solidFill>
                <a:srgbClr val="339933"/>
              </a:solidFill>
              <a:prstDash val="dash"/>
              <a:headEnd type="none" w="med" len="med"/>
              <a:tailEnd type="none" w="med" len="med"/>
            </a:ln>
          </p:spPr>
        </p:sp>
        <p:grpSp>
          <p:nvGrpSpPr>
            <p:cNvPr id="464976" name="Group 80"/>
            <p:cNvGrpSpPr/>
            <p:nvPr/>
          </p:nvGrpSpPr>
          <p:grpSpPr>
            <a:xfrm>
              <a:off x="1765" y="2234"/>
              <a:ext cx="299" cy="230"/>
              <a:chOff x="1904" y="2736"/>
              <a:chExt cx="299" cy="230"/>
            </a:xfrm>
          </p:grpSpPr>
          <p:sp>
            <p:nvSpPr>
              <p:cNvPr id="464977" name="Rectangle 81"/>
              <p:cNvSpPr/>
              <p:nvPr/>
            </p:nvSpPr>
            <p:spPr>
              <a:xfrm>
                <a:off x="2064" y="2736"/>
                <a:ext cx="139" cy="230"/>
              </a:xfrm>
              <a:prstGeom prst="rect">
                <a:avLst/>
              </a:prstGeom>
              <a:noFill/>
              <a:ln w="28575">
                <a:noFill/>
              </a:ln>
            </p:spPr>
            <p:txBody>
              <a:bodyPr wrap="none" lIns="0" tIns="0" rIns="0" bIns="0">
                <a:spAutoFit/>
              </a:bodyPr>
              <a:p>
                <a:r>
                  <a:rPr lang="en-US" altLang="zh-CN" b="1" i="1" dirty="0">
                    <a:solidFill>
                      <a:srgbClr val="339933"/>
                    </a:solidFill>
                    <a:latin typeface="Times New Roman" panose="02020603050405020304" pitchFamily="18" charset="0"/>
                  </a:rPr>
                  <a:t>Q</a:t>
                </a:r>
                <a:endParaRPr lang="en-US" altLang="zh-CN" b="1" i="1" dirty="0">
                  <a:solidFill>
                    <a:srgbClr val="339933"/>
                  </a:solidFill>
                  <a:latin typeface="Times New Roman" panose="02020603050405020304" pitchFamily="18" charset="0"/>
                </a:endParaRPr>
              </a:p>
            </p:txBody>
          </p:sp>
          <p:sp>
            <p:nvSpPr>
              <p:cNvPr id="464978" name="Oval 82"/>
              <p:cNvSpPr/>
              <p:nvPr/>
            </p:nvSpPr>
            <p:spPr>
              <a:xfrm>
                <a:off x="1904" y="2871"/>
                <a:ext cx="48" cy="48"/>
              </a:xfrm>
              <a:prstGeom prst="ellipse">
                <a:avLst/>
              </a:prstGeom>
              <a:solidFill>
                <a:srgbClr val="FF0000"/>
              </a:solidFill>
              <a:ln w="28575" cap="flat" cmpd="sng">
                <a:solidFill>
                  <a:srgbClr val="FF0000"/>
                </a:solidFill>
                <a:prstDash val="solid"/>
                <a:headEnd type="none" w="med" len="med"/>
                <a:tailEnd type="none" w="med" len="med"/>
              </a:ln>
            </p:spPr>
            <p:txBody>
              <a:bodyPr/>
              <a:p>
                <a:endParaRPr lang="zh-CN" altLang="en-US" dirty="0">
                  <a:latin typeface="Times New Roman" panose="02020603050405020304" pitchFamily="18" charset="0"/>
                </a:endParaRPr>
              </a:p>
            </p:txBody>
          </p:sp>
        </p:grpSp>
        <p:sp>
          <p:nvSpPr>
            <p:cNvPr id="464979" name="Text Box 83"/>
            <p:cNvSpPr txBox="1"/>
            <p:nvPr/>
          </p:nvSpPr>
          <p:spPr>
            <a:xfrm>
              <a:off x="2357" y="2810"/>
              <a:ext cx="212" cy="288"/>
            </a:xfrm>
            <a:prstGeom prst="rect">
              <a:avLst/>
            </a:prstGeom>
            <a:noFill/>
            <a:ln w="9525">
              <a:noFill/>
            </a:ln>
          </p:spPr>
          <p:txBody>
            <a:bodyPr wrap="none">
              <a:spAutoFit/>
            </a:bodyPr>
            <a:p>
              <a:r>
                <a:rPr lang="en-US" altLang="zh-CN" b="1" dirty="0">
                  <a:solidFill>
                    <a:srgbClr val="0000FF"/>
                  </a:solidFill>
                  <a:latin typeface="Times New Roman" panose="02020603050405020304" pitchFamily="18" charset="0"/>
                </a:rPr>
                <a:t>6</a:t>
              </a:r>
              <a:endParaRPr lang="en-US" altLang="zh-CN" b="1" dirty="0">
                <a:solidFill>
                  <a:srgbClr val="0000FF"/>
                </a:solidFill>
                <a:latin typeface="Times New Roman" panose="02020603050405020304" pitchFamily="18" charset="0"/>
              </a:endParaRPr>
            </a:p>
          </p:txBody>
        </p:sp>
        <p:sp>
          <p:nvSpPr>
            <p:cNvPr id="464980" name="Line 84"/>
            <p:cNvSpPr/>
            <p:nvPr/>
          </p:nvSpPr>
          <p:spPr>
            <a:xfrm flipH="1">
              <a:off x="245" y="2388"/>
              <a:ext cx="1536" cy="0"/>
            </a:xfrm>
            <a:prstGeom prst="line">
              <a:avLst/>
            </a:prstGeom>
            <a:ln w="28575" cap="flat" cmpd="sng">
              <a:solidFill>
                <a:srgbClr val="339933"/>
              </a:solidFill>
              <a:prstDash val="dash"/>
              <a:headEnd type="none" w="med" len="med"/>
              <a:tailEnd type="none" w="med" len="med"/>
            </a:ln>
          </p:spPr>
        </p:sp>
        <p:sp>
          <p:nvSpPr>
            <p:cNvPr id="464981" name="Line 85"/>
            <p:cNvSpPr/>
            <p:nvPr/>
          </p:nvSpPr>
          <p:spPr>
            <a:xfrm flipH="1">
              <a:off x="1301" y="1658"/>
              <a:ext cx="561" cy="432"/>
            </a:xfrm>
            <a:prstGeom prst="line">
              <a:avLst/>
            </a:prstGeom>
            <a:ln w="19050" cap="flat" cmpd="sng">
              <a:solidFill>
                <a:srgbClr val="0000FF"/>
              </a:solidFill>
              <a:prstDash val="solid"/>
              <a:headEnd type="none" w="med" len="med"/>
              <a:tailEnd type="none" w="med" len="med"/>
            </a:ln>
          </p:spPr>
        </p:sp>
        <p:sp>
          <p:nvSpPr>
            <p:cNvPr id="464982" name="Rectangle 86"/>
            <p:cNvSpPr/>
            <p:nvPr/>
          </p:nvSpPr>
          <p:spPr>
            <a:xfrm>
              <a:off x="1829" y="1514"/>
              <a:ext cx="1296" cy="230"/>
            </a:xfrm>
            <a:prstGeom prst="rect">
              <a:avLst/>
            </a:prstGeom>
            <a:noFill/>
            <a:ln w="28575">
              <a:noFill/>
            </a:ln>
          </p:spPr>
          <p:txBody>
            <a:bodyPr lIns="0" tIns="0" rIns="0" bIns="0">
              <a:spAutoFit/>
            </a:bodyPr>
            <a:p>
              <a:r>
                <a:rPr lang="zh-CN" altLang="en-US" b="1" dirty="0">
                  <a:solidFill>
                    <a:srgbClr val="0000FF"/>
                  </a:solidFill>
                  <a:latin typeface="宋体" panose="02010600030101010101" pitchFamily="2" charset="-122"/>
                </a:rPr>
                <a:t>直流负载线</a:t>
              </a:r>
              <a:endParaRPr lang="zh-CN" altLang="en-US" b="1" dirty="0">
                <a:latin typeface="Times New Roman" panose="02020603050405020304" pitchFamily="18" charset="0"/>
              </a:endParaRPr>
            </a:p>
          </p:txBody>
        </p:sp>
        <p:grpSp>
          <p:nvGrpSpPr>
            <p:cNvPr id="464983" name="Group 87"/>
            <p:cNvGrpSpPr/>
            <p:nvPr/>
          </p:nvGrpSpPr>
          <p:grpSpPr>
            <a:xfrm>
              <a:off x="1397" y="1994"/>
              <a:ext cx="1968" cy="614"/>
              <a:chOff x="1536" y="2496"/>
              <a:chExt cx="1968" cy="614"/>
            </a:xfrm>
          </p:grpSpPr>
          <p:sp>
            <p:nvSpPr>
              <p:cNvPr id="464984" name="Line 88"/>
              <p:cNvSpPr/>
              <p:nvPr/>
            </p:nvSpPr>
            <p:spPr>
              <a:xfrm flipH="1">
                <a:off x="1680" y="2746"/>
                <a:ext cx="1824" cy="0"/>
              </a:xfrm>
              <a:prstGeom prst="line">
                <a:avLst/>
              </a:prstGeom>
              <a:ln w="19050" cap="flat" cmpd="sng">
                <a:solidFill>
                  <a:srgbClr val="0066FF"/>
                </a:solidFill>
                <a:prstDash val="dash"/>
                <a:headEnd type="none" w="med" len="med"/>
                <a:tailEnd type="none" w="med" len="med"/>
              </a:ln>
            </p:spPr>
          </p:sp>
          <p:sp>
            <p:nvSpPr>
              <p:cNvPr id="464985" name="Line 89"/>
              <p:cNvSpPr/>
              <p:nvPr/>
            </p:nvSpPr>
            <p:spPr>
              <a:xfrm flipH="1">
                <a:off x="1536" y="3034"/>
                <a:ext cx="1824" cy="0"/>
              </a:xfrm>
              <a:prstGeom prst="line">
                <a:avLst/>
              </a:prstGeom>
              <a:ln w="19050" cap="flat" cmpd="sng">
                <a:solidFill>
                  <a:srgbClr val="0066FF"/>
                </a:solidFill>
                <a:prstDash val="dash"/>
                <a:headEnd type="none" w="med" len="med"/>
                <a:tailEnd type="none" w="med" len="med"/>
              </a:ln>
            </p:spPr>
          </p:sp>
          <p:sp>
            <p:nvSpPr>
              <p:cNvPr id="464986" name="Oval 90"/>
              <p:cNvSpPr/>
              <p:nvPr/>
            </p:nvSpPr>
            <p:spPr>
              <a:xfrm>
                <a:off x="2112" y="3024"/>
                <a:ext cx="48" cy="49"/>
              </a:xfrm>
              <a:prstGeom prst="ellipse">
                <a:avLst/>
              </a:prstGeom>
              <a:solidFill>
                <a:srgbClr val="FF0000"/>
              </a:solidFill>
              <a:ln w="28575" cap="flat" cmpd="sng">
                <a:solidFill>
                  <a:srgbClr val="FF0000"/>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464987" name="Oval 91"/>
              <p:cNvSpPr/>
              <p:nvPr/>
            </p:nvSpPr>
            <p:spPr>
              <a:xfrm>
                <a:off x="1656" y="2723"/>
                <a:ext cx="49" cy="48"/>
              </a:xfrm>
              <a:prstGeom prst="ellipse">
                <a:avLst/>
              </a:prstGeom>
              <a:solidFill>
                <a:srgbClr val="FF0000"/>
              </a:solidFill>
              <a:ln w="28575" cap="flat" cmpd="sng">
                <a:solidFill>
                  <a:srgbClr val="FF0000"/>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464988" name="Rectangle 92"/>
              <p:cNvSpPr/>
              <p:nvPr/>
            </p:nvSpPr>
            <p:spPr>
              <a:xfrm>
                <a:off x="1680" y="2496"/>
                <a:ext cx="384" cy="230"/>
              </a:xfrm>
              <a:prstGeom prst="rect">
                <a:avLst/>
              </a:prstGeom>
              <a:noFill/>
              <a:ln w="28575">
                <a:noFill/>
              </a:ln>
            </p:spPr>
            <p:txBody>
              <a:bodyPr lIns="0" tIns="0" rIns="0" bIns="0">
                <a:spAutoFit/>
              </a:bodyPr>
              <a:p>
                <a:r>
                  <a:rPr lang="en-US" altLang="zh-CN" b="1" i="1" dirty="0">
                    <a:solidFill>
                      <a:srgbClr val="FF0066"/>
                    </a:solidFill>
                    <a:latin typeface="Times New Roman" panose="02020603050405020304" pitchFamily="18" charset="0"/>
                  </a:rPr>
                  <a:t>Q</a:t>
                </a: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sp>
            <p:nvSpPr>
              <p:cNvPr id="464989" name="Rectangle 93"/>
              <p:cNvSpPr/>
              <p:nvPr/>
            </p:nvSpPr>
            <p:spPr>
              <a:xfrm>
                <a:off x="2256" y="2880"/>
                <a:ext cx="288" cy="230"/>
              </a:xfrm>
              <a:prstGeom prst="rect">
                <a:avLst/>
              </a:prstGeom>
              <a:noFill/>
              <a:ln w="28575">
                <a:noFill/>
              </a:ln>
            </p:spPr>
            <p:txBody>
              <a:bodyPr lIns="0" tIns="0" rIns="0" bIns="0">
                <a:spAutoFit/>
              </a:bodyPr>
              <a:p>
                <a:r>
                  <a:rPr lang="en-US" altLang="zh-CN" b="1" i="1" dirty="0">
                    <a:solidFill>
                      <a:srgbClr val="FF0066"/>
                    </a:solidFill>
                    <a:latin typeface="Times New Roman" panose="02020603050405020304" pitchFamily="18" charset="0"/>
                  </a:rPr>
                  <a:t>Q</a:t>
                </a: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grpSp>
        <p:sp>
          <p:nvSpPr>
            <p:cNvPr id="464990" name="Rectangle 94"/>
            <p:cNvSpPr/>
            <p:nvPr/>
          </p:nvSpPr>
          <p:spPr>
            <a:xfrm>
              <a:off x="869" y="1802"/>
              <a:ext cx="196" cy="250"/>
            </a:xfrm>
            <a:prstGeom prst="rect">
              <a:avLst/>
            </a:prstGeom>
            <a:noFill/>
            <a:ln w="9525">
              <a:noFill/>
            </a:ln>
          </p:spPr>
          <p:txBody>
            <a:bodyPr wrap="none">
              <a:spAutoFit/>
            </a:bodyPr>
            <a:p>
              <a:r>
                <a:rPr lang="en-US" altLang="zh-CN" sz="2000" b="1" dirty="0">
                  <a:solidFill>
                    <a:srgbClr val="0033CC"/>
                  </a:solidFill>
                  <a:latin typeface="Times New Roman" panose="02020603050405020304" pitchFamily="18" charset="0"/>
                </a:rPr>
                <a:t>6</a:t>
              </a:r>
              <a:endParaRPr lang="en-US" altLang="zh-CN" sz="2000" b="1" dirty="0">
                <a:solidFill>
                  <a:srgbClr val="0033CC"/>
                </a:solidFill>
                <a:latin typeface="Times New Roman" panose="02020603050405020304" pitchFamily="18" charset="0"/>
              </a:endParaRPr>
            </a:p>
          </p:txBody>
        </p:sp>
        <p:grpSp>
          <p:nvGrpSpPr>
            <p:cNvPr id="464991" name="Group 95"/>
            <p:cNvGrpSpPr/>
            <p:nvPr/>
          </p:nvGrpSpPr>
          <p:grpSpPr>
            <a:xfrm>
              <a:off x="144" y="1562"/>
              <a:ext cx="629" cy="1382"/>
              <a:chOff x="336" y="2256"/>
              <a:chExt cx="629" cy="1382"/>
            </a:xfrm>
          </p:grpSpPr>
          <p:sp>
            <p:nvSpPr>
              <p:cNvPr id="464992" name="Line 96"/>
              <p:cNvSpPr/>
              <p:nvPr/>
            </p:nvSpPr>
            <p:spPr>
              <a:xfrm>
                <a:off x="446" y="3468"/>
                <a:ext cx="460" cy="1"/>
              </a:xfrm>
              <a:prstGeom prst="line">
                <a:avLst/>
              </a:prstGeom>
              <a:ln w="19050" cap="flat" cmpd="sng">
                <a:solidFill>
                  <a:srgbClr val="000000"/>
                </a:solidFill>
                <a:prstDash val="solid"/>
                <a:headEnd type="none" w="med" len="med"/>
                <a:tailEnd type="triangle" w="sm" len="lg"/>
              </a:ln>
            </p:spPr>
          </p:sp>
          <p:sp>
            <p:nvSpPr>
              <p:cNvPr id="464993" name="Line 97"/>
              <p:cNvSpPr/>
              <p:nvPr/>
            </p:nvSpPr>
            <p:spPr>
              <a:xfrm flipV="1">
                <a:off x="445" y="2482"/>
                <a:ext cx="1" cy="997"/>
              </a:xfrm>
              <a:prstGeom prst="line">
                <a:avLst/>
              </a:prstGeom>
              <a:ln w="19050" cap="flat" cmpd="sng">
                <a:solidFill>
                  <a:srgbClr val="000000"/>
                </a:solidFill>
                <a:prstDash val="solid"/>
                <a:headEnd type="none" w="med" len="med"/>
                <a:tailEnd type="triangle" w="sm" len="lg"/>
              </a:ln>
            </p:spPr>
          </p:sp>
          <p:sp>
            <p:nvSpPr>
              <p:cNvPr id="464994" name="Rectangle 98"/>
              <p:cNvSpPr/>
              <p:nvPr/>
            </p:nvSpPr>
            <p:spPr>
              <a:xfrm>
                <a:off x="912" y="3408"/>
                <a:ext cx="53" cy="230"/>
              </a:xfrm>
              <a:prstGeom prst="rect">
                <a:avLst/>
              </a:prstGeom>
              <a:noFill/>
              <a:ln w="19050">
                <a:noFill/>
              </a:ln>
            </p:spPr>
            <p:txBody>
              <a:bodyPr wrap="none" lIns="0" tIns="0" rIns="0" bIns="0">
                <a:spAutoFit/>
              </a:bodyPr>
              <a:p>
                <a:r>
                  <a:rPr lang="en-US" altLang="zh-CN" b="1" i="1" dirty="0">
                    <a:solidFill>
                      <a:srgbClr val="000000"/>
                    </a:solidFill>
                    <a:latin typeface="Times New Roman" panose="02020603050405020304" pitchFamily="18" charset="0"/>
                  </a:rPr>
                  <a:t>t</a:t>
                </a:r>
                <a:endParaRPr lang="en-US" altLang="zh-CN" b="1" dirty="0">
                  <a:latin typeface="Times New Roman" panose="02020603050405020304" pitchFamily="18" charset="0"/>
                </a:endParaRPr>
              </a:p>
            </p:txBody>
          </p:sp>
          <p:sp>
            <p:nvSpPr>
              <p:cNvPr id="464995" name="Rectangle 99"/>
              <p:cNvSpPr/>
              <p:nvPr/>
            </p:nvSpPr>
            <p:spPr>
              <a:xfrm>
                <a:off x="336" y="2256"/>
                <a:ext cx="145" cy="230"/>
              </a:xfrm>
              <a:prstGeom prst="rect">
                <a:avLst/>
              </a:prstGeom>
              <a:noFill/>
              <a:ln w="19050">
                <a:noFill/>
              </a:ln>
            </p:spPr>
            <p:txBody>
              <a:bodyPr wrap="none" lIns="0" tIns="0" rIns="0" bIns="0">
                <a:spAutoFit/>
              </a:bodyPr>
              <a:p>
                <a:r>
                  <a:rPr lang="en-US" altLang="zh-CN" b="1" i="1" dirty="0">
                    <a:solidFill>
                      <a:srgbClr val="000000"/>
                    </a:solidFill>
                    <a:latin typeface="Times New Roman" panose="02020603050405020304" pitchFamily="18" charset="0"/>
                  </a:rPr>
                  <a:t>i</a:t>
                </a:r>
                <a:r>
                  <a:rPr lang="en-US" altLang="zh-CN" b="1" baseline="-25000" dirty="0">
                    <a:solidFill>
                      <a:srgbClr val="000000"/>
                    </a:solidFill>
                    <a:latin typeface="Times New Roman" panose="02020603050405020304" pitchFamily="18" charset="0"/>
                  </a:rPr>
                  <a:t>C</a:t>
                </a:r>
                <a:endParaRPr lang="en-US" altLang="zh-CN" b="1" baseline="-25000" dirty="0">
                  <a:solidFill>
                    <a:srgbClr val="000000"/>
                  </a:solidFill>
                  <a:latin typeface="Times New Roman" panose="02020603050405020304" pitchFamily="18" charset="0"/>
                </a:endParaRPr>
              </a:p>
            </p:txBody>
          </p:sp>
        </p:grpSp>
        <p:sp>
          <p:nvSpPr>
            <p:cNvPr id="464996" name="Rectangle 100"/>
            <p:cNvSpPr/>
            <p:nvPr/>
          </p:nvSpPr>
          <p:spPr>
            <a:xfrm>
              <a:off x="0" y="2282"/>
              <a:ext cx="401" cy="230"/>
            </a:xfrm>
            <a:prstGeom prst="rect">
              <a:avLst/>
            </a:prstGeom>
            <a:noFill/>
            <a:ln w="28575">
              <a:noFill/>
            </a:ln>
          </p:spPr>
          <p:txBody>
            <a:bodyPr lIns="0" tIns="0" rIns="0" bIns="0">
              <a:spAutoFit/>
            </a:bodyPr>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CQ</a:t>
              </a:r>
              <a:endParaRPr lang="en-US" altLang="zh-CN" b="1" baseline="-25000" dirty="0">
                <a:solidFill>
                  <a:srgbClr val="FF0066"/>
                </a:solidFill>
                <a:latin typeface="Times New Roman" panose="02020603050405020304" pitchFamily="18" charset="0"/>
              </a:endParaRPr>
            </a:p>
          </p:txBody>
        </p:sp>
        <p:grpSp>
          <p:nvGrpSpPr>
            <p:cNvPr id="464997" name="Group 101"/>
            <p:cNvGrpSpPr/>
            <p:nvPr/>
          </p:nvGrpSpPr>
          <p:grpSpPr>
            <a:xfrm>
              <a:off x="245" y="2234"/>
              <a:ext cx="768" cy="288"/>
              <a:chOff x="384" y="2736"/>
              <a:chExt cx="768" cy="288"/>
            </a:xfrm>
          </p:grpSpPr>
          <p:sp>
            <p:nvSpPr>
              <p:cNvPr id="464998" name="Line 102"/>
              <p:cNvSpPr/>
              <p:nvPr/>
            </p:nvSpPr>
            <p:spPr>
              <a:xfrm flipH="1">
                <a:off x="384" y="2736"/>
                <a:ext cx="768" cy="0"/>
              </a:xfrm>
              <a:prstGeom prst="line">
                <a:avLst/>
              </a:prstGeom>
              <a:ln w="19050" cap="flat" cmpd="sng">
                <a:solidFill>
                  <a:srgbClr val="0066FF"/>
                </a:solidFill>
                <a:prstDash val="dash"/>
                <a:headEnd type="none" w="med" len="med"/>
                <a:tailEnd type="none" w="med" len="med"/>
              </a:ln>
            </p:spPr>
          </p:sp>
          <p:sp>
            <p:nvSpPr>
              <p:cNvPr id="464999" name="Line 103"/>
              <p:cNvSpPr/>
              <p:nvPr/>
            </p:nvSpPr>
            <p:spPr>
              <a:xfrm flipH="1">
                <a:off x="384" y="3024"/>
                <a:ext cx="768" cy="0"/>
              </a:xfrm>
              <a:prstGeom prst="line">
                <a:avLst/>
              </a:prstGeom>
              <a:ln w="19050" cap="flat" cmpd="sng">
                <a:solidFill>
                  <a:srgbClr val="0066FF"/>
                </a:solidFill>
                <a:prstDash val="dash"/>
                <a:headEnd type="none" w="med" len="med"/>
                <a:tailEnd type="none" w="med" len="med"/>
              </a:ln>
            </p:spPr>
          </p:sp>
        </p:grpSp>
        <p:grpSp>
          <p:nvGrpSpPr>
            <p:cNvPr id="465000" name="Group 104"/>
            <p:cNvGrpSpPr/>
            <p:nvPr/>
          </p:nvGrpSpPr>
          <p:grpSpPr>
            <a:xfrm>
              <a:off x="245" y="2234"/>
              <a:ext cx="457" cy="288"/>
              <a:chOff x="288" y="2688"/>
              <a:chExt cx="457" cy="672"/>
            </a:xfrm>
          </p:grpSpPr>
          <p:sp>
            <p:nvSpPr>
              <p:cNvPr id="465001" name="Freeform 105"/>
              <p:cNvSpPr/>
              <p:nvPr/>
            </p:nvSpPr>
            <p:spPr>
              <a:xfrm>
                <a:off x="288" y="2688"/>
                <a:ext cx="240" cy="384"/>
              </a:xfrm>
              <a:custGeom>
                <a:avLst/>
                <a:gdLst>
                  <a:gd name="txL" fmla="*/ 0 w 192"/>
                  <a:gd name="txT" fmla="*/ 0 h 192"/>
                  <a:gd name="txR" fmla="*/ 192 w 192"/>
                  <a:gd name="txB" fmla="*/ 192 h 192"/>
                </a:gdLst>
                <a:ahLst/>
                <a:cxnLst>
                  <a:cxn ang="0">
                    <a:pos x="0" y="192"/>
                  </a:cxn>
                  <a:cxn ang="0">
                    <a:pos x="96" y="0"/>
                  </a:cxn>
                  <a:cxn ang="0">
                    <a:pos x="192" y="192"/>
                  </a:cxn>
                </a:cxnLst>
                <a:rect l="txL" t="txT" r="txR" b="txB"/>
                <a:pathLst>
                  <a:path w="192" h="192">
                    <a:moveTo>
                      <a:pt x="0" y="192"/>
                    </a:moveTo>
                    <a:cubicBezTo>
                      <a:pt x="32" y="96"/>
                      <a:pt x="64" y="0"/>
                      <a:pt x="96" y="0"/>
                    </a:cubicBezTo>
                    <a:cubicBezTo>
                      <a:pt x="128" y="0"/>
                      <a:pt x="176" y="160"/>
                      <a:pt x="192" y="192"/>
                    </a:cubicBezTo>
                  </a:path>
                </a:pathLst>
              </a:custGeom>
              <a:noFill/>
              <a:ln w="38100" cap="flat" cmpd="sng">
                <a:solidFill>
                  <a:srgbClr val="9933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5002" name="Freeform 106"/>
              <p:cNvSpPr/>
              <p:nvPr/>
            </p:nvSpPr>
            <p:spPr>
              <a:xfrm flipV="1">
                <a:off x="505" y="2976"/>
                <a:ext cx="240" cy="384"/>
              </a:xfrm>
              <a:custGeom>
                <a:avLst/>
                <a:gdLst>
                  <a:gd name="txL" fmla="*/ 0 w 192"/>
                  <a:gd name="txT" fmla="*/ 0 h 192"/>
                  <a:gd name="txR" fmla="*/ 192 w 192"/>
                  <a:gd name="txB" fmla="*/ 192 h 192"/>
                </a:gdLst>
                <a:ahLst/>
                <a:cxnLst>
                  <a:cxn ang="0">
                    <a:pos x="0" y="192"/>
                  </a:cxn>
                  <a:cxn ang="0">
                    <a:pos x="96" y="0"/>
                  </a:cxn>
                  <a:cxn ang="0">
                    <a:pos x="192" y="192"/>
                  </a:cxn>
                </a:cxnLst>
                <a:rect l="txL" t="txT" r="txR" b="txB"/>
                <a:pathLst>
                  <a:path w="192" h="192">
                    <a:moveTo>
                      <a:pt x="0" y="192"/>
                    </a:moveTo>
                    <a:cubicBezTo>
                      <a:pt x="32" y="96"/>
                      <a:pt x="64" y="0"/>
                      <a:pt x="96" y="0"/>
                    </a:cubicBezTo>
                    <a:cubicBezTo>
                      <a:pt x="128" y="0"/>
                      <a:pt x="176" y="160"/>
                      <a:pt x="192" y="192"/>
                    </a:cubicBezTo>
                  </a:path>
                </a:pathLst>
              </a:custGeom>
              <a:noFill/>
              <a:ln w="38100" cap="flat" cmpd="sng">
                <a:solidFill>
                  <a:srgbClr val="993300"/>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sp>
          <p:nvSpPr>
            <p:cNvPr id="465003" name="Line 107"/>
            <p:cNvSpPr/>
            <p:nvPr/>
          </p:nvSpPr>
          <p:spPr>
            <a:xfrm>
              <a:off x="1781" y="2378"/>
              <a:ext cx="0" cy="432"/>
            </a:xfrm>
            <a:prstGeom prst="line">
              <a:avLst/>
            </a:prstGeom>
            <a:ln w="28575" cap="flat" cmpd="sng">
              <a:solidFill>
                <a:srgbClr val="339933"/>
              </a:solidFill>
              <a:prstDash val="dash"/>
              <a:headEnd type="none" w="med" len="med"/>
              <a:tailEnd type="none" w="med" len="med"/>
            </a:ln>
          </p:spPr>
        </p:sp>
        <p:sp>
          <p:nvSpPr>
            <p:cNvPr id="465004" name="Rectangle 108"/>
            <p:cNvSpPr/>
            <p:nvPr/>
          </p:nvSpPr>
          <p:spPr>
            <a:xfrm>
              <a:off x="1589" y="2762"/>
              <a:ext cx="432" cy="230"/>
            </a:xfrm>
            <a:prstGeom prst="rect">
              <a:avLst/>
            </a:prstGeom>
            <a:noFill/>
            <a:ln w="28575">
              <a:noFill/>
            </a:ln>
          </p:spPr>
          <p:txBody>
            <a:bodyPr lIns="0" tIns="0" rIns="0" bIns="0">
              <a:spAutoFit/>
            </a:bodyPr>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CE</a:t>
              </a:r>
              <a:r>
                <a:rPr lang="en-US" altLang="zh-CN" b="1" baseline="-25000" dirty="0">
                  <a:solidFill>
                    <a:srgbClr val="FF0066"/>
                  </a:solidFill>
                  <a:latin typeface="宋体" panose="02010600030101010101" pitchFamily="2" charset="-122"/>
                </a:rPr>
                <a:t>Q</a:t>
              </a:r>
              <a:endParaRPr lang="en-US" altLang="zh-CN" b="1" baseline="-25000" dirty="0">
                <a:solidFill>
                  <a:srgbClr val="FF0066"/>
                </a:solidFill>
                <a:latin typeface="宋体" panose="02010600030101010101" pitchFamily="2" charset="-122"/>
              </a:endParaRPr>
            </a:p>
          </p:txBody>
        </p:sp>
        <p:grpSp>
          <p:nvGrpSpPr>
            <p:cNvPr id="465005" name="Group 109"/>
            <p:cNvGrpSpPr/>
            <p:nvPr/>
          </p:nvGrpSpPr>
          <p:grpSpPr>
            <a:xfrm>
              <a:off x="1049" y="3002"/>
              <a:ext cx="2160" cy="662"/>
              <a:chOff x="1152" y="3504"/>
              <a:chExt cx="2160" cy="662"/>
            </a:xfrm>
          </p:grpSpPr>
          <p:grpSp>
            <p:nvGrpSpPr>
              <p:cNvPr id="465006" name="Group 110"/>
              <p:cNvGrpSpPr/>
              <p:nvPr/>
            </p:nvGrpSpPr>
            <p:grpSpPr>
              <a:xfrm>
                <a:off x="1152" y="3648"/>
                <a:ext cx="1536" cy="453"/>
                <a:chOff x="1152" y="3648"/>
                <a:chExt cx="1536" cy="453"/>
              </a:xfrm>
            </p:grpSpPr>
            <p:sp>
              <p:nvSpPr>
                <p:cNvPr id="465007" name="Line 111"/>
                <p:cNvSpPr/>
                <p:nvPr/>
              </p:nvSpPr>
              <p:spPr>
                <a:xfrm flipV="1">
                  <a:off x="1152" y="3648"/>
                  <a:ext cx="1536" cy="0"/>
                </a:xfrm>
                <a:prstGeom prst="line">
                  <a:avLst/>
                </a:prstGeom>
                <a:ln w="19050" cap="flat" cmpd="sng">
                  <a:solidFill>
                    <a:srgbClr val="000000"/>
                  </a:solidFill>
                  <a:prstDash val="solid"/>
                  <a:headEnd type="none" w="med" len="med"/>
                  <a:tailEnd type="triangle" w="sm" len="lg"/>
                </a:ln>
              </p:spPr>
            </p:sp>
            <p:sp>
              <p:nvSpPr>
                <p:cNvPr id="465008" name="Line 112"/>
                <p:cNvSpPr/>
                <p:nvPr/>
              </p:nvSpPr>
              <p:spPr>
                <a:xfrm>
                  <a:off x="1152" y="3649"/>
                  <a:ext cx="1" cy="452"/>
                </a:xfrm>
                <a:prstGeom prst="line">
                  <a:avLst/>
                </a:prstGeom>
                <a:ln w="19050" cap="flat" cmpd="sng">
                  <a:solidFill>
                    <a:srgbClr val="000000"/>
                  </a:solidFill>
                  <a:prstDash val="solid"/>
                  <a:headEnd type="none" w="med" len="med"/>
                  <a:tailEnd type="triangle" w="sm" len="lg"/>
                </a:ln>
              </p:spPr>
            </p:sp>
          </p:grpSp>
          <p:sp>
            <p:nvSpPr>
              <p:cNvPr id="465009" name="Rectangle 113"/>
              <p:cNvSpPr/>
              <p:nvPr/>
            </p:nvSpPr>
            <p:spPr>
              <a:xfrm>
                <a:off x="1152" y="3984"/>
                <a:ext cx="76" cy="182"/>
              </a:xfrm>
              <a:prstGeom prst="rect">
                <a:avLst/>
              </a:prstGeom>
              <a:noFill/>
              <a:ln w="28575">
                <a:noFill/>
              </a:ln>
            </p:spPr>
            <p:txBody>
              <a:bodyPr wrap="none" lIns="0" tIns="0" rIns="0" bIns="0">
                <a:spAutoFit/>
              </a:bodyPr>
              <a:p>
                <a:r>
                  <a:rPr lang="en-US" altLang="zh-CN" sz="1900" b="1" i="1" dirty="0">
                    <a:solidFill>
                      <a:srgbClr val="000000"/>
                    </a:solidFill>
                    <a:latin typeface="宋体" panose="02010600030101010101" pitchFamily="2" charset="-122"/>
                  </a:rPr>
                  <a:t>t</a:t>
                </a:r>
                <a:endParaRPr lang="en-US" altLang="zh-CN" b="1" dirty="0">
                  <a:latin typeface="Times New Roman" panose="02020603050405020304" pitchFamily="18" charset="0"/>
                </a:endParaRPr>
              </a:p>
            </p:txBody>
          </p:sp>
          <p:sp>
            <p:nvSpPr>
              <p:cNvPr id="465010" name="Rectangle 114"/>
              <p:cNvSpPr/>
              <p:nvPr/>
            </p:nvSpPr>
            <p:spPr>
              <a:xfrm>
                <a:off x="2688" y="3504"/>
                <a:ext cx="624" cy="288"/>
              </a:xfrm>
              <a:prstGeom prst="rect">
                <a:avLst/>
              </a:prstGeom>
              <a:noFill/>
              <a:ln w="9525">
                <a:noFill/>
              </a:ln>
            </p:spPr>
            <p:txBody>
              <a:bodyPr>
                <a:spAutoFit/>
              </a:bodyPr>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CE</a:t>
                </a:r>
                <a:r>
                  <a:rPr lang="en-US" altLang="zh-CN" b="1" dirty="0">
                    <a:solidFill>
                      <a:srgbClr val="000000"/>
                    </a:solidFill>
                    <a:latin typeface="Times New Roman" panose="02020603050405020304" pitchFamily="18" charset="0"/>
                  </a:rPr>
                  <a:t>/V</a:t>
                </a:r>
                <a:endParaRPr lang="en-US" altLang="zh-CN" b="1" dirty="0">
                  <a:solidFill>
                    <a:srgbClr val="000000"/>
                  </a:solidFill>
                  <a:latin typeface="Times New Roman" panose="02020603050405020304" pitchFamily="18" charset="0"/>
                </a:endParaRPr>
              </a:p>
            </p:txBody>
          </p:sp>
        </p:grpSp>
        <p:sp>
          <p:nvSpPr>
            <p:cNvPr id="465011" name="Line 115"/>
            <p:cNvSpPr/>
            <p:nvPr/>
          </p:nvSpPr>
          <p:spPr>
            <a:xfrm>
              <a:off x="1781" y="2810"/>
              <a:ext cx="0" cy="816"/>
            </a:xfrm>
            <a:prstGeom prst="line">
              <a:avLst/>
            </a:prstGeom>
            <a:ln w="28575" cap="flat" cmpd="sng">
              <a:solidFill>
                <a:srgbClr val="339933"/>
              </a:solidFill>
              <a:prstDash val="dash"/>
              <a:headEnd type="none" w="med" len="med"/>
              <a:tailEnd type="none" w="med" len="med"/>
            </a:ln>
          </p:spPr>
        </p:sp>
        <p:sp>
          <p:nvSpPr>
            <p:cNvPr id="465012" name="Line 116"/>
            <p:cNvSpPr/>
            <p:nvPr/>
          </p:nvSpPr>
          <p:spPr>
            <a:xfrm>
              <a:off x="1541" y="2282"/>
              <a:ext cx="0" cy="1200"/>
            </a:xfrm>
            <a:prstGeom prst="line">
              <a:avLst/>
            </a:prstGeom>
            <a:ln w="19050" cap="flat" cmpd="sng">
              <a:solidFill>
                <a:srgbClr val="0066FF"/>
              </a:solidFill>
              <a:prstDash val="dash"/>
              <a:headEnd type="none" w="med" len="med"/>
              <a:tailEnd type="none" w="med" len="med"/>
            </a:ln>
          </p:spPr>
        </p:sp>
        <p:sp>
          <p:nvSpPr>
            <p:cNvPr id="465013" name="Line 117"/>
            <p:cNvSpPr/>
            <p:nvPr/>
          </p:nvSpPr>
          <p:spPr>
            <a:xfrm>
              <a:off x="2021" y="2570"/>
              <a:ext cx="0" cy="1104"/>
            </a:xfrm>
            <a:prstGeom prst="line">
              <a:avLst/>
            </a:prstGeom>
            <a:ln w="19050" cap="flat" cmpd="sng">
              <a:solidFill>
                <a:srgbClr val="0066FF"/>
              </a:solidFill>
              <a:prstDash val="dash"/>
              <a:headEnd type="none" w="med" len="med"/>
              <a:tailEnd type="none" w="med" len="med"/>
            </a:ln>
          </p:spPr>
        </p:sp>
        <p:grpSp>
          <p:nvGrpSpPr>
            <p:cNvPr id="465014" name="Group 118"/>
            <p:cNvGrpSpPr/>
            <p:nvPr/>
          </p:nvGrpSpPr>
          <p:grpSpPr>
            <a:xfrm rot="-5400000" flipH="1">
              <a:off x="1552" y="3134"/>
              <a:ext cx="457" cy="480"/>
              <a:chOff x="288" y="2688"/>
              <a:chExt cx="457" cy="672"/>
            </a:xfrm>
          </p:grpSpPr>
          <p:sp>
            <p:nvSpPr>
              <p:cNvPr id="465015" name="Freeform 119"/>
              <p:cNvSpPr/>
              <p:nvPr/>
            </p:nvSpPr>
            <p:spPr>
              <a:xfrm>
                <a:off x="288" y="2688"/>
                <a:ext cx="240" cy="384"/>
              </a:xfrm>
              <a:custGeom>
                <a:avLst/>
                <a:gdLst>
                  <a:gd name="txL" fmla="*/ 0 w 192"/>
                  <a:gd name="txT" fmla="*/ 0 h 192"/>
                  <a:gd name="txR" fmla="*/ 192 w 192"/>
                  <a:gd name="txB" fmla="*/ 192 h 192"/>
                </a:gdLst>
                <a:ahLst/>
                <a:cxnLst>
                  <a:cxn ang="0">
                    <a:pos x="0" y="192"/>
                  </a:cxn>
                  <a:cxn ang="0">
                    <a:pos x="96" y="0"/>
                  </a:cxn>
                  <a:cxn ang="0">
                    <a:pos x="192" y="192"/>
                  </a:cxn>
                </a:cxnLst>
                <a:rect l="txL" t="txT" r="txR" b="txB"/>
                <a:pathLst>
                  <a:path w="192" h="192">
                    <a:moveTo>
                      <a:pt x="0" y="192"/>
                    </a:moveTo>
                    <a:cubicBezTo>
                      <a:pt x="32" y="96"/>
                      <a:pt x="64" y="0"/>
                      <a:pt x="96" y="0"/>
                    </a:cubicBezTo>
                    <a:cubicBezTo>
                      <a:pt x="128" y="0"/>
                      <a:pt x="176" y="160"/>
                      <a:pt x="192" y="192"/>
                    </a:cubicBezTo>
                  </a:path>
                </a:pathLst>
              </a:custGeom>
              <a:no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5016" name="Freeform 120"/>
              <p:cNvSpPr/>
              <p:nvPr/>
            </p:nvSpPr>
            <p:spPr>
              <a:xfrm flipV="1">
                <a:off x="505" y="2976"/>
                <a:ext cx="240" cy="384"/>
              </a:xfrm>
              <a:custGeom>
                <a:avLst/>
                <a:gdLst>
                  <a:gd name="txL" fmla="*/ 0 w 192"/>
                  <a:gd name="txT" fmla="*/ 0 h 192"/>
                  <a:gd name="txR" fmla="*/ 192 w 192"/>
                  <a:gd name="txB" fmla="*/ 192 h 192"/>
                </a:gdLst>
                <a:ahLst/>
                <a:cxnLst>
                  <a:cxn ang="0">
                    <a:pos x="0" y="192"/>
                  </a:cxn>
                  <a:cxn ang="0">
                    <a:pos x="96" y="0"/>
                  </a:cxn>
                  <a:cxn ang="0">
                    <a:pos x="192" y="192"/>
                  </a:cxn>
                </a:cxnLst>
                <a:rect l="txL" t="txT" r="txR" b="txB"/>
                <a:pathLst>
                  <a:path w="192" h="192">
                    <a:moveTo>
                      <a:pt x="0" y="192"/>
                    </a:moveTo>
                    <a:cubicBezTo>
                      <a:pt x="32" y="96"/>
                      <a:pt x="64" y="0"/>
                      <a:pt x="96" y="0"/>
                    </a:cubicBezTo>
                    <a:cubicBezTo>
                      <a:pt x="128" y="0"/>
                      <a:pt x="176" y="160"/>
                      <a:pt x="192" y="192"/>
                    </a:cubicBezTo>
                  </a:path>
                </a:pathLst>
              </a:custGeom>
              <a:no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sp>
          <p:nvSpPr>
            <p:cNvPr id="465017" name="Line 121"/>
            <p:cNvSpPr/>
            <p:nvPr/>
          </p:nvSpPr>
          <p:spPr>
            <a:xfrm>
              <a:off x="1781" y="3482"/>
              <a:ext cx="240" cy="0"/>
            </a:xfrm>
            <a:prstGeom prst="line">
              <a:avLst/>
            </a:prstGeom>
            <a:ln w="19050" cap="flat" cmpd="sng">
              <a:solidFill>
                <a:srgbClr val="0066FF"/>
              </a:solidFill>
              <a:prstDash val="solid"/>
              <a:headEnd type="triangle" w="sm" len="med"/>
              <a:tailEnd type="triangle" w="sm" len="med"/>
            </a:ln>
          </p:spPr>
        </p:sp>
        <p:sp>
          <p:nvSpPr>
            <p:cNvPr id="465018" name="Rectangle 122"/>
            <p:cNvSpPr/>
            <p:nvPr/>
          </p:nvSpPr>
          <p:spPr>
            <a:xfrm>
              <a:off x="2021" y="3290"/>
              <a:ext cx="432" cy="230"/>
            </a:xfrm>
            <a:prstGeom prst="rect">
              <a:avLst/>
            </a:prstGeom>
            <a:noFill/>
            <a:ln w="28575">
              <a:noFill/>
            </a:ln>
          </p:spPr>
          <p:txBody>
            <a:bodyPr lIns="0" tIns="0" rIns="0" bIns="0">
              <a:spAutoFit/>
            </a:bodyPr>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cem</a:t>
              </a:r>
              <a:endParaRPr lang="en-US" altLang="zh-CN" b="1" baseline="-25000" dirty="0">
                <a:solidFill>
                  <a:srgbClr val="FF0066"/>
                </a:solidFill>
                <a:latin typeface="宋体" panose="02010600030101010101" pitchFamily="2" charset="-122"/>
              </a:endParaRPr>
            </a:p>
          </p:txBody>
        </p:sp>
        <p:grpSp>
          <p:nvGrpSpPr>
            <p:cNvPr id="465019" name="Group 123"/>
            <p:cNvGrpSpPr/>
            <p:nvPr/>
          </p:nvGrpSpPr>
          <p:grpSpPr>
            <a:xfrm>
              <a:off x="3365" y="1898"/>
              <a:ext cx="412" cy="392"/>
              <a:chOff x="3504" y="2400"/>
              <a:chExt cx="412" cy="392"/>
            </a:xfrm>
          </p:grpSpPr>
          <p:sp>
            <p:nvSpPr>
              <p:cNvPr id="465020" name="Line 124"/>
              <p:cNvSpPr/>
              <p:nvPr/>
            </p:nvSpPr>
            <p:spPr>
              <a:xfrm flipH="1">
                <a:off x="3504" y="2592"/>
                <a:ext cx="336" cy="200"/>
              </a:xfrm>
              <a:prstGeom prst="line">
                <a:avLst/>
              </a:prstGeom>
              <a:ln w="19050" cap="flat" cmpd="sng">
                <a:solidFill>
                  <a:srgbClr val="0000FF"/>
                </a:solidFill>
                <a:prstDash val="solid"/>
                <a:headEnd type="none" w="med" len="med"/>
                <a:tailEnd type="none" w="med" len="med"/>
              </a:ln>
            </p:spPr>
          </p:sp>
          <p:sp>
            <p:nvSpPr>
              <p:cNvPr id="465021" name="Rectangle 125"/>
              <p:cNvSpPr/>
              <p:nvPr/>
            </p:nvSpPr>
            <p:spPr>
              <a:xfrm>
                <a:off x="3792" y="2400"/>
                <a:ext cx="124" cy="230"/>
              </a:xfrm>
              <a:prstGeom prst="rect">
                <a:avLst/>
              </a:prstGeom>
              <a:noFill/>
              <a:ln w="28575">
                <a:noFill/>
              </a:ln>
            </p:spPr>
            <p:txBody>
              <a:bodyPr wrap="none" lIns="0" tIns="0" rIns="0" bIns="0">
                <a:spAutoFit/>
              </a:bodyPr>
              <a:p>
                <a:r>
                  <a:rPr lang="en-US" altLang="zh-CN" b="1" i="1" dirty="0">
                    <a:solidFill>
                      <a:srgbClr val="993300"/>
                    </a:solidFill>
                    <a:latin typeface="Times New Roman" panose="02020603050405020304" pitchFamily="18" charset="0"/>
                  </a:rPr>
                  <a:t>i</a:t>
                </a:r>
                <a:r>
                  <a:rPr lang="en-US" altLang="zh-CN" b="1" baseline="-25000" dirty="0">
                    <a:solidFill>
                      <a:srgbClr val="993300"/>
                    </a:solidFill>
                    <a:latin typeface="Times New Roman" panose="02020603050405020304" pitchFamily="18" charset="0"/>
                  </a:rPr>
                  <a:t>b</a:t>
                </a:r>
                <a:endParaRPr lang="en-US" altLang="zh-CN" b="1" baseline="-25000" dirty="0">
                  <a:solidFill>
                    <a:srgbClr val="993300"/>
                  </a:solidFill>
                  <a:latin typeface="Times New Roman" panose="02020603050405020304" pitchFamily="18" charset="0"/>
                </a:endParaRPr>
              </a:p>
            </p:txBody>
          </p:sp>
        </p:grpSp>
        <p:grpSp>
          <p:nvGrpSpPr>
            <p:cNvPr id="465022" name="Group 126"/>
            <p:cNvGrpSpPr/>
            <p:nvPr/>
          </p:nvGrpSpPr>
          <p:grpSpPr>
            <a:xfrm>
              <a:off x="432" y="1898"/>
              <a:ext cx="336" cy="392"/>
              <a:chOff x="571" y="2400"/>
              <a:chExt cx="336" cy="392"/>
            </a:xfrm>
          </p:grpSpPr>
          <p:sp>
            <p:nvSpPr>
              <p:cNvPr id="465023" name="Line 127"/>
              <p:cNvSpPr/>
              <p:nvPr/>
            </p:nvSpPr>
            <p:spPr>
              <a:xfrm flipH="1">
                <a:off x="571" y="2592"/>
                <a:ext cx="336" cy="200"/>
              </a:xfrm>
              <a:prstGeom prst="line">
                <a:avLst/>
              </a:prstGeom>
              <a:ln w="19050" cap="flat" cmpd="sng">
                <a:solidFill>
                  <a:srgbClr val="0000FF"/>
                </a:solidFill>
                <a:prstDash val="solid"/>
                <a:headEnd type="none" w="med" len="med"/>
                <a:tailEnd type="none" w="med" len="med"/>
              </a:ln>
            </p:spPr>
          </p:sp>
          <p:sp>
            <p:nvSpPr>
              <p:cNvPr id="465024" name="Rectangle 128"/>
              <p:cNvSpPr/>
              <p:nvPr/>
            </p:nvSpPr>
            <p:spPr>
              <a:xfrm>
                <a:off x="715" y="2400"/>
                <a:ext cx="110" cy="230"/>
              </a:xfrm>
              <a:prstGeom prst="rect">
                <a:avLst/>
              </a:prstGeom>
              <a:noFill/>
              <a:ln w="28575">
                <a:noFill/>
              </a:ln>
            </p:spPr>
            <p:txBody>
              <a:bodyPr wrap="none" lIns="0" tIns="0" rIns="0" bIns="0">
                <a:spAutoFit/>
              </a:bodyPr>
              <a:p>
                <a:r>
                  <a:rPr lang="en-US" altLang="zh-CN" b="1" i="1" dirty="0">
                    <a:solidFill>
                      <a:srgbClr val="993300"/>
                    </a:solidFill>
                    <a:latin typeface="Times New Roman" panose="02020603050405020304" pitchFamily="18" charset="0"/>
                  </a:rPr>
                  <a:t>i</a:t>
                </a:r>
                <a:r>
                  <a:rPr lang="en-US" altLang="zh-CN" b="1" baseline="-25000" dirty="0">
                    <a:solidFill>
                      <a:srgbClr val="993300"/>
                    </a:solidFill>
                    <a:latin typeface="Times New Roman" panose="02020603050405020304" pitchFamily="18" charset="0"/>
                  </a:rPr>
                  <a:t>c</a:t>
                </a:r>
                <a:endParaRPr lang="en-US" altLang="zh-CN" b="1" baseline="-25000" dirty="0">
                  <a:solidFill>
                    <a:srgbClr val="993300"/>
                  </a:solidFill>
                  <a:latin typeface="Times New Roman" panose="02020603050405020304" pitchFamily="18" charset="0"/>
                </a:endParaRPr>
              </a:p>
            </p:txBody>
          </p:sp>
        </p:grpSp>
        <p:grpSp>
          <p:nvGrpSpPr>
            <p:cNvPr id="465025" name="Group 129"/>
            <p:cNvGrpSpPr/>
            <p:nvPr/>
          </p:nvGrpSpPr>
          <p:grpSpPr>
            <a:xfrm>
              <a:off x="1877" y="3050"/>
              <a:ext cx="624" cy="344"/>
              <a:chOff x="2016" y="3600"/>
              <a:chExt cx="624" cy="344"/>
            </a:xfrm>
          </p:grpSpPr>
          <p:sp>
            <p:nvSpPr>
              <p:cNvPr id="465026" name="Line 130"/>
              <p:cNvSpPr/>
              <p:nvPr/>
            </p:nvSpPr>
            <p:spPr>
              <a:xfrm flipH="1">
                <a:off x="2016" y="3744"/>
                <a:ext cx="336" cy="200"/>
              </a:xfrm>
              <a:prstGeom prst="line">
                <a:avLst/>
              </a:prstGeom>
              <a:ln w="19050" cap="flat" cmpd="sng">
                <a:solidFill>
                  <a:srgbClr val="0000FF"/>
                </a:solidFill>
                <a:prstDash val="solid"/>
                <a:headEnd type="none" w="med" len="med"/>
                <a:tailEnd type="none" w="med" len="med"/>
              </a:ln>
            </p:spPr>
          </p:sp>
          <p:sp>
            <p:nvSpPr>
              <p:cNvPr id="465027" name="Rectangle 131"/>
              <p:cNvSpPr/>
              <p:nvPr/>
            </p:nvSpPr>
            <p:spPr>
              <a:xfrm>
                <a:off x="2352" y="3600"/>
                <a:ext cx="288" cy="230"/>
              </a:xfrm>
              <a:prstGeom prst="rect">
                <a:avLst/>
              </a:prstGeom>
              <a:noFill/>
              <a:ln w="28575">
                <a:noFill/>
              </a:ln>
            </p:spPr>
            <p:txBody>
              <a:bodyPr lIns="0" tIns="0" rIns="0" bIns="0">
                <a:spAutoFit/>
              </a:bodyPr>
              <a:p>
                <a:r>
                  <a:rPr lang="en-US" altLang="zh-CN" b="1" i="1" dirty="0">
                    <a:solidFill>
                      <a:srgbClr val="993300"/>
                    </a:solidFill>
                    <a:latin typeface="Times New Roman" panose="02020603050405020304" pitchFamily="18" charset="0"/>
                  </a:rPr>
                  <a:t>u</a:t>
                </a:r>
                <a:r>
                  <a:rPr lang="en-US" altLang="zh-CN" b="1" baseline="-25000" dirty="0">
                    <a:solidFill>
                      <a:srgbClr val="993300"/>
                    </a:solidFill>
                    <a:latin typeface="Times New Roman" panose="02020603050405020304" pitchFamily="18" charset="0"/>
                  </a:rPr>
                  <a:t>ce</a:t>
                </a:r>
                <a:endParaRPr lang="en-US" altLang="zh-CN" b="1" baseline="-25000" dirty="0">
                  <a:solidFill>
                    <a:srgbClr val="993300"/>
                  </a:solidFill>
                  <a:latin typeface="宋体" panose="02010600030101010101" pitchFamily="2" charset="-122"/>
                </a:endParaRPr>
              </a:p>
            </p:txBody>
          </p:sp>
        </p:grpSp>
        <p:sp>
          <p:nvSpPr>
            <p:cNvPr id="465028" name="Rectangle 132"/>
            <p:cNvSpPr/>
            <p:nvPr/>
          </p:nvSpPr>
          <p:spPr>
            <a:xfrm>
              <a:off x="840" y="3031"/>
              <a:ext cx="293" cy="250"/>
            </a:xfrm>
            <a:prstGeom prst="rect">
              <a:avLst/>
            </a:prstGeom>
            <a:noFill/>
            <a:ln w="9525">
              <a:noFill/>
            </a:ln>
          </p:spPr>
          <p:txBody>
            <a:bodyPr>
              <a:spAutoFit/>
            </a:bodyPr>
            <a:p>
              <a:r>
                <a:rPr lang="en-US" altLang="zh-CN" sz="2000" b="1" i="1" dirty="0">
                  <a:solidFill>
                    <a:srgbClr val="000000"/>
                  </a:solidFill>
                  <a:latin typeface="宋体" panose="02010600030101010101" pitchFamily="2" charset="-122"/>
                </a:rPr>
                <a:t>O</a:t>
              </a:r>
              <a:endParaRPr lang="en-US" altLang="zh-CN" sz="2000" b="1" i="1" dirty="0">
                <a:solidFill>
                  <a:srgbClr val="000000"/>
                </a:solidFill>
                <a:latin typeface="宋体" panose="02010600030101010101" pitchFamily="2" charset="-122"/>
              </a:endParaRPr>
            </a:p>
          </p:txBody>
        </p:sp>
        <p:sp>
          <p:nvSpPr>
            <p:cNvPr id="465029" name="Rectangle 133"/>
            <p:cNvSpPr/>
            <p:nvPr/>
          </p:nvSpPr>
          <p:spPr>
            <a:xfrm>
              <a:off x="36" y="2635"/>
              <a:ext cx="293" cy="250"/>
            </a:xfrm>
            <a:prstGeom prst="rect">
              <a:avLst/>
            </a:prstGeom>
            <a:noFill/>
            <a:ln w="9525">
              <a:noFill/>
            </a:ln>
          </p:spPr>
          <p:txBody>
            <a:bodyPr>
              <a:spAutoFit/>
            </a:bodyPr>
            <a:p>
              <a:r>
                <a:rPr lang="en-US" altLang="zh-CN" sz="2000" b="1" i="1" dirty="0">
                  <a:solidFill>
                    <a:srgbClr val="000000"/>
                  </a:solidFill>
                  <a:latin typeface="宋体" panose="02010600030101010101" pitchFamily="2" charset="-122"/>
                </a:rPr>
                <a:t>O</a:t>
              </a:r>
              <a:endParaRPr lang="en-US" altLang="zh-CN" sz="2000" b="1" i="1" dirty="0">
                <a:solidFill>
                  <a:srgbClr val="000000"/>
                </a:solidFill>
                <a:latin typeface="宋体" panose="02010600030101010101" pitchFamily="2" charset="-122"/>
              </a:endParaRPr>
            </a:p>
          </p:txBody>
        </p:sp>
        <p:sp>
          <p:nvSpPr>
            <p:cNvPr id="465030" name="Rectangle 134"/>
            <p:cNvSpPr/>
            <p:nvPr/>
          </p:nvSpPr>
          <p:spPr>
            <a:xfrm>
              <a:off x="3120" y="2671"/>
              <a:ext cx="293" cy="250"/>
            </a:xfrm>
            <a:prstGeom prst="rect">
              <a:avLst/>
            </a:prstGeom>
            <a:noFill/>
            <a:ln w="9525">
              <a:noFill/>
            </a:ln>
          </p:spPr>
          <p:txBody>
            <a:bodyPr>
              <a:spAutoFit/>
            </a:bodyPr>
            <a:p>
              <a:r>
                <a:rPr lang="en-US" altLang="zh-CN" sz="2000" b="1" i="1" dirty="0">
                  <a:solidFill>
                    <a:srgbClr val="000000"/>
                  </a:solidFill>
                  <a:latin typeface="宋体" panose="02010600030101010101" pitchFamily="2" charset="-122"/>
                </a:rPr>
                <a:t>O</a:t>
              </a:r>
              <a:endParaRPr lang="en-US" altLang="zh-CN" sz="2000" b="1" i="1" dirty="0">
                <a:solidFill>
                  <a:srgbClr val="000000"/>
                </a:solidFill>
                <a:latin typeface="宋体" panose="02010600030101010101" pitchFamily="2" charset="-122"/>
              </a:endParaRPr>
            </a:p>
          </p:txBody>
        </p:sp>
        <p:sp>
          <p:nvSpPr>
            <p:cNvPr id="465031" name="Rectangle 135"/>
            <p:cNvSpPr/>
            <p:nvPr/>
          </p:nvSpPr>
          <p:spPr>
            <a:xfrm>
              <a:off x="3912" y="3019"/>
              <a:ext cx="293" cy="250"/>
            </a:xfrm>
            <a:prstGeom prst="rect">
              <a:avLst/>
            </a:prstGeom>
            <a:noFill/>
            <a:ln w="9525">
              <a:noFill/>
            </a:ln>
          </p:spPr>
          <p:txBody>
            <a:bodyPr>
              <a:spAutoFit/>
            </a:bodyPr>
            <a:p>
              <a:r>
                <a:rPr lang="en-US" altLang="zh-CN" sz="2000" b="1" i="1" dirty="0">
                  <a:solidFill>
                    <a:srgbClr val="000000"/>
                  </a:solidFill>
                  <a:latin typeface="宋体" panose="02010600030101010101" pitchFamily="2" charset="-122"/>
                </a:rPr>
                <a:t>O</a:t>
              </a:r>
              <a:endParaRPr lang="en-US" altLang="zh-CN" sz="2000" b="1" i="1" dirty="0">
                <a:solidFill>
                  <a:srgbClr val="000000"/>
                </a:solidFill>
                <a:latin typeface="宋体" panose="02010600030101010101" pitchFamily="2" charset="-122"/>
              </a:endParaRPr>
            </a:p>
          </p:txBody>
        </p:sp>
        <p:sp>
          <p:nvSpPr>
            <p:cNvPr id="465032" name="Rectangle 136"/>
            <p:cNvSpPr/>
            <p:nvPr/>
          </p:nvSpPr>
          <p:spPr>
            <a:xfrm>
              <a:off x="864" y="2719"/>
              <a:ext cx="293" cy="250"/>
            </a:xfrm>
            <a:prstGeom prst="rect">
              <a:avLst/>
            </a:prstGeom>
            <a:noFill/>
            <a:ln w="9525">
              <a:noFill/>
            </a:ln>
          </p:spPr>
          <p:txBody>
            <a:bodyPr>
              <a:spAutoFit/>
            </a:bodyPr>
            <a:p>
              <a:r>
                <a:rPr lang="en-US" altLang="zh-CN" sz="2000" b="1" dirty="0">
                  <a:solidFill>
                    <a:srgbClr val="000000"/>
                  </a:solidFill>
                  <a:latin typeface="宋体" panose="02010600030101010101" pitchFamily="2" charset="-122"/>
                </a:rPr>
                <a:t>0</a:t>
              </a:r>
              <a:endParaRPr lang="en-US" altLang="zh-CN" sz="2000" b="1" dirty="0">
                <a:solidFill>
                  <a:srgbClr val="000000"/>
                </a:solidFill>
                <a:latin typeface="宋体" panose="02010600030101010101" pitchFamily="2" charset="-122"/>
              </a:endParaRPr>
            </a:p>
          </p:txBody>
        </p:sp>
        <p:sp>
          <p:nvSpPr>
            <p:cNvPr id="465033" name="Rectangle 137"/>
            <p:cNvSpPr/>
            <p:nvPr/>
          </p:nvSpPr>
          <p:spPr>
            <a:xfrm>
              <a:off x="3936" y="2695"/>
              <a:ext cx="293" cy="250"/>
            </a:xfrm>
            <a:prstGeom prst="rect">
              <a:avLst/>
            </a:prstGeom>
            <a:noFill/>
            <a:ln w="9525">
              <a:noFill/>
            </a:ln>
          </p:spPr>
          <p:txBody>
            <a:bodyPr>
              <a:spAutoFit/>
            </a:bodyPr>
            <a:p>
              <a:r>
                <a:rPr lang="en-US" altLang="zh-CN" sz="2000" b="1" dirty="0">
                  <a:solidFill>
                    <a:srgbClr val="000000"/>
                  </a:solidFill>
                  <a:latin typeface="宋体" panose="02010600030101010101" pitchFamily="2" charset="-122"/>
                </a:rPr>
                <a:t>0</a:t>
              </a:r>
              <a:endParaRPr lang="en-US" altLang="zh-CN" sz="2000" b="1" dirty="0">
                <a:solidFill>
                  <a:srgbClr val="000000"/>
                </a:solidFill>
                <a:latin typeface="宋体" panose="02010600030101010101" pitchFamily="2" charset="-122"/>
              </a:endParaRPr>
            </a:p>
          </p:txBody>
        </p:sp>
      </p:grpSp>
      <p:sp>
        <p:nvSpPr>
          <p:cNvPr id="27787" name="Rectangle 139"/>
          <p:cNvSpPr/>
          <p:nvPr/>
        </p:nvSpPr>
        <p:spPr>
          <a:xfrm>
            <a:off x="250825" y="1268413"/>
            <a:ext cx="8509000" cy="1373187"/>
          </a:xfrm>
          <a:prstGeom prst="rect">
            <a:avLst/>
          </a:prstGeom>
          <a:noFill/>
          <a:ln w="9525">
            <a:noFill/>
          </a:ln>
        </p:spPr>
        <p:txBody>
          <a:bodyPr>
            <a:spAutoFit/>
          </a:bodyPr>
          <a:p>
            <a:r>
              <a:rPr lang="en-US" altLang="zh-CN" sz="2800" b="1" dirty="0">
                <a:latin typeface="Times New Roman" panose="02020603050405020304" pitchFamily="18" charset="0"/>
              </a:rPr>
              <a:t>        </a:t>
            </a:r>
            <a:r>
              <a:rPr lang="zh-CN" altLang="en-US" sz="2800" b="1" dirty="0">
                <a:latin typeface="Times New Roman" panose="02020603050405020304" pitchFamily="18" charset="0"/>
              </a:rPr>
              <a:t>放大电路设置了合适的静态工作点，当加入合适的输入信号时，输出信号会随输入信号而变化，不会产生失真。</a:t>
            </a:r>
            <a:endParaRPr lang="zh-CN" altLang="en-US" sz="2800" b="1" dirty="0">
              <a:latin typeface="Times New Roman" panose="02020603050405020304" pitchFamily="18" charset="0"/>
            </a:endParaRPr>
          </a:p>
        </p:txBody>
      </p:sp>
      <p:sp>
        <p:nvSpPr>
          <p:cNvPr id="27788" name="Rectangle 140"/>
          <p:cNvSpPr>
            <a:spLocks noChangeArrowheads="1"/>
          </p:cNvSpPr>
          <p:nvPr/>
        </p:nvSpPr>
        <p:spPr bwMode="auto">
          <a:xfrm>
            <a:off x="539750" y="6092825"/>
            <a:ext cx="810260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失真：</a:t>
            </a:r>
            <a:r>
              <a:rPr kumimoji="1" lang="zh-CN" altLang="en-US"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是指输出信号的波形不像输入信号的波形。</a:t>
            </a:r>
            <a:endParaRPr kumimoji="1" lang="zh-CN" altLang="en-US"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endParaRPr>
          </a:p>
        </p:txBody>
      </p:sp>
      <p:sp>
        <p:nvSpPr>
          <p:cNvPr id="27789" name="Text Box 141"/>
          <p:cNvSpPr txBox="1"/>
          <p:nvPr/>
        </p:nvSpPr>
        <p:spPr>
          <a:xfrm>
            <a:off x="250825" y="568325"/>
            <a:ext cx="6480175" cy="579438"/>
          </a:xfrm>
          <a:prstGeom prst="rect">
            <a:avLst/>
          </a:prstGeom>
          <a:noFill/>
          <a:ln w="9525">
            <a:noFill/>
          </a:ln>
        </p:spPr>
        <p:txBody>
          <a:bodyPr anchor="ctr" anchorCtr="0">
            <a:spAutoFit/>
          </a:bodyPr>
          <a:p>
            <a:r>
              <a:rPr lang="en-US" altLang="zh-CN" sz="3200" b="1" dirty="0">
                <a:solidFill>
                  <a:schemeClr val="bg1"/>
                </a:solidFill>
                <a:latin typeface="Times New Roman" panose="02020603050405020304" pitchFamily="18" charset="0"/>
                <a:ea typeface="隶书" pitchFamily="49" charset="-122"/>
              </a:rPr>
              <a:t>4.</a:t>
            </a:r>
            <a:r>
              <a:rPr lang="zh-CN" altLang="en-US" sz="3200" b="1" dirty="0">
                <a:solidFill>
                  <a:schemeClr val="bg1"/>
                </a:solidFill>
                <a:latin typeface="Times New Roman" panose="02020603050405020304" pitchFamily="18" charset="0"/>
              </a:rPr>
              <a:t>放大电路的非线性失真 </a:t>
            </a:r>
            <a:endParaRPr lang="zh-CN" altLang="en-US" sz="3200" b="1" dirty="0">
              <a:solidFill>
                <a:schemeClr val="bg1"/>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7787">
                                            <p:txEl>
                                              <p:charRg st="0" end="58"/>
                                            </p:txEl>
                                          </p:spTgt>
                                        </p:tgtEl>
                                        <p:attrNameLst>
                                          <p:attrName>style.visibility</p:attrName>
                                        </p:attrNameLst>
                                      </p:cBhvr>
                                      <p:to>
                                        <p:strVal val="visible"/>
                                      </p:to>
                                    </p:set>
                                    <p:animEffect transition="in" filter="wipe(left)">
                                      <p:cBhvr>
                                        <p:cTn id="7" dur="300"/>
                                        <p:tgtEl>
                                          <p:spTgt spid="27787">
                                            <p:txEl>
                                              <p:charRg st="0" end="5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788">
                                            <p:txEl>
                                              <p:charRg st="4294967295" end="4294967295"/>
                                            </p:txEl>
                                          </p:spTgt>
                                        </p:tgtEl>
                                        <p:attrNameLst>
                                          <p:attrName>style.visibility</p:attrName>
                                        </p:attrNameLst>
                                      </p:cBhvr>
                                      <p:to>
                                        <p:strVal val="visible"/>
                                      </p:to>
                                    </p:set>
                                    <p:animEffect transition="in" filter="wipe(left)">
                                      <p:cBhvr>
                                        <p:cTn id="17" dur="500"/>
                                        <p:tgtEl>
                                          <p:spTgt spid="27788">
                                            <p:txEl>
                                              <p:charRg st="4294967295" end="42949672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788">
                                            <p:txEl>
                                              <p:charRg st="0" end="23"/>
                                            </p:txEl>
                                          </p:spTgt>
                                        </p:tgtEl>
                                        <p:attrNameLst>
                                          <p:attrName>style.visibility</p:attrName>
                                        </p:attrNameLst>
                                      </p:cBhvr>
                                      <p:to>
                                        <p:strVal val="visible"/>
                                      </p:to>
                                    </p:set>
                                    <p:animEffect transition="in" filter="wipe(left)">
                                      <p:cBhvr>
                                        <p:cTn id="22" dur="500"/>
                                        <p:tgtEl>
                                          <p:spTgt spid="27788">
                                            <p:txEl>
                                              <p:charRg st="0" end="2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7789"/>
                                        </p:tgtEl>
                                        <p:attrNameLst>
                                          <p:attrName>style.visibility</p:attrName>
                                        </p:attrNameLst>
                                      </p:cBhvr>
                                      <p:to>
                                        <p:strVal val="visible"/>
                                      </p:to>
                                    </p:set>
                                    <p:animEffect transition="in" filter="wipe(left)">
                                      <p:cBhvr>
                                        <p:cTn id="27" dur="500"/>
                                        <p:tgtEl>
                                          <p:spTgt spid="277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87" grpId="0" build="p"/>
      <p:bldP spid="27788" grpId="0" build="p"/>
      <p:bldP spid="2778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675" name="Rectangle 3"/>
          <p:cNvSpPr/>
          <p:nvPr/>
        </p:nvSpPr>
        <p:spPr>
          <a:xfrm>
            <a:off x="250825" y="692150"/>
            <a:ext cx="8424863" cy="1373188"/>
          </a:xfrm>
          <a:prstGeom prst="rect">
            <a:avLst/>
          </a:prstGeom>
          <a:noFill/>
          <a:ln w="9525">
            <a:noFill/>
          </a:ln>
        </p:spPr>
        <p:txBody>
          <a:bodyPr>
            <a:spAutoFit/>
          </a:bodyPr>
          <a:p>
            <a:r>
              <a:rPr lang="en-US" altLang="zh-CN" sz="2800" b="1" dirty="0">
                <a:latin typeface="Times New Roman" panose="02020603050405020304" pitchFamily="18" charset="0"/>
              </a:rPr>
              <a:t>         </a:t>
            </a:r>
            <a:r>
              <a:rPr lang="zh-CN" altLang="en-US" sz="2800" b="1" dirty="0">
                <a:latin typeface="Times New Roman" panose="02020603050405020304" pitchFamily="18" charset="0"/>
              </a:rPr>
              <a:t>因工作点不合适或者信号太大使放大电路的工作范围超出了晶体管特性曲线上的线性范围，从而引起非线性失真。</a:t>
            </a:r>
            <a:endParaRPr lang="zh-CN" altLang="en-US" sz="2800" b="1" dirty="0">
              <a:latin typeface="Times New Roman" panose="02020603050405020304" pitchFamily="18" charset="0"/>
            </a:endParaRPr>
          </a:p>
        </p:txBody>
      </p:sp>
      <p:sp>
        <p:nvSpPr>
          <p:cNvPr id="28676" name="Rectangle 4"/>
          <p:cNvSpPr>
            <a:spLocks noChangeArrowheads="1"/>
          </p:cNvSpPr>
          <p:nvPr/>
        </p:nvSpPr>
        <p:spPr bwMode="auto">
          <a:xfrm>
            <a:off x="250825" y="2060575"/>
            <a:ext cx="5235575" cy="519113"/>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a:t>
            </a:r>
            <a:r>
              <a:rPr kumimoji="1" lang="en-US" altLang="zh-CN"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1</a:t>
            </a:r>
            <a:r>
              <a:rPr kumimoji="1" lang="zh-CN" altLang="en-US"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a:t>
            </a:r>
            <a:r>
              <a:rPr kumimoji="1" lang="en-US" altLang="zh-CN" sz="2800" b="1" i="1"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Q</a:t>
            </a:r>
            <a:r>
              <a:rPr kumimoji="1" lang="en-US" altLang="zh-CN"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过低引起</a:t>
            </a: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截止失真</a:t>
            </a:r>
            <a:endPar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28677" name="Rectangle 5"/>
          <p:cNvSpPr>
            <a:spLocks noChangeArrowheads="1"/>
          </p:cNvSpPr>
          <p:nvPr/>
        </p:nvSpPr>
        <p:spPr bwMode="auto">
          <a:xfrm>
            <a:off x="468313" y="5589588"/>
            <a:ext cx="6337300" cy="519113"/>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rgbClr val="0033CC"/>
                </a:solidFill>
                <a:effectLst/>
                <a:uLnTx/>
                <a:uFillTx/>
                <a:latin typeface="Times New Roman" panose="02020603050405020304" pitchFamily="18" charset="0"/>
                <a:ea typeface="宋体" panose="02010600030101010101" pitchFamily="2" charset="-122"/>
                <a:cs typeface="+mn-cs"/>
              </a:rPr>
              <a:t>NPN </a:t>
            </a:r>
            <a:r>
              <a:rPr kumimoji="1" lang="zh-CN" altLang="en-US" sz="2800" b="1" i="0" u="none" strike="noStrike" kern="1200" cap="none" spc="0" normalizeH="0" baseline="0" noProof="0" smtClean="0">
                <a:ln>
                  <a:noFill/>
                </a:ln>
                <a:solidFill>
                  <a:srgbClr val="0033CC"/>
                </a:solidFill>
                <a:effectLst/>
                <a:uLnTx/>
                <a:uFillTx/>
                <a:latin typeface="Times New Roman" panose="02020603050405020304" pitchFamily="18" charset="0"/>
                <a:ea typeface="宋体" panose="02010600030101010101" pitchFamily="2" charset="-122"/>
                <a:cs typeface="+mn-cs"/>
              </a:rPr>
              <a:t>管：</a:t>
            </a:r>
            <a:r>
              <a:rPr kumimoji="1" lang="zh-CN" altLang="en-US"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u</a:t>
            </a:r>
            <a:r>
              <a:rPr kumimoji="1" lang="en-US" altLang="zh-CN" sz="2800" b="1" i="0" u="none" strike="noStrike" kern="1200" cap="none" spc="0" normalizeH="0" baseline="-2500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CE</a:t>
            </a:r>
            <a:r>
              <a:rPr kumimoji="1" lang="zh-CN" altLang="en-US"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顶部</a:t>
            </a:r>
            <a:r>
              <a:rPr kumimoji="1" lang="zh-CN" altLang="en-US" sz="28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失真为</a:t>
            </a:r>
            <a:r>
              <a:rPr kumimoji="1" lang="zh-CN" altLang="en-US" sz="2800" b="1" i="0" u="none" strike="noStrike" kern="1200" cap="none" spc="0" normalizeH="0" baseline="0" noProof="0" smtClean="0">
                <a:ln>
                  <a:noFill/>
                </a:ln>
                <a:solidFill>
                  <a:srgbClr val="33993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截止失真</a:t>
            </a:r>
            <a:r>
              <a:rPr kumimoji="1" lang="zh-CN" altLang="en-US" sz="28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1" lang="zh-CN" altLang="en-US" sz="28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678" name="Rectangle 6"/>
          <p:cNvSpPr>
            <a:spLocks noChangeArrowheads="1"/>
          </p:cNvSpPr>
          <p:nvPr/>
        </p:nvSpPr>
        <p:spPr bwMode="auto">
          <a:xfrm>
            <a:off x="500063" y="6043613"/>
            <a:ext cx="6537325" cy="519113"/>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rgbClr val="0033CC"/>
                </a:solidFill>
                <a:effectLst/>
                <a:uLnTx/>
                <a:uFillTx/>
                <a:latin typeface="Times New Roman" panose="02020603050405020304" pitchFamily="18" charset="0"/>
                <a:ea typeface="宋体" panose="02010600030101010101" pitchFamily="2" charset="-122"/>
                <a:cs typeface="+mn-cs"/>
              </a:rPr>
              <a:t>PNP </a:t>
            </a:r>
            <a:r>
              <a:rPr kumimoji="1" lang="zh-CN" altLang="en-US" sz="2800" b="1" i="0" u="none" strike="noStrike" kern="1200" cap="none" spc="0" normalizeH="0" baseline="0" noProof="0" smtClean="0">
                <a:ln>
                  <a:noFill/>
                </a:ln>
                <a:solidFill>
                  <a:srgbClr val="0033CC"/>
                </a:solidFill>
                <a:effectLst/>
                <a:uLnTx/>
                <a:uFillTx/>
                <a:latin typeface="Times New Roman" panose="02020603050405020304" pitchFamily="18" charset="0"/>
                <a:ea typeface="宋体" panose="02010600030101010101" pitchFamily="2" charset="-122"/>
                <a:cs typeface="+mn-cs"/>
              </a:rPr>
              <a:t>管： </a:t>
            </a:r>
            <a:r>
              <a:rPr kumimoji="1" lang="en-US" altLang="zh-CN" sz="2800" b="1" i="1"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u</a:t>
            </a:r>
            <a:r>
              <a:rPr kumimoji="1" lang="en-US" altLang="zh-CN" sz="2800" b="1" i="0" u="none" strike="noStrike" kern="1200" cap="none" spc="0" normalizeH="0" baseline="-2500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CE</a:t>
            </a:r>
            <a:r>
              <a:rPr kumimoji="1" lang="zh-CN" altLang="en-US"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底部</a:t>
            </a:r>
            <a:r>
              <a:rPr kumimoji="1" lang="zh-CN" altLang="en-US" sz="28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失真为</a:t>
            </a:r>
            <a:r>
              <a:rPr kumimoji="1" lang="zh-CN" altLang="en-US" sz="2800" b="1" i="0" u="none" strike="noStrike" kern="1200" cap="none" spc="0" normalizeH="0" baseline="0" noProof="0" smtClean="0">
                <a:ln>
                  <a:noFill/>
                </a:ln>
                <a:solidFill>
                  <a:srgbClr val="33993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截止失真</a:t>
            </a:r>
            <a:r>
              <a:rPr kumimoji="1" lang="zh-CN" altLang="en-US" sz="28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1" lang="zh-CN" altLang="en-US" sz="28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 name="Group 7"/>
          <p:cNvGrpSpPr/>
          <p:nvPr/>
        </p:nvGrpSpPr>
        <p:grpSpPr>
          <a:xfrm>
            <a:off x="539750" y="2492375"/>
            <a:ext cx="8604250" cy="3265488"/>
            <a:chOff x="340" y="1318"/>
            <a:chExt cx="5420" cy="2057"/>
          </a:xfrm>
        </p:grpSpPr>
        <p:sp>
          <p:nvSpPr>
            <p:cNvPr id="465927" name="Text Box 8"/>
            <p:cNvSpPr txBox="1"/>
            <p:nvPr/>
          </p:nvSpPr>
          <p:spPr>
            <a:xfrm>
              <a:off x="1361" y="2460"/>
              <a:ext cx="232" cy="250"/>
            </a:xfrm>
            <a:prstGeom prst="rect">
              <a:avLst/>
            </a:prstGeom>
            <a:noFill/>
            <a:ln w="9525">
              <a:noFill/>
            </a:ln>
          </p:spPr>
          <p:txBody>
            <a:bodyPr wrap="none" anchor="ctr" anchorCtr="0">
              <a:spAutoFit/>
            </a:bodyPr>
            <a:p>
              <a:pPr algn="ctr"/>
              <a:r>
                <a:rPr lang="en-US" altLang="zh-CN" sz="2000" b="1" i="1" dirty="0">
                  <a:latin typeface="Times New Roman" panose="02020603050405020304" pitchFamily="18" charset="0"/>
                </a:rPr>
                <a:t>O</a:t>
              </a:r>
              <a:endParaRPr lang="en-US" altLang="zh-CN" sz="2000" i="1" dirty="0">
                <a:latin typeface="Times New Roman" panose="02020603050405020304" pitchFamily="18" charset="0"/>
              </a:endParaRPr>
            </a:p>
          </p:txBody>
        </p:sp>
        <p:sp>
          <p:nvSpPr>
            <p:cNvPr id="465928" name="Freeform 9"/>
            <p:cNvSpPr/>
            <p:nvPr/>
          </p:nvSpPr>
          <p:spPr>
            <a:xfrm>
              <a:off x="2008" y="2099"/>
              <a:ext cx="189" cy="441"/>
            </a:xfrm>
            <a:custGeom>
              <a:avLst/>
              <a:gdLst>
                <a:gd name="txL" fmla="*/ 0 w 240"/>
                <a:gd name="txT" fmla="*/ 0 h 576"/>
                <a:gd name="txR" fmla="*/ 240 w 240"/>
                <a:gd name="txB" fmla="*/ 576 h 576"/>
              </a:gdLst>
              <a:ahLst/>
              <a:cxnLst>
                <a:cxn ang="0">
                  <a:pos x="0" y="576"/>
                </a:cxn>
                <a:cxn ang="0">
                  <a:pos x="144" y="432"/>
                </a:cxn>
                <a:cxn ang="0">
                  <a:pos x="240" y="0"/>
                </a:cxn>
              </a:cxnLst>
              <a:rect l="txL" t="txT" r="txR" b="txB"/>
              <a:pathLst>
                <a:path w="240" h="576">
                  <a:moveTo>
                    <a:pt x="0" y="576"/>
                  </a:moveTo>
                  <a:cubicBezTo>
                    <a:pt x="52" y="552"/>
                    <a:pt x="104" y="528"/>
                    <a:pt x="144" y="432"/>
                  </a:cubicBezTo>
                  <a:cubicBezTo>
                    <a:pt x="184" y="336"/>
                    <a:pt x="212" y="168"/>
                    <a:pt x="240" y="0"/>
                  </a:cubicBezTo>
                </a:path>
              </a:pathLst>
            </a:custGeom>
            <a:noFill/>
            <a:ln w="38100" cap="flat" cmpd="sng">
              <a:solidFill>
                <a:schemeClr val="tx1"/>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65929" name="Line 10"/>
            <p:cNvSpPr/>
            <p:nvPr/>
          </p:nvSpPr>
          <p:spPr>
            <a:xfrm flipV="1">
              <a:off x="2197" y="1510"/>
              <a:ext cx="75" cy="589"/>
            </a:xfrm>
            <a:prstGeom prst="line">
              <a:avLst/>
            </a:prstGeom>
            <a:ln w="38100" cap="flat" cmpd="sng">
              <a:solidFill>
                <a:schemeClr val="tx1"/>
              </a:solidFill>
              <a:prstDash val="solid"/>
              <a:headEnd type="none" w="med" len="med"/>
              <a:tailEnd type="none" w="sm" len="lg"/>
            </a:ln>
          </p:spPr>
        </p:sp>
        <p:sp>
          <p:nvSpPr>
            <p:cNvPr id="465930" name="Line 11"/>
            <p:cNvSpPr/>
            <p:nvPr/>
          </p:nvSpPr>
          <p:spPr>
            <a:xfrm>
              <a:off x="1519" y="2798"/>
              <a:ext cx="0" cy="403"/>
            </a:xfrm>
            <a:prstGeom prst="line">
              <a:avLst/>
            </a:prstGeom>
            <a:ln w="25400" cap="flat" cmpd="sng">
              <a:solidFill>
                <a:schemeClr val="tx1"/>
              </a:solidFill>
              <a:prstDash val="solid"/>
              <a:headEnd type="none" w="med" len="med"/>
              <a:tailEnd type="stealth" w="sm" len="lg"/>
            </a:ln>
          </p:spPr>
        </p:sp>
        <p:sp>
          <p:nvSpPr>
            <p:cNvPr id="465931" name="Line 12"/>
            <p:cNvSpPr/>
            <p:nvPr/>
          </p:nvSpPr>
          <p:spPr>
            <a:xfrm>
              <a:off x="1519" y="2467"/>
              <a:ext cx="602" cy="0"/>
            </a:xfrm>
            <a:prstGeom prst="line">
              <a:avLst/>
            </a:prstGeom>
            <a:ln w="19050" cap="flat" cmpd="sng">
              <a:solidFill>
                <a:schemeClr val="tx1"/>
              </a:solidFill>
              <a:prstDash val="dash"/>
              <a:headEnd type="none" w="med" len="med"/>
              <a:tailEnd type="none" w="sm" len="lg"/>
            </a:ln>
          </p:spPr>
        </p:sp>
        <p:sp>
          <p:nvSpPr>
            <p:cNvPr id="465932" name="Oval 13"/>
            <p:cNvSpPr/>
            <p:nvPr/>
          </p:nvSpPr>
          <p:spPr>
            <a:xfrm>
              <a:off x="2074" y="2457"/>
              <a:ext cx="38" cy="37"/>
            </a:xfrm>
            <a:prstGeom prst="ellipse">
              <a:avLst/>
            </a:prstGeom>
            <a:solidFill>
              <a:schemeClr val="accent1"/>
            </a:solidFill>
            <a:ln w="9525" cap="flat" cmpd="sng">
              <a:solidFill>
                <a:schemeClr val="tx1"/>
              </a:solidFill>
              <a:prstDash val="soli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65933" name="Line 14"/>
            <p:cNvSpPr/>
            <p:nvPr/>
          </p:nvSpPr>
          <p:spPr>
            <a:xfrm>
              <a:off x="540" y="2540"/>
              <a:ext cx="715" cy="1"/>
            </a:xfrm>
            <a:prstGeom prst="line">
              <a:avLst/>
            </a:prstGeom>
            <a:ln w="25400" cap="flat" cmpd="sng">
              <a:solidFill>
                <a:schemeClr val="tx1"/>
              </a:solidFill>
              <a:prstDash val="solid"/>
              <a:headEnd type="none" w="med" len="med"/>
              <a:tailEnd type="stealth" w="sm" len="lg"/>
            </a:ln>
          </p:spPr>
        </p:sp>
        <p:sp>
          <p:nvSpPr>
            <p:cNvPr id="465934" name="Line 15"/>
            <p:cNvSpPr/>
            <p:nvPr/>
          </p:nvSpPr>
          <p:spPr>
            <a:xfrm flipV="1">
              <a:off x="540" y="1473"/>
              <a:ext cx="0" cy="1067"/>
            </a:xfrm>
            <a:prstGeom prst="line">
              <a:avLst/>
            </a:prstGeom>
            <a:ln w="25400" cap="flat" cmpd="sng">
              <a:solidFill>
                <a:schemeClr val="tx1"/>
              </a:solidFill>
              <a:prstDash val="solid"/>
              <a:headEnd type="none" w="med" len="med"/>
              <a:tailEnd type="stealth" w="sm" len="lg"/>
            </a:ln>
          </p:spPr>
        </p:sp>
        <p:sp>
          <p:nvSpPr>
            <p:cNvPr id="465935" name="Line 16"/>
            <p:cNvSpPr/>
            <p:nvPr/>
          </p:nvSpPr>
          <p:spPr>
            <a:xfrm flipH="1">
              <a:off x="540" y="2467"/>
              <a:ext cx="979" cy="0"/>
            </a:xfrm>
            <a:prstGeom prst="line">
              <a:avLst/>
            </a:prstGeom>
            <a:ln w="19050" cap="flat" cmpd="sng">
              <a:solidFill>
                <a:schemeClr val="tx1"/>
              </a:solidFill>
              <a:prstDash val="dash"/>
              <a:headEnd type="none" w="med" len="med"/>
              <a:tailEnd type="none" w="sm" len="lg"/>
            </a:ln>
          </p:spPr>
        </p:sp>
        <p:sp>
          <p:nvSpPr>
            <p:cNvPr id="465936" name="Line 17"/>
            <p:cNvSpPr/>
            <p:nvPr/>
          </p:nvSpPr>
          <p:spPr>
            <a:xfrm>
              <a:off x="529" y="1872"/>
              <a:ext cx="1693" cy="0"/>
            </a:xfrm>
            <a:prstGeom prst="line">
              <a:avLst/>
            </a:prstGeom>
            <a:ln w="19050" cap="flat" cmpd="sng">
              <a:solidFill>
                <a:schemeClr val="tx1"/>
              </a:solidFill>
              <a:prstDash val="dash"/>
              <a:headEnd type="none" w="med" len="med"/>
              <a:tailEnd type="none" w="sm" len="lg"/>
            </a:ln>
          </p:spPr>
        </p:sp>
        <p:sp>
          <p:nvSpPr>
            <p:cNvPr id="465937" name="Text Box 18"/>
            <p:cNvSpPr txBox="1"/>
            <p:nvPr/>
          </p:nvSpPr>
          <p:spPr>
            <a:xfrm>
              <a:off x="1888" y="2212"/>
              <a:ext cx="255" cy="288"/>
            </a:xfrm>
            <a:prstGeom prst="rect">
              <a:avLst/>
            </a:prstGeom>
            <a:noFill/>
            <a:ln w="9525">
              <a:noFill/>
            </a:ln>
          </p:spPr>
          <p:txBody>
            <a:bodyPr wrap="none" anchor="ctr" anchorCtr="0">
              <a:spAutoFit/>
            </a:bodyPr>
            <a:p>
              <a:pPr algn="ctr"/>
              <a:r>
                <a:rPr lang="en-US" altLang="zh-CN" b="1" i="1" dirty="0">
                  <a:solidFill>
                    <a:srgbClr val="FF0066"/>
                  </a:solidFill>
                  <a:latin typeface="Times New Roman" panose="02020603050405020304" pitchFamily="18" charset="0"/>
                </a:rPr>
                <a:t>Q</a:t>
              </a:r>
              <a:endParaRPr lang="en-US" altLang="zh-CN" sz="1600" b="1" dirty="0">
                <a:solidFill>
                  <a:srgbClr val="FF0066"/>
                </a:solidFill>
                <a:latin typeface="Times New Roman" panose="02020603050405020304" pitchFamily="18" charset="0"/>
              </a:endParaRPr>
            </a:p>
          </p:txBody>
        </p:sp>
        <p:sp>
          <p:nvSpPr>
            <p:cNvPr id="465938" name="Freeform 19"/>
            <p:cNvSpPr/>
            <p:nvPr/>
          </p:nvSpPr>
          <p:spPr>
            <a:xfrm>
              <a:off x="540" y="1881"/>
              <a:ext cx="263" cy="594"/>
            </a:xfrm>
            <a:custGeom>
              <a:avLst/>
              <a:gdLst>
                <a:gd name="txL" fmla="*/ 0 w 336"/>
                <a:gd name="txT" fmla="*/ 0 h 776"/>
                <a:gd name="txR" fmla="*/ 336 w 336"/>
                <a:gd name="txB" fmla="*/ 776 h 776"/>
              </a:gdLst>
              <a:ahLst/>
              <a:cxnLst>
                <a:cxn ang="0">
                  <a:pos x="0" y="728"/>
                </a:cxn>
                <a:cxn ang="0">
                  <a:pos x="192" y="8"/>
                </a:cxn>
                <a:cxn ang="0">
                  <a:pos x="336" y="776"/>
                </a:cxn>
              </a:cxnLst>
              <a:rect l="txL" t="txT" r="txR" b="txB"/>
              <a:pathLst>
                <a:path w="336" h="776">
                  <a:moveTo>
                    <a:pt x="0" y="728"/>
                  </a:moveTo>
                  <a:cubicBezTo>
                    <a:pt x="68" y="364"/>
                    <a:pt x="136" y="0"/>
                    <a:pt x="192" y="8"/>
                  </a:cubicBezTo>
                  <a:cubicBezTo>
                    <a:pt x="248" y="16"/>
                    <a:pt x="312" y="648"/>
                    <a:pt x="336" y="776"/>
                  </a:cubicBezTo>
                </a:path>
              </a:pathLst>
            </a:custGeom>
            <a:noFill/>
            <a:ln w="38100" cap="flat" cmpd="sng">
              <a:solidFill>
                <a:srgbClr val="FF0066"/>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65939" name="Line 20"/>
            <p:cNvSpPr/>
            <p:nvPr/>
          </p:nvSpPr>
          <p:spPr>
            <a:xfrm rot="632675">
              <a:off x="795" y="2467"/>
              <a:ext cx="37" cy="73"/>
            </a:xfrm>
            <a:prstGeom prst="line">
              <a:avLst/>
            </a:prstGeom>
            <a:ln w="38100" cap="flat" cmpd="sng">
              <a:solidFill>
                <a:srgbClr val="FF0066"/>
              </a:solidFill>
              <a:prstDash val="solid"/>
              <a:headEnd type="none" w="med" len="med"/>
              <a:tailEnd type="none" w="sm" len="lg"/>
            </a:ln>
          </p:spPr>
        </p:sp>
        <p:sp>
          <p:nvSpPr>
            <p:cNvPr id="465940" name="Line 21"/>
            <p:cNvSpPr/>
            <p:nvPr/>
          </p:nvSpPr>
          <p:spPr>
            <a:xfrm rot="-427501" flipV="1">
              <a:off x="992" y="2467"/>
              <a:ext cx="37" cy="73"/>
            </a:xfrm>
            <a:prstGeom prst="line">
              <a:avLst/>
            </a:prstGeom>
            <a:ln w="38100" cap="flat" cmpd="sng">
              <a:solidFill>
                <a:srgbClr val="FF0066"/>
              </a:solidFill>
              <a:prstDash val="solid"/>
              <a:headEnd type="none" w="med" len="med"/>
              <a:tailEnd type="none" w="sm" len="lg"/>
            </a:ln>
          </p:spPr>
        </p:sp>
        <p:sp>
          <p:nvSpPr>
            <p:cNvPr id="465941" name="Freeform 22"/>
            <p:cNvSpPr/>
            <p:nvPr/>
          </p:nvSpPr>
          <p:spPr>
            <a:xfrm>
              <a:off x="1908" y="2798"/>
              <a:ext cx="352" cy="404"/>
            </a:xfrm>
            <a:custGeom>
              <a:avLst/>
              <a:gdLst>
                <a:gd name="txL" fmla="*/ 0 w 448"/>
                <a:gd name="txT" fmla="*/ 0 h 528"/>
                <a:gd name="txR" fmla="*/ 448 w 448"/>
                <a:gd name="txB" fmla="*/ 528 h 528"/>
              </a:gdLst>
              <a:ahLst/>
              <a:cxnLst>
                <a:cxn ang="0">
                  <a:pos x="224" y="0"/>
                </a:cxn>
                <a:cxn ang="0">
                  <a:pos x="416" y="144"/>
                </a:cxn>
                <a:cxn ang="0">
                  <a:pos x="32" y="384"/>
                </a:cxn>
                <a:cxn ang="0">
                  <a:pos x="224" y="528"/>
                </a:cxn>
              </a:cxnLst>
              <a:rect l="txL" t="txT" r="txR" b="txB"/>
              <a:pathLst>
                <a:path w="448" h="528">
                  <a:moveTo>
                    <a:pt x="224" y="0"/>
                  </a:moveTo>
                  <a:cubicBezTo>
                    <a:pt x="336" y="40"/>
                    <a:pt x="448" y="80"/>
                    <a:pt x="416" y="144"/>
                  </a:cubicBezTo>
                  <a:cubicBezTo>
                    <a:pt x="384" y="208"/>
                    <a:pt x="64" y="320"/>
                    <a:pt x="32" y="384"/>
                  </a:cubicBezTo>
                  <a:cubicBezTo>
                    <a:pt x="0" y="448"/>
                    <a:pt x="192" y="504"/>
                    <a:pt x="224" y="528"/>
                  </a:cubicBezTo>
                </a:path>
              </a:pathLst>
            </a:custGeom>
            <a:noFill/>
            <a:ln w="38100" cap="flat" cmpd="sng">
              <a:solidFill>
                <a:srgbClr val="0033CC"/>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65942" name="Text Box 23"/>
            <p:cNvSpPr txBox="1"/>
            <p:nvPr/>
          </p:nvSpPr>
          <p:spPr>
            <a:xfrm>
              <a:off x="759" y="2030"/>
              <a:ext cx="240" cy="288"/>
            </a:xfrm>
            <a:prstGeom prst="rect">
              <a:avLst/>
            </a:prstGeom>
            <a:noFill/>
            <a:ln w="9525">
              <a:noFill/>
            </a:ln>
          </p:spPr>
          <p:txBody>
            <a:bodyPr wrap="none" anchor="ctr" anchorCtr="0">
              <a:spAutoFit/>
            </a:bodyPr>
            <a:p>
              <a:pPr algn="ctr"/>
              <a:r>
                <a:rPr lang="en-US" altLang="zh-CN" b="1" i="1" dirty="0">
                  <a:solidFill>
                    <a:srgbClr val="FF5050"/>
                  </a:solidFill>
                  <a:latin typeface="Times New Roman" panose="02020603050405020304" pitchFamily="18" charset="0"/>
                </a:rPr>
                <a:t>i</a:t>
              </a:r>
              <a:r>
                <a:rPr lang="en-US" altLang="zh-CN" b="1" baseline="-25000" dirty="0">
                  <a:solidFill>
                    <a:srgbClr val="FF5050"/>
                  </a:solidFill>
                  <a:latin typeface="Times New Roman" panose="02020603050405020304" pitchFamily="18" charset="0"/>
                </a:rPr>
                <a:t>b</a:t>
              </a:r>
              <a:endParaRPr lang="en-US" altLang="zh-CN" b="1" baseline="-25000" dirty="0">
                <a:solidFill>
                  <a:srgbClr val="FF5050"/>
                </a:solidFill>
                <a:latin typeface="Times New Roman" panose="02020603050405020304" pitchFamily="18" charset="0"/>
              </a:endParaRPr>
            </a:p>
          </p:txBody>
        </p:sp>
        <p:sp>
          <p:nvSpPr>
            <p:cNvPr id="465943" name="Line 24"/>
            <p:cNvSpPr/>
            <p:nvPr/>
          </p:nvSpPr>
          <p:spPr>
            <a:xfrm flipV="1">
              <a:off x="1519" y="2539"/>
              <a:ext cx="1167" cy="1"/>
            </a:xfrm>
            <a:prstGeom prst="line">
              <a:avLst/>
            </a:prstGeom>
            <a:ln w="25400" cap="flat" cmpd="sng">
              <a:solidFill>
                <a:schemeClr val="tx1"/>
              </a:solidFill>
              <a:prstDash val="solid"/>
              <a:headEnd type="none" w="med" len="med"/>
              <a:tailEnd type="stealth" w="sm" len="lg"/>
            </a:ln>
          </p:spPr>
        </p:sp>
        <p:sp>
          <p:nvSpPr>
            <p:cNvPr id="465944" name="Line 25"/>
            <p:cNvSpPr/>
            <p:nvPr/>
          </p:nvSpPr>
          <p:spPr>
            <a:xfrm>
              <a:off x="1519" y="2798"/>
              <a:ext cx="1242" cy="0"/>
            </a:xfrm>
            <a:prstGeom prst="line">
              <a:avLst/>
            </a:prstGeom>
            <a:ln w="25400" cap="flat" cmpd="sng">
              <a:solidFill>
                <a:schemeClr val="tx1"/>
              </a:solidFill>
              <a:prstDash val="solid"/>
              <a:headEnd type="none" w="med" len="med"/>
              <a:tailEnd type="stealth" w="sm" len="lg"/>
            </a:ln>
          </p:spPr>
        </p:sp>
        <p:sp>
          <p:nvSpPr>
            <p:cNvPr id="465945" name="Text Box 26"/>
            <p:cNvSpPr txBox="1"/>
            <p:nvPr/>
          </p:nvSpPr>
          <p:spPr>
            <a:xfrm>
              <a:off x="1361" y="2607"/>
              <a:ext cx="232" cy="250"/>
            </a:xfrm>
            <a:prstGeom prst="rect">
              <a:avLst/>
            </a:prstGeom>
            <a:noFill/>
            <a:ln w="9525">
              <a:noFill/>
            </a:ln>
          </p:spPr>
          <p:txBody>
            <a:bodyPr wrap="none" anchor="ctr" anchorCtr="0">
              <a:spAutoFit/>
            </a:bodyPr>
            <a:p>
              <a:pPr algn="ctr"/>
              <a:r>
                <a:rPr lang="en-US" altLang="zh-CN" sz="2000" b="1" i="1" dirty="0">
                  <a:latin typeface="Times New Roman" panose="02020603050405020304" pitchFamily="18" charset="0"/>
                </a:rPr>
                <a:t>O</a:t>
              </a:r>
              <a:endParaRPr lang="en-US" altLang="zh-CN" sz="2000" i="1" dirty="0">
                <a:latin typeface="Times New Roman" panose="02020603050405020304" pitchFamily="18" charset="0"/>
              </a:endParaRPr>
            </a:p>
          </p:txBody>
        </p:sp>
        <p:sp>
          <p:nvSpPr>
            <p:cNvPr id="465946" name="Text Box 27"/>
            <p:cNvSpPr txBox="1"/>
            <p:nvPr/>
          </p:nvSpPr>
          <p:spPr>
            <a:xfrm>
              <a:off x="1357" y="3086"/>
              <a:ext cx="169" cy="289"/>
            </a:xfrm>
            <a:prstGeom prst="rect">
              <a:avLst/>
            </a:prstGeom>
            <a:noFill/>
            <a:ln w="9525">
              <a:noFill/>
            </a:ln>
          </p:spPr>
          <p:txBody>
            <a:bodyPr wrap="none" anchor="ctr" anchorCtr="0">
              <a:spAutoFit/>
            </a:bodyPr>
            <a:p>
              <a:pPr algn="ctr"/>
              <a:r>
                <a:rPr lang="en-US" altLang="zh-CN" b="1" i="1" dirty="0">
                  <a:latin typeface="Times New Roman" panose="02020603050405020304" pitchFamily="18" charset="0"/>
                </a:rPr>
                <a:t>t</a:t>
              </a:r>
              <a:endParaRPr lang="en-US" altLang="zh-CN" b="1" dirty="0">
                <a:latin typeface="Times New Roman" panose="02020603050405020304" pitchFamily="18" charset="0"/>
              </a:endParaRPr>
            </a:p>
          </p:txBody>
        </p:sp>
        <p:sp>
          <p:nvSpPr>
            <p:cNvPr id="465947" name="Text Box 28"/>
            <p:cNvSpPr txBox="1"/>
            <p:nvPr/>
          </p:nvSpPr>
          <p:spPr>
            <a:xfrm>
              <a:off x="1206" y="2499"/>
              <a:ext cx="169" cy="287"/>
            </a:xfrm>
            <a:prstGeom prst="rect">
              <a:avLst/>
            </a:prstGeom>
            <a:noFill/>
            <a:ln w="9525">
              <a:noFill/>
            </a:ln>
          </p:spPr>
          <p:txBody>
            <a:bodyPr wrap="none" anchor="ctr" anchorCtr="0">
              <a:spAutoFit/>
            </a:bodyPr>
            <a:p>
              <a:pPr algn="ctr"/>
              <a:r>
                <a:rPr lang="en-US" altLang="zh-CN" b="1" i="1" dirty="0">
                  <a:latin typeface="Times New Roman" panose="02020603050405020304" pitchFamily="18" charset="0"/>
                </a:rPr>
                <a:t>t</a:t>
              </a:r>
              <a:endParaRPr lang="en-US" altLang="zh-CN" b="1" i="1" dirty="0">
                <a:latin typeface="Times New Roman" panose="02020603050405020304" pitchFamily="18" charset="0"/>
              </a:endParaRPr>
            </a:p>
          </p:txBody>
        </p:sp>
        <p:sp>
          <p:nvSpPr>
            <p:cNvPr id="465948" name="Text Box 29"/>
            <p:cNvSpPr txBox="1"/>
            <p:nvPr/>
          </p:nvSpPr>
          <p:spPr>
            <a:xfrm>
              <a:off x="385" y="2468"/>
              <a:ext cx="232" cy="250"/>
            </a:xfrm>
            <a:prstGeom prst="rect">
              <a:avLst/>
            </a:prstGeom>
            <a:noFill/>
            <a:ln w="9525">
              <a:noFill/>
            </a:ln>
          </p:spPr>
          <p:txBody>
            <a:bodyPr wrap="none" anchor="ctr" anchorCtr="0">
              <a:spAutoFit/>
            </a:bodyPr>
            <a:p>
              <a:pPr algn="ctr"/>
              <a:r>
                <a:rPr lang="en-US" altLang="zh-CN" sz="2000" b="1" i="1" dirty="0">
                  <a:latin typeface="Times New Roman" panose="02020603050405020304" pitchFamily="18" charset="0"/>
                </a:rPr>
                <a:t>O</a:t>
              </a:r>
              <a:endParaRPr lang="en-US" altLang="zh-CN" sz="2000" i="1" dirty="0">
                <a:latin typeface="Times New Roman" panose="02020603050405020304" pitchFamily="18" charset="0"/>
              </a:endParaRPr>
            </a:p>
          </p:txBody>
        </p:sp>
        <p:sp>
          <p:nvSpPr>
            <p:cNvPr id="465949" name="Line 30"/>
            <p:cNvSpPr/>
            <p:nvPr/>
          </p:nvSpPr>
          <p:spPr>
            <a:xfrm>
              <a:off x="2008" y="2540"/>
              <a:ext cx="0" cy="772"/>
            </a:xfrm>
            <a:prstGeom prst="line">
              <a:avLst/>
            </a:prstGeom>
            <a:ln w="19050" cap="flat" cmpd="sng">
              <a:solidFill>
                <a:srgbClr val="FF0066"/>
              </a:solidFill>
              <a:prstDash val="dash"/>
              <a:headEnd type="none" w="med" len="med"/>
              <a:tailEnd type="none" w="sm" len="lg"/>
            </a:ln>
          </p:spPr>
        </p:sp>
        <p:sp>
          <p:nvSpPr>
            <p:cNvPr id="465950" name="Line 31"/>
            <p:cNvSpPr/>
            <p:nvPr/>
          </p:nvSpPr>
          <p:spPr>
            <a:xfrm>
              <a:off x="842" y="2540"/>
              <a:ext cx="150" cy="0"/>
            </a:xfrm>
            <a:prstGeom prst="line">
              <a:avLst/>
            </a:prstGeom>
            <a:ln w="38100" cap="flat" cmpd="sng">
              <a:solidFill>
                <a:srgbClr val="FF0066"/>
              </a:solidFill>
              <a:prstDash val="solid"/>
              <a:headEnd type="none" w="med" len="med"/>
              <a:tailEnd type="none" w="med" len="med"/>
            </a:ln>
          </p:spPr>
        </p:sp>
        <p:sp>
          <p:nvSpPr>
            <p:cNvPr id="465951" name="Line 32"/>
            <p:cNvSpPr/>
            <p:nvPr/>
          </p:nvSpPr>
          <p:spPr>
            <a:xfrm flipV="1">
              <a:off x="1518" y="1466"/>
              <a:ext cx="0" cy="1066"/>
            </a:xfrm>
            <a:prstGeom prst="line">
              <a:avLst/>
            </a:prstGeom>
            <a:ln w="25400" cap="flat" cmpd="sng">
              <a:solidFill>
                <a:schemeClr val="tx1"/>
              </a:solidFill>
              <a:prstDash val="solid"/>
              <a:headEnd type="none" w="med" len="med"/>
              <a:tailEnd type="stealth" w="sm" len="lg"/>
            </a:ln>
          </p:spPr>
        </p:sp>
        <p:sp>
          <p:nvSpPr>
            <p:cNvPr id="465952" name="Text Box 33"/>
            <p:cNvSpPr txBox="1"/>
            <p:nvPr/>
          </p:nvSpPr>
          <p:spPr>
            <a:xfrm>
              <a:off x="2267" y="2500"/>
              <a:ext cx="585" cy="287"/>
            </a:xfrm>
            <a:prstGeom prst="rect">
              <a:avLst/>
            </a:prstGeom>
            <a:noFill/>
            <a:ln w="9525">
              <a:noFill/>
            </a:ln>
          </p:spPr>
          <p:txBody>
            <a:bodyPr wrap="none" anchor="ctr" anchorCtr="0">
              <a:spAutoFit/>
            </a:bodyPr>
            <a:p>
              <a:pPr algn="ctr"/>
              <a:r>
                <a:rPr lang="en-US" altLang="zh-CN" b="1" i="1" dirty="0">
                  <a:latin typeface="Times New Roman" panose="02020603050405020304" pitchFamily="18" charset="0"/>
                </a:rPr>
                <a:t>u</a:t>
              </a:r>
              <a:r>
                <a:rPr lang="en-US" altLang="zh-CN" b="1" baseline="-25000" dirty="0">
                  <a:latin typeface="Times New Roman" panose="02020603050405020304" pitchFamily="18" charset="0"/>
                </a:rPr>
                <a:t>BE</a:t>
              </a:r>
              <a:r>
                <a:rPr lang="en-US" altLang="zh-CN" b="1" dirty="0">
                  <a:latin typeface="Times New Roman" panose="02020603050405020304" pitchFamily="18" charset="0"/>
                </a:rPr>
                <a:t>/V</a:t>
              </a:r>
              <a:endParaRPr lang="en-US" altLang="zh-CN" b="1" dirty="0">
                <a:latin typeface="Times New Roman" panose="02020603050405020304" pitchFamily="18" charset="0"/>
              </a:endParaRPr>
            </a:p>
          </p:txBody>
        </p:sp>
        <p:sp>
          <p:nvSpPr>
            <p:cNvPr id="465953" name="Text Box 34"/>
            <p:cNvSpPr txBox="1"/>
            <p:nvPr/>
          </p:nvSpPr>
          <p:spPr>
            <a:xfrm>
              <a:off x="1330" y="1417"/>
              <a:ext cx="808" cy="288"/>
            </a:xfrm>
            <a:prstGeom prst="rect">
              <a:avLst/>
            </a:prstGeom>
            <a:noFill/>
            <a:ln w="9525">
              <a:noFill/>
            </a:ln>
          </p:spPr>
          <p:txBody>
            <a:bodyPr anchor="ctr" anchorCtr="0">
              <a:spAutoFit/>
            </a:bodyPr>
            <a:p>
              <a:pPr algn="ct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B</a:t>
              </a:r>
              <a:endParaRPr lang="en-US" altLang="zh-CN" b="1" dirty="0">
                <a:latin typeface="Times New Roman" panose="02020603050405020304" pitchFamily="18" charset="0"/>
              </a:endParaRPr>
            </a:p>
          </p:txBody>
        </p:sp>
        <p:sp>
          <p:nvSpPr>
            <p:cNvPr id="465954" name="Text Box 35"/>
            <p:cNvSpPr txBox="1"/>
            <p:nvPr/>
          </p:nvSpPr>
          <p:spPr>
            <a:xfrm>
              <a:off x="2322" y="2764"/>
              <a:ext cx="585" cy="288"/>
            </a:xfrm>
            <a:prstGeom prst="rect">
              <a:avLst/>
            </a:prstGeom>
            <a:noFill/>
            <a:ln w="9525">
              <a:noFill/>
            </a:ln>
          </p:spPr>
          <p:txBody>
            <a:bodyPr wrap="none" anchor="ctr" anchorCtr="0">
              <a:spAutoFit/>
            </a:bodyPr>
            <a:p>
              <a:pPr algn="ctr"/>
              <a:r>
                <a:rPr lang="en-US" altLang="zh-CN" b="1" i="1" dirty="0">
                  <a:latin typeface="Times New Roman" panose="02020603050405020304" pitchFamily="18" charset="0"/>
                </a:rPr>
                <a:t>u</a:t>
              </a:r>
              <a:r>
                <a:rPr lang="en-US" altLang="zh-CN" b="1" baseline="-25000" dirty="0">
                  <a:latin typeface="Times New Roman" panose="02020603050405020304" pitchFamily="18" charset="0"/>
                </a:rPr>
                <a:t>BE</a:t>
              </a:r>
              <a:r>
                <a:rPr lang="en-US" altLang="zh-CN" b="1" dirty="0">
                  <a:latin typeface="Times New Roman" panose="02020603050405020304" pitchFamily="18" charset="0"/>
                </a:rPr>
                <a:t>/V</a:t>
              </a:r>
              <a:endParaRPr lang="en-US" altLang="zh-CN" b="1" dirty="0">
                <a:latin typeface="Times New Roman" panose="02020603050405020304" pitchFamily="18" charset="0"/>
              </a:endParaRPr>
            </a:p>
          </p:txBody>
        </p:sp>
        <p:sp>
          <p:nvSpPr>
            <p:cNvPr id="465955" name="Text Box 36"/>
            <p:cNvSpPr txBox="1"/>
            <p:nvPr/>
          </p:nvSpPr>
          <p:spPr>
            <a:xfrm>
              <a:off x="340" y="1417"/>
              <a:ext cx="807" cy="288"/>
            </a:xfrm>
            <a:prstGeom prst="rect">
              <a:avLst/>
            </a:prstGeom>
            <a:noFill/>
            <a:ln w="9525">
              <a:noFill/>
            </a:ln>
          </p:spPr>
          <p:txBody>
            <a:bodyPr anchor="ctr" anchorCtr="0">
              <a:spAutoFit/>
            </a:bodyPr>
            <a:p>
              <a:pPr algn="ct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B</a:t>
              </a:r>
              <a:endParaRPr lang="en-US" altLang="zh-CN" b="1" dirty="0">
                <a:latin typeface="Times New Roman" panose="02020603050405020304" pitchFamily="18" charset="0"/>
              </a:endParaRPr>
            </a:p>
          </p:txBody>
        </p:sp>
        <p:sp>
          <p:nvSpPr>
            <p:cNvPr id="465956" name="Text Box 37"/>
            <p:cNvSpPr txBox="1"/>
            <p:nvPr/>
          </p:nvSpPr>
          <p:spPr>
            <a:xfrm>
              <a:off x="2012" y="2911"/>
              <a:ext cx="637" cy="287"/>
            </a:xfrm>
            <a:prstGeom prst="rect">
              <a:avLst/>
            </a:prstGeom>
            <a:noFill/>
            <a:ln w="9525">
              <a:noFill/>
            </a:ln>
          </p:spPr>
          <p:txBody>
            <a:bodyPr anchor="ctr" anchorCtr="0">
              <a:spAutoFit/>
            </a:bodyPr>
            <a:p>
              <a:pPr algn="ctr"/>
              <a:r>
                <a:rPr lang="en-US" altLang="zh-CN" b="1" i="1" dirty="0">
                  <a:solidFill>
                    <a:schemeClr val="accent2"/>
                  </a:solidFill>
                  <a:latin typeface="Times New Roman" panose="02020603050405020304" pitchFamily="18" charset="0"/>
                </a:rPr>
                <a:t>u</a:t>
              </a:r>
              <a:r>
                <a:rPr lang="en-US" altLang="zh-CN" b="1" baseline="-25000" dirty="0">
                  <a:solidFill>
                    <a:schemeClr val="accent2"/>
                  </a:solidFill>
                  <a:latin typeface="Times New Roman" panose="02020603050405020304" pitchFamily="18" charset="0"/>
                </a:rPr>
                <a:t>i </a:t>
              </a:r>
              <a:endParaRPr lang="en-US" altLang="zh-CN" b="1" dirty="0">
                <a:solidFill>
                  <a:schemeClr val="accent2"/>
                </a:solidFill>
                <a:latin typeface="Times New Roman" panose="02020603050405020304" pitchFamily="18" charset="0"/>
              </a:endParaRPr>
            </a:p>
          </p:txBody>
        </p:sp>
        <p:sp>
          <p:nvSpPr>
            <p:cNvPr id="465957" name="Line 38"/>
            <p:cNvSpPr/>
            <p:nvPr/>
          </p:nvSpPr>
          <p:spPr>
            <a:xfrm>
              <a:off x="3726" y="2549"/>
              <a:ext cx="1507" cy="1"/>
            </a:xfrm>
            <a:prstGeom prst="line">
              <a:avLst/>
            </a:prstGeom>
            <a:ln w="38100" cap="flat" cmpd="sng">
              <a:solidFill>
                <a:srgbClr val="000000"/>
              </a:solidFill>
              <a:prstDash val="solid"/>
              <a:headEnd type="none" w="med" len="med"/>
              <a:tailEnd type="stealth" w="sm" len="lg"/>
            </a:ln>
          </p:spPr>
        </p:sp>
        <p:sp>
          <p:nvSpPr>
            <p:cNvPr id="465958" name="Line 39"/>
            <p:cNvSpPr/>
            <p:nvPr/>
          </p:nvSpPr>
          <p:spPr>
            <a:xfrm flipV="1">
              <a:off x="3726" y="1466"/>
              <a:ext cx="1" cy="1083"/>
            </a:xfrm>
            <a:prstGeom prst="line">
              <a:avLst/>
            </a:prstGeom>
            <a:ln w="19050" cap="flat" cmpd="sng">
              <a:solidFill>
                <a:srgbClr val="000000"/>
              </a:solidFill>
              <a:prstDash val="solid"/>
              <a:headEnd type="none" w="med" len="med"/>
              <a:tailEnd type="stealth" w="sm" len="lg"/>
            </a:ln>
          </p:spPr>
        </p:sp>
        <p:sp>
          <p:nvSpPr>
            <p:cNvPr id="465959" name="Rectangle 40"/>
            <p:cNvSpPr/>
            <p:nvPr/>
          </p:nvSpPr>
          <p:spPr>
            <a:xfrm>
              <a:off x="5289" y="2413"/>
              <a:ext cx="471"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CE</a:t>
              </a:r>
              <a:endParaRPr lang="en-US" altLang="zh-CN" b="1" i="1" baseline="-25000" dirty="0">
                <a:solidFill>
                  <a:srgbClr val="000000"/>
                </a:solidFill>
                <a:latin typeface="Times New Roman" panose="02020603050405020304" pitchFamily="18" charset="0"/>
              </a:endParaRPr>
            </a:p>
          </p:txBody>
        </p:sp>
        <p:sp>
          <p:nvSpPr>
            <p:cNvPr id="465960" name="Rectangle 41"/>
            <p:cNvSpPr/>
            <p:nvPr/>
          </p:nvSpPr>
          <p:spPr>
            <a:xfrm>
              <a:off x="3791" y="1375"/>
              <a:ext cx="604"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i</a:t>
              </a:r>
              <a:r>
                <a:rPr lang="en-US" altLang="zh-CN" b="1" baseline="-25000" dirty="0">
                  <a:solidFill>
                    <a:srgbClr val="000000"/>
                  </a:solidFill>
                  <a:latin typeface="Times New Roman" panose="02020603050405020304" pitchFamily="18" charset="0"/>
                </a:rPr>
                <a:t>C</a:t>
              </a:r>
              <a:endParaRPr lang="en-US" altLang="zh-CN" b="1" baseline="-25000" dirty="0">
                <a:solidFill>
                  <a:srgbClr val="000000"/>
                </a:solidFill>
                <a:latin typeface="Times New Roman" panose="02020603050405020304" pitchFamily="18" charset="0"/>
              </a:endParaRPr>
            </a:p>
          </p:txBody>
        </p:sp>
        <p:sp>
          <p:nvSpPr>
            <p:cNvPr id="465961" name="Arc 42"/>
            <p:cNvSpPr/>
            <p:nvPr/>
          </p:nvSpPr>
          <p:spPr>
            <a:xfrm>
              <a:off x="3726" y="2413"/>
              <a:ext cx="207" cy="111"/>
            </a:xfrm>
            <a:custGeom>
              <a:avLst/>
              <a:gdLst>
                <a:gd name="txL" fmla="*/ 0 w 21600"/>
                <a:gd name="txT" fmla="*/ 0 h 21600"/>
                <a:gd name="txR" fmla="*/ 21600 w 21600"/>
                <a:gd name="txB" fmla="*/ 21600 h 21600"/>
              </a:gdLst>
              <a:ahLst/>
              <a:cxnLst>
                <a:cxn ang="0">
                  <a:pos x="0" y="111"/>
                </a:cxn>
                <a:cxn ang="0">
                  <a:pos x="206" y="0"/>
                </a:cxn>
                <a:cxn ang="0">
                  <a:pos x="207" y="111"/>
                </a:cxn>
              </a:cxnLst>
              <a:rect l="txL" t="txT" r="txR" b="txB"/>
              <a:pathLst>
                <a:path w="21600" h="21600" fill="none">
                  <a:moveTo>
                    <a:pt x="0" y="21600"/>
                  </a:moveTo>
                  <a:cubicBezTo>
                    <a:pt x="0" y="9692"/>
                    <a:pt x="9637" y="30"/>
                    <a:pt x="21545" y="0"/>
                  </a:cubicBezTo>
                </a:path>
                <a:path w="21600" h="21600" stroke="0">
                  <a:moveTo>
                    <a:pt x="0" y="21600"/>
                  </a:moveTo>
                  <a:cubicBezTo>
                    <a:pt x="0" y="9692"/>
                    <a:pt x="9637" y="30"/>
                    <a:pt x="21545"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5962" name="Arc 43"/>
            <p:cNvSpPr/>
            <p:nvPr/>
          </p:nvSpPr>
          <p:spPr>
            <a:xfrm>
              <a:off x="3726" y="2142"/>
              <a:ext cx="208" cy="316"/>
            </a:xfrm>
            <a:custGeom>
              <a:avLst/>
              <a:gdLst>
                <a:gd name="txL" fmla="*/ 0 w 21600"/>
                <a:gd name="txT" fmla="*/ 0 h 21816"/>
                <a:gd name="txR" fmla="*/ 21600 w 21600"/>
                <a:gd name="txB" fmla="*/ 21816 h 21816"/>
              </a:gdLst>
              <a:ahLst/>
              <a:cxnLst>
                <a:cxn ang="0">
                  <a:pos x="0" y="316"/>
                </a:cxn>
                <a:cxn ang="0">
                  <a:pos x="188" y="0"/>
                </a:cxn>
                <a:cxn ang="0">
                  <a:pos x="208" y="311"/>
                </a:cxn>
              </a:cxnLst>
              <a:rect l="txL" t="txT" r="txR" b="txB"/>
              <a:pathLst>
                <a:path w="21600" h="21816" fill="none">
                  <a:moveTo>
                    <a:pt x="2" y="21815"/>
                  </a:moveTo>
                  <a:cubicBezTo>
                    <a:pt x="0" y="21711"/>
                    <a:pt x="0" y="21607"/>
                    <a:pt x="0" y="21503"/>
                  </a:cubicBezTo>
                  <a:cubicBezTo>
                    <a:pt x="-1" y="10363"/>
                    <a:pt x="8470" y="1051"/>
                    <a:pt x="19559" y="-1"/>
                  </a:cubicBezTo>
                </a:path>
                <a:path w="21600" h="21816" stroke="0">
                  <a:moveTo>
                    <a:pt x="2" y="21815"/>
                  </a:moveTo>
                  <a:cubicBezTo>
                    <a:pt x="0" y="21711"/>
                    <a:pt x="0" y="21607"/>
                    <a:pt x="0" y="21503"/>
                  </a:cubicBezTo>
                  <a:cubicBezTo>
                    <a:pt x="-1" y="10363"/>
                    <a:pt x="8470" y="1051"/>
                    <a:pt x="19559" y="-1"/>
                  </a:cubicBezTo>
                  <a:lnTo>
                    <a:pt x="21600" y="21503"/>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5963" name="Arc 44"/>
            <p:cNvSpPr/>
            <p:nvPr/>
          </p:nvSpPr>
          <p:spPr>
            <a:xfrm>
              <a:off x="3726" y="1872"/>
              <a:ext cx="218" cy="574"/>
            </a:xfrm>
            <a:custGeom>
              <a:avLst/>
              <a:gdLst>
                <a:gd name="txL" fmla="*/ 0 w 21600"/>
                <a:gd name="txT" fmla="*/ 0 h 21600"/>
                <a:gd name="txR" fmla="*/ 21600 w 21600"/>
                <a:gd name="txB" fmla="*/ 21600 h 21600"/>
              </a:gdLst>
              <a:ahLst/>
              <a:cxnLst>
                <a:cxn ang="0">
                  <a:pos x="0" y="574"/>
                </a:cxn>
                <a:cxn ang="0">
                  <a:pos x="218" y="0"/>
                </a:cxn>
                <a:cxn ang="0">
                  <a:pos x="218" y="574"/>
                </a:cxn>
              </a:cxnLst>
              <a:rect l="txL" t="txT" r="txR" b="txB"/>
              <a:pathLst>
                <a:path w="21600" h="21600" fill="none">
                  <a:moveTo>
                    <a:pt x="0" y="21600"/>
                  </a:moveTo>
                  <a:cubicBezTo>
                    <a:pt x="0" y="9670"/>
                    <a:pt x="9670" y="0"/>
                    <a:pt x="21599" y="0"/>
                  </a:cubicBezTo>
                </a:path>
                <a:path w="21600" h="21600" stroke="0">
                  <a:moveTo>
                    <a:pt x="0" y="21600"/>
                  </a:moveTo>
                  <a:cubicBezTo>
                    <a:pt x="0" y="9670"/>
                    <a:pt x="9670" y="0"/>
                    <a:pt x="21599"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5964" name="Line 45"/>
            <p:cNvSpPr/>
            <p:nvPr/>
          </p:nvSpPr>
          <p:spPr>
            <a:xfrm>
              <a:off x="3697" y="1601"/>
              <a:ext cx="72" cy="0"/>
            </a:xfrm>
            <a:prstGeom prst="line">
              <a:avLst/>
            </a:prstGeom>
            <a:ln w="19050" cap="flat" cmpd="sng">
              <a:solidFill>
                <a:schemeClr val="tx1"/>
              </a:solidFill>
              <a:prstDash val="solid"/>
              <a:headEnd type="none" w="med" len="med"/>
              <a:tailEnd type="none" w="med" len="med"/>
            </a:ln>
          </p:spPr>
        </p:sp>
        <p:sp>
          <p:nvSpPr>
            <p:cNvPr id="465965" name="Line 46"/>
            <p:cNvSpPr/>
            <p:nvPr/>
          </p:nvSpPr>
          <p:spPr>
            <a:xfrm flipV="1">
              <a:off x="3914" y="2413"/>
              <a:ext cx="1131" cy="0"/>
            </a:xfrm>
            <a:prstGeom prst="line">
              <a:avLst/>
            </a:prstGeom>
            <a:ln w="38100" cap="flat" cmpd="sng">
              <a:solidFill>
                <a:schemeClr val="tx1"/>
              </a:solidFill>
              <a:prstDash val="solid"/>
              <a:headEnd type="none" w="med" len="med"/>
              <a:tailEnd type="none" w="med" len="med"/>
            </a:ln>
          </p:spPr>
        </p:sp>
        <p:sp>
          <p:nvSpPr>
            <p:cNvPr id="465966" name="Line 47"/>
            <p:cNvSpPr/>
            <p:nvPr/>
          </p:nvSpPr>
          <p:spPr>
            <a:xfrm flipV="1">
              <a:off x="3914" y="2142"/>
              <a:ext cx="1037" cy="0"/>
            </a:xfrm>
            <a:prstGeom prst="line">
              <a:avLst/>
            </a:prstGeom>
            <a:ln w="38100" cap="flat" cmpd="sng">
              <a:solidFill>
                <a:schemeClr val="tx1"/>
              </a:solidFill>
              <a:prstDash val="solid"/>
              <a:headEnd type="none" w="med" len="med"/>
              <a:tailEnd type="none" w="med" len="med"/>
            </a:ln>
          </p:spPr>
        </p:sp>
        <p:sp>
          <p:nvSpPr>
            <p:cNvPr id="465967" name="Line 48"/>
            <p:cNvSpPr/>
            <p:nvPr/>
          </p:nvSpPr>
          <p:spPr>
            <a:xfrm flipV="1">
              <a:off x="3952" y="1872"/>
              <a:ext cx="849" cy="0"/>
            </a:xfrm>
            <a:prstGeom prst="line">
              <a:avLst/>
            </a:prstGeom>
            <a:ln w="38100" cap="flat" cmpd="sng">
              <a:solidFill>
                <a:schemeClr val="tx1"/>
              </a:solidFill>
              <a:prstDash val="solid"/>
              <a:headEnd type="none" w="med" len="med"/>
              <a:tailEnd type="none" w="med" len="med"/>
            </a:ln>
          </p:spPr>
        </p:sp>
        <p:sp>
          <p:nvSpPr>
            <p:cNvPr id="465968" name="Line 49"/>
            <p:cNvSpPr/>
            <p:nvPr/>
          </p:nvSpPr>
          <p:spPr>
            <a:xfrm flipV="1">
              <a:off x="2084" y="2458"/>
              <a:ext cx="2733" cy="5"/>
            </a:xfrm>
            <a:prstGeom prst="line">
              <a:avLst/>
            </a:prstGeom>
            <a:ln w="19050" cap="flat" cmpd="sng">
              <a:solidFill>
                <a:schemeClr val="tx1"/>
              </a:solidFill>
              <a:prstDash val="dash"/>
              <a:headEnd type="none" w="med" len="med"/>
              <a:tailEnd type="none" w="med" len="med"/>
            </a:ln>
          </p:spPr>
        </p:sp>
        <p:sp>
          <p:nvSpPr>
            <p:cNvPr id="465969" name="Line 50"/>
            <p:cNvSpPr/>
            <p:nvPr/>
          </p:nvSpPr>
          <p:spPr>
            <a:xfrm>
              <a:off x="3733" y="1646"/>
              <a:ext cx="1284" cy="903"/>
            </a:xfrm>
            <a:prstGeom prst="line">
              <a:avLst/>
            </a:prstGeom>
            <a:ln w="38100" cap="flat" cmpd="sng">
              <a:solidFill>
                <a:srgbClr val="FF00FF"/>
              </a:solidFill>
              <a:prstDash val="solid"/>
              <a:headEnd type="none" w="med" len="med"/>
              <a:tailEnd type="none" w="med" len="med"/>
            </a:ln>
          </p:spPr>
        </p:sp>
        <p:sp>
          <p:nvSpPr>
            <p:cNvPr id="465970" name="Line 51"/>
            <p:cNvSpPr/>
            <p:nvPr/>
          </p:nvSpPr>
          <p:spPr>
            <a:xfrm>
              <a:off x="2991" y="2536"/>
              <a:ext cx="715" cy="1"/>
            </a:xfrm>
            <a:prstGeom prst="line">
              <a:avLst/>
            </a:prstGeom>
            <a:ln w="25400" cap="flat" cmpd="sng">
              <a:solidFill>
                <a:schemeClr val="tx1"/>
              </a:solidFill>
              <a:prstDash val="solid"/>
              <a:headEnd type="none" w="med" len="med"/>
              <a:tailEnd type="stealth" w="sm" len="lg"/>
            </a:ln>
          </p:spPr>
        </p:sp>
        <p:sp>
          <p:nvSpPr>
            <p:cNvPr id="465971" name="Line 52"/>
            <p:cNvSpPr/>
            <p:nvPr/>
          </p:nvSpPr>
          <p:spPr>
            <a:xfrm flipV="1">
              <a:off x="2991" y="1469"/>
              <a:ext cx="0" cy="1067"/>
            </a:xfrm>
            <a:prstGeom prst="line">
              <a:avLst/>
            </a:prstGeom>
            <a:ln w="25400" cap="flat" cmpd="sng">
              <a:solidFill>
                <a:schemeClr val="tx1"/>
              </a:solidFill>
              <a:prstDash val="solid"/>
              <a:headEnd type="none" w="med" len="med"/>
              <a:tailEnd type="stealth" w="sm" len="lg"/>
            </a:ln>
          </p:spPr>
        </p:sp>
        <p:sp>
          <p:nvSpPr>
            <p:cNvPr id="465972" name="Freeform 53"/>
            <p:cNvSpPr/>
            <p:nvPr/>
          </p:nvSpPr>
          <p:spPr>
            <a:xfrm>
              <a:off x="2991" y="1877"/>
              <a:ext cx="263" cy="595"/>
            </a:xfrm>
            <a:custGeom>
              <a:avLst/>
              <a:gdLst>
                <a:gd name="txL" fmla="*/ 0 w 336"/>
                <a:gd name="txT" fmla="*/ 0 h 776"/>
                <a:gd name="txR" fmla="*/ 336 w 336"/>
                <a:gd name="txB" fmla="*/ 776 h 776"/>
              </a:gdLst>
              <a:ahLst/>
              <a:cxnLst>
                <a:cxn ang="0">
                  <a:pos x="0" y="728"/>
                </a:cxn>
                <a:cxn ang="0">
                  <a:pos x="192" y="8"/>
                </a:cxn>
                <a:cxn ang="0">
                  <a:pos x="336" y="776"/>
                </a:cxn>
              </a:cxnLst>
              <a:rect l="txL" t="txT" r="txR" b="txB"/>
              <a:pathLst>
                <a:path w="336" h="776">
                  <a:moveTo>
                    <a:pt x="0" y="728"/>
                  </a:moveTo>
                  <a:cubicBezTo>
                    <a:pt x="68" y="364"/>
                    <a:pt x="136" y="0"/>
                    <a:pt x="192" y="8"/>
                  </a:cubicBezTo>
                  <a:cubicBezTo>
                    <a:pt x="248" y="16"/>
                    <a:pt x="312" y="648"/>
                    <a:pt x="336" y="776"/>
                  </a:cubicBezTo>
                </a:path>
              </a:pathLst>
            </a:custGeom>
            <a:noFill/>
            <a:ln w="38100" cap="flat" cmpd="sng">
              <a:solidFill>
                <a:srgbClr val="FF0066"/>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65973" name="Line 54"/>
            <p:cNvSpPr/>
            <p:nvPr/>
          </p:nvSpPr>
          <p:spPr>
            <a:xfrm rot="632675">
              <a:off x="3245" y="2463"/>
              <a:ext cx="38" cy="73"/>
            </a:xfrm>
            <a:prstGeom prst="line">
              <a:avLst/>
            </a:prstGeom>
            <a:ln w="38100" cap="flat" cmpd="sng">
              <a:solidFill>
                <a:srgbClr val="FF0066"/>
              </a:solidFill>
              <a:prstDash val="solid"/>
              <a:headEnd type="none" w="med" len="med"/>
              <a:tailEnd type="none" w="sm" len="lg"/>
            </a:ln>
          </p:spPr>
        </p:sp>
        <p:sp>
          <p:nvSpPr>
            <p:cNvPr id="465974" name="Line 55"/>
            <p:cNvSpPr/>
            <p:nvPr/>
          </p:nvSpPr>
          <p:spPr>
            <a:xfrm rot="-427501" flipV="1">
              <a:off x="3443" y="2463"/>
              <a:ext cx="37" cy="73"/>
            </a:xfrm>
            <a:prstGeom prst="line">
              <a:avLst/>
            </a:prstGeom>
            <a:ln w="38100" cap="flat" cmpd="sng">
              <a:solidFill>
                <a:srgbClr val="FF0066"/>
              </a:solidFill>
              <a:prstDash val="solid"/>
              <a:headEnd type="none" w="med" len="med"/>
              <a:tailEnd type="none" w="sm" len="lg"/>
            </a:ln>
          </p:spPr>
        </p:sp>
        <p:sp>
          <p:nvSpPr>
            <p:cNvPr id="465975" name="Text Box 56"/>
            <p:cNvSpPr txBox="1"/>
            <p:nvPr/>
          </p:nvSpPr>
          <p:spPr>
            <a:xfrm>
              <a:off x="3168" y="2004"/>
              <a:ext cx="326" cy="288"/>
            </a:xfrm>
            <a:prstGeom prst="rect">
              <a:avLst/>
            </a:prstGeom>
            <a:noFill/>
            <a:ln w="9525">
              <a:noFill/>
            </a:ln>
          </p:spPr>
          <p:txBody>
            <a:bodyPr anchor="ctr" anchorCtr="0">
              <a:spAutoFit/>
            </a:bodyPr>
            <a:p>
              <a:pPr algn="ctr"/>
              <a:r>
                <a:rPr lang="en-US" altLang="zh-CN" b="1" i="1" dirty="0">
                  <a:solidFill>
                    <a:srgbClr val="FF5050"/>
                  </a:solidFill>
                  <a:latin typeface="Times New Roman" panose="02020603050405020304" pitchFamily="18" charset="0"/>
                </a:rPr>
                <a:t>i</a:t>
              </a:r>
              <a:r>
                <a:rPr lang="en-US" altLang="zh-CN" b="1" baseline="-25000" dirty="0">
                  <a:solidFill>
                    <a:srgbClr val="FF5050"/>
                  </a:solidFill>
                  <a:latin typeface="Times New Roman" panose="02020603050405020304" pitchFamily="18" charset="0"/>
                </a:rPr>
                <a:t>c</a:t>
              </a:r>
              <a:endParaRPr lang="en-US" altLang="zh-CN" b="1" baseline="-25000" dirty="0">
                <a:solidFill>
                  <a:srgbClr val="FF5050"/>
                </a:solidFill>
                <a:latin typeface="Times New Roman" panose="02020603050405020304" pitchFamily="18" charset="0"/>
              </a:endParaRPr>
            </a:p>
          </p:txBody>
        </p:sp>
        <p:sp>
          <p:nvSpPr>
            <p:cNvPr id="465976" name="Text Box 57"/>
            <p:cNvSpPr txBox="1"/>
            <p:nvPr/>
          </p:nvSpPr>
          <p:spPr>
            <a:xfrm>
              <a:off x="3389" y="2450"/>
              <a:ext cx="577" cy="288"/>
            </a:xfrm>
            <a:prstGeom prst="rect">
              <a:avLst/>
            </a:prstGeom>
            <a:noFill/>
            <a:ln w="9525">
              <a:noFill/>
            </a:ln>
          </p:spPr>
          <p:txBody>
            <a:bodyPr anchor="ctr" anchorCtr="0">
              <a:spAutoFit/>
            </a:bodyPr>
            <a:p>
              <a:r>
                <a:rPr lang="en-US" altLang="zh-CN" b="1" i="1" dirty="0">
                  <a:latin typeface="Times New Roman" panose="02020603050405020304" pitchFamily="18" charset="0"/>
                </a:rPr>
                <a:t>t  </a:t>
              </a:r>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465977" name="Text Box 58"/>
            <p:cNvSpPr txBox="1"/>
            <p:nvPr/>
          </p:nvSpPr>
          <p:spPr>
            <a:xfrm>
              <a:off x="2836" y="2464"/>
              <a:ext cx="232" cy="250"/>
            </a:xfrm>
            <a:prstGeom prst="rect">
              <a:avLst/>
            </a:prstGeom>
            <a:noFill/>
            <a:ln w="9525">
              <a:noFill/>
            </a:ln>
          </p:spPr>
          <p:txBody>
            <a:bodyPr wrap="none" anchor="ctr" anchorCtr="0">
              <a:spAutoFit/>
            </a:bodyPr>
            <a:p>
              <a:pPr algn="ctr"/>
              <a:r>
                <a:rPr lang="en-US" altLang="zh-CN" sz="2000" b="1" i="1" dirty="0">
                  <a:latin typeface="Times New Roman" panose="02020603050405020304" pitchFamily="18" charset="0"/>
                </a:rPr>
                <a:t>O</a:t>
              </a:r>
              <a:endParaRPr lang="en-US" altLang="zh-CN" sz="2000" i="1" dirty="0">
                <a:latin typeface="Times New Roman" panose="02020603050405020304" pitchFamily="18" charset="0"/>
              </a:endParaRPr>
            </a:p>
          </p:txBody>
        </p:sp>
        <p:sp>
          <p:nvSpPr>
            <p:cNvPr id="465978" name="Line 59"/>
            <p:cNvSpPr/>
            <p:nvPr/>
          </p:nvSpPr>
          <p:spPr>
            <a:xfrm>
              <a:off x="3293" y="2536"/>
              <a:ext cx="150" cy="0"/>
            </a:xfrm>
            <a:prstGeom prst="line">
              <a:avLst/>
            </a:prstGeom>
            <a:ln w="38100" cap="flat" cmpd="sng">
              <a:solidFill>
                <a:srgbClr val="FF0066"/>
              </a:solidFill>
              <a:prstDash val="solid"/>
              <a:headEnd type="none" w="med" len="med"/>
              <a:tailEnd type="none" w="med" len="med"/>
            </a:ln>
          </p:spPr>
        </p:sp>
        <p:sp>
          <p:nvSpPr>
            <p:cNvPr id="465979" name="Text Box 60"/>
            <p:cNvSpPr txBox="1"/>
            <p:nvPr/>
          </p:nvSpPr>
          <p:spPr>
            <a:xfrm>
              <a:off x="2979" y="1318"/>
              <a:ext cx="472" cy="289"/>
            </a:xfrm>
            <a:prstGeom prst="rect">
              <a:avLst/>
            </a:prstGeom>
            <a:noFill/>
            <a:ln w="9525">
              <a:noFill/>
            </a:ln>
          </p:spPr>
          <p:txBody>
            <a:bodyPr anchor="ctr" anchorCtr="0">
              <a:spAutoFit/>
            </a:bodyPr>
            <a:p>
              <a:r>
                <a:rPr lang="en-US" altLang="zh-CN" b="1" i="1" dirty="0">
                  <a:latin typeface="Times New Roman" panose="02020603050405020304" pitchFamily="18" charset="0"/>
                </a:rPr>
                <a:t>i</a:t>
              </a:r>
              <a:r>
                <a:rPr lang="en-US" altLang="zh-CN" b="1" baseline="-25000" dirty="0">
                  <a:latin typeface="Times New Roman" panose="02020603050405020304" pitchFamily="18" charset="0"/>
                </a:rPr>
                <a:t>C</a:t>
              </a:r>
              <a:endParaRPr lang="en-US" altLang="zh-CN" b="1" dirty="0">
                <a:latin typeface="Times New Roman" panose="02020603050405020304" pitchFamily="18" charset="0"/>
              </a:endParaRPr>
            </a:p>
          </p:txBody>
        </p:sp>
        <p:sp>
          <p:nvSpPr>
            <p:cNvPr id="465980" name="Line 61"/>
            <p:cNvSpPr/>
            <p:nvPr/>
          </p:nvSpPr>
          <p:spPr>
            <a:xfrm>
              <a:off x="3730" y="2665"/>
              <a:ext cx="0" cy="404"/>
            </a:xfrm>
            <a:prstGeom prst="line">
              <a:avLst/>
            </a:prstGeom>
            <a:ln w="25400" cap="flat" cmpd="sng">
              <a:solidFill>
                <a:schemeClr val="tx1"/>
              </a:solidFill>
              <a:prstDash val="solid"/>
              <a:headEnd type="none" w="med" len="med"/>
              <a:tailEnd type="stealth" w="sm" len="lg"/>
            </a:ln>
          </p:spPr>
        </p:sp>
        <p:sp>
          <p:nvSpPr>
            <p:cNvPr id="465981" name="Line 62"/>
            <p:cNvSpPr/>
            <p:nvPr/>
          </p:nvSpPr>
          <p:spPr>
            <a:xfrm>
              <a:off x="3742" y="2665"/>
              <a:ext cx="1491" cy="0"/>
            </a:xfrm>
            <a:prstGeom prst="line">
              <a:avLst/>
            </a:prstGeom>
            <a:ln w="25400" cap="flat" cmpd="sng">
              <a:solidFill>
                <a:schemeClr val="tx1"/>
              </a:solidFill>
              <a:prstDash val="solid"/>
              <a:headEnd type="none" w="med" len="med"/>
              <a:tailEnd type="stealth" w="sm" len="lg"/>
            </a:ln>
          </p:spPr>
        </p:sp>
        <p:sp>
          <p:nvSpPr>
            <p:cNvPr id="465982" name="Text Box 63"/>
            <p:cNvSpPr txBox="1"/>
            <p:nvPr/>
          </p:nvSpPr>
          <p:spPr>
            <a:xfrm>
              <a:off x="3536" y="2608"/>
              <a:ext cx="232" cy="595"/>
            </a:xfrm>
            <a:prstGeom prst="rect">
              <a:avLst/>
            </a:prstGeom>
            <a:noFill/>
            <a:ln w="9525">
              <a:noFill/>
            </a:ln>
          </p:spPr>
          <p:txBody>
            <a:bodyPr wrap="none" anchor="ctr" anchorCtr="0">
              <a:spAutoFit/>
            </a:bodyPr>
            <a:p>
              <a:pPr algn="ctr"/>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a:p>
              <a:pPr algn="ctr"/>
              <a:endParaRPr lang="en-US" altLang="zh-CN" sz="1200" b="1" i="1" dirty="0">
                <a:latin typeface="Times New Roman" panose="02020603050405020304" pitchFamily="18" charset="0"/>
              </a:endParaRPr>
            </a:p>
            <a:p>
              <a:pPr algn="ctr"/>
              <a:r>
                <a:rPr lang="en-US" altLang="zh-CN" b="1" i="1" dirty="0">
                  <a:latin typeface="Times New Roman" panose="02020603050405020304" pitchFamily="18" charset="0"/>
                </a:rPr>
                <a:t>t</a:t>
              </a:r>
              <a:endParaRPr lang="en-US" altLang="zh-CN" b="1" dirty="0">
                <a:latin typeface="Times New Roman" panose="02020603050405020304" pitchFamily="18" charset="0"/>
              </a:endParaRPr>
            </a:p>
          </p:txBody>
        </p:sp>
        <p:sp>
          <p:nvSpPr>
            <p:cNvPr id="465983" name="Text Box 64"/>
            <p:cNvSpPr txBox="1"/>
            <p:nvPr/>
          </p:nvSpPr>
          <p:spPr>
            <a:xfrm>
              <a:off x="5238" y="2541"/>
              <a:ext cx="400" cy="288"/>
            </a:xfrm>
            <a:prstGeom prst="rect">
              <a:avLst/>
            </a:prstGeom>
            <a:noFill/>
            <a:ln w="9525">
              <a:noFill/>
            </a:ln>
          </p:spPr>
          <p:txBody>
            <a:bodyPr wrap="none" anchor="ctr" anchorCtr="0">
              <a:spAutoFit/>
            </a:bodyPr>
            <a:p>
              <a:pPr algn="ctr"/>
              <a:r>
                <a:rPr lang="en-US" altLang="zh-CN" b="1" i="1" dirty="0">
                  <a:latin typeface="Times New Roman" panose="02020603050405020304" pitchFamily="18" charset="0"/>
                </a:rPr>
                <a:t>u</a:t>
              </a:r>
              <a:r>
                <a:rPr lang="en-US" altLang="zh-CN" b="1" baseline="-25000" dirty="0">
                  <a:latin typeface="Times New Roman" panose="02020603050405020304" pitchFamily="18" charset="0"/>
                </a:rPr>
                <a:t>CE</a:t>
              </a:r>
              <a:endParaRPr lang="en-US" altLang="zh-CN" b="1" dirty="0">
                <a:latin typeface="Times New Roman" panose="02020603050405020304" pitchFamily="18" charset="0"/>
              </a:endParaRPr>
            </a:p>
          </p:txBody>
        </p:sp>
        <p:grpSp>
          <p:nvGrpSpPr>
            <p:cNvPr id="465984" name="Group 65"/>
            <p:cNvGrpSpPr/>
            <p:nvPr/>
          </p:nvGrpSpPr>
          <p:grpSpPr>
            <a:xfrm>
              <a:off x="4063" y="2667"/>
              <a:ext cx="896" cy="468"/>
              <a:chOff x="3838" y="2447"/>
              <a:chExt cx="1153" cy="498"/>
            </a:xfrm>
          </p:grpSpPr>
          <p:sp>
            <p:nvSpPr>
              <p:cNvPr id="465985" name="Freeform 66"/>
              <p:cNvSpPr/>
              <p:nvPr/>
            </p:nvSpPr>
            <p:spPr>
              <a:xfrm rot="5400000" flipV="1">
                <a:off x="4223" y="2061"/>
                <a:ext cx="268" cy="1039"/>
              </a:xfrm>
              <a:custGeom>
                <a:avLst/>
                <a:gdLst>
                  <a:gd name="txL" fmla="*/ 0 w 336"/>
                  <a:gd name="txT" fmla="*/ 0 h 776"/>
                  <a:gd name="txR" fmla="*/ 336 w 336"/>
                  <a:gd name="txB" fmla="*/ 776 h 776"/>
                </a:gdLst>
                <a:ahLst/>
                <a:cxnLst>
                  <a:cxn ang="0">
                    <a:pos x="0" y="728"/>
                  </a:cxn>
                  <a:cxn ang="0">
                    <a:pos x="192" y="8"/>
                  </a:cxn>
                  <a:cxn ang="0">
                    <a:pos x="336" y="776"/>
                  </a:cxn>
                </a:cxnLst>
                <a:rect l="txL" t="txT" r="txR" b="txB"/>
                <a:pathLst>
                  <a:path w="336" h="776">
                    <a:moveTo>
                      <a:pt x="0" y="728"/>
                    </a:moveTo>
                    <a:cubicBezTo>
                      <a:pt x="68" y="364"/>
                      <a:pt x="136" y="0"/>
                      <a:pt x="192" y="8"/>
                    </a:cubicBezTo>
                    <a:cubicBezTo>
                      <a:pt x="248" y="16"/>
                      <a:pt x="312" y="648"/>
                      <a:pt x="336" y="776"/>
                    </a:cubicBezTo>
                  </a:path>
                </a:pathLst>
              </a:custGeom>
              <a:noFill/>
              <a:ln w="38100" cap="flat" cmpd="sng">
                <a:solidFill>
                  <a:srgbClr val="FF0066"/>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65986" name="Line 67"/>
              <p:cNvSpPr/>
              <p:nvPr/>
            </p:nvSpPr>
            <p:spPr>
              <a:xfrm rot="4767325" flipV="1">
                <a:off x="4908" y="2661"/>
                <a:ext cx="38" cy="128"/>
              </a:xfrm>
              <a:prstGeom prst="line">
                <a:avLst/>
              </a:prstGeom>
              <a:ln w="38100" cap="flat" cmpd="sng">
                <a:solidFill>
                  <a:srgbClr val="FF0066"/>
                </a:solidFill>
                <a:prstDash val="solid"/>
                <a:headEnd type="none" w="med" len="med"/>
                <a:tailEnd type="none" w="sm" len="lg"/>
              </a:ln>
            </p:spPr>
          </p:sp>
          <p:sp>
            <p:nvSpPr>
              <p:cNvPr id="465987" name="Line 68"/>
              <p:cNvSpPr/>
              <p:nvPr/>
            </p:nvSpPr>
            <p:spPr>
              <a:xfrm rot="5827501">
                <a:off x="4908" y="2862"/>
                <a:ext cx="38" cy="128"/>
              </a:xfrm>
              <a:prstGeom prst="line">
                <a:avLst/>
              </a:prstGeom>
              <a:ln w="38100" cap="flat" cmpd="sng">
                <a:solidFill>
                  <a:srgbClr val="FF0066"/>
                </a:solidFill>
                <a:prstDash val="solid"/>
                <a:headEnd type="none" w="med" len="med"/>
                <a:tailEnd type="none" w="sm" len="lg"/>
              </a:ln>
            </p:spPr>
          </p:sp>
          <p:sp>
            <p:nvSpPr>
              <p:cNvPr id="465988" name="Line 69"/>
              <p:cNvSpPr/>
              <p:nvPr/>
            </p:nvSpPr>
            <p:spPr>
              <a:xfrm rot="5400000" flipV="1">
                <a:off x="4914" y="2830"/>
                <a:ext cx="153" cy="0"/>
              </a:xfrm>
              <a:prstGeom prst="line">
                <a:avLst/>
              </a:prstGeom>
              <a:ln w="38100" cap="flat" cmpd="sng">
                <a:solidFill>
                  <a:srgbClr val="FF0066"/>
                </a:solidFill>
                <a:prstDash val="solid"/>
                <a:headEnd type="none" w="med" len="med"/>
                <a:tailEnd type="none" w="med" len="med"/>
              </a:ln>
            </p:spPr>
          </p:sp>
        </p:grpSp>
        <p:sp>
          <p:nvSpPr>
            <p:cNvPr id="465989" name="Line 70"/>
            <p:cNvSpPr/>
            <p:nvPr/>
          </p:nvSpPr>
          <p:spPr>
            <a:xfrm>
              <a:off x="4865" y="2413"/>
              <a:ext cx="0" cy="767"/>
            </a:xfrm>
            <a:prstGeom prst="line">
              <a:avLst/>
            </a:prstGeom>
            <a:ln w="19050" cap="flat" cmpd="sng">
              <a:solidFill>
                <a:schemeClr val="tx1"/>
              </a:solidFill>
              <a:prstDash val="dash"/>
              <a:headEnd type="none" w="med" len="med"/>
              <a:tailEnd type="none" w="med" len="med"/>
            </a:ln>
          </p:spPr>
        </p:sp>
        <p:sp>
          <p:nvSpPr>
            <p:cNvPr id="465990" name="Line 71"/>
            <p:cNvSpPr/>
            <p:nvPr/>
          </p:nvSpPr>
          <p:spPr>
            <a:xfrm>
              <a:off x="4959" y="2504"/>
              <a:ext cx="0" cy="767"/>
            </a:xfrm>
            <a:prstGeom prst="line">
              <a:avLst/>
            </a:prstGeom>
            <a:ln w="19050" cap="flat" cmpd="sng">
              <a:solidFill>
                <a:schemeClr val="tx1"/>
              </a:solidFill>
              <a:prstDash val="dash"/>
              <a:headEnd type="none" w="med" len="med"/>
              <a:tailEnd type="none" w="med" len="med"/>
            </a:ln>
          </p:spPr>
        </p:sp>
        <p:sp>
          <p:nvSpPr>
            <p:cNvPr id="465991" name="Line 72"/>
            <p:cNvSpPr/>
            <p:nvPr/>
          </p:nvSpPr>
          <p:spPr>
            <a:xfrm>
              <a:off x="4063" y="1872"/>
              <a:ext cx="0" cy="947"/>
            </a:xfrm>
            <a:prstGeom prst="line">
              <a:avLst/>
            </a:prstGeom>
            <a:ln w="19050" cap="flat" cmpd="sng">
              <a:solidFill>
                <a:schemeClr val="tx1"/>
              </a:solidFill>
              <a:prstDash val="dash"/>
              <a:headEnd type="none" w="med" len="med"/>
              <a:tailEnd type="none" w="med" len="med"/>
            </a:ln>
          </p:spPr>
        </p:sp>
        <p:sp>
          <p:nvSpPr>
            <p:cNvPr id="465992" name="Rectangle 73"/>
            <p:cNvSpPr/>
            <p:nvPr/>
          </p:nvSpPr>
          <p:spPr>
            <a:xfrm>
              <a:off x="4817" y="2142"/>
              <a:ext cx="255"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Q</a:t>
              </a:r>
              <a:endParaRPr lang="en-US" altLang="zh-CN" b="1" i="1" dirty="0">
                <a:solidFill>
                  <a:srgbClr val="FF0066"/>
                </a:solidFill>
                <a:latin typeface="Times New Roman" panose="02020603050405020304" pitchFamily="18" charset="0"/>
              </a:endParaRPr>
            </a:p>
          </p:txBody>
        </p:sp>
        <p:sp>
          <p:nvSpPr>
            <p:cNvPr id="465993" name="Text Box 74"/>
            <p:cNvSpPr txBox="1"/>
            <p:nvPr/>
          </p:nvSpPr>
          <p:spPr>
            <a:xfrm>
              <a:off x="4205" y="2816"/>
              <a:ext cx="534" cy="287"/>
            </a:xfrm>
            <a:prstGeom prst="rect">
              <a:avLst/>
            </a:prstGeom>
            <a:noFill/>
            <a:ln w="9525">
              <a:noFill/>
            </a:ln>
          </p:spPr>
          <p:txBody>
            <a:bodyPr anchor="ctr" anchorCtr="0">
              <a:spAutoFit/>
            </a:bodyPr>
            <a:p>
              <a:pPr algn="ct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ce</a:t>
              </a:r>
              <a:endParaRPr lang="en-US" altLang="zh-CN" b="1" dirty="0">
                <a:solidFill>
                  <a:srgbClr val="FF0066"/>
                </a:solidFill>
                <a:latin typeface="Times New Roman" panose="02020603050405020304" pitchFamily="18" charset="0"/>
              </a:endParaRPr>
            </a:p>
          </p:txBody>
        </p:sp>
      </p:grpSp>
      <p:sp>
        <p:nvSpPr>
          <p:cNvPr id="28747" name="Rectangle 75"/>
          <p:cNvSpPr/>
          <p:nvPr/>
        </p:nvSpPr>
        <p:spPr>
          <a:xfrm>
            <a:off x="6172200" y="2571750"/>
            <a:ext cx="2743200" cy="457200"/>
          </a:xfrm>
          <a:prstGeom prst="rect">
            <a:avLst/>
          </a:prstGeom>
          <a:noFill/>
          <a:ln w="9525">
            <a:noFill/>
          </a:ln>
        </p:spPr>
        <p:txBody>
          <a:bodyPr>
            <a:spAutoFit/>
          </a:bodyPr>
          <a:p>
            <a:r>
              <a:rPr lang="zh-CN" altLang="en-US" b="1" dirty="0">
                <a:solidFill>
                  <a:srgbClr val="FF00FF"/>
                </a:solidFill>
                <a:latin typeface="宋体" panose="02010600030101010101" pitchFamily="2" charset="-122"/>
              </a:rPr>
              <a:t>交流负载线</a:t>
            </a:r>
            <a:endParaRPr lang="zh-CN" altLang="en-US" b="1" dirty="0">
              <a:solidFill>
                <a:srgbClr val="FF00FF"/>
              </a:solidFill>
              <a:latin typeface="宋体" panose="02010600030101010101" pitchFamily="2" charset="-122"/>
            </a:endParaRPr>
          </a:p>
        </p:txBody>
      </p:sp>
      <p:sp>
        <p:nvSpPr>
          <p:cNvPr id="28748" name="Rectangle 76"/>
          <p:cNvSpPr/>
          <p:nvPr/>
        </p:nvSpPr>
        <p:spPr>
          <a:xfrm>
            <a:off x="6372225" y="5373688"/>
            <a:ext cx="2305050" cy="1187450"/>
          </a:xfrm>
          <a:prstGeom prst="rect">
            <a:avLst/>
          </a:prstGeom>
          <a:noFill/>
          <a:ln w="9525">
            <a:noFill/>
          </a:ln>
        </p:spPr>
        <p:txBody>
          <a:bodyPr>
            <a:spAutoFit/>
          </a:bodyPr>
          <a:p>
            <a:r>
              <a:rPr lang="zh-CN" altLang="en-US" b="1" dirty="0">
                <a:latin typeface="Times New Roman" panose="02020603050405020304" pitchFamily="18" charset="0"/>
              </a:rPr>
              <a:t>不发生截止失真的条件：</a:t>
            </a:r>
            <a:br>
              <a:rPr lang="zh-CN" altLang="en-US" b="1" dirty="0">
                <a:latin typeface="Times New Roman" panose="02020603050405020304" pitchFamily="18" charset="0"/>
              </a:rPr>
            </a:b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BQ </a:t>
            </a:r>
            <a:r>
              <a:rPr lang="en-US" altLang="zh-CN" b="1" dirty="0">
                <a:solidFill>
                  <a:srgbClr val="FF0066"/>
                </a:solidFill>
                <a:latin typeface="Times New Roman" panose="02020603050405020304" pitchFamily="18" charset="0"/>
              </a:rPr>
              <a:t>&gt; </a:t>
            </a: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bm </a:t>
            </a:r>
            <a:r>
              <a:rPr lang="zh-CN" altLang="en-US" b="1" dirty="0">
                <a:latin typeface="Times New Roman" panose="02020603050405020304" pitchFamily="18" charset="0"/>
              </a:rPr>
              <a:t>。</a:t>
            </a:r>
            <a:endParaRPr lang="zh-CN" altLang="en-US" b="1" dirty="0">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8675">
                                            <p:txEl>
                                              <p:charRg st="0" end="60"/>
                                            </p:txEl>
                                          </p:spTgt>
                                        </p:tgtEl>
                                        <p:attrNameLst>
                                          <p:attrName>style.visibility</p:attrName>
                                        </p:attrNameLst>
                                      </p:cBhvr>
                                      <p:to>
                                        <p:strVal val="visible"/>
                                      </p:to>
                                    </p:set>
                                    <p:animEffect transition="in" filter="wipe(left)">
                                      <p:cBhvr>
                                        <p:cTn id="7" dur="300"/>
                                        <p:tgtEl>
                                          <p:spTgt spid="28675">
                                            <p:txEl>
                                              <p:charRg st="0" end="6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76">
                                            <p:txEl>
                                              <p:charRg st="0" end="16"/>
                                            </p:txEl>
                                          </p:spTgt>
                                        </p:tgtEl>
                                        <p:attrNameLst>
                                          <p:attrName>style.visibility</p:attrName>
                                        </p:attrNameLst>
                                      </p:cBhvr>
                                      <p:to>
                                        <p:strVal val="visible"/>
                                      </p:to>
                                    </p:set>
                                    <p:animEffect transition="in" filter="wipe(left)">
                                      <p:cBhvr>
                                        <p:cTn id="12" dur="500"/>
                                        <p:tgtEl>
                                          <p:spTgt spid="28676">
                                            <p:txEl>
                                              <p:charRg st="0" end="1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8747">
                                            <p:txEl>
                                              <p:charRg st="0" end="6"/>
                                            </p:txEl>
                                          </p:spTgt>
                                        </p:tgtEl>
                                        <p:attrNameLst>
                                          <p:attrName>style.visibility</p:attrName>
                                        </p:attrNameLst>
                                      </p:cBhvr>
                                      <p:to>
                                        <p:strVal val="visible"/>
                                      </p:to>
                                    </p:set>
                                    <p:animEffect transition="in" filter="wipe(left)">
                                      <p:cBhvr>
                                        <p:cTn id="22" dur="300"/>
                                        <p:tgtEl>
                                          <p:spTgt spid="28747">
                                            <p:txEl>
                                              <p:charRg st="0"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677">
                                            <p:txEl>
                                              <p:charRg st="0" end="21"/>
                                            </p:txEl>
                                          </p:spTgt>
                                        </p:tgtEl>
                                        <p:attrNameLst>
                                          <p:attrName>style.visibility</p:attrName>
                                        </p:attrNameLst>
                                      </p:cBhvr>
                                      <p:to>
                                        <p:strVal val="visible"/>
                                      </p:to>
                                    </p:set>
                                    <p:animEffect transition="in" filter="wipe(left)">
                                      <p:cBhvr>
                                        <p:cTn id="27" dur="500"/>
                                        <p:tgtEl>
                                          <p:spTgt spid="28677">
                                            <p:txEl>
                                              <p:charRg st="0" end="2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8678">
                                            <p:txEl>
                                              <p:charRg st="0" end="21"/>
                                            </p:txEl>
                                          </p:spTgt>
                                        </p:tgtEl>
                                        <p:attrNameLst>
                                          <p:attrName>style.visibility</p:attrName>
                                        </p:attrNameLst>
                                      </p:cBhvr>
                                      <p:to>
                                        <p:strVal val="visible"/>
                                      </p:to>
                                    </p:set>
                                    <p:animEffect transition="in" filter="wipe(left)">
                                      <p:cBhvr>
                                        <p:cTn id="32" dur="500"/>
                                        <p:tgtEl>
                                          <p:spTgt spid="28678">
                                            <p:txEl>
                                              <p:charRg st="0" end="2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8748">
                                            <p:txEl>
                                              <p:charRg st="0" end="24"/>
                                            </p:txEl>
                                          </p:spTgt>
                                        </p:tgtEl>
                                        <p:attrNameLst>
                                          <p:attrName>style.visibility</p:attrName>
                                        </p:attrNameLst>
                                      </p:cBhvr>
                                      <p:to>
                                        <p:strVal val="visible"/>
                                      </p:to>
                                    </p:set>
                                    <p:animEffect transition="in" filter="wipe(left)">
                                      <p:cBhvr>
                                        <p:cTn id="37" dur="500"/>
                                        <p:tgtEl>
                                          <p:spTgt spid="28748">
                                            <p:txEl>
                                              <p:charRg st="0" end="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P spid="28676" grpId="0" build="p"/>
      <p:bldP spid="28677" grpId="0" build="p"/>
      <p:bldP spid="28678" grpId="0" build="p"/>
      <p:bldP spid="28747" grpId="0" build="p"/>
      <p:bldP spid="28748"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3" name="Line 3"/>
          <p:cNvSpPr/>
          <p:nvPr/>
        </p:nvSpPr>
        <p:spPr>
          <a:xfrm rot="-427501" flipH="1">
            <a:off x="682625" y="2446338"/>
            <a:ext cx="79375" cy="147637"/>
          </a:xfrm>
          <a:prstGeom prst="line">
            <a:avLst/>
          </a:prstGeom>
          <a:ln w="38100" cap="flat" cmpd="sng">
            <a:solidFill>
              <a:srgbClr val="FF0066"/>
            </a:solidFill>
            <a:prstDash val="solid"/>
            <a:headEnd type="none" w="med" len="med"/>
            <a:tailEnd type="none" w="sm" len="lg"/>
          </a:ln>
        </p:spPr>
      </p:sp>
      <p:sp>
        <p:nvSpPr>
          <p:cNvPr id="76804" name="Line 4"/>
          <p:cNvSpPr/>
          <p:nvPr/>
        </p:nvSpPr>
        <p:spPr>
          <a:xfrm flipH="1" flipV="1">
            <a:off x="762000" y="2443163"/>
            <a:ext cx="269875" cy="0"/>
          </a:xfrm>
          <a:prstGeom prst="line">
            <a:avLst/>
          </a:prstGeom>
          <a:ln w="38100" cap="flat" cmpd="sng">
            <a:solidFill>
              <a:srgbClr val="FF0066"/>
            </a:solidFill>
            <a:prstDash val="solid"/>
            <a:headEnd type="none" w="med" len="med"/>
            <a:tailEnd type="none" w="med" len="med"/>
          </a:ln>
        </p:spPr>
      </p:sp>
      <p:sp>
        <p:nvSpPr>
          <p:cNvPr id="76805" name="Line 5"/>
          <p:cNvSpPr/>
          <p:nvPr/>
        </p:nvSpPr>
        <p:spPr>
          <a:xfrm rot="632675" flipH="1" flipV="1">
            <a:off x="992188" y="2441575"/>
            <a:ext cx="74612" cy="153988"/>
          </a:xfrm>
          <a:prstGeom prst="line">
            <a:avLst/>
          </a:prstGeom>
          <a:ln w="38100" cap="flat" cmpd="sng">
            <a:solidFill>
              <a:srgbClr val="FF0066"/>
            </a:solidFill>
            <a:prstDash val="solid"/>
            <a:headEnd type="none" w="med" len="med"/>
            <a:tailEnd type="none" w="sm" len="lg"/>
          </a:ln>
        </p:spPr>
      </p:sp>
      <p:sp>
        <p:nvSpPr>
          <p:cNvPr id="76806" name="Freeform 6"/>
          <p:cNvSpPr/>
          <p:nvPr/>
        </p:nvSpPr>
        <p:spPr>
          <a:xfrm flipH="1" flipV="1">
            <a:off x="1050925" y="2582863"/>
            <a:ext cx="425450" cy="774700"/>
          </a:xfrm>
          <a:custGeom>
            <a:avLst/>
            <a:gdLst>
              <a:gd name="txL" fmla="*/ 0 w 336"/>
              <a:gd name="txT" fmla="*/ 0 h 776"/>
              <a:gd name="txR" fmla="*/ 336 w 336"/>
              <a:gd name="txB" fmla="*/ 776 h 776"/>
            </a:gdLst>
            <a:ahLst/>
            <a:cxnLst>
              <a:cxn ang="0">
                <a:pos x="0" y="728"/>
              </a:cxn>
              <a:cxn ang="0">
                <a:pos x="192" y="8"/>
              </a:cxn>
              <a:cxn ang="0">
                <a:pos x="336" y="776"/>
              </a:cxn>
            </a:cxnLst>
            <a:rect l="txL" t="txT" r="txR" b="txB"/>
            <a:pathLst>
              <a:path w="336" h="776">
                <a:moveTo>
                  <a:pt x="0" y="728"/>
                </a:moveTo>
                <a:cubicBezTo>
                  <a:pt x="68" y="364"/>
                  <a:pt x="136" y="0"/>
                  <a:pt x="192" y="8"/>
                </a:cubicBezTo>
                <a:cubicBezTo>
                  <a:pt x="248" y="16"/>
                  <a:pt x="312" y="648"/>
                  <a:pt x="336" y="776"/>
                </a:cubicBezTo>
              </a:path>
            </a:pathLst>
          </a:custGeom>
          <a:noFill/>
          <a:ln w="38100" cap="flat" cmpd="sng">
            <a:solidFill>
              <a:srgbClr val="FF0066"/>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76807" name="Rectangle 7"/>
          <p:cNvSpPr/>
          <p:nvPr/>
        </p:nvSpPr>
        <p:spPr>
          <a:xfrm>
            <a:off x="1371600" y="1909763"/>
            <a:ext cx="1600200" cy="457200"/>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CS</a:t>
            </a:r>
            <a:endParaRPr lang="en-US" altLang="zh-CN" b="1" baseline="-25000" dirty="0">
              <a:solidFill>
                <a:srgbClr val="0033CC"/>
              </a:solidFill>
              <a:latin typeface="Times New Roman" panose="02020603050405020304" pitchFamily="18" charset="0"/>
            </a:endParaRPr>
          </a:p>
        </p:txBody>
      </p:sp>
      <p:sp>
        <p:nvSpPr>
          <p:cNvPr id="76808" name="Line 8"/>
          <p:cNvSpPr/>
          <p:nvPr/>
        </p:nvSpPr>
        <p:spPr>
          <a:xfrm>
            <a:off x="914400" y="2443163"/>
            <a:ext cx="1295400" cy="0"/>
          </a:xfrm>
          <a:prstGeom prst="line">
            <a:avLst/>
          </a:prstGeom>
          <a:ln w="19050" cap="flat" cmpd="sng">
            <a:solidFill>
              <a:srgbClr val="0033CC"/>
            </a:solidFill>
            <a:prstDash val="dash"/>
            <a:headEnd type="none" w="med" len="med"/>
            <a:tailEnd type="none" w="med" len="med"/>
          </a:ln>
        </p:spPr>
      </p:sp>
      <p:grpSp>
        <p:nvGrpSpPr>
          <p:cNvPr id="2" name="Group 9"/>
          <p:cNvGrpSpPr/>
          <p:nvPr/>
        </p:nvGrpSpPr>
        <p:grpSpPr>
          <a:xfrm>
            <a:off x="2971800" y="1376363"/>
            <a:ext cx="1981200" cy="838200"/>
            <a:chOff x="1872" y="720"/>
            <a:chExt cx="1248" cy="528"/>
          </a:xfrm>
        </p:grpSpPr>
        <p:sp>
          <p:nvSpPr>
            <p:cNvPr id="466953" name="AutoShape 10"/>
            <p:cNvSpPr/>
            <p:nvPr/>
          </p:nvSpPr>
          <p:spPr>
            <a:xfrm>
              <a:off x="1920" y="720"/>
              <a:ext cx="1056" cy="528"/>
            </a:xfrm>
            <a:prstGeom prst="wedgeRoundRectCallout">
              <a:avLst>
                <a:gd name="adj1" fmla="val -117046"/>
                <a:gd name="adj2" fmla="val 77273"/>
                <a:gd name="adj3" fmla="val 16667"/>
              </a:avLst>
            </a:prstGeom>
            <a:solidFill>
              <a:srgbClr val="CCFFFF"/>
            </a:solidFill>
            <a:ln w="9525" cap="flat" cmpd="sng">
              <a:solidFill>
                <a:srgbClr val="0033CC"/>
              </a:solidFill>
              <a:prstDash val="solid"/>
              <a:miter/>
              <a:headEnd type="none" w="med" len="med"/>
              <a:tailEnd type="none" w="med" len="med"/>
            </a:ln>
          </p:spPr>
          <p:txBody>
            <a:bodyPr/>
            <a:p>
              <a:pPr algn="ctr"/>
              <a:endParaRPr lang="zh-CN" altLang="zh-CN" dirty="0">
                <a:latin typeface="Times New Roman" panose="02020603050405020304" pitchFamily="18" charset="0"/>
              </a:endParaRPr>
            </a:p>
          </p:txBody>
        </p:sp>
        <p:sp>
          <p:nvSpPr>
            <p:cNvPr id="466954" name="Rectangle 11"/>
            <p:cNvSpPr/>
            <p:nvPr/>
          </p:nvSpPr>
          <p:spPr>
            <a:xfrm>
              <a:off x="1872" y="720"/>
              <a:ext cx="1248" cy="518"/>
            </a:xfrm>
            <a:prstGeom prst="rect">
              <a:avLst/>
            </a:prstGeom>
            <a:noFill/>
            <a:ln w="9525">
              <a:noFill/>
            </a:ln>
          </p:spPr>
          <p:txBody>
            <a:bodyPr>
              <a:spAutoFit/>
            </a:bodyPr>
            <a:p>
              <a:pPr algn="ctr"/>
              <a:r>
                <a:rPr lang="zh-CN" altLang="en-US" b="1" dirty="0">
                  <a:solidFill>
                    <a:srgbClr val="0033CC"/>
                  </a:solidFill>
                  <a:latin typeface="Times New Roman" panose="02020603050405020304" pitchFamily="18" charset="0"/>
                </a:rPr>
                <a:t>集电极临界</a:t>
              </a:r>
              <a:endParaRPr lang="zh-CN" altLang="en-US" b="1" dirty="0">
                <a:solidFill>
                  <a:srgbClr val="0033CC"/>
                </a:solidFill>
                <a:latin typeface="Times New Roman" panose="02020603050405020304" pitchFamily="18" charset="0"/>
              </a:endParaRPr>
            </a:p>
            <a:p>
              <a:pPr algn="ctr"/>
              <a:r>
                <a:rPr lang="zh-CN" altLang="en-US" b="1" dirty="0">
                  <a:solidFill>
                    <a:srgbClr val="0033CC"/>
                  </a:solidFill>
                  <a:latin typeface="Times New Roman" panose="02020603050405020304" pitchFamily="18" charset="0"/>
                </a:rPr>
                <a:t>饱和电流</a:t>
              </a:r>
              <a:endParaRPr lang="zh-CN" altLang="en-US" b="1" dirty="0">
                <a:solidFill>
                  <a:srgbClr val="0033CC"/>
                </a:solidFill>
                <a:latin typeface="Times New Roman" panose="02020603050405020304" pitchFamily="18" charset="0"/>
              </a:endParaRPr>
            </a:p>
          </p:txBody>
        </p:sp>
      </p:grpSp>
      <p:grpSp>
        <p:nvGrpSpPr>
          <p:cNvPr id="3" name="Group 12"/>
          <p:cNvGrpSpPr/>
          <p:nvPr/>
        </p:nvGrpSpPr>
        <p:grpSpPr>
          <a:xfrm>
            <a:off x="2209800" y="2519363"/>
            <a:ext cx="228600" cy="2133600"/>
            <a:chOff x="1392" y="1440"/>
            <a:chExt cx="144" cy="1484"/>
          </a:xfrm>
        </p:grpSpPr>
        <p:sp>
          <p:nvSpPr>
            <p:cNvPr id="466956" name="Line 13"/>
            <p:cNvSpPr/>
            <p:nvPr/>
          </p:nvSpPr>
          <p:spPr>
            <a:xfrm>
              <a:off x="1392" y="1440"/>
              <a:ext cx="0" cy="1436"/>
            </a:xfrm>
            <a:prstGeom prst="line">
              <a:avLst/>
            </a:prstGeom>
            <a:ln w="19050" cap="flat" cmpd="sng">
              <a:solidFill>
                <a:schemeClr val="tx1"/>
              </a:solidFill>
              <a:prstDash val="dash"/>
              <a:headEnd type="none" w="med" len="med"/>
              <a:tailEnd type="none" w="med" len="med"/>
            </a:ln>
          </p:spPr>
        </p:sp>
        <p:sp>
          <p:nvSpPr>
            <p:cNvPr id="466957" name="Line 14"/>
            <p:cNvSpPr/>
            <p:nvPr/>
          </p:nvSpPr>
          <p:spPr>
            <a:xfrm>
              <a:off x="1536" y="1488"/>
              <a:ext cx="0" cy="1436"/>
            </a:xfrm>
            <a:prstGeom prst="line">
              <a:avLst/>
            </a:prstGeom>
            <a:ln w="19050" cap="flat" cmpd="sng">
              <a:solidFill>
                <a:schemeClr val="tx1"/>
              </a:solidFill>
              <a:prstDash val="dash"/>
              <a:headEnd type="none" w="med" len="med"/>
              <a:tailEnd type="none" w="med" len="med"/>
            </a:ln>
          </p:spPr>
        </p:sp>
      </p:grpSp>
      <p:sp>
        <p:nvSpPr>
          <p:cNvPr id="76815" name="Line 15"/>
          <p:cNvSpPr/>
          <p:nvPr/>
        </p:nvSpPr>
        <p:spPr>
          <a:xfrm rot="5827501" flipH="1" flipV="1">
            <a:off x="2284413" y="3733800"/>
            <a:ext cx="76200" cy="228600"/>
          </a:xfrm>
          <a:prstGeom prst="line">
            <a:avLst/>
          </a:prstGeom>
          <a:ln w="38100" cap="flat" cmpd="sng">
            <a:solidFill>
              <a:srgbClr val="FF0066"/>
            </a:solidFill>
            <a:prstDash val="solid"/>
            <a:headEnd type="none" w="med" len="med"/>
            <a:tailEnd type="none" w="sm" len="lg"/>
          </a:ln>
        </p:spPr>
      </p:sp>
      <p:sp>
        <p:nvSpPr>
          <p:cNvPr id="76816" name="Line 16"/>
          <p:cNvSpPr/>
          <p:nvPr/>
        </p:nvSpPr>
        <p:spPr>
          <a:xfrm rot="5400000" flipH="1">
            <a:off x="2093913" y="4003675"/>
            <a:ext cx="230187" cy="0"/>
          </a:xfrm>
          <a:prstGeom prst="line">
            <a:avLst/>
          </a:prstGeom>
          <a:ln w="38100" cap="flat" cmpd="sng">
            <a:solidFill>
              <a:srgbClr val="FF0066"/>
            </a:solidFill>
            <a:prstDash val="solid"/>
            <a:headEnd type="none" w="med" len="med"/>
            <a:tailEnd type="none" w="med" len="med"/>
          </a:ln>
        </p:spPr>
      </p:sp>
      <p:sp>
        <p:nvSpPr>
          <p:cNvPr id="76817" name="Line 17"/>
          <p:cNvSpPr/>
          <p:nvPr/>
        </p:nvSpPr>
        <p:spPr>
          <a:xfrm rot="4767325" flipH="1">
            <a:off x="2282825" y="4046538"/>
            <a:ext cx="77788" cy="223837"/>
          </a:xfrm>
          <a:prstGeom prst="line">
            <a:avLst/>
          </a:prstGeom>
          <a:ln w="38100" cap="flat" cmpd="sng">
            <a:solidFill>
              <a:srgbClr val="FF0066"/>
            </a:solidFill>
            <a:prstDash val="solid"/>
            <a:headEnd type="none" w="med" len="med"/>
            <a:tailEnd type="none" w="sm" len="lg"/>
          </a:ln>
        </p:spPr>
      </p:sp>
      <p:sp>
        <p:nvSpPr>
          <p:cNvPr id="76818" name="Freeform 18"/>
          <p:cNvSpPr/>
          <p:nvPr/>
        </p:nvSpPr>
        <p:spPr>
          <a:xfrm rot="5400000" flipH="1">
            <a:off x="2759075" y="3759200"/>
            <a:ext cx="425450" cy="1219200"/>
          </a:xfrm>
          <a:custGeom>
            <a:avLst/>
            <a:gdLst>
              <a:gd name="txL" fmla="*/ 0 w 336"/>
              <a:gd name="txT" fmla="*/ 0 h 776"/>
              <a:gd name="txR" fmla="*/ 336 w 336"/>
              <a:gd name="txB" fmla="*/ 776 h 776"/>
            </a:gdLst>
            <a:ahLst/>
            <a:cxnLst>
              <a:cxn ang="0">
                <a:pos x="0" y="728"/>
              </a:cxn>
              <a:cxn ang="0">
                <a:pos x="192" y="8"/>
              </a:cxn>
              <a:cxn ang="0">
                <a:pos x="336" y="776"/>
              </a:cxn>
            </a:cxnLst>
            <a:rect l="txL" t="txT" r="txR" b="txB"/>
            <a:pathLst>
              <a:path w="336" h="776">
                <a:moveTo>
                  <a:pt x="0" y="728"/>
                </a:moveTo>
                <a:cubicBezTo>
                  <a:pt x="68" y="364"/>
                  <a:pt x="136" y="0"/>
                  <a:pt x="192" y="8"/>
                </a:cubicBezTo>
                <a:cubicBezTo>
                  <a:pt x="248" y="16"/>
                  <a:pt x="312" y="648"/>
                  <a:pt x="336" y="776"/>
                </a:cubicBezTo>
              </a:path>
            </a:pathLst>
          </a:custGeom>
          <a:noFill/>
          <a:ln w="38100" cap="flat" cmpd="sng">
            <a:solidFill>
              <a:srgbClr val="FF0066"/>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76819" name="Line 19"/>
          <p:cNvSpPr/>
          <p:nvPr/>
        </p:nvSpPr>
        <p:spPr>
          <a:xfrm>
            <a:off x="1219200" y="3357563"/>
            <a:ext cx="2286000" cy="0"/>
          </a:xfrm>
          <a:prstGeom prst="line">
            <a:avLst/>
          </a:prstGeom>
          <a:ln w="19050" cap="flat" cmpd="sng">
            <a:solidFill>
              <a:schemeClr val="tx1"/>
            </a:solidFill>
            <a:prstDash val="dash"/>
            <a:headEnd type="none" w="med" len="med"/>
            <a:tailEnd type="none" w="med" len="med"/>
          </a:ln>
        </p:spPr>
      </p:sp>
      <p:sp>
        <p:nvSpPr>
          <p:cNvPr id="76820" name="Line 20"/>
          <p:cNvSpPr/>
          <p:nvPr/>
        </p:nvSpPr>
        <p:spPr>
          <a:xfrm>
            <a:off x="3581400" y="3357563"/>
            <a:ext cx="0" cy="1066800"/>
          </a:xfrm>
          <a:prstGeom prst="line">
            <a:avLst/>
          </a:prstGeom>
          <a:ln w="19050" cap="flat" cmpd="sng">
            <a:solidFill>
              <a:schemeClr val="tx1"/>
            </a:solidFill>
            <a:prstDash val="dash"/>
            <a:headEnd type="none" w="med" len="med"/>
            <a:tailEnd type="none" w="med" len="med"/>
          </a:ln>
        </p:spPr>
      </p:sp>
      <p:graphicFrame>
        <p:nvGraphicFramePr>
          <p:cNvPr id="466964" name="Object 21"/>
          <p:cNvGraphicFramePr/>
          <p:nvPr/>
        </p:nvGraphicFramePr>
        <p:xfrm>
          <a:off x="4500563" y="3860800"/>
          <a:ext cx="4032250" cy="1044575"/>
        </p:xfrm>
        <a:graphic>
          <a:graphicData uri="http://schemas.openxmlformats.org/presentationml/2006/ole">
            <mc:AlternateContent xmlns:mc="http://schemas.openxmlformats.org/markup-compatibility/2006">
              <mc:Choice xmlns:v="urn:schemas-microsoft-com:vml" Requires="v">
                <p:oleObj spid="_x0000_s4242" name="" r:id="rId1" imgW="1676400" imgH="457200" progId="Equation.3">
                  <p:embed/>
                </p:oleObj>
              </mc:Choice>
              <mc:Fallback>
                <p:oleObj name="" r:id="rId1" imgW="1676400" imgH="457200" progId="Equation.3">
                  <p:embed/>
                  <p:pic>
                    <p:nvPicPr>
                      <p:cNvPr id="0" name="图片 4241"/>
                      <p:cNvPicPr/>
                      <p:nvPr/>
                    </p:nvPicPr>
                    <p:blipFill>
                      <a:blip r:embed="rId2"/>
                      <a:stretch>
                        <a:fillRect/>
                      </a:stretch>
                    </p:blipFill>
                    <p:spPr>
                      <a:xfrm>
                        <a:off x="4500563" y="3860800"/>
                        <a:ext cx="4032250" cy="1044575"/>
                      </a:xfrm>
                      <a:prstGeom prst="rect">
                        <a:avLst/>
                      </a:prstGeom>
                      <a:noFill/>
                      <a:ln w="38100">
                        <a:noFill/>
                        <a:miter/>
                      </a:ln>
                    </p:spPr>
                  </p:pic>
                </p:oleObj>
              </mc:Fallback>
            </mc:AlternateContent>
          </a:graphicData>
        </a:graphic>
      </p:graphicFrame>
      <p:sp>
        <p:nvSpPr>
          <p:cNvPr id="76822" name="Rectangle 22"/>
          <p:cNvSpPr/>
          <p:nvPr/>
        </p:nvSpPr>
        <p:spPr>
          <a:xfrm>
            <a:off x="4064000" y="4864100"/>
            <a:ext cx="4572000" cy="488950"/>
          </a:xfrm>
          <a:prstGeom prst="rect">
            <a:avLst/>
          </a:prstGeom>
          <a:noFill/>
          <a:ln w="9525">
            <a:noFill/>
          </a:ln>
        </p:spPr>
        <p:txBody>
          <a:bodyPr>
            <a:spAutoFit/>
          </a:bodyPr>
          <a:p>
            <a:r>
              <a:rPr lang="en-US" altLang="zh-CN" sz="2600" b="1" i="1" dirty="0">
                <a:latin typeface="Times New Roman" panose="02020603050405020304" pitchFamily="18" charset="0"/>
              </a:rPr>
              <a:t>I</a:t>
            </a:r>
            <a:r>
              <a:rPr lang="en-US" altLang="zh-CN" sz="2600" b="1" baseline="-25000" dirty="0">
                <a:latin typeface="Times New Roman" panose="02020603050405020304" pitchFamily="18" charset="0"/>
              </a:rPr>
              <a:t>BS </a:t>
            </a:r>
            <a:r>
              <a:rPr lang="en-US" altLang="zh-CN" sz="2600" b="1" dirty="0">
                <a:latin typeface="Times New Roman" panose="02020603050405020304" pitchFamily="18" charset="0"/>
              </a:rPr>
              <a:t>— </a:t>
            </a:r>
            <a:r>
              <a:rPr lang="zh-CN" altLang="en-US" sz="2600" b="1" dirty="0">
                <a:latin typeface="Times New Roman" panose="02020603050405020304" pitchFamily="18" charset="0"/>
              </a:rPr>
              <a:t>基极临界饱和电流。</a:t>
            </a:r>
            <a:endParaRPr lang="zh-CN" altLang="en-US" sz="2600" b="1" dirty="0">
              <a:latin typeface="Times New Roman" panose="02020603050405020304" pitchFamily="18" charset="0"/>
            </a:endParaRPr>
          </a:p>
        </p:txBody>
      </p:sp>
      <p:sp>
        <p:nvSpPr>
          <p:cNvPr id="76823" name="Rectangle 23"/>
          <p:cNvSpPr/>
          <p:nvPr/>
        </p:nvSpPr>
        <p:spPr>
          <a:xfrm>
            <a:off x="762000" y="5410200"/>
            <a:ext cx="8077200" cy="488950"/>
          </a:xfrm>
          <a:prstGeom prst="rect">
            <a:avLst/>
          </a:prstGeom>
          <a:noFill/>
          <a:ln w="9525">
            <a:noFill/>
          </a:ln>
        </p:spPr>
        <p:txBody>
          <a:bodyPr>
            <a:spAutoFit/>
          </a:bodyPr>
          <a:p>
            <a:r>
              <a:rPr lang="zh-CN" altLang="en-US" sz="2600" b="1" dirty="0">
                <a:latin typeface="Times New Roman" panose="02020603050405020304" pitchFamily="18" charset="0"/>
              </a:rPr>
              <a:t>不接负载时，交、直流负载线重合，</a:t>
            </a:r>
            <a:r>
              <a:rPr lang="en-US" altLang="zh-CN" sz="2600" b="1" i="1" dirty="0">
                <a:latin typeface="Times New Roman" panose="02020603050405020304" pitchFamily="18" charset="0"/>
              </a:rPr>
              <a:t>V</a:t>
            </a:r>
            <a:r>
              <a:rPr lang="en-US" altLang="zh-CN" sz="1800" b="1" dirty="0">
                <a:latin typeface="Times New Roman" panose="02020603050405020304" pitchFamily="18" charset="0"/>
              </a:rPr>
              <a:t> </a:t>
            </a:r>
            <a:r>
              <a:rPr lang="en-US" altLang="zh-CN" sz="2600" b="1" dirty="0">
                <a:latin typeface="Times New Roman" panose="02020603050405020304" pitchFamily="18" charset="0"/>
                <a:sym typeface="Symbol" panose="05050102010706020507" pitchFamily="18" charset="2"/>
              </a:rPr>
              <a:t></a:t>
            </a:r>
            <a:r>
              <a:rPr lang="en-US" altLang="zh-CN" sz="2600" b="1" baseline="-25000" dirty="0">
                <a:latin typeface="Times New Roman" panose="02020603050405020304" pitchFamily="18" charset="0"/>
              </a:rPr>
              <a:t>CC</a:t>
            </a:r>
            <a:r>
              <a:rPr lang="en-US" altLang="zh-CN" sz="2600" b="1" dirty="0">
                <a:latin typeface="Times New Roman" panose="02020603050405020304" pitchFamily="18" charset="0"/>
              </a:rPr>
              <a:t>= </a:t>
            </a:r>
            <a:r>
              <a:rPr lang="en-US" altLang="zh-CN" sz="2600" b="1" i="1" dirty="0">
                <a:latin typeface="Times New Roman" panose="02020603050405020304" pitchFamily="18" charset="0"/>
              </a:rPr>
              <a:t>V</a:t>
            </a:r>
            <a:r>
              <a:rPr lang="en-US" altLang="zh-CN" sz="2600" b="1" baseline="-25000" dirty="0">
                <a:latin typeface="Times New Roman" panose="02020603050405020304" pitchFamily="18" charset="0"/>
              </a:rPr>
              <a:t>CC</a:t>
            </a:r>
            <a:endParaRPr lang="en-US" altLang="zh-CN" sz="2600" b="1" baseline="-25000" dirty="0">
              <a:latin typeface="Times New Roman" panose="02020603050405020304" pitchFamily="18" charset="0"/>
            </a:endParaRPr>
          </a:p>
        </p:txBody>
      </p:sp>
      <p:sp>
        <p:nvSpPr>
          <p:cNvPr id="76824" name="Rectangle 24"/>
          <p:cNvSpPr/>
          <p:nvPr/>
        </p:nvSpPr>
        <p:spPr>
          <a:xfrm>
            <a:off x="762000" y="5943600"/>
            <a:ext cx="7239000" cy="488950"/>
          </a:xfrm>
          <a:prstGeom prst="rect">
            <a:avLst/>
          </a:prstGeom>
          <a:noFill/>
          <a:ln w="9525">
            <a:noFill/>
          </a:ln>
        </p:spPr>
        <p:txBody>
          <a:bodyPr>
            <a:spAutoFit/>
          </a:bodyPr>
          <a:p>
            <a:r>
              <a:rPr lang="zh-CN" altLang="en-US" sz="2600" b="1" dirty="0">
                <a:latin typeface="Times New Roman" panose="02020603050405020304" pitchFamily="18" charset="0"/>
              </a:rPr>
              <a:t>不发生饱和失真的条件：  </a:t>
            </a:r>
            <a:r>
              <a:rPr lang="en-US" altLang="zh-CN" sz="2600" b="1" i="1" dirty="0">
                <a:solidFill>
                  <a:srgbClr val="FF0066"/>
                </a:solidFill>
                <a:latin typeface="Times New Roman" panose="02020603050405020304" pitchFamily="18" charset="0"/>
              </a:rPr>
              <a:t>I</a:t>
            </a:r>
            <a:r>
              <a:rPr lang="en-US" altLang="zh-CN" sz="2600" b="1" baseline="-25000" dirty="0">
                <a:solidFill>
                  <a:srgbClr val="FF0066"/>
                </a:solidFill>
                <a:latin typeface="Times New Roman" panose="02020603050405020304" pitchFamily="18" charset="0"/>
              </a:rPr>
              <a:t>BQ </a:t>
            </a:r>
            <a:r>
              <a:rPr lang="en-US" altLang="zh-CN" sz="2600" b="1" dirty="0">
                <a:solidFill>
                  <a:srgbClr val="FF0066"/>
                </a:solidFill>
                <a:latin typeface="Times New Roman" panose="02020603050405020304" pitchFamily="18" charset="0"/>
              </a:rPr>
              <a:t>+ </a:t>
            </a:r>
            <a:r>
              <a:rPr lang="en-US" altLang="zh-CN" sz="2600" b="1" i="1" dirty="0">
                <a:solidFill>
                  <a:srgbClr val="FF0066"/>
                </a:solidFill>
                <a:latin typeface="Times New Roman" panose="02020603050405020304" pitchFamily="18" charset="0"/>
              </a:rPr>
              <a:t>I</a:t>
            </a:r>
            <a:r>
              <a:rPr lang="en-US" altLang="zh-CN" sz="2600" b="1" baseline="-25000" dirty="0">
                <a:solidFill>
                  <a:srgbClr val="FF0066"/>
                </a:solidFill>
                <a:latin typeface="Times New Roman" panose="02020603050405020304" pitchFamily="18" charset="0"/>
              </a:rPr>
              <a:t> bm </a:t>
            </a:r>
            <a:r>
              <a:rPr lang="en-US" altLang="zh-CN" sz="2600" b="1" dirty="0">
                <a:solidFill>
                  <a:srgbClr val="FF0066"/>
                </a:solidFill>
                <a:latin typeface="Times New Roman" panose="02020603050405020304" pitchFamily="18" charset="0"/>
                <a:sym typeface="Symbol" panose="05050102010706020507" pitchFamily="18" charset="2"/>
              </a:rPr>
              <a:t> </a:t>
            </a:r>
            <a:r>
              <a:rPr lang="en-US" altLang="zh-CN" sz="2600" b="1" i="1" dirty="0">
                <a:solidFill>
                  <a:srgbClr val="FF0066"/>
                </a:solidFill>
                <a:latin typeface="Times New Roman" panose="02020603050405020304" pitchFamily="18" charset="0"/>
              </a:rPr>
              <a:t>I</a:t>
            </a:r>
            <a:r>
              <a:rPr lang="en-US" altLang="zh-CN" sz="2600" b="1" baseline="-25000" dirty="0">
                <a:solidFill>
                  <a:srgbClr val="FF0066"/>
                </a:solidFill>
                <a:latin typeface="Times New Roman" panose="02020603050405020304" pitchFamily="18" charset="0"/>
              </a:rPr>
              <a:t>BS</a:t>
            </a:r>
            <a:endParaRPr lang="en-US" altLang="zh-CN" sz="2600" b="1" dirty="0">
              <a:solidFill>
                <a:srgbClr val="FF0066"/>
              </a:solidFill>
              <a:latin typeface="Times New Roman" panose="02020603050405020304" pitchFamily="18" charset="0"/>
            </a:endParaRPr>
          </a:p>
        </p:txBody>
      </p:sp>
      <p:grpSp>
        <p:nvGrpSpPr>
          <p:cNvPr id="4" name="Group 25"/>
          <p:cNvGrpSpPr/>
          <p:nvPr/>
        </p:nvGrpSpPr>
        <p:grpSpPr>
          <a:xfrm>
            <a:off x="457200" y="1604963"/>
            <a:ext cx="5273675" cy="2887662"/>
            <a:chOff x="288" y="864"/>
            <a:chExt cx="3322" cy="1819"/>
          </a:xfrm>
        </p:grpSpPr>
        <p:grpSp>
          <p:nvGrpSpPr>
            <p:cNvPr id="466969" name="Group 26"/>
            <p:cNvGrpSpPr/>
            <p:nvPr/>
          </p:nvGrpSpPr>
          <p:grpSpPr>
            <a:xfrm>
              <a:off x="288" y="864"/>
              <a:ext cx="3322" cy="1819"/>
              <a:chOff x="288" y="864"/>
              <a:chExt cx="3322" cy="1819"/>
            </a:xfrm>
          </p:grpSpPr>
          <p:grpSp>
            <p:nvGrpSpPr>
              <p:cNvPr id="466970" name="Group 27"/>
              <p:cNvGrpSpPr/>
              <p:nvPr/>
            </p:nvGrpSpPr>
            <p:grpSpPr>
              <a:xfrm>
                <a:off x="288" y="864"/>
                <a:ext cx="2976" cy="1819"/>
                <a:chOff x="288" y="864"/>
                <a:chExt cx="2976" cy="1819"/>
              </a:xfrm>
            </p:grpSpPr>
            <p:sp>
              <p:nvSpPr>
                <p:cNvPr id="466971" name="Line 28"/>
                <p:cNvSpPr/>
                <p:nvPr/>
              </p:nvSpPr>
              <p:spPr>
                <a:xfrm>
                  <a:off x="1192" y="2116"/>
                  <a:ext cx="1535" cy="1"/>
                </a:xfrm>
                <a:prstGeom prst="line">
                  <a:avLst/>
                </a:prstGeom>
                <a:ln w="38100" cap="flat" cmpd="sng">
                  <a:solidFill>
                    <a:srgbClr val="000000"/>
                  </a:solidFill>
                  <a:prstDash val="solid"/>
                  <a:headEnd type="none" w="med" len="med"/>
                  <a:tailEnd type="stealth" w="sm" len="lg"/>
                </a:ln>
              </p:spPr>
            </p:sp>
            <p:sp>
              <p:nvSpPr>
                <p:cNvPr id="466972" name="Line 29"/>
                <p:cNvSpPr/>
                <p:nvPr/>
              </p:nvSpPr>
              <p:spPr>
                <a:xfrm flipV="1">
                  <a:off x="1192" y="964"/>
                  <a:ext cx="1" cy="1152"/>
                </a:xfrm>
                <a:prstGeom prst="line">
                  <a:avLst/>
                </a:prstGeom>
                <a:ln w="19050" cap="flat" cmpd="sng">
                  <a:solidFill>
                    <a:srgbClr val="000000"/>
                  </a:solidFill>
                  <a:prstDash val="solid"/>
                  <a:headEnd type="none" w="med" len="med"/>
                  <a:tailEnd type="stealth" w="sm" len="lg"/>
                </a:ln>
              </p:spPr>
            </p:sp>
            <p:sp>
              <p:nvSpPr>
                <p:cNvPr id="466973" name="Rectangle 30"/>
                <p:cNvSpPr/>
                <p:nvPr/>
              </p:nvSpPr>
              <p:spPr>
                <a:xfrm>
                  <a:off x="2784" y="1972"/>
                  <a:ext cx="480"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u</a:t>
                  </a:r>
                  <a:r>
                    <a:rPr lang="en-US" altLang="zh-CN" b="1" baseline="-25000" dirty="0">
                      <a:solidFill>
                        <a:srgbClr val="000000"/>
                      </a:solidFill>
                      <a:latin typeface="Times New Roman" panose="02020603050405020304" pitchFamily="18" charset="0"/>
                    </a:rPr>
                    <a:t>CE</a:t>
                  </a:r>
                  <a:endParaRPr lang="en-US" altLang="zh-CN" b="1" i="1" baseline="-25000" dirty="0">
                    <a:solidFill>
                      <a:srgbClr val="000000"/>
                    </a:solidFill>
                    <a:latin typeface="Times New Roman" panose="02020603050405020304" pitchFamily="18" charset="0"/>
                  </a:endParaRPr>
                </a:p>
              </p:txBody>
            </p:sp>
            <p:sp>
              <p:nvSpPr>
                <p:cNvPr id="466974" name="Rectangle 31"/>
                <p:cNvSpPr/>
                <p:nvPr/>
              </p:nvSpPr>
              <p:spPr>
                <a:xfrm>
                  <a:off x="1344" y="912"/>
                  <a:ext cx="615" cy="230"/>
                </a:xfrm>
                <a:prstGeom prst="rect">
                  <a:avLst/>
                </a:prstGeom>
                <a:noFill/>
                <a:ln w="28575">
                  <a:noFill/>
                </a:ln>
              </p:spPr>
              <p:txBody>
                <a:bodyPr lIns="0" tIns="0" rIns="0" bIns="0">
                  <a:spAutoFit/>
                </a:bodyPr>
                <a:p>
                  <a:r>
                    <a:rPr lang="en-US" altLang="zh-CN" b="1" i="1" dirty="0">
                      <a:solidFill>
                        <a:srgbClr val="000000"/>
                      </a:solidFill>
                      <a:latin typeface="Times New Roman" panose="02020603050405020304" pitchFamily="18" charset="0"/>
                    </a:rPr>
                    <a:t>i</a:t>
                  </a:r>
                  <a:r>
                    <a:rPr lang="en-US" altLang="zh-CN" b="1" baseline="-25000" dirty="0">
                      <a:solidFill>
                        <a:srgbClr val="000000"/>
                      </a:solidFill>
                      <a:latin typeface="Times New Roman" panose="02020603050405020304" pitchFamily="18" charset="0"/>
                    </a:rPr>
                    <a:t>C</a:t>
                  </a:r>
                  <a:endParaRPr lang="en-US" altLang="zh-CN" b="1" baseline="-25000" dirty="0">
                    <a:solidFill>
                      <a:srgbClr val="000000"/>
                    </a:solidFill>
                    <a:latin typeface="Times New Roman" panose="02020603050405020304" pitchFamily="18" charset="0"/>
                  </a:endParaRPr>
                </a:p>
              </p:txBody>
            </p:sp>
            <p:sp>
              <p:nvSpPr>
                <p:cNvPr id="466975" name="Arc 32"/>
                <p:cNvSpPr/>
                <p:nvPr/>
              </p:nvSpPr>
              <p:spPr>
                <a:xfrm>
                  <a:off x="1192" y="1972"/>
                  <a:ext cx="211" cy="118"/>
                </a:xfrm>
                <a:custGeom>
                  <a:avLst/>
                  <a:gdLst>
                    <a:gd name="txL" fmla="*/ 0 w 21600"/>
                    <a:gd name="txT" fmla="*/ 0 h 21600"/>
                    <a:gd name="txR" fmla="*/ 21600 w 21600"/>
                    <a:gd name="txB" fmla="*/ 21600 h 21600"/>
                  </a:gdLst>
                  <a:ahLst/>
                  <a:cxnLst>
                    <a:cxn ang="0">
                      <a:pos x="0" y="118"/>
                    </a:cxn>
                    <a:cxn ang="0">
                      <a:pos x="210" y="0"/>
                    </a:cxn>
                    <a:cxn ang="0">
                      <a:pos x="211" y="118"/>
                    </a:cxn>
                  </a:cxnLst>
                  <a:rect l="txL" t="txT" r="txR" b="txB"/>
                  <a:pathLst>
                    <a:path w="21600" h="21600" fill="none">
                      <a:moveTo>
                        <a:pt x="0" y="21600"/>
                      </a:moveTo>
                      <a:cubicBezTo>
                        <a:pt x="0" y="9692"/>
                        <a:pt x="9637" y="30"/>
                        <a:pt x="21545" y="0"/>
                      </a:cubicBezTo>
                    </a:path>
                    <a:path w="21600" h="21600" stroke="0">
                      <a:moveTo>
                        <a:pt x="0" y="21600"/>
                      </a:moveTo>
                      <a:cubicBezTo>
                        <a:pt x="0" y="9692"/>
                        <a:pt x="9637" y="30"/>
                        <a:pt x="21545"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6976" name="Arc 33"/>
                <p:cNvSpPr/>
                <p:nvPr/>
              </p:nvSpPr>
              <p:spPr>
                <a:xfrm>
                  <a:off x="1192" y="1684"/>
                  <a:ext cx="212" cy="336"/>
                </a:xfrm>
                <a:custGeom>
                  <a:avLst/>
                  <a:gdLst>
                    <a:gd name="txL" fmla="*/ 0 w 21600"/>
                    <a:gd name="txT" fmla="*/ 0 h 21816"/>
                    <a:gd name="txR" fmla="*/ 21600 w 21600"/>
                    <a:gd name="txB" fmla="*/ 21816 h 21816"/>
                  </a:gdLst>
                  <a:ahLst/>
                  <a:cxnLst>
                    <a:cxn ang="0">
                      <a:pos x="0" y="336"/>
                    </a:cxn>
                    <a:cxn ang="0">
                      <a:pos x="192" y="0"/>
                    </a:cxn>
                    <a:cxn ang="0">
                      <a:pos x="212" y="331"/>
                    </a:cxn>
                  </a:cxnLst>
                  <a:rect l="txL" t="txT" r="txR" b="txB"/>
                  <a:pathLst>
                    <a:path w="21600" h="21816" fill="none">
                      <a:moveTo>
                        <a:pt x="2" y="21815"/>
                      </a:moveTo>
                      <a:cubicBezTo>
                        <a:pt x="0" y="21711"/>
                        <a:pt x="0" y="21607"/>
                        <a:pt x="0" y="21503"/>
                      </a:cubicBezTo>
                      <a:cubicBezTo>
                        <a:pt x="-1" y="10363"/>
                        <a:pt x="8470" y="1051"/>
                        <a:pt x="19559" y="-1"/>
                      </a:cubicBezTo>
                    </a:path>
                    <a:path w="21600" h="21816" stroke="0">
                      <a:moveTo>
                        <a:pt x="2" y="21815"/>
                      </a:moveTo>
                      <a:cubicBezTo>
                        <a:pt x="0" y="21711"/>
                        <a:pt x="0" y="21607"/>
                        <a:pt x="0" y="21503"/>
                      </a:cubicBezTo>
                      <a:cubicBezTo>
                        <a:pt x="-1" y="10363"/>
                        <a:pt x="8470" y="1051"/>
                        <a:pt x="19559" y="-1"/>
                      </a:cubicBezTo>
                      <a:lnTo>
                        <a:pt x="21600" y="21503"/>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6977" name="Arc 34"/>
                <p:cNvSpPr/>
                <p:nvPr/>
              </p:nvSpPr>
              <p:spPr>
                <a:xfrm>
                  <a:off x="1192" y="1396"/>
                  <a:ext cx="223" cy="611"/>
                </a:xfrm>
                <a:custGeom>
                  <a:avLst/>
                  <a:gdLst>
                    <a:gd name="txL" fmla="*/ 0 w 21600"/>
                    <a:gd name="txT" fmla="*/ 0 h 21600"/>
                    <a:gd name="txR" fmla="*/ 21600 w 21600"/>
                    <a:gd name="txB" fmla="*/ 21600 h 21600"/>
                  </a:gdLst>
                  <a:ahLst/>
                  <a:cxnLst>
                    <a:cxn ang="0">
                      <a:pos x="0" y="611"/>
                    </a:cxn>
                    <a:cxn ang="0">
                      <a:pos x="223" y="0"/>
                    </a:cxn>
                    <a:cxn ang="0">
                      <a:pos x="223" y="611"/>
                    </a:cxn>
                  </a:cxnLst>
                  <a:rect l="txL" t="txT" r="txR" b="txB"/>
                  <a:pathLst>
                    <a:path w="21600" h="21600" fill="none">
                      <a:moveTo>
                        <a:pt x="0" y="21600"/>
                      </a:moveTo>
                      <a:cubicBezTo>
                        <a:pt x="0" y="9670"/>
                        <a:pt x="9670" y="0"/>
                        <a:pt x="21599" y="0"/>
                      </a:cubicBezTo>
                    </a:path>
                    <a:path w="21600" h="21600" stroke="0">
                      <a:moveTo>
                        <a:pt x="0" y="21600"/>
                      </a:moveTo>
                      <a:cubicBezTo>
                        <a:pt x="0" y="9670"/>
                        <a:pt x="9670" y="0"/>
                        <a:pt x="21599" y="0"/>
                      </a:cubicBezTo>
                      <a:lnTo>
                        <a:pt x="21600" y="21600"/>
                      </a:lnTo>
                      <a:close/>
                    </a:path>
                  </a:pathLst>
                </a:custGeom>
                <a:noFill/>
                <a:ln w="38100" cap="flat" cmpd="sng">
                  <a:solidFill>
                    <a:srgbClr val="000000"/>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66978" name="Line 35"/>
                <p:cNvSpPr/>
                <p:nvPr/>
              </p:nvSpPr>
              <p:spPr>
                <a:xfrm>
                  <a:off x="1163" y="1108"/>
                  <a:ext cx="73" cy="0"/>
                </a:xfrm>
                <a:prstGeom prst="line">
                  <a:avLst/>
                </a:prstGeom>
                <a:ln w="19050" cap="flat" cmpd="sng">
                  <a:solidFill>
                    <a:schemeClr val="tx1"/>
                  </a:solidFill>
                  <a:prstDash val="solid"/>
                  <a:headEnd type="none" w="med" len="med"/>
                  <a:tailEnd type="none" w="med" len="med"/>
                </a:ln>
              </p:spPr>
            </p:sp>
            <p:sp>
              <p:nvSpPr>
                <p:cNvPr id="466979" name="Line 36"/>
                <p:cNvSpPr/>
                <p:nvPr/>
              </p:nvSpPr>
              <p:spPr>
                <a:xfrm flipV="1">
                  <a:off x="1384" y="1972"/>
                  <a:ext cx="1152" cy="0"/>
                </a:xfrm>
                <a:prstGeom prst="line">
                  <a:avLst/>
                </a:prstGeom>
                <a:ln w="38100" cap="flat" cmpd="sng">
                  <a:solidFill>
                    <a:schemeClr val="tx1"/>
                  </a:solidFill>
                  <a:prstDash val="solid"/>
                  <a:headEnd type="none" w="med" len="med"/>
                  <a:tailEnd type="none" w="med" len="med"/>
                </a:ln>
              </p:spPr>
            </p:sp>
            <p:sp>
              <p:nvSpPr>
                <p:cNvPr id="466980" name="Line 37"/>
                <p:cNvSpPr/>
                <p:nvPr/>
              </p:nvSpPr>
              <p:spPr>
                <a:xfrm flipV="1">
                  <a:off x="1384" y="1684"/>
                  <a:ext cx="1056" cy="0"/>
                </a:xfrm>
                <a:prstGeom prst="line">
                  <a:avLst/>
                </a:prstGeom>
                <a:ln w="38100" cap="flat" cmpd="sng">
                  <a:solidFill>
                    <a:schemeClr val="tx1"/>
                  </a:solidFill>
                  <a:prstDash val="solid"/>
                  <a:headEnd type="none" w="med" len="med"/>
                  <a:tailEnd type="none" w="med" len="med"/>
                </a:ln>
              </p:spPr>
            </p:sp>
            <p:sp>
              <p:nvSpPr>
                <p:cNvPr id="466981" name="Line 38"/>
                <p:cNvSpPr/>
                <p:nvPr/>
              </p:nvSpPr>
              <p:spPr>
                <a:xfrm flipV="1">
                  <a:off x="1423" y="1396"/>
                  <a:ext cx="864" cy="0"/>
                </a:xfrm>
                <a:prstGeom prst="line">
                  <a:avLst/>
                </a:prstGeom>
                <a:ln w="38100" cap="flat" cmpd="sng">
                  <a:solidFill>
                    <a:schemeClr val="tx1"/>
                  </a:solidFill>
                  <a:prstDash val="solid"/>
                  <a:headEnd type="none" w="med" len="med"/>
                  <a:tailEnd type="none" w="med" len="med"/>
                </a:ln>
              </p:spPr>
            </p:sp>
            <p:sp>
              <p:nvSpPr>
                <p:cNvPr id="466982" name="Line 39"/>
                <p:cNvSpPr/>
                <p:nvPr/>
              </p:nvSpPr>
              <p:spPr>
                <a:xfrm flipV="1">
                  <a:off x="432" y="1488"/>
                  <a:ext cx="1104" cy="0"/>
                </a:xfrm>
                <a:prstGeom prst="line">
                  <a:avLst/>
                </a:prstGeom>
                <a:ln w="19050" cap="flat" cmpd="sng">
                  <a:solidFill>
                    <a:schemeClr val="tx1"/>
                  </a:solidFill>
                  <a:prstDash val="dash"/>
                  <a:headEnd type="none" w="med" len="med"/>
                  <a:tailEnd type="none" w="med" len="med"/>
                </a:ln>
              </p:spPr>
            </p:sp>
            <p:sp>
              <p:nvSpPr>
                <p:cNvPr id="466983" name="Line 40"/>
                <p:cNvSpPr/>
                <p:nvPr/>
              </p:nvSpPr>
              <p:spPr>
                <a:xfrm>
                  <a:off x="1200" y="1248"/>
                  <a:ext cx="1307" cy="868"/>
                </a:xfrm>
                <a:prstGeom prst="line">
                  <a:avLst/>
                </a:prstGeom>
                <a:ln w="38100" cap="flat" cmpd="sng">
                  <a:solidFill>
                    <a:srgbClr val="FF00FF"/>
                  </a:solidFill>
                  <a:prstDash val="solid"/>
                  <a:headEnd type="none" w="med" len="med"/>
                  <a:tailEnd type="none" w="med" len="med"/>
                </a:ln>
              </p:spPr>
            </p:sp>
            <p:sp>
              <p:nvSpPr>
                <p:cNvPr id="466984" name="Line 41"/>
                <p:cNvSpPr/>
                <p:nvPr/>
              </p:nvSpPr>
              <p:spPr>
                <a:xfrm>
                  <a:off x="444" y="2103"/>
                  <a:ext cx="635" cy="1"/>
                </a:xfrm>
                <a:prstGeom prst="line">
                  <a:avLst/>
                </a:prstGeom>
                <a:ln w="25400" cap="flat" cmpd="sng">
                  <a:solidFill>
                    <a:schemeClr val="tx1"/>
                  </a:solidFill>
                  <a:prstDash val="solid"/>
                  <a:headEnd type="none" w="med" len="med"/>
                  <a:tailEnd type="stealth" w="sm" len="lg"/>
                </a:ln>
              </p:spPr>
            </p:sp>
            <p:sp>
              <p:nvSpPr>
                <p:cNvPr id="466985" name="Line 42"/>
                <p:cNvSpPr/>
                <p:nvPr/>
              </p:nvSpPr>
              <p:spPr>
                <a:xfrm flipV="1">
                  <a:off x="444" y="968"/>
                  <a:ext cx="0" cy="1135"/>
                </a:xfrm>
                <a:prstGeom prst="line">
                  <a:avLst/>
                </a:prstGeom>
                <a:ln w="25400" cap="flat" cmpd="sng">
                  <a:solidFill>
                    <a:schemeClr val="tx1"/>
                  </a:solidFill>
                  <a:prstDash val="solid"/>
                  <a:headEnd type="none" w="med" len="med"/>
                  <a:tailEnd type="stealth" w="sm" len="lg"/>
                </a:ln>
              </p:spPr>
            </p:sp>
            <p:sp>
              <p:nvSpPr>
                <p:cNvPr id="466986" name="Text Box 43"/>
                <p:cNvSpPr txBox="1"/>
                <p:nvPr/>
              </p:nvSpPr>
              <p:spPr>
                <a:xfrm>
                  <a:off x="828" y="2020"/>
                  <a:ext cx="601" cy="288"/>
                </a:xfrm>
                <a:prstGeom prst="rect">
                  <a:avLst/>
                </a:prstGeom>
                <a:noFill/>
                <a:ln w="9525">
                  <a:noFill/>
                </a:ln>
              </p:spPr>
              <p:txBody>
                <a:bodyPr anchor="ctr" anchorCtr="0">
                  <a:spAutoFit/>
                </a:bodyPr>
                <a:p>
                  <a:r>
                    <a:rPr lang="en-US" altLang="zh-CN" b="1" i="1" dirty="0">
                      <a:latin typeface="Times New Roman" panose="02020603050405020304" pitchFamily="18" charset="0"/>
                    </a:rPr>
                    <a:t>t  </a:t>
                  </a:r>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466987" name="Text Box 44"/>
                <p:cNvSpPr txBox="1"/>
                <p:nvPr/>
              </p:nvSpPr>
              <p:spPr>
                <a:xfrm>
                  <a:off x="288" y="2033"/>
                  <a:ext cx="232" cy="250"/>
                </a:xfrm>
                <a:prstGeom prst="rect">
                  <a:avLst/>
                </a:prstGeom>
                <a:noFill/>
                <a:ln w="9525">
                  <a:noFill/>
                </a:ln>
              </p:spPr>
              <p:txBody>
                <a:bodyPr wrap="none" anchor="ctr" anchorCtr="0">
                  <a:spAutoFit/>
                </a:bodyPr>
                <a:p>
                  <a:pPr algn="ctr"/>
                  <a:r>
                    <a:rPr lang="en-US" altLang="zh-CN" sz="2000" b="1" i="1" dirty="0">
                      <a:latin typeface="Times New Roman" panose="02020603050405020304" pitchFamily="18" charset="0"/>
                    </a:rPr>
                    <a:t>O</a:t>
                  </a:r>
                  <a:endParaRPr lang="en-US" altLang="zh-CN" sz="2000" i="1" dirty="0">
                    <a:latin typeface="Times New Roman" panose="02020603050405020304" pitchFamily="18" charset="0"/>
                  </a:endParaRPr>
                </a:p>
              </p:txBody>
            </p:sp>
            <p:sp>
              <p:nvSpPr>
                <p:cNvPr id="466988" name="Text Box 45"/>
                <p:cNvSpPr txBox="1"/>
                <p:nvPr/>
              </p:nvSpPr>
              <p:spPr>
                <a:xfrm>
                  <a:off x="480" y="864"/>
                  <a:ext cx="480" cy="288"/>
                </a:xfrm>
                <a:prstGeom prst="rect">
                  <a:avLst/>
                </a:prstGeom>
                <a:noFill/>
                <a:ln w="9525">
                  <a:noFill/>
                </a:ln>
              </p:spPr>
              <p:txBody>
                <a:bodyPr anchor="ctr" anchorCtr="0">
                  <a:spAutoFit/>
                </a:bodyPr>
                <a:p>
                  <a:r>
                    <a:rPr lang="en-US" altLang="zh-CN" b="1" i="1" dirty="0">
                      <a:latin typeface="Times New Roman" panose="02020603050405020304" pitchFamily="18" charset="0"/>
                    </a:rPr>
                    <a:t>i</a:t>
                  </a:r>
                  <a:r>
                    <a:rPr lang="en-US" altLang="zh-CN" b="1" baseline="-25000" dirty="0">
                      <a:latin typeface="Times New Roman" panose="02020603050405020304" pitchFamily="18" charset="0"/>
                    </a:rPr>
                    <a:t>C</a:t>
                  </a:r>
                  <a:endParaRPr lang="en-US" altLang="zh-CN" b="1" dirty="0">
                    <a:latin typeface="Times New Roman" panose="02020603050405020304" pitchFamily="18" charset="0"/>
                  </a:endParaRPr>
                </a:p>
              </p:txBody>
            </p:sp>
            <p:sp>
              <p:nvSpPr>
                <p:cNvPr id="466989" name="Line 46"/>
                <p:cNvSpPr/>
                <p:nvPr/>
              </p:nvSpPr>
              <p:spPr>
                <a:xfrm>
                  <a:off x="1172" y="2240"/>
                  <a:ext cx="0" cy="429"/>
                </a:xfrm>
                <a:prstGeom prst="line">
                  <a:avLst/>
                </a:prstGeom>
                <a:ln w="25400" cap="flat" cmpd="sng">
                  <a:solidFill>
                    <a:schemeClr val="tx1"/>
                  </a:solidFill>
                  <a:prstDash val="solid"/>
                  <a:headEnd type="none" w="med" len="med"/>
                  <a:tailEnd type="stealth" w="sm" len="lg"/>
                </a:ln>
              </p:spPr>
            </p:sp>
            <p:sp>
              <p:nvSpPr>
                <p:cNvPr id="466990" name="Line 47"/>
                <p:cNvSpPr/>
                <p:nvPr/>
              </p:nvSpPr>
              <p:spPr>
                <a:xfrm>
                  <a:off x="1172" y="2240"/>
                  <a:ext cx="1519" cy="0"/>
                </a:xfrm>
                <a:prstGeom prst="line">
                  <a:avLst/>
                </a:prstGeom>
                <a:ln w="25400" cap="flat" cmpd="sng">
                  <a:solidFill>
                    <a:schemeClr val="tx1"/>
                  </a:solidFill>
                  <a:prstDash val="solid"/>
                  <a:headEnd type="none" w="med" len="med"/>
                  <a:tailEnd type="stealth" w="sm" len="lg"/>
                </a:ln>
              </p:spPr>
            </p:sp>
            <p:sp>
              <p:nvSpPr>
                <p:cNvPr id="466991" name="Text Box 48"/>
                <p:cNvSpPr txBox="1"/>
                <p:nvPr/>
              </p:nvSpPr>
              <p:spPr>
                <a:xfrm>
                  <a:off x="976" y="2165"/>
                  <a:ext cx="280" cy="518"/>
                </a:xfrm>
                <a:prstGeom prst="rect">
                  <a:avLst/>
                </a:prstGeom>
                <a:noFill/>
                <a:ln w="9525">
                  <a:noFill/>
                </a:ln>
              </p:spPr>
              <p:txBody>
                <a:bodyPr wrap="none" anchor="ctr" anchorCtr="0">
                  <a:spAutoFit/>
                </a:bodyPr>
                <a:p>
                  <a:pPr algn="ctr"/>
                  <a:r>
                    <a:rPr lang="en-US" altLang="zh-CN" sz="2000" b="1" i="1" dirty="0">
                      <a:latin typeface="Times New Roman" panose="02020603050405020304" pitchFamily="18" charset="0"/>
                    </a:rPr>
                    <a:t>O</a:t>
                  </a:r>
                  <a:r>
                    <a:rPr lang="en-US" altLang="zh-CN" b="1" i="1" dirty="0">
                      <a:latin typeface="Times New Roman" panose="02020603050405020304" pitchFamily="18" charset="0"/>
                    </a:rPr>
                    <a:t> </a:t>
                  </a:r>
                  <a:endParaRPr lang="en-US" altLang="zh-CN" b="1" i="1" dirty="0">
                    <a:latin typeface="Times New Roman" panose="02020603050405020304" pitchFamily="18" charset="0"/>
                  </a:endParaRPr>
                </a:p>
                <a:p>
                  <a:pPr algn="ctr"/>
                  <a:r>
                    <a:rPr lang="en-US" altLang="zh-CN" b="1" i="1" dirty="0">
                      <a:latin typeface="Times New Roman" panose="02020603050405020304" pitchFamily="18" charset="0"/>
                    </a:rPr>
                    <a:t>t</a:t>
                  </a:r>
                  <a:endParaRPr lang="en-US" altLang="zh-CN" b="1" i="1" dirty="0">
                    <a:latin typeface="Times New Roman" panose="02020603050405020304" pitchFamily="18" charset="0"/>
                  </a:endParaRPr>
                </a:p>
              </p:txBody>
            </p:sp>
            <p:sp>
              <p:nvSpPr>
                <p:cNvPr id="466992" name="Text Box 49"/>
                <p:cNvSpPr txBox="1"/>
                <p:nvPr/>
              </p:nvSpPr>
              <p:spPr>
                <a:xfrm>
                  <a:off x="2736" y="2116"/>
                  <a:ext cx="400" cy="288"/>
                </a:xfrm>
                <a:prstGeom prst="rect">
                  <a:avLst/>
                </a:prstGeom>
                <a:noFill/>
                <a:ln w="9525">
                  <a:noFill/>
                </a:ln>
              </p:spPr>
              <p:txBody>
                <a:bodyPr wrap="none" anchor="ctr" anchorCtr="0">
                  <a:spAutoFit/>
                </a:bodyPr>
                <a:p>
                  <a:pPr algn="ctr"/>
                  <a:r>
                    <a:rPr lang="en-US" altLang="zh-CN" b="1" i="1" dirty="0">
                      <a:latin typeface="Times New Roman" panose="02020603050405020304" pitchFamily="18" charset="0"/>
                    </a:rPr>
                    <a:t>u</a:t>
                  </a:r>
                  <a:r>
                    <a:rPr lang="en-US" altLang="zh-CN" b="1" baseline="-25000" dirty="0">
                      <a:latin typeface="Times New Roman" panose="02020603050405020304" pitchFamily="18" charset="0"/>
                    </a:rPr>
                    <a:t>CE</a:t>
                  </a:r>
                  <a:endParaRPr lang="en-US" altLang="zh-CN" b="1" dirty="0">
                    <a:latin typeface="Times New Roman" panose="02020603050405020304" pitchFamily="18" charset="0"/>
                  </a:endParaRPr>
                </a:p>
              </p:txBody>
            </p:sp>
            <p:sp>
              <p:nvSpPr>
                <p:cNvPr id="466993" name="Rectangle 50"/>
                <p:cNvSpPr/>
                <p:nvPr/>
              </p:nvSpPr>
              <p:spPr>
                <a:xfrm>
                  <a:off x="1584" y="1296"/>
                  <a:ext cx="255"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Q</a:t>
                  </a:r>
                  <a:endParaRPr lang="en-US" altLang="zh-CN" b="1" i="1" dirty="0">
                    <a:solidFill>
                      <a:srgbClr val="FF0066"/>
                    </a:solidFill>
                    <a:latin typeface="Times New Roman" panose="02020603050405020304" pitchFamily="18" charset="0"/>
                  </a:endParaRPr>
                </a:p>
              </p:txBody>
            </p:sp>
            <p:sp>
              <p:nvSpPr>
                <p:cNvPr id="466994" name="Oval 51"/>
                <p:cNvSpPr/>
                <p:nvPr/>
              </p:nvSpPr>
              <p:spPr>
                <a:xfrm>
                  <a:off x="1518" y="1440"/>
                  <a:ext cx="73" cy="73"/>
                </a:xfrm>
                <a:prstGeom prst="ellipse">
                  <a:avLst/>
                </a:prstGeom>
                <a:solidFill>
                  <a:srgbClr val="33CC33"/>
                </a:solidFill>
                <a:ln w="952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466995" name="Text Box 52"/>
              <p:cNvSpPr txBox="1"/>
              <p:nvPr/>
            </p:nvSpPr>
            <p:spPr>
              <a:xfrm>
                <a:off x="2448" y="1728"/>
                <a:ext cx="1162" cy="288"/>
              </a:xfrm>
              <a:prstGeom prst="rect">
                <a:avLst/>
              </a:prstGeom>
              <a:noFill/>
              <a:ln w="9525">
                <a:noFill/>
              </a:ln>
            </p:spPr>
            <p:txBody>
              <a:bodyPr>
                <a:spAutoFit/>
              </a:bodyPr>
              <a:p>
                <a:r>
                  <a:rPr lang="en-US" altLang="zh-CN" b="1" i="1" dirty="0">
                    <a:solidFill>
                      <a:srgbClr val="FF33CC"/>
                    </a:solidFill>
                    <a:latin typeface="Times New Roman" panose="02020603050405020304" pitchFamily="18" charset="0"/>
                  </a:rPr>
                  <a:t>V</a:t>
                </a:r>
                <a:r>
                  <a:rPr lang="en-US" altLang="zh-CN" sz="1200" b="1" dirty="0">
                    <a:solidFill>
                      <a:srgbClr val="FF33CC"/>
                    </a:solidFill>
                    <a:latin typeface="Times New Roman" panose="02020603050405020304" pitchFamily="18" charset="0"/>
                  </a:rPr>
                  <a:t> </a:t>
                </a:r>
                <a:r>
                  <a:rPr lang="en-US" altLang="zh-CN" b="1" dirty="0">
                    <a:solidFill>
                      <a:srgbClr val="FF33CC"/>
                    </a:solidFill>
                    <a:latin typeface="Times New Roman" panose="02020603050405020304" pitchFamily="18" charset="0"/>
                    <a:sym typeface="Symbol" panose="05050102010706020507" pitchFamily="18" charset="2"/>
                  </a:rPr>
                  <a:t></a:t>
                </a:r>
                <a:r>
                  <a:rPr lang="en-US" altLang="zh-CN" b="1" baseline="-25000" dirty="0">
                    <a:solidFill>
                      <a:srgbClr val="FF33CC"/>
                    </a:solidFill>
                    <a:latin typeface="Times New Roman" panose="02020603050405020304" pitchFamily="18" charset="0"/>
                  </a:rPr>
                  <a:t>CC</a:t>
                </a:r>
                <a:endParaRPr lang="en-US" altLang="zh-CN" b="1" baseline="-25000" dirty="0">
                  <a:solidFill>
                    <a:srgbClr val="FF33CC"/>
                  </a:solidFill>
                  <a:latin typeface="Times New Roman" panose="02020603050405020304" pitchFamily="18" charset="0"/>
                </a:endParaRPr>
              </a:p>
            </p:txBody>
          </p:sp>
        </p:grpSp>
        <p:sp>
          <p:nvSpPr>
            <p:cNvPr id="466996" name="Line 53"/>
            <p:cNvSpPr/>
            <p:nvPr/>
          </p:nvSpPr>
          <p:spPr>
            <a:xfrm flipH="1">
              <a:off x="2496" y="1968"/>
              <a:ext cx="48" cy="144"/>
            </a:xfrm>
            <a:prstGeom prst="line">
              <a:avLst/>
            </a:prstGeom>
            <a:ln w="9525" cap="flat" cmpd="sng">
              <a:solidFill>
                <a:schemeClr val="tx1"/>
              </a:solidFill>
              <a:prstDash val="solid"/>
              <a:headEnd type="none" w="med" len="med"/>
              <a:tailEnd type="none" w="med" len="med"/>
            </a:ln>
          </p:spPr>
        </p:sp>
      </p:grpSp>
      <p:sp>
        <p:nvSpPr>
          <p:cNvPr id="76854" name="Rectangle 54"/>
          <p:cNvSpPr>
            <a:spLocks noChangeArrowheads="1"/>
          </p:cNvSpPr>
          <p:nvPr/>
        </p:nvSpPr>
        <p:spPr bwMode="auto">
          <a:xfrm>
            <a:off x="250825" y="626110"/>
            <a:ext cx="5067300" cy="519113"/>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bg1"/>
                </a:solidFill>
                <a:effectLst/>
                <a:uLnTx/>
                <a:uFillTx/>
                <a:latin typeface="Times New Roman" panose="02020603050405020304" pitchFamily="18" charset="0"/>
                <a:ea typeface="宋体" panose="02010600030101010101" pitchFamily="2" charset="-122"/>
                <a:cs typeface="+mn-cs"/>
              </a:rPr>
              <a:t>（</a:t>
            </a:r>
            <a:r>
              <a:rPr kumimoji="1" lang="en-US" altLang="zh-CN" sz="2800" b="1" i="0" u="none" strike="noStrike" kern="1200" cap="none" spc="0" normalizeH="0" baseline="0" noProof="0" smtClean="0">
                <a:ln>
                  <a:noFill/>
                </a:ln>
                <a:solidFill>
                  <a:schemeClr val="bg1"/>
                </a:solidFill>
                <a:effectLst/>
                <a:uLnTx/>
                <a:uFillTx/>
                <a:latin typeface="Times New Roman" panose="02020603050405020304" pitchFamily="18" charset="0"/>
                <a:ea typeface="宋体" panose="02010600030101010101" pitchFamily="2" charset="-122"/>
                <a:cs typeface="+mn-cs"/>
              </a:rPr>
              <a:t>2</a:t>
            </a:r>
            <a:r>
              <a:rPr kumimoji="1" lang="zh-CN" altLang="en-US" sz="2800" b="1" i="0" u="none" strike="noStrike" kern="1200" cap="none" spc="0" normalizeH="0" baseline="0" noProof="0" smtClean="0">
                <a:ln>
                  <a:noFill/>
                </a:ln>
                <a:solidFill>
                  <a:schemeClr val="bg1"/>
                </a:solidFill>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smtClean="0">
                <a:ln>
                  <a:noFill/>
                </a:ln>
                <a:solidFill>
                  <a:schemeClr val="bg1"/>
                </a:solidFill>
                <a:effectLst/>
                <a:uLnTx/>
                <a:uFillTx/>
                <a:latin typeface="Times New Roman" panose="02020603050405020304" pitchFamily="18" charset="0"/>
                <a:ea typeface="宋体" panose="02010600030101010101" pitchFamily="2" charset="-122"/>
                <a:cs typeface="+mn-cs"/>
              </a:rPr>
              <a:t>Q” </a:t>
            </a:r>
            <a:r>
              <a:rPr kumimoji="1" lang="zh-CN" altLang="en-US" sz="2800" b="1" i="0" u="none" strike="noStrike" kern="1200" cap="none" spc="0" normalizeH="0" baseline="0" noProof="0" smtClean="0">
                <a:ln>
                  <a:noFill/>
                </a:ln>
                <a:solidFill>
                  <a:schemeClr val="bg1"/>
                </a:solidFill>
                <a:effectLst/>
                <a:uLnTx/>
                <a:uFillTx/>
                <a:latin typeface="Times New Roman" panose="02020603050405020304" pitchFamily="18" charset="0"/>
                <a:ea typeface="宋体" panose="02010600030101010101" pitchFamily="2" charset="-122"/>
                <a:cs typeface="+mn-cs"/>
              </a:rPr>
              <a:t>过高引起</a:t>
            </a:r>
            <a:r>
              <a:rPr kumimoji="1" lang="zh-CN" altLang="en-US" sz="28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饱和失真</a:t>
            </a:r>
            <a:endParaRPr kumimoji="1" lang="zh-CN" altLang="en-US" sz="28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6857" name="Rectangle 57"/>
          <p:cNvSpPr/>
          <p:nvPr/>
        </p:nvSpPr>
        <p:spPr>
          <a:xfrm>
            <a:off x="4857750" y="1524000"/>
            <a:ext cx="4394200" cy="885825"/>
          </a:xfrm>
          <a:prstGeom prst="rect">
            <a:avLst/>
          </a:prstGeom>
          <a:noFill/>
          <a:ln w="9525">
            <a:noFill/>
          </a:ln>
        </p:spPr>
        <p:txBody>
          <a:bodyPr>
            <a:spAutoFit/>
          </a:bodyPr>
          <a:p>
            <a:r>
              <a:rPr lang="en-US" altLang="zh-CN" sz="2600" b="1" dirty="0">
                <a:solidFill>
                  <a:srgbClr val="0033CC"/>
                </a:solidFill>
                <a:latin typeface="Times New Roman" panose="02020603050405020304" pitchFamily="18" charset="0"/>
              </a:rPr>
              <a:t>NPN </a:t>
            </a:r>
            <a:r>
              <a:rPr lang="zh-CN" altLang="en-US" sz="2600" b="1" dirty="0">
                <a:solidFill>
                  <a:srgbClr val="0033CC"/>
                </a:solidFill>
                <a:latin typeface="Times New Roman" panose="02020603050405020304" pitchFamily="18" charset="0"/>
              </a:rPr>
              <a:t>管：</a:t>
            </a:r>
            <a:endParaRPr lang="zh-CN" altLang="en-US" sz="2600" b="1" dirty="0">
              <a:solidFill>
                <a:srgbClr val="0033CC"/>
              </a:solidFill>
              <a:latin typeface="Times New Roman" panose="02020603050405020304" pitchFamily="18" charset="0"/>
            </a:endParaRPr>
          </a:p>
          <a:p>
            <a:r>
              <a:rPr lang="zh-CN" altLang="en-US" sz="2600" b="1" dirty="0">
                <a:solidFill>
                  <a:srgbClr val="0033CC"/>
                </a:solidFill>
                <a:latin typeface="Times New Roman" panose="02020603050405020304" pitchFamily="18" charset="0"/>
              </a:rPr>
              <a:t>　　</a:t>
            </a:r>
            <a:r>
              <a:rPr lang="zh-CN" altLang="en-US" sz="2600" b="1" dirty="0">
                <a:solidFill>
                  <a:srgbClr val="FF0066"/>
                </a:solidFill>
                <a:latin typeface="Times New Roman" panose="02020603050405020304" pitchFamily="18" charset="0"/>
              </a:rPr>
              <a:t>底部</a:t>
            </a:r>
            <a:r>
              <a:rPr lang="zh-CN" altLang="en-US" sz="2600" b="1" dirty="0">
                <a:latin typeface="Times New Roman" panose="02020603050405020304" pitchFamily="18" charset="0"/>
              </a:rPr>
              <a:t>失真为饱和失真。</a:t>
            </a:r>
            <a:endParaRPr lang="zh-CN" altLang="en-US" sz="2600" b="1" dirty="0">
              <a:latin typeface="Times New Roman" panose="02020603050405020304" pitchFamily="18" charset="0"/>
            </a:endParaRPr>
          </a:p>
        </p:txBody>
      </p:sp>
      <p:sp>
        <p:nvSpPr>
          <p:cNvPr id="76858" name="Rectangle 58"/>
          <p:cNvSpPr/>
          <p:nvPr/>
        </p:nvSpPr>
        <p:spPr>
          <a:xfrm>
            <a:off x="4908550" y="2438400"/>
            <a:ext cx="4343400" cy="885825"/>
          </a:xfrm>
          <a:prstGeom prst="rect">
            <a:avLst/>
          </a:prstGeom>
          <a:noFill/>
          <a:ln w="9525">
            <a:noFill/>
          </a:ln>
        </p:spPr>
        <p:txBody>
          <a:bodyPr>
            <a:spAutoFit/>
          </a:bodyPr>
          <a:p>
            <a:r>
              <a:rPr lang="en-US" altLang="zh-CN" sz="2600" b="1" dirty="0">
                <a:solidFill>
                  <a:srgbClr val="0033CC"/>
                </a:solidFill>
                <a:latin typeface="Times New Roman" panose="02020603050405020304" pitchFamily="18" charset="0"/>
              </a:rPr>
              <a:t>PNP </a:t>
            </a:r>
            <a:r>
              <a:rPr lang="zh-CN" altLang="en-US" sz="2600" b="1" dirty="0">
                <a:solidFill>
                  <a:srgbClr val="0033CC"/>
                </a:solidFill>
                <a:latin typeface="Times New Roman" panose="02020603050405020304" pitchFamily="18" charset="0"/>
              </a:rPr>
              <a:t>管：</a:t>
            </a:r>
            <a:endParaRPr lang="zh-CN" altLang="en-US" sz="2600" b="1" dirty="0">
              <a:solidFill>
                <a:srgbClr val="0033CC"/>
              </a:solidFill>
              <a:latin typeface="Times New Roman" panose="02020603050405020304" pitchFamily="18" charset="0"/>
            </a:endParaRPr>
          </a:p>
          <a:p>
            <a:r>
              <a:rPr lang="zh-CN" altLang="en-US" sz="2600" b="1" dirty="0">
                <a:solidFill>
                  <a:srgbClr val="FF0066"/>
                </a:solidFill>
                <a:latin typeface="Times New Roman" panose="02020603050405020304" pitchFamily="18" charset="0"/>
              </a:rPr>
              <a:t>　　顶部</a:t>
            </a:r>
            <a:r>
              <a:rPr lang="zh-CN" altLang="en-US" sz="2600" b="1" dirty="0">
                <a:latin typeface="Times New Roman" panose="02020603050405020304" pitchFamily="18" charset="0"/>
              </a:rPr>
              <a:t>失真为饱和失真。</a:t>
            </a:r>
            <a:endParaRPr lang="zh-CN" altLang="en-US" sz="2600" b="1" dirty="0">
              <a:latin typeface="Times New Roman" panose="02020603050405020304" pitchFamily="18" charset="0"/>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2" fill="hold" nodeType="clickEffect">
                                  <p:stCondLst>
                                    <p:cond delay="0"/>
                                  </p:stCondLst>
                                  <p:childTnLst>
                                    <p:set>
                                      <p:cBhvr>
                                        <p:cTn id="11" dur="1" fill="hold">
                                          <p:stCondLst>
                                            <p:cond delay="0"/>
                                          </p:stCondLst>
                                        </p:cTn>
                                        <p:tgtEl>
                                          <p:spTgt spid="76808"/>
                                        </p:tgtEl>
                                        <p:attrNameLst>
                                          <p:attrName>style.visibility</p:attrName>
                                        </p:attrNameLst>
                                      </p:cBhvr>
                                      <p:to>
                                        <p:strVal val="visible"/>
                                      </p:to>
                                    </p:set>
                                    <p:anim calcmode="lin" valueType="num">
                                      <p:cBhvr>
                                        <p:cTn id="12" dur="500" fill="hold"/>
                                        <p:tgtEl>
                                          <p:spTgt spid="76808"/>
                                        </p:tgtEl>
                                        <p:attrNameLst>
                                          <p:attrName>ppt_x</p:attrName>
                                        </p:attrNameLst>
                                      </p:cBhvr>
                                      <p:tavLst>
                                        <p:tav tm="0">
                                          <p:val>
                                            <p:strVal val="#ppt_x+#ppt_w/2"/>
                                          </p:val>
                                        </p:tav>
                                        <p:tav tm="100000">
                                          <p:val>
                                            <p:strVal val="#ppt_x"/>
                                          </p:val>
                                        </p:tav>
                                      </p:tavLst>
                                    </p:anim>
                                    <p:anim calcmode="lin" valueType="num">
                                      <p:cBhvr>
                                        <p:cTn id="13" dur="500" fill="hold"/>
                                        <p:tgtEl>
                                          <p:spTgt spid="76808"/>
                                        </p:tgtEl>
                                        <p:attrNameLst>
                                          <p:attrName>ppt_y</p:attrName>
                                        </p:attrNameLst>
                                      </p:cBhvr>
                                      <p:tavLst>
                                        <p:tav tm="0">
                                          <p:val>
                                            <p:strVal val="#ppt_y"/>
                                          </p:val>
                                        </p:tav>
                                        <p:tav tm="100000">
                                          <p:val>
                                            <p:strVal val="#ppt_y"/>
                                          </p:val>
                                        </p:tav>
                                      </p:tavLst>
                                    </p:anim>
                                    <p:anim calcmode="lin" valueType="num">
                                      <p:cBhvr>
                                        <p:cTn id="14" dur="500" fill="hold"/>
                                        <p:tgtEl>
                                          <p:spTgt spid="76808"/>
                                        </p:tgtEl>
                                        <p:attrNameLst>
                                          <p:attrName>ppt_w</p:attrName>
                                        </p:attrNameLst>
                                      </p:cBhvr>
                                      <p:tavLst>
                                        <p:tav tm="0">
                                          <p:val>
                                            <p:fltVal val="0.000000"/>
                                          </p:val>
                                        </p:tav>
                                        <p:tav tm="100000">
                                          <p:val>
                                            <p:strVal val="#ppt_w"/>
                                          </p:val>
                                        </p:tav>
                                      </p:tavLst>
                                    </p:anim>
                                    <p:anim calcmode="lin" valueType="num">
                                      <p:cBhvr>
                                        <p:cTn id="15" dur="500" fill="hold"/>
                                        <p:tgtEl>
                                          <p:spTgt spid="76808"/>
                                        </p:tgtEl>
                                        <p:attrNameLst>
                                          <p:attrName>ppt_h</p:attrName>
                                        </p:attrNameLst>
                                      </p:cBhvr>
                                      <p:tavLst>
                                        <p:tav tm="0">
                                          <p:val>
                                            <p:strVal val="#ppt_h"/>
                                          </p:val>
                                        </p:tav>
                                        <p:tav tm="100000">
                                          <p:val>
                                            <p:strVal val="#ppt_h"/>
                                          </p:val>
                                        </p:tav>
                                      </p:tavLst>
                                    </p:anim>
                                  </p:childTnLst>
                                </p:cTn>
                              </p:par>
                            </p:childTnLst>
                          </p:cTn>
                        </p:par>
                        <p:par>
                          <p:cTn id="16" fill="hold">
                            <p:stCondLst>
                              <p:cond delay="500"/>
                            </p:stCondLst>
                            <p:childTnLst>
                              <p:par>
                                <p:cTn id="17" presetID="2" presetClass="entr" presetSubtype="8" fill="hold" grpId="0" nodeType="afterEffect">
                                  <p:stCondLst>
                                    <p:cond delay="0"/>
                                  </p:stCondLst>
                                  <p:childTnLst>
                                    <p:set>
                                      <p:cBhvr>
                                        <p:cTn id="18" dur="1" fill="hold">
                                          <p:stCondLst>
                                            <p:cond delay="0"/>
                                          </p:stCondLst>
                                        </p:cTn>
                                        <p:tgtEl>
                                          <p:spTgt spid="76807"/>
                                        </p:tgtEl>
                                        <p:attrNameLst>
                                          <p:attrName>style.visibility</p:attrName>
                                        </p:attrNameLst>
                                      </p:cBhvr>
                                      <p:to>
                                        <p:strVal val="visible"/>
                                      </p:to>
                                    </p:set>
                                    <p:anim calcmode="lin" valueType="num">
                                      <p:cBhvr additive="base">
                                        <p:cTn id="19" dur="500" fill="hold"/>
                                        <p:tgtEl>
                                          <p:spTgt spid="76807"/>
                                        </p:tgtEl>
                                        <p:attrNameLst>
                                          <p:attrName>ppt_x</p:attrName>
                                        </p:attrNameLst>
                                      </p:cBhvr>
                                      <p:tavLst>
                                        <p:tav tm="0">
                                          <p:val>
                                            <p:strVal val="0-#ppt_w/2"/>
                                          </p:val>
                                        </p:tav>
                                        <p:tav tm="100000">
                                          <p:val>
                                            <p:strVal val="#ppt_x"/>
                                          </p:val>
                                        </p:tav>
                                      </p:tavLst>
                                    </p:anim>
                                    <p:anim calcmode="lin" valueType="num">
                                      <p:cBhvr additive="base">
                                        <p:cTn id="20" dur="500" fill="hold"/>
                                        <p:tgtEl>
                                          <p:spTgt spid="76807"/>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76819"/>
                                        </p:tgtEl>
                                        <p:attrNameLst>
                                          <p:attrName>style.visibility</p:attrName>
                                        </p:attrNameLst>
                                      </p:cBhvr>
                                      <p:to>
                                        <p:strVal val="visible"/>
                                      </p:to>
                                    </p:set>
                                    <p:animEffect transition="in" filter="wipe(right)">
                                      <p:cBhvr>
                                        <p:cTn id="24" dur="500"/>
                                        <p:tgtEl>
                                          <p:spTgt spid="7681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76803"/>
                                        </p:tgtEl>
                                        <p:attrNameLst>
                                          <p:attrName>style.visibility</p:attrName>
                                        </p:attrNameLst>
                                      </p:cBhvr>
                                      <p:to>
                                        <p:strVal val="visible"/>
                                      </p:to>
                                    </p:set>
                                    <p:animEffect transition="in" filter="wipe(left)">
                                      <p:cBhvr>
                                        <p:cTn id="29" dur="500"/>
                                        <p:tgtEl>
                                          <p:spTgt spid="76803"/>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76804"/>
                                        </p:tgtEl>
                                        <p:attrNameLst>
                                          <p:attrName>style.visibility</p:attrName>
                                        </p:attrNameLst>
                                      </p:cBhvr>
                                      <p:to>
                                        <p:strVal val="visible"/>
                                      </p:to>
                                    </p:set>
                                    <p:animEffect transition="in" filter="wipe(left)">
                                      <p:cBhvr>
                                        <p:cTn id="33" dur="500"/>
                                        <p:tgtEl>
                                          <p:spTgt spid="76804"/>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76805"/>
                                        </p:tgtEl>
                                        <p:attrNameLst>
                                          <p:attrName>style.visibility</p:attrName>
                                        </p:attrNameLst>
                                      </p:cBhvr>
                                      <p:to>
                                        <p:strVal val="visible"/>
                                      </p:to>
                                    </p:set>
                                    <p:animEffect transition="in" filter="wipe(left)">
                                      <p:cBhvr>
                                        <p:cTn id="37" dur="500"/>
                                        <p:tgtEl>
                                          <p:spTgt spid="76805"/>
                                        </p:tgtEl>
                                      </p:cBhvr>
                                    </p:animEffect>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76806"/>
                                        </p:tgtEl>
                                        <p:attrNameLst>
                                          <p:attrName>style.visibility</p:attrName>
                                        </p:attrNameLst>
                                      </p:cBhvr>
                                      <p:to>
                                        <p:strVal val="visible"/>
                                      </p:to>
                                    </p:set>
                                    <p:animEffect transition="in" filter="wipe(left)">
                                      <p:cBhvr>
                                        <p:cTn id="41" dur="500"/>
                                        <p:tgtEl>
                                          <p:spTgt spid="76806"/>
                                        </p:tgtEl>
                                      </p:cBhvr>
                                    </p:animEffect>
                                  </p:childTnLst>
                                </p:cTn>
                              </p:par>
                            </p:childTnLst>
                          </p:cTn>
                        </p:par>
                      </p:childTnLst>
                    </p:cTn>
                  </p:par>
                  <p:par>
                    <p:cTn id="42" fill="hold">
                      <p:stCondLst>
                        <p:cond delay="indefinite"/>
                      </p:stCondLst>
                      <p:childTnLst>
                        <p:par>
                          <p:cTn id="43" fill="hold">
                            <p:stCondLst>
                              <p:cond delay="0"/>
                            </p:stCondLst>
                            <p:childTnLst>
                              <p:par>
                                <p:cTn id="44" presetID="17" presetClass="entr" presetSubtype="2"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p:cTn id="46" dur="500" fill="hold"/>
                                        <p:tgtEl>
                                          <p:spTgt spid="2"/>
                                        </p:tgtEl>
                                        <p:attrNameLst>
                                          <p:attrName>ppt_x</p:attrName>
                                        </p:attrNameLst>
                                      </p:cBhvr>
                                      <p:tavLst>
                                        <p:tav tm="0">
                                          <p:val>
                                            <p:strVal val="#ppt_x+#ppt_w/2"/>
                                          </p:val>
                                        </p:tav>
                                        <p:tav tm="100000">
                                          <p:val>
                                            <p:strVal val="#ppt_x"/>
                                          </p:val>
                                        </p:tav>
                                      </p:tavLst>
                                    </p:anim>
                                    <p:anim calcmode="lin" valueType="num">
                                      <p:cBhvr>
                                        <p:cTn id="47" dur="500" fill="hold"/>
                                        <p:tgtEl>
                                          <p:spTgt spid="2"/>
                                        </p:tgtEl>
                                        <p:attrNameLst>
                                          <p:attrName>ppt_y</p:attrName>
                                        </p:attrNameLst>
                                      </p:cBhvr>
                                      <p:tavLst>
                                        <p:tav tm="0">
                                          <p:val>
                                            <p:strVal val="#ppt_y"/>
                                          </p:val>
                                        </p:tav>
                                        <p:tav tm="100000">
                                          <p:val>
                                            <p:strVal val="#ppt_y"/>
                                          </p:val>
                                        </p:tav>
                                      </p:tavLst>
                                    </p:anim>
                                    <p:anim calcmode="lin" valueType="num">
                                      <p:cBhvr>
                                        <p:cTn id="48" dur="500" fill="hold"/>
                                        <p:tgtEl>
                                          <p:spTgt spid="2"/>
                                        </p:tgtEl>
                                        <p:attrNameLst>
                                          <p:attrName>ppt_w</p:attrName>
                                        </p:attrNameLst>
                                      </p:cBhvr>
                                      <p:tavLst>
                                        <p:tav tm="0">
                                          <p:val>
                                            <p:fltVal val="0.000000"/>
                                          </p:val>
                                        </p:tav>
                                        <p:tav tm="100000">
                                          <p:val>
                                            <p:strVal val="#ppt_w"/>
                                          </p:val>
                                        </p:tav>
                                      </p:tavLst>
                                    </p:anim>
                                    <p:anim calcmode="lin" valueType="num">
                                      <p:cBhvr>
                                        <p:cTn id="49"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up)">
                                      <p:cBhvr>
                                        <p:cTn id="54" dur="500"/>
                                        <p:tgtEl>
                                          <p:spTgt spid="3"/>
                                        </p:tgtEl>
                                      </p:cBhvr>
                                    </p:animEffect>
                                  </p:childTnLst>
                                </p:cTn>
                              </p:par>
                            </p:childTnLst>
                          </p:cTn>
                        </p:par>
                        <p:par>
                          <p:cTn id="55" fill="hold">
                            <p:stCondLst>
                              <p:cond delay="500"/>
                            </p:stCondLst>
                            <p:childTnLst>
                              <p:par>
                                <p:cTn id="56" presetID="22" presetClass="entr" presetSubtype="1" fill="hold" nodeType="afterEffect">
                                  <p:stCondLst>
                                    <p:cond delay="0"/>
                                  </p:stCondLst>
                                  <p:childTnLst>
                                    <p:set>
                                      <p:cBhvr>
                                        <p:cTn id="57" dur="1" fill="hold">
                                          <p:stCondLst>
                                            <p:cond delay="0"/>
                                          </p:stCondLst>
                                        </p:cTn>
                                        <p:tgtEl>
                                          <p:spTgt spid="76820"/>
                                        </p:tgtEl>
                                        <p:attrNameLst>
                                          <p:attrName>style.visibility</p:attrName>
                                        </p:attrNameLst>
                                      </p:cBhvr>
                                      <p:to>
                                        <p:strVal val="visible"/>
                                      </p:to>
                                    </p:set>
                                    <p:animEffect transition="in" filter="wipe(up)">
                                      <p:cBhvr>
                                        <p:cTn id="58" dur="500"/>
                                        <p:tgtEl>
                                          <p:spTgt spid="7682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2" fill="hold" nodeType="clickEffect">
                                  <p:stCondLst>
                                    <p:cond delay="0"/>
                                  </p:stCondLst>
                                  <p:childTnLst>
                                    <p:set>
                                      <p:cBhvr>
                                        <p:cTn id="62" dur="1" fill="hold">
                                          <p:stCondLst>
                                            <p:cond delay="0"/>
                                          </p:stCondLst>
                                        </p:cTn>
                                        <p:tgtEl>
                                          <p:spTgt spid="76815"/>
                                        </p:tgtEl>
                                        <p:attrNameLst>
                                          <p:attrName>style.visibility</p:attrName>
                                        </p:attrNameLst>
                                      </p:cBhvr>
                                      <p:to>
                                        <p:strVal val="visible"/>
                                      </p:to>
                                    </p:set>
                                    <p:animEffect transition="in" filter="wipe(right)">
                                      <p:cBhvr>
                                        <p:cTn id="63" dur="500"/>
                                        <p:tgtEl>
                                          <p:spTgt spid="76815"/>
                                        </p:tgtEl>
                                      </p:cBhvr>
                                    </p:animEffect>
                                  </p:childTnLst>
                                </p:cTn>
                              </p:par>
                            </p:childTnLst>
                          </p:cTn>
                        </p:par>
                        <p:par>
                          <p:cTn id="64" fill="hold">
                            <p:stCondLst>
                              <p:cond delay="500"/>
                            </p:stCondLst>
                            <p:childTnLst>
                              <p:par>
                                <p:cTn id="65" presetID="22" presetClass="entr" presetSubtype="1" fill="hold" nodeType="afterEffect">
                                  <p:stCondLst>
                                    <p:cond delay="0"/>
                                  </p:stCondLst>
                                  <p:childTnLst>
                                    <p:set>
                                      <p:cBhvr>
                                        <p:cTn id="66" dur="1" fill="hold">
                                          <p:stCondLst>
                                            <p:cond delay="0"/>
                                          </p:stCondLst>
                                        </p:cTn>
                                        <p:tgtEl>
                                          <p:spTgt spid="76816"/>
                                        </p:tgtEl>
                                        <p:attrNameLst>
                                          <p:attrName>style.visibility</p:attrName>
                                        </p:attrNameLst>
                                      </p:cBhvr>
                                      <p:to>
                                        <p:strVal val="visible"/>
                                      </p:to>
                                    </p:set>
                                    <p:animEffect transition="in" filter="wipe(up)">
                                      <p:cBhvr>
                                        <p:cTn id="67" dur="500"/>
                                        <p:tgtEl>
                                          <p:spTgt spid="76816"/>
                                        </p:tgtEl>
                                      </p:cBhvr>
                                    </p:animEffect>
                                  </p:childTnLst>
                                </p:cTn>
                              </p:par>
                            </p:childTnLst>
                          </p:cTn>
                        </p:par>
                        <p:par>
                          <p:cTn id="68" fill="hold">
                            <p:stCondLst>
                              <p:cond delay="1000"/>
                            </p:stCondLst>
                            <p:childTnLst>
                              <p:par>
                                <p:cTn id="69" presetID="22" presetClass="entr" presetSubtype="8" fill="hold" nodeType="afterEffect">
                                  <p:stCondLst>
                                    <p:cond delay="0"/>
                                  </p:stCondLst>
                                  <p:childTnLst>
                                    <p:set>
                                      <p:cBhvr>
                                        <p:cTn id="70" dur="1" fill="hold">
                                          <p:stCondLst>
                                            <p:cond delay="0"/>
                                          </p:stCondLst>
                                        </p:cTn>
                                        <p:tgtEl>
                                          <p:spTgt spid="76817"/>
                                        </p:tgtEl>
                                        <p:attrNameLst>
                                          <p:attrName>style.visibility</p:attrName>
                                        </p:attrNameLst>
                                      </p:cBhvr>
                                      <p:to>
                                        <p:strVal val="visible"/>
                                      </p:to>
                                    </p:set>
                                    <p:animEffect transition="in" filter="wipe(left)">
                                      <p:cBhvr>
                                        <p:cTn id="71" dur="500"/>
                                        <p:tgtEl>
                                          <p:spTgt spid="76817"/>
                                        </p:tgtEl>
                                      </p:cBhvr>
                                    </p:animEffect>
                                  </p:childTnLst>
                                </p:cTn>
                              </p:par>
                            </p:childTnLst>
                          </p:cTn>
                        </p:par>
                        <p:par>
                          <p:cTn id="72" fill="hold">
                            <p:stCondLst>
                              <p:cond delay="1500"/>
                            </p:stCondLst>
                            <p:childTnLst>
                              <p:par>
                                <p:cTn id="73" presetID="22" presetClass="entr" presetSubtype="1" fill="hold" grpId="0" nodeType="afterEffect">
                                  <p:stCondLst>
                                    <p:cond delay="1000"/>
                                  </p:stCondLst>
                                  <p:childTnLst>
                                    <p:set>
                                      <p:cBhvr>
                                        <p:cTn id="74" dur="1" fill="hold">
                                          <p:stCondLst>
                                            <p:cond delay="0"/>
                                          </p:stCondLst>
                                        </p:cTn>
                                        <p:tgtEl>
                                          <p:spTgt spid="76818"/>
                                        </p:tgtEl>
                                        <p:attrNameLst>
                                          <p:attrName>style.visibility</p:attrName>
                                        </p:attrNameLst>
                                      </p:cBhvr>
                                      <p:to>
                                        <p:strVal val="visible"/>
                                      </p:to>
                                    </p:set>
                                    <p:animEffect transition="in" filter="wipe(up)">
                                      <p:cBhvr>
                                        <p:cTn id="75" dur="500"/>
                                        <p:tgtEl>
                                          <p:spTgt spid="7681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466964"/>
                                        </p:tgtEl>
                                        <p:attrNameLst>
                                          <p:attrName>style.visibility</p:attrName>
                                        </p:attrNameLst>
                                      </p:cBhvr>
                                      <p:to>
                                        <p:strVal val="visible"/>
                                      </p:to>
                                    </p:set>
                                    <p:animEffect transition="in" filter="wipe(left)">
                                      <p:cBhvr>
                                        <p:cTn id="80" dur="500"/>
                                        <p:tgtEl>
                                          <p:spTgt spid="466964"/>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iterate type="wd">
                                    <p:tmPct val="100000"/>
                                  </p:iterate>
                                  <p:childTnLst>
                                    <p:set>
                                      <p:cBhvr>
                                        <p:cTn id="84" dur="1" fill="hold">
                                          <p:stCondLst>
                                            <p:cond delay="0"/>
                                          </p:stCondLst>
                                        </p:cTn>
                                        <p:tgtEl>
                                          <p:spTgt spid="76822">
                                            <p:txEl>
                                              <p:charRg st="0" end="16"/>
                                            </p:txEl>
                                          </p:spTgt>
                                        </p:tgtEl>
                                        <p:attrNameLst>
                                          <p:attrName>style.visibility</p:attrName>
                                        </p:attrNameLst>
                                      </p:cBhvr>
                                      <p:to>
                                        <p:strVal val="visible"/>
                                      </p:to>
                                    </p:set>
                                    <p:animEffect transition="in" filter="wipe(left)">
                                      <p:cBhvr>
                                        <p:cTn id="85" dur="300"/>
                                        <p:tgtEl>
                                          <p:spTgt spid="76822">
                                            <p:txEl>
                                              <p:charRg st="0" end="16"/>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76823">
                                            <p:txEl>
                                              <p:charRg st="0" end="27"/>
                                            </p:txEl>
                                          </p:spTgt>
                                        </p:tgtEl>
                                        <p:attrNameLst>
                                          <p:attrName>style.visibility</p:attrName>
                                        </p:attrNameLst>
                                      </p:cBhvr>
                                      <p:to>
                                        <p:strVal val="visible"/>
                                      </p:to>
                                    </p:set>
                                    <p:animEffect transition="in" filter="wipe(left)">
                                      <p:cBhvr>
                                        <p:cTn id="90" dur="500"/>
                                        <p:tgtEl>
                                          <p:spTgt spid="76823">
                                            <p:txEl>
                                              <p:charRg st="0" end="27"/>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76824">
                                            <p:txEl>
                                              <p:charRg st="0" end="30"/>
                                            </p:txEl>
                                          </p:spTgt>
                                        </p:tgtEl>
                                        <p:attrNameLst>
                                          <p:attrName>style.visibility</p:attrName>
                                        </p:attrNameLst>
                                      </p:cBhvr>
                                      <p:to>
                                        <p:strVal val="visible"/>
                                      </p:to>
                                    </p:set>
                                    <p:animEffect transition="in" filter="wipe(left)">
                                      <p:cBhvr>
                                        <p:cTn id="95" dur="500"/>
                                        <p:tgtEl>
                                          <p:spTgt spid="76824">
                                            <p:txEl>
                                              <p:charRg st="0" end="30"/>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76854">
                                            <p:txEl>
                                              <p:charRg st="0" end="18"/>
                                            </p:txEl>
                                          </p:spTgt>
                                        </p:tgtEl>
                                        <p:attrNameLst>
                                          <p:attrName>style.visibility</p:attrName>
                                        </p:attrNameLst>
                                      </p:cBhvr>
                                      <p:to>
                                        <p:strVal val="visible"/>
                                      </p:to>
                                    </p:set>
                                    <p:animEffect transition="in" filter="wipe(left)">
                                      <p:cBhvr>
                                        <p:cTn id="100" dur="500"/>
                                        <p:tgtEl>
                                          <p:spTgt spid="76854">
                                            <p:txEl>
                                              <p:charRg st="0" end="18"/>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iterate type="wd">
                                    <p:tmPct val="100000"/>
                                  </p:iterate>
                                  <p:childTnLst>
                                    <p:set>
                                      <p:cBhvr>
                                        <p:cTn id="104" dur="1" fill="hold">
                                          <p:stCondLst>
                                            <p:cond delay="0"/>
                                          </p:stCondLst>
                                        </p:cTn>
                                        <p:tgtEl>
                                          <p:spTgt spid="76857"/>
                                        </p:tgtEl>
                                        <p:attrNameLst>
                                          <p:attrName>style.visibility</p:attrName>
                                        </p:attrNameLst>
                                      </p:cBhvr>
                                      <p:to>
                                        <p:strVal val="visible"/>
                                      </p:to>
                                    </p:set>
                                    <p:animEffect transition="in" filter="wipe(left)">
                                      <p:cBhvr>
                                        <p:cTn id="105" dur="300"/>
                                        <p:tgtEl>
                                          <p:spTgt spid="76857"/>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iterate type="wd">
                                    <p:tmPct val="100000"/>
                                  </p:iterate>
                                  <p:childTnLst>
                                    <p:set>
                                      <p:cBhvr>
                                        <p:cTn id="109" dur="1" fill="hold">
                                          <p:stCondLst>
                                            <p:cond delay="0"/>
                                          </p:stCondLst>
                                        </p:cTn>
                                        <p:tgtEl>
                                          <p:spTgt spid="76858"/>
                                        </p:tgtEl>
                                        <p:attrNameLst>
                                          <p:attrName>style.visibility</p:attrName>
                                        </p:attrNameLst>
                                      </p:cBhvr>
                                      <p:to>
                                        <p:strVal val="visible"/>
                                      </p:to>
                                    </p:set>
                                    <p:animEffect transition="in" filter="wipe(left)">
                                      <p:cBhvr>
                                        <p:cTn id="110" dur="300"/>
                                        <p:tgtEl>
                                          <p:spTgt spid="76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6" grpId="0" bldLvl="0" animBg="1"/>
      <p:bldP spid="76807" grpId="0"/>
      <p:bldP spid="76818" grpId="0" bldLvl="0" animBg="1"/>
      <p:bldP spid="76822" grpId="0" build="p"/>
      <p:bldP spid="76823" grpId="0" build="p"/>
      <p:bldP spid="76824" grpId="0" build="p"/>
      <p:bldP spid="76854" grpId="0" build="p"/>
      <p:bldP spid="76857" grpId="0"/>
      <p:bldP spid="7685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p:nvPr/>
        </p:nvSpPr>
        <p:spPr>
          <a:xfrm>
            <a:off x="430213" y="1235075"/>
            <a:ext cx="6237287" cy="519113"/>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1.  </a:t>
            </a:r>
            <a:r>
              <a:rPr lang="zh-CN" altLang="en-US" sz="2800" b="1" dirty="0">
                <a:solidFill>
                  <a:srgbClr val="FF0066"/>
                </a:solidFill>
                <a:latin typeface="Times New Roman" panose="02020603050405020304" pitchFamily="18" charset="0"/>
              </a:rPr>
              <a:t>温度升高，输入特性曲线</a:t>
            </a:r>
            <a:r>
              <a:rPr lang="zh-CN" altLang="en-US" sz="2800" b="1" dirty="0">
                <a:solidFill>
                  <a:srgbClr val="0033CC"/>
                </a:solidFill>
                <a:latin typeface="Times New Roman" panose="02020603050405020304" pitchFamily="18" charset="0"/>
              </a:rPr>
              <a:t>向左移。</a:t>
            </a:r>
            <a:endParaRPr lang="zh-CN" altLang="en-US" sz="2800" b="1" dirty="0">
              <a:solidFill>
                <a:srgbClr val="0033CC"/>
              </a:solidFill>
              <a:latin typeface="Times New Roman" panose="02020603050405020304" pitchFamily="18" charset="0"/>
            </a:endParaRPr>
          </a:p>
        </p:txBody>
      </p:sp>
      <p:sp>
        <p:nvSpPr>
          <p:cNvPr id="30723" name="Rectangle 3"/>
          <p:cNvSpPr/>
          <p:nvPr/>
        </p:nvSpPr>
        <p:spPr>
          <a:xfrm>
            <a:off x="2492375" y="1881188"/>
            <a:ext cx="6692900" cy="519112"/>
          </a:xfrm>
          <a:prstGeom prst="rect">
            <a:avLst/>
          </a:prstGeom>
          <a:noFill/>
          <a:ln w="9525">
            <a:noFill/>
          </a:ln>
        </p:spPr>
        <p:txBody>
          <a:bodyPr>
            <a:spAutoFit/>
          </a:bodyPr>
          <a:p>
            <a:r>
              <a:rPr lang="zh-CN" altLang="en-US" sz="2800" b="1" dirty="0">
                <a:latin typeface="Times New Roman" panose="02020603050405020304" pitchFamily="18" charset="0"/>
              </a:rPr>
              <a:t>温度每升高 </a:t>
            </a:r>
            <a:r>
              <a:rPr lang="en-US" altLang="zh-CN" sz="2800" b="1" dirty="0">
                <a:latin typeface="Times New Roman" panose="02020603050405020304" pitchFamily="18" charset="0"/>
              </a:rPr>
              <a:t>1</a:t>
            </a:r>
            <a:r>
              <a:rPr lang="en-US" altLang="zh-CN" sz="2800" b="1" dirty="0">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dirty="0">
                <a:latin typeface="Times New Roman" panose="02020603050405020304" pitchFamily="18" charset="0"/>
              </a:rPr>
              <a:t>C</a:t>
            </a:r>
            <a:r>
              <a:rPr lang="zh-CN" altLang="en-US" sz="2800" b="1" dirty="0">
                <a:latin typeface="Times New Roman" panose="02020603050405020304" pitchFamily="18" charset="0"/>
              </a:rPr>
              <a:t>，</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BE</a:t>
            </a:r>
            <a:r>
              <a:rPr lang="en-US" altLang="zh-CN" sz="2800" b="1" dirty="0">
                <a:solidFill>
                  <a:srgbClr val="FF0066"/>
                </a:solidFill>
                <a:latin typeface="Times New Roman" panose="02020603050405020304" pitchFamily="18" charset="0"/>
              </a:rPr>
              <a:t> </a:t>
            </a:r>
            <a:r>
              <a:rPr lang="en-US" altLang="zh-CN" sz="2800" b="1" dirty="0">
                <a:solidFill>
                  <a:srgbClr val="FF0066"/>
                </a:solidFill>
                <a:latin typeface="Times New Roman" panose="02020603050405020304" pitchFamily="18" charset="0"/>
                <a:sym typeface="Symbol" panose="05050102010706020507" pitchFamily="18" charset="2"/>
              </a:rPr>
              <a:t> (2  2.5) mV</a:t>
            </a:r>
            <a:r>
              <a:rPr lang="zh-CN" altLang="en-US" sz="2800" b="1" dirty="0">
                <a:solidFill>
                  <a:srgbClr val="FF0066"/>
                </a:solidFill>
                <a:latin typeface="Times New Roman" panose="02020603050405020304" pitchFamily="18" charset="0"/>
                <a:sym typeface="Symbol" panose="05050102010706020507" pitchFamily="18" charset="2"/>
              </a:rPr>
              <a:t>。</a:t>
            </a:r>
            <a:endParaRPr lang="zh-CN" altLang="en-US" sz="2800" b="1" dirty="0">
              <a:solidFill>
                <a:srgbClr val="FF0066"/>
              </a:solidFill>
              <a:latin typeface="Times New Roman" panose="02020603050405020304" pitchFamily="18" charset="0"/>
              <a:sym typeface="Symbol" panose="05050102010706020507" pitchFamily="18" charset="2"/>
            </a:endParaRPr>
          </a:p>
        </p:txBody>
      </p:sp>
      <p:sp>
        <p:nvSpPr>
          <p:cNvPr id="30724" name="Rectangle 4"/>
          <p:cNvSpPr/>
          <p:nvPr/>
        </p:nvSpPr>
        <p:spPr>
          <a:xfrm>
            <a:off x="2886075" y="2493963"/>
            <a:ext cx="6257925" cy="519112"/>
          </a:xfrm>
          <a:prstGeom prst="rect">
            <a:avLst/>
          </a:prstGeom>
          <a:noFill/>
          <a:ln w="9525">
            <a:noFill/>
          </a:ln>
        </p:spPr>
        <p:txBody>
          <a:bodyPr>
            <a:spAutoFit/>
          </a:bodyPr>
          <a:p>
            <a:r>
              <a:rPr lang="zh-CN" altLang="en-US" sz="2800" b="1" dirty="0">
                <a:latin typeface="Times New Roman" panose="02020603050405020304" pitchFamily="18" charset="0"/>
              </a:rPr>
              <a:t>温度每升高 </a:t>
            </a:r>
            <a:r>
              <a:rPr lang="en-US" altLang="zh-CN" sz="2800" b="1" dirty="0">
                <a:latin typeface="Times New Roman" panose="02020603050405020304" pitchFamily="18" charset="0"/>
              </a:rPr>
              <a:t>10</a:t>
            </a:r>
            <a:r>
              <a:rPr lang="en-US" altLang="zh-CN" sz="2800" b="1" dirty="0">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dirty="0">
                <a:latin typeface="Times New Roman" panose="02020603050405020304" pitchFamily="18" charset="0"/>
              </a:rPr>
              <a:t>C</a:t>
            </a:r>
            <a:r>
              <a:rPr lang="zh-CN" altLang="en-US" sz="2800" b="1" dirty="0">
                <a:latin typeface="Times New Roman" panose="02020603050405020304" pitchFamily="18" charset="0"/>
              </a:rPr>
              <a:t>，</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CBO</a:t>
            </a:r>
            <a:r>
              <a:rPr lang="en-US" altLang="zh-CN" sz="2800" b="1"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sym typeface="Symbol" panose="05050102010706020507" pitchFamily="18" charset="2"/>
              </a:rPr>
              <a:t>约增大 </a:t>
            </a:r>
            <a:r>
              <a:rPr lang="en-US" altLang="zh-CN" sz="2800" b="1" dirty="0">
                <a:solidFill>
                  <a:srgbClr val="FF0066"/>
                </a:solidFill>
                <a:latin typeface="Times New Roman" panose="02020603050405020304" pitchFamily="18" charset="0"/>
                <a:sym typeface="Symbol" panose="05050102010706020507" pitchFamily="18" charset="2"/>
              </a:rPr>
              <a:t>1 </a:t>
            </a:r>
            <a:r>
              <a:rPr lang="zh-CN" altLang="en-US" sz="2800" b="1" dirty="0">
                <a:solidFill>
                  <a:srgbClr val="FF0066"/>
                </a:solidFill>
                <a:latin typeface="Times New Roman" panose="02020603050405020304" pitchFamily="18" charset="0"/>
                <a:sym typeface="Symbol" panose="05050102010706020507" pitchFamily="18" charset="2"/>
              </a:rPr>
              <a:t>倍。</a:t>
            </a:r>
            <a:endParaRPr lang="zh-CN" altLang="en-US" sz="2800" b="1" dirty="0">
              <a:solidFill>
                <a:srgbClr val="FF0066"/>
              </a:solidFill>
              <a:latin typeface="Times New Roman" panose="02020603050405020304" pitchFamily="18" charset="0"/>
              <a:sym typeface="Symbol" panose="05050102010706020507" pitchFamily="18" charset="2"/>
            </a:endParaRPr>
          </a:p>
        </p:txBody>
      </p:sp>
      <p:sp>
        <p:nvSpPr>
          <p:cNvPr id="30725" name="Rectangle 5"/>
          <p:cNvSpPr/>
          <p:nvPr/>
        </p:nvSpPr>
        <p:spPr>
          <a:xfrm>
            <a:off x="419100" y="3595688"/>
            <a:ext cx="6186488" cy="519112"/>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2. </a:t>
            </a:r>
            <a:r>
              <a:rPr lang="zh-CN" altLang="en-US" sz="2800" b="1" dirty="0">
                <a:solidFill>
                  <a:srgbClr val="FF0066"/>
                </a:solidFill>
                <a:latin typeface="Times New Roman" panose="02020603050405020304" pitchFamily="18" charset="0"/>
              </a:rPr>
              <a:t>温度升高，输出特性曲线</a:t>
            </a:r>
            <a:r>
              <a:rPr lang="zh-CN" altLang="en-US" sz="2800" b="1" dirty="0">
                <a:solidFill>
                  <a:srgbClr val="0033CC"/>
                </a:solidFill>
                <a:latin typeface="Times New Roman" panose="02020603050405020304" pitchFamily="18" charset="0"/>
              </a:rPr>
              <a:t>向上移。</a:t>
            </a:r>
            <a:endParaRPr lang="zh-CN" altLang="en-US" sz="2800" b="1" dirty="0">
              <a:solidFill>
                <a:srgbClr val="0033CC"/>
              </a:solidFill>
              <a:latin typeface="Times New Roman" panose="02020603050405020304" pitchFamily="18" charset="0"/>
            </a:endParaRPr>
          </a:p>
        </p:txBody>
      </p:sp>
      <p:grpSp>
        <p:nvGrpSpPr>
          <p:cNvPr id="2" name="Group 6"/>
          <p:cNvGrpSpPr/>
          <p:nvPr/>
        </p:nvGrpSpPr>
        <p:grpSpPr>
          <a:xfrm>
            <a:off x="635000" y="1847850"/>
            <a:ext cx="2565400" cy="1820863"/>
            <a:chOff x="400" y="1152"/>
            <a:chExt cx="1616" cy="1147"/>
          </a:xfrm>
        </p:grpSpPr>
        <p:sp>
          <p:nvSpPr>
            <p:cNvPr id="467975" name="Line 7"/>
            <p:cNvSpPr/>
            <p:nvPr/>
          </p:nvSpPr>
          <p:spPr>
            <a:xfrm>
              <a:off x="566" y="2197"/>
              <a:ext cx="1320" cy="0"/>
            </a:xfrm>
            <a:prstGeom prst="line">
              <a:avLst/>
            </a:prstGeom>
            <a:ln w="28575" cap="flat" cmpd="sng">
              <a:solidFill>
                <a:schemeClr val="tx2"/>
              </a:solidFill>
              <a:prstDash val="solid"/>
              <a:headEnd type="none" w="med" len="med"/>
              <a:tailEnd type="stealth" w="med" len="med"/>
            </a:ln>
          </p:spPr>
        </p:sp>
        <p:sp>
          <p:nvSpPr>
            <p:cNvPr id="467976" name="Line 8"/>
            <p:cNvSpPr/>
            <p:nvPr/>
          </p:nvSpPr>
          <p:spPr>
            <a:xfrm rot="5400000" flipH="1">
              <a:off x="158" y="1777"/>
              <a:ext cx="840" cy="0"/>
            </a:xfrm>
            <a:prstGeom prst="line">
              <a:avLst/>
            </a:prstGeom>
            <a:ln w="28575" cap="flat" cmpd="sng">
              <a:solidFill>
                <a:schemeClr val="tx2"/>
              </a:solidFill>
              <a:prstDash val="solid"/>
              <a:headEnd type="none" w="med" len="med"/>
              <a:tailEnd type="stealth" w="med" len="med"/>
            </a:ln>
          </p:spPr>
        </p:sp>
        <p:graphicFrame>
          <p:nvGraphicFramePr>
            <p:cNvPr id="467977" name="Object 9"/>
            <p:cNvGraphicFramePr/>
            <p:nvPr/>
          </p:nvGraphicFramePr>
          <p:xfrm>
            <a:off x="1690" y="1902"/>
            <a:ext cx="326" cy="288"/>
          </p:xfrm>
          <a:graphic>
            <a:graphicData uri="http://schemas.openxmlformats.org/presentationml/2006/ole">
              <mc:AlternateContent xmlns:mc="http://schemas.openxmlformats.org/markup-compatibility/2006">
                <mc:Choice xmlns:v="urn:schemas-microsoft-com:vml" Requires="v">
                  <p:oleObj spid="_x0000_s4243" name="" r:id="rId1" imgW="228600" imgH="203200" progId="Equation.3">
                    <p:embed/>
                  </p:oleObj>
                </mc:Choice>
                <mc:Fallback>
                  <p:oleObj name="" r:id="rId1" imgW="228600" imgH="203200" progId="Equation.3">
                    <p:embed/>
                    <p:pic>
                      <p:nvPicPr>
                        <p:cNvPr id="0" name="图片 4242"/>
                        <p:cNvPicPr/>
                        <p:nvPr/>
                      </p:nvPicPr>
                      <p:blipFill>
                        <a:blip r:embed="rId2"/>
                        <a:stretch>
                          <a:fillRect/>
                        </a:stretch>
                      </p:blipFill>
                      <p:spPr>
                        <a:xfrm>
                          <a:off x="1690" y="1902"/>
                          <a:ext cx="326" cy="288"/>
                        </a:xfrm>
                        <a:prstGeom prst="rect">
                          <a:avLst/>
                        </a:prstGeom>
                        <a:noFill/>
                        <a:ln w="38100">
                          <a:noFill/>
                          <a:miter/>
                        </a:ln>
                      </p:spPr>
                    </p:pic>
                  </p:oleObj>
                </mc:Fallback>
              </mc:AlternateContent>
            </a:graphicData>
          </a:graphic>
        </p:graphicFrame>
        <p:graphicFrame>
          <p:nvGraphicFramePr>
            <p:cNvPr id="467978" name="Object 10"/>
            <p:cNvGraphicFramePr/>
            <p:nvPr/>
          </p:nvGraphicFramePr>
          <p:xfrm>
            <a:off x="501" y="1152"/>
            <a:ext cx="192" cy="284"/>
          </p:xfrm>
          <a:graphic>
            <a:graphicData uri="http://schemas.openxmlformats.org/presentationml/2006/ole">
              <mc:AlternateContent xmlns:mc="http://schemas.openxmlformats.org/markup-compatibility/2006">
                <mc:Choice xmlns:v="urn:schemas-microsoft-com:vml" Requires="v">
                  <p:oleObj spid="_x0000_s4244" name="" r:id="rId3" imgW="139700" imgH="203200" progId="Equation.3">
                    <p:embed/>
                  </p:oleObj>
                </mc:Choice>
                <mc:Fallback>
                  <p:oleObj name="" r:id="rId3" imgW="139700" imgH="203200" progId="Equation.3">
                    <p:embed/>
                    <p:pic>
                      <p:nvPicPr>
                        <p:cNvPr id="0" name="图片 4243"/>
                        <p:cNvPicPr/>
                        <p:nvPr/>
                      </p:nvPicPr>
                      <p:blipFill>
                        <a:blip r:embed="rId4"/>
                        <a:stretch>
                          <a:fillRect/>
                        </a:stretch>
                      </p:blipFill>
                      <p:spPr>
                        <a:xfrm>
                          <a:off x="501" y="1152"/>
                          <a:ext cx="192" cy="284"/>
                        </a:xfrm>
                        <a:prstGeom prst="rect">
                          <a:avLst/>
                        </a:prstGeom>
                        <a:noFill/>
                        <a:ln w="38100">
                          <a:noFill/>
                          <a:miter/>
                        </a:ln>
                      </p:spPr>
                    </p:pic>
                  </p:oleObj>
                </mc:Fallback>
              </mc:AlternateContent>
            </a:graphicData>
          </a:graphic>
        </p:graphicFrame>
        <p:sp>
          <p:nvSpPr>
            <p:cNvPr id="467979" name="Text Box 11"/>
            <p:cNvSpPr txBox="1"/>
            <p:nvPr/>
          </p:nvSpPr>
          <p:spPr>
            <a:xfrm>
              <a:off x="400" y="2049"/>
              <a:ext cx="232" cy="250"/>
            </a:xfrm>
            <a:prstGeom prst="rect">
              <a:avLst/>
            </a:prstGeom>
            <a:noFill/>
            <a:ln w="9525">
              <a:noFill/>
            </a:ln>
          </p:spPr>
          <p:txBody>
            <a:bodyPr wrap="none">
              <a:spAutoFit/>
            </a:bodyPr>
            <a:p>
              <a:pPr algn="ctr"/>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grpSp>
      <p:sp>
        <p:nvSpPr>
          <p:cNvPr id="30732" name="Freeform 12"/>
          <p:cNvSpPr/>
          <p:nvPr/>
        </p:nvSpPr>
        <p:spPr>
          <a:xfrm>
            <a:off x="1089025" y="2068513"/>
            <a:ext cx="781050" cy="1435100"/>
          </a:xfrm>
          <a:custGeom>
            <a:avLst/>
            <a:gdLst>
              <a:gd name="txL" fmla="*/ 0 w 480"/>
              <a:gd name="txT" fmla="*/ 0 h 892"/>
              <a:gd name="txR" fmla="*/ 480 w 480"/>
              <a:gd name="txB" fmla="*/ 892 h 892"/>
            </a:gdLst>
            <a:ahLst/>
            <a:cxnLst>
              <a:cxn ang="0">
                <a:pos x="0" y="888"/>
              </a:cxn>
              <a:cxn ang="0">
                <a:pos x="324" y="744"/>
              </a:cxn>
              <a:cxn ang="0">
                <a:pos x="480" y="0"/>
              </a:cxn>
            </a:cxnLst>
            <a:rect l="txL" t="txT" r="txR" b="txB"/>
            <a:pathLst>
              <a:path w="480" h="892">
                <a:moveTo>
                  <a:pt x="0" y="888"/>
                </a:moveTo>
                <a:cubicBezTo>
                  <a:pt x="122" y="890"/>
                  <a:pt x="244" y="892"/>
                  <a:pt x="324" y="744"/>
                </a:cubicBezTo>
                <a:cubicBezTo>
                  <a:pt x="404" y="596"/>
                  <a:pt x="446" y="118"/>
                  <a:pt x="480" y="0"/>
                </a:cubicBezTo>
              </a:path>
            </a:pathLst>
          </a:custGeom>
          <a:noFill/>
          <a:ln w="38100" cap="flat" cmpd="sng">
            <a:solidFill>
              <a:srgbClr val="0033CC"/>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0733" name="Freeform 13"/>
          <p:cNvSpPr/>
          <p:nvPr/>
        </p:nvSpPr>
        <p:spPr>
          <a:xfrm>
            <a:off x="1393825" y="2062163"/>
            <a:ext cx="781050" cy="1435100"/>
          </a:xfrm>
          <a:custGeom>
            <a:avLst/>
            <a:gdLst>
              <a:gd name="txL" fmla="*/ 0 w 480"/>
              <a:gd name="txT" fmla="*/ 0 h 892"/>
              <a:gd name="txR" fmla="*/ 480 w 480"/>
              <a:gd name="txB" fmla="*/ 892 h 892"/>
            </a:gdLst>
            <a:ahLst/>
            <a:cxnLst>
              <a:cxn ang="0">
                <a:pos x="0" y="888"/>
              </a:cxn>
              <a:cxn ang="0">
                <a:pos x="324" y="744"/>
              </a:cxn>
              <a:cxn ang="0">
                <a:pos x="480" y="0"/>
              </a:cxn>
            </a:cxnLst>
            <a:rect l="txL" t="txT" r="txR" b="txB"/>
            <a:pathLst>
              <a:path w="480" h="892">
                <a:moveTo>
                  <a:pt x="0" y="888"/>
                </a:moveTo>
                <a:cubicBezTo>
                  <a:pt x="122" y="890"/>
                  <a:pt x="244" y="892"/>
                  <a:pt x="324" y="744"/>
                </a:cubicBezTo>
                <a:cubicBezTo>
                  <a:pt x="404" y="596"/>
                  <a:pt x="446" y="118"/>
                  <a:pt x="480" y="0"/>
                </a:cubicBezTo>
              </a:path>
            </a:pathLst>
          </a:custGeom>
          <a:noFill/>
          <a:ln w="38100" cap="flat" cmpd="sng">
            <a:solidFill>
              <a:srgbClr val="FF0066"/>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0734" name="Text Box 14"/>
          <p:cNvSpPr txBox="1"/>
          <p:nvPr/>
        </p:nvSpPr>
        <p:spPr>
          <a:xfrm>
            <a:off x="1387475" y="1685925"/>
            <a:ext cx="1512888" cy="457200"/>
          </a:xfrm>
          <a:prstGeom prst="rect">
            <a:avLst/>
          </a:prstGeom>
          <a:noFill/>
          <a:ln w="9525">
            <a:noFill/>
          </a:ln>
        </p:spPr>
        <p:txBody>
          <a:bodyPr>
            <a:spAutoFit/>
          </a:bodyPr>
          <a:p>
            <a:pPr algn="ctr"/>
            <a:r>
              <a:rPr lang="en-US" altLang="zh-CN" b="1" i="1" dirty="0">
                <a:solidFill>
                  <a:srgbClr val="FF0066"/>
                </a:solidFill>
                <a:latin typeface="Times New Roman" panose="02020603050405020304" pitchFamily="18" charset="0"/>
              </a:rPr>
              <a:t>T</a:t>
            </a:r>
            <a:r>
              <a:rPr lang="en-US" altLang="zh-CN" b="1" baseline="-25000" dirty="0">
                <a:solidFill>
                  <a:srgbClr val="FF0066"/>
                </a:solidFill>
                <a:latin typeface="Times New Roman" panose="02020603050405020304" pitchFamily="18" charset="0"/>
              </a:rPr>
              <a:t>1</a:t>
            </a:r>
            <a:endParaRPr lang="en-US" altLang="zh-CN" b="1" baseline="-25000" dirty="0">
              <a:solidFill>
                <a:srgbClr val="FF0066"/>
              </a:solidFill>
              <a:latin typeface="Times New Roman" panose="02020603050405020304" pitchFamily="18" charset="0"/>
            </a:endParaRPr>
          </a:p>
        </p:txBody>
      </p:sp>
      <p:sp>
        <p:nvSpPr>
          <p:cNvPr id="30735" name="Rectangle 15"/>
          <p:cNvSpPr/>
          <p:nvPr/>
        </p:nvSpPr>
        <p:spPr>
          <a:xfrm>
            <a:off x="1284288" y="1698625"/>
            <a:ext cx="720725" cy="457200"/>
          </a:xfrm>
          <a:prstGeom prst="rect">
            <a:avLst/>
          </a:prstGeom>
          <a:noFill/>
          <a:ln w="9525">
            <a:noFill/>
          </a:ln>
        </p:spPr>
        <p:txBody>
          <a:bodyPr wrap="none">
            <a:spAutoFit/>
          </a:bodyPr>
          <a:p>
            <a:pPr algn="ctr"/>
            <a:r>
              <a:rPr lang="en-US" altLang="zh-CN" b="1" i="1" dirty="0">
                <a:solidFill>
                  <a:srgbClr val="0033CC"/>
                </a:solidFill>
                <a:latin typeface="Times New Roman" panose="02020603050405020304" pitchFamily="18" charset="0"/>
              </a:rPr>
              <a:t>T</a:t>
            </a:r>
            <a:r>
              <a:rPr lang="en-US" altLang="zh-CN" b="1" baseline="-25000" dirty="0">
                <a:solidFill>
                  <a:srgbClr val="0033CC"/>
                </a:solidFill>
                <a:latin typeface="Times New Roman" panose="02020603050405020304" pitchFamily="18" charset="0"/>
              </a:rPr>
              <a:t>2</a:t>
            </a:r>
            <a:r>
              <a:rPr lang="en-US" altLang="zh-CN" b="1" dirty="0">
                <a:solidFill>
                  <a:srgbClr val="0033CC"/>
                </a:solidFill>
                <a:latin typeface="Times New Roman" panose="02020603050405020304" pitchFamily="18" charset="0"/>
              </a:rPr>
              <a:t> &gt;</a:t>
            </a:r>
            <a:endParaRPr lang="en-US" altLang="zh-CN" b="1" dirty="0">
              <a:solidFill>
                <a:srgbClr val="0033CC"/>
              </a:solidFill>
              <a:latin typeface="Times New Roman" panose="02020603050405020304" pitchFamily="18" charset="0"/>
            </a:endParaRPr>
          </a:p>
        </p:txBody>
      </p:sp>
      <p:sp>
        <p:nvSpPr>
          <p:cNvPr id="30736" name="Freeform 16"/>
          <p:cNvSpPr/>
          <p:nvPr/>
        </p:nvSpPr>
        <p:spPr>
          <a:xfrm>
            <a:off x="1298575" y="2071688"/>
            <a:ext cx="781050" cy="1435100"/>
          </a:xfrm>
          <a:custGeom>
            <a:avLst/>
            <a:gdLst>
              <a:gd name="txL" fmla="*/ 0 w 480"/>
              <a:gd name="txT" fmla="*/ 0 h 892"/>
              <a:gd name="txR" fmla="*/ 480 w 480"/>
              <a:gd name="txB" fmla="*/ 892 h 892"/>
            </a:gdLst>
            <a:ahLst/>
            <a:cxnLst>
              <a:cxn ang="0">
                <a:pos x="0" y="888"/>
              </a:cxn>
              <a:cxn ang="0">
                <a:pos x="324" y="744"/>
              </a:cxn>
              <a:cxn ang="0">
                <a:pos x="480" y="0"/>
              </a:cxn>
            </a:cxnLst>
            <a:rect l="txL" t="txT" r="txR" b="txB"/>
            <a:pathLst>
              <a:path w="480" h="892">
                <a:moveTo>
                  <a:pt x="0" y="888"/>
                </a:moveTo>
                <a:cubicBezTo>
                  <a:pt x="122" y="890"/>
                  <a:pt x="244" y="892"/>
                  <a:pt x="324" y="744"/>
                </a:cubicBezTo>
                <a:cubicBezTo>
                  <a:pt x="404" y="596"/>
                  <a:pt x="446" y="118"/>
                  <a:pt x="480" y="0"/>
                </a:cubicBezTo>
              </a:path>
            </a:pathLst>
          </a:custGeom>
          <a:noFill/>
          <a:ln w="38100" cap="flat" cmpd="sng">
            <a:solidFill>
              <a:srgbClr val="0033CC"/>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0737" name="Freeform 17"/>
          <p:cNvSpPr/>
          <p:nvPr/>
        </p:nvSpPr>
        <p:spPr>
          <a:xfrm>
            <a:off x="1184275" y="2071688"/>
            <a:ext cx="781050" cy="1435100"/>
          </a:xfrm>
          <a:custGeom>
            <a:avLst/>
            <a:gdLst>
              <a:gd name="txL" fmla="*/ 0 w 480"/>
              <a:gd name="txT" fmla="*/ 0 h 892"/>
              <a:gd name="txR" fmla="*/ 480 w 480"/>
              <a:gd name="txB" fmla="*/ 892 h 892"/>
            </a:gdLst>
            <a:ahLst/>
            <a:cxnLst>
              <a:cxn ang="0">
                <a:pos x="0" y="888"/>
              </a:cxn>
              <a:cxn ang="0">
                <a:pos x="324" y="744"/>
              </a:cxn>
              <a:cxn ang="0">
                <a:pos x="480" y="0"/>
              </a:cxn>
            </a:cxnLst>
            <a:rect l="txL" t="txT" r="txR" b="txB"/>
            <a:pathLst>
              <a:path w="480" h="892">
                <a:moveTo>
                  <a:pt x="0" y="888"/>
                </a:moveTo>
                <a:cubicBezTo>
                  <a:pt x="122" y="890"/>
                  <a:pt x="244" y="892"/>
                  <a:pt x="324" y="744"/>
                </a:cubicBezTo>
                <a:cubicBezTo>
                  <a:pt x="404" y="596"/>
                  <a:pt x="446" y="118"/>
                  <a:pt x="480" y="0"/>
                </a:cubicBezTo>
              </a:path>
            </a:pathLst>
          </a:custGeom>
          <a:noFill/>
          <a:ln w="38100" cap="flat" cmpd="sng">
            <a:solidFill>
              <a:srgbClr val="0033CC"/>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 name="Group 18"/>
          <p:cNvGrpSpPr/>
          <p:nvPr/>
        </p:nvGrpSpPr>
        <p:grpSpPr>
          <a:xfrm>
            <a:off x="731838" y="4140200"/>
            <a:ext cx="4013200" cy="2382838"/>
            <a:chOff x="461" y="2596"/>
            <a:chExt cx="2528" cy="1501"/>
          </a:xfrm>
        </p:grpSpPr>
        <p:sp>
          <p:nvSpPr>
            <p:cNvPr id="467987" name="Line 19"/>
            <p:cNvSpPr/>
            <p:nvPr/>
          </p:nvSpPr>
          <p:spPr>
            <a:xfrm>
              <a:off x="485" y="4006"/>
              <a:ext cx="1825" cy="0"/>
            </a:xfrm>
            <a:prstGeom prst="line">
              <a:avLst/>
            </a:prstGeom>
            <a:ln w="25400" cap="flat" cmpd="sng">
              <a:solidFill>
                <a:schemeClr val="tx1"/>
              </a:solidFill>
              <a:prstDash val="solid"/>
              <a:headEnd type="none" w="med" len="med"/>
              <a:tailEnd type="stealth" w="med" len="lg"/>
            </a:ln>
          </p:spPr>
        </p:sp>
        <p:sp>
          <p:nvSpPr>
            <p:cNvPr id="467988" name="Line 20"/>
            <p:cNvSpPr/>
            <p:nvPr/>
          </p:nvSpPr>
          <p:spPr>
            <a:xfrm flipV="1">
              <a:off x="485" y="2824"/>
              <a:ext cx="0" cy="1180"/>
            </a:xfrm>
            <a:prstGeom prst="line">
              <a:avLst/>
            </a:prstGeom>
            <a:ln w="25400" cap="flat" cmpd="sng">
              <a:solidFill>
                <a:schemeClr val="tx1"/>
              </a:solidFill>
              <a:prstDash val="solid"/>
              <a:headEnd type="none" w="med" len="med"/>
              <a:tailEnd type="stealth" w="med" len="lg"/>
            </a:ln>
          </p:spPr>
        </p:sp>
        <p:sp>
          <p:nvSpPr>
            <p:cNvPr id="467989" name="Line 21"/>
            <p:cNvSpPr/>
            <p:nvPr/>
          </p:nvSpPr>
          <p:spPr>
            <a:xfrm flipV="1">
              <a:off x="486" y="3259"/>
              <a:ext cx="77" cy="747"/>
            </a:xfrm>
            <a:prstGeom prst="line">
              <a:avLst/>
            </a:prstGeom>
            <a:ln w="38100" cap="flat" cmpd="sng">
              <a:solidFill>
                <a:srgbClr val="FF0066"/>
              </a:solidFill>
              <a:prstDash val="solid"/>
              <a:headEnd type="none" w="med" len="med"/>
              <a:tailEnd type="none" w="med" len="lg"/>
            </a:ln>
          </p:spPr>
        </p:sp>
        <p:sp>
          <p:nvSpPr>
            <p:cNvPr id="467990" name="Line 22"/>
            <p:cNvSpPr/>
            <p:nvPr/>
          </p:nvSpPr>
          <p:spPr>
            <a:xfrm flipV="1">
              <a:off x="644" y="3162"/>
              <a:ext cx="1269" cy="87"/>
            </a:xfrm>
            <a:prstGeom prst="line">
              <a:avLst/>
            </a:prstGeom>
            <a:ln w="38100" cap="flat" cmpd="sng">
              <a:solidFill>
                <a:srgbClr val="FF0066"/>
              </a:solidFill>
              <a:prstDash val="solid"/>
              <a:headEnd type="none" w="med" len="med"/>
              <a:tailEnd type="none" w="med" len="lg"/>
            </a:ln>
          </p:spPr>
        </p:sp>
        <p:sp>
          <p:nvSpPr>
            <p:cNvPr id="467991" name="Line 23"/>
            <p:cNvSpPr/>
            <p:nvPr/>
          </p:nvSpPr>
          <p:spPr>
            <a:xfrm flipV="1">
              <a:off x="640" y="3414"/>
              <a:ext cx="1312" cy="87"/>
            </a:xfrm>
            <a:prstGeom prst="line">
              <a:avLst/>
            </a:prstGeom>
            <a:ln w="38100" cap="flat" cmpd="sng">
              <a:solidFill>
                <a:srgbClr val="FF0066"/>
              </a:solidFill>
              <a:prstDash val="solid"/>
              <a:headEnd type="none" w="med" len="med"/>
              <a:tailEnd type="none" w="med" len="lg"/>
            </a:ln>
          </p:spPr>
        </p:sp>
        <p:sp>
          <p:nvSpPr>
            <p:cNvPr id="467992" name="Line 24"/>
            <p:cNvSpPr/>
            <p:nvPr/>
          </p:nvSpPr>
          <p:spPr>
            <a:xfrm rot="-5543" flipV="1">
              <a:off x="612" y="3665"/>
              <a:ext cx="1334" cy="87"/>
            </a:xfrm>
            <a:prstGeom prst="line">
              <a:avLst/>
            </a:prstGeom>
            <a:ln w="38100" cap="flat" cmpd="sng">
              <a:solidFill>
                <a:srgbClr val="FF0066"/>
              </a:solidFill>
              <a:prstDash val="solid"/>
              <a:headEnd type="none" w="med" len="med"/>
              <a:tailEnd type="none" w="med" len="lg"/>
            </a:ln>
          </p:spPr>
        </p:sp>
        <p:grpSp>
          <p:nvGrpSpPr>
            <p:cNvPr id="467993" name="Group 25"/>
            <p:cNvGrpSpPr/>
            <p:nvPr/>
          </p:nvGrpSpPr>
          <p:grpSpPr>
            <a:xfrm>
              <a:off x="487" y="3943"/>
              <a:ext cx="1515" cy="62"/>
              <a:chOff x="1612" y="2976"/>
              <a:chExt cx="2185" cy="102"/>
            </a:xfrm>
          </p:grpSpPr>
          <p:sp>
            <p:nvSpPr>
              <p:cNvPr id="467994" name="Line 26"/>
              <p:cNvSpPr/>
              <p:nvPr/>
            </p:nvSpPr>
            <p:spPr>
              <a:xfrm flipV="1">
                <a:off x="1927" y="2976"/>
                <a:ext cx="1870" cy="37"/>
              </a:xfrm>
              <a:prstGeom prst="line">
                <a:avLst/>
              </a:prstGeom>
              <a:ln w="38100" cap="flat" cmpd="sng">
                <a:solidFill>
                  <a:srgbClr val="FF0066"/>
                </a:solidFill>
                <a:prstDash val="solid"/>
                <a:headEnd type="none" w="med" len="med"/>
                <a:tailEnd type="none" w="med" len="lg"/>
              </a:ln>
            </p:spPr>
          </p:sp>
          <p:sp>
            <p:nvSpPr>
              <p:cNvPr id="467995" name="Freeform 27"/>
              <p:cNvSpPr/>
              <p:nvPr/>
            </p:nvSpPr>
            <p:spPr>
              <a:xfrm>
                <a:off x="1612" y="3010"/>
                <a:ext cx="359" cy="68"/>
              </a:xfrm>
              <a:custGeom>
                <a:avLst/>
                <a:gdLst>
                  <a:gd name="txL" fmla="*/ 0 w 359"/>
                  <a:gd name="txT" fmla="*/ 0 h 68"/>
                  <a:gd name="txR" fmla="*/ 359 w 359"/>
                  <a:gd name="txB" fmla="*/ 68 h 68"/>
                </a:gdLst>
                <a:ahLst/>
                <a:cxnLst>
                  <a:cxn ang="0">
                    <a:pos x="0" y="68"/>
                  </a:cxn>
                  <a:cxn ang="0">
                    <a:pos x="164" y="14"/>
                  </a:cxn>
                  <a:cxn ang="0">
                    <a:pos x="359" y="0"/>
                  </a:cxn>
                </a:cxnLst>
                <a:rect l="txL" t="txT" r="txR" b="txB"/>
                <a:pathLst>
                  <a:path w="359" h="68">
                    <a:moveTo>
                      <a:pt x="0" y="68"/>
                    </a:moveTo>
                    <a:cubicBezTo>
                      <a:pt x="27" y="59"/>
                      <a:pt x="104" y="25"/>
                      <a:pt x="164" y="14"/>
                    </a:cubicBezTo>
                    <a:cubicBezTo>
                      <a:pt x="224" y="3"/>
                      <a:pt x="319" y="3"/>
                      <a:pt x="359" y="0"/>
                    </a:cubicBezTo>
                  </a:path>
                </a:pathLst>
              </a:custGeom>
              <a:noFill/>
              <a:ln w="38100" cap="flat" cmpd="sng">
                <a:solidFill>
                  <a:srgbClr val="FF0066"/>
                </a:solidFill>
                <a:prstDash val="solid"/>
                <a:round/>
                <a:headEnd type="none" w="med" len="med"/>
                <a:tailEnd type="none" w="med" len="lg"/>
              </a:ln>
            </p:spPr>
            <p:txBody>
              <a:bodyPr/>
              <a:p>
                <a:endParaRPr lang="zh-CN" altLang="en-US" dirty="0">
                  <a:latin typeface="Times New Roman" panose="02020603050405020304" pitchFamily="18" charset="0"/>
                </a:endParaRPr>
              </a:p>
            </p:txBody>
          </p:sp>
        </p:grpSp>
        <p:sp>
          <p:nvSpPr>
            <p:cNvPr id="467996" name="Freeform 28"/>
            <p:cNvSpPr/>
            <p:nvPr/>
          </p:nvSpPr>
          <p:spPr>
            <a:xfrm rot="-1056158">
              <a:off x="555" y="3251"/>
              <a:ext cx="103" cy="73"/>
            </a:xfrm>
            <a:custGeom>
              <a:avLst/>
              <a:gdLst>
                <a:gd name="txL" fmla="*/ 0 w 136"/>
                <a:gd name="txT" fmla="*/ 0 h 105"/>
                <a:gd name="txR" fmla="*/ 136 w 136"/>
                <a:gd name="txB" fmla="*/ 105 h 105"/>
              </a:gdLst>
              <a:ahLst/>
              <a:cxnLst>
                <a:cxn ang="0">
                  <a:pos x="0" y="105"/>
                </a:cxn>
                <a:cxn ang="0">
                  <a:pos x="45" y="15"/>
                </a:cxn>
                <a:cxn ang="0">
                  <a:pos x="136" y="15"/>
                </a:cxn>
              </a:cxnLst>
              <a:rect l="txL" t="txT" r="txR" b="txB"/>
              <a:pathLst>
                <a:path w="136" h="105">
                  <a:moveTo>
                    <a:pt x="0" y="105"/>
                  </a:moveTo>
                  <a:cubicBezTo>
                    <a:pt x="11" y="67"/>
                    <a:pt x="22" y="30"/>
                    <a:pt x="45" y="15"/>
                  </a:cubicBezTo>
                  <a:cubicBezTo>
                    <a:pt x="68" y="0"/>
                    <a:pt x="102" y="7"/>
                    <a:pt x="136" y="15"/>
                  </a:cubicBezTo>
                </a:path>
              </a:pathLst>
            </a:custGeom>
            <a:noFill/>
            <a:ln w="38100" cap="flat" cmpd="sng">
              <a:solidFill>
                <a:srgbClr val="FF0066"/>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67997" name="Freeform 29"/>
            <p:cNvSpPr/>
            <p:nvPr/>
          </p:nvSpPr>
          <p:spPr>
            <a:xfrm>
              <a:off x="534" y="3500"/>
              <a:ext cx="140" cy="75"/>
            </a:xfrm>
            <a:custGeom>
              <a:avLst/>
              <a:gdLst>
                <a:gd name="txL" fmla="*/ 0 w 184"/>
                <a:gd name="txT" fmla="*/ 0 h 108"/>
                <a:gd name="txR" fmla="*/ 184 w 184"/>
                <a:gd name="txB" fmla="*/ 108 h 108"/>
              </a:gdLst>
              <a:ahLst/>
              <a:cxnLst>
                <a:cxn ang="0">
                  <a:pos x="0" y="108"/>
                </a:cxn>
                <a:cxn ang="0">
                  <a:pos x="36" y="18"/>
                </a:cxn>
                <a:cxn ang="0">
                  <a:pos x="184" y="1"/>
                </a:cxn>
              </a:cxnLst>
              <a:rect l="txL" t="txT" r="txR" b="txB"/>
              <a:pathLst>
                <a:path w="184" h="108">
                  <a:moveTo>
                    <a:pt x="0" y="108"/>
                  </a:moveTo>
                  <a:cubicBezTo>
                    <a:pt x="6" y="93"/>
                    <a:pt x="6" y="36"/>
                    <a:pt x="36" y="18"/>
                  </a:cubicBezTo>
                  <a:cubicBezTo>
                    <a:pt x="66" y="0"/>
                    <a:pt x="153" y="5"/>
                    <a:pt x="184" y="1"/>
                  </a:cubicBezTo>
                </a:path>
              </a:pathLst>
            </a:custGeom>
            <a:noFill/>
            <a:ln w="38100" cap="flat" cmpd="sng">
              <a:solidFill>
                <a:srgbClr val="FF0066"/>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67998" name="Freeform 30"/>
            <p:cNvSpPr/>
            <p:nvPr/>
          </p:nvSpPr>
          <p:spPr>
            <a:xfrm>
              <a:off x="511" y="3753"/>
              <a:ext cx="103" cy="64"/>
            </a:xfrm>
            <a:custGeom>
              <a:avLst/>
              <a:gdLst>
                <a:gd name="txL" fmla="*/ 0 w 136"/>
                <a:gd name="txT" fmla="*/ 0 h 92"/>
                <a:gd name="txR" fmla="*/ 136 w 136"/>
                <a:gd name="txB" fmla="*/ 92 h 92"/>
              </a:gdLst>
              <a:ahLst/>
              <a:cxnLst>
                <a:cxn ang="0">
                  <a:pos x="0" y="92"/>
                </a:cxn>
                <a:cxn ang="0">
                  <a:pos x="43" y="15"/>
                </a:cxn>
                <a:cxn ang="0">
                  <a:pos x="136" y="1"/>
                </a:cxn>
              </a:cxnLst>
              <a:rect l="txL" t="txT" r="txR" b="txB"/>
              <a:pathLst>
                <a:path w="136" h="92">
                  <a:moveTo>
                    <a:pt x="0" y="92"/>
                  </a:moveTo>
                  <a:cubicBezTo>
                    <a:pt x="7" y="79"/>
                    <a:pt x="20" y="30"/>
                    <a:pt x="43" y="15"/>
                  </a:cubicBezTo>
                  <a:cubicBezTo>
                    <a:pt x="66" y="0"/>
                    <a:pt x="117" y="4"/>
                    <a:pt x="136" y="1"/>
                  </a:cubicBezTo>
                </a:path>
              </a:pathLst>
            </a:custGeom>
            <a:noFill/>
            <a:ln w="38100" cap="flat" cmpd="sng">
              <a:solidFill>
                <a:srgbClr val="FF0066"/>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67999" name="Text Box 31"/>
            <p:cNvSpPr txBox="1"/>
            <p:nvPr/>
          </p:nvSpPr>
          <p:spPr>
            <a:xfrm>
              <a:off x="461" y="2596"/>
              <a:ext cx="441" cy="288"/>
            </a:xfrm>
            <a:prstGeom prst="rect">
              <a:avLst/>
            </a:prstGeom>
            <a:noFill/>
            <a:ln w="9525">
              <a:noFill/>
            </a:ln>
          </p:spPr>
          <p:txBody>
            <a:bodyPr anchor="ctr" anchorCtr="0">
              <a:spAutoFit/>
            </a:bodyPr>
            <a:p>
              <a:r>
                <a:rPr lang="en-US" altLang="zh-CN" b="1" i="1" dirty="0">
                  <a:latin typeface="Times New Roman" panose="02020603050405020304" pitchFamily="18" charset="0"/>
                </a:rPr>
                <a:t>i</a:t>
              </a:r>
              <a:r>
                <a:rPr lang="en-US" altLang="zh-CN" b="1" baseline="-25000" dirty="0">
                  <a:latin typeface="Times New Roman" panose="02020603050405020304" pitchFamily="18" charset="0"/>
                </a:rPr>
                <a:t>C</a:t>
              </a:r>
              <a:endParaRPr lang="en-US" altLang="zh-CN" b="1" dirty="0">
                <a:latin typeface="Times New Roman" panose="02020603050405020304" pitchFamily="18" charset="0"/>
              </a:endParaRPr>
            </a:p>
          </p:txBody>
        </p:sp>
        <p:sp>
          <p:nvSpPr>
            <p:cNvPr id="468000" name="Text Box 32"/>
            <p:cNvSpPr txBox="1"/>
            <p:nvPr/>
          </p:nvSpPr>
          <p:spPr>
            <a:xfrm>
              <a:off x="2342" y="3809"/>
              <a:ext cx="647" cy="288"/>
            </a:xfrm>
            <a:prstGeom prst="rect">
              <a:avLst/>
            </a:prstGeom>
            <a:noFill/>
            <a:ln w="9525">
              <a:noFill/>
            </a:ln>
          </p:spPr>
          <p:txBody>
            <a:bodyPr anchor="ctr" anchorCtr="0">
              <a:spAutoFit/>
            </a:bodyPr>
            <a:p>
              <a:r>
                <a:rPr lang="en-US" altLang="zh-CN" b="1" i="1" dirty="0">
                  <a:latin typeface="Times New Roman" panose="02020603050405020304" pitchFamily="18" charset="0"/>
                </a:rPr>
                <a:t>u</a:t>
              </a:r>
              <a:r>
                <a:rPr lang="en-US" altLang="zh-CN" b="1" baseline="-25000" dirty="0">
                  <a:latin typeface="Times New Roman" panose="02020603050405020304" pitchFamily="18" charset="0"/>
                </a:rPr>
                <a:t>CE</a:t>
              </a:r>
              <a:endParaRPr lang="en-US" altLang="zh-CN" b="1" dirty="0">
                <a:latin typeface="Times New Roman" panose="02020603050405020304" pitchFamily="18" charset="0"/>
              </a:endParaRPr>
            </a:p>
          </p:txBody>
        </p:sp>
        <p:sp>
          <p:nvSpPr>
            <p:cNvPr id="468001" name="Line 33"/>
            <p:cNvSpPr/>
            <p:nvPr/>
          </p:nvSpPr>
          <p:spPr>
            <a:xfrm>
              <a:off x="480" y="2937"/>
              <a:ext cx="37" cy="0"/>
            </a:xfrm>
            <a:prstGeom prst="line">
              <a:avLst/>
            </a:prstGeom>
            <a:ln w="19050" cap="flat" cmpd="sng">
              <a:solidFill>
                <a:schemeClr val="tx1"/>
              </a:solidFill>
              <a:prstDash val="solid"/>
              <a:headEnd type="none" w="med" len="med"/>
              <a:tailEnd type="none" w="sm" len="lg"/>
            </a:ln>
          </p:spPr>
        </p:sp>
        <p:sp>
          <p:nvSpPr>
            <p:cNvPr id="468002" name="Line 34"/>
            <p:cNvSpPr/>
            <p:nvPr/>
          </p:nvSpPr>
          <p:spPr>
            <a:xfrm>
              <a:off x="485" y="3305"/>
              <a:ext cx="36" cy="0"/>
            </a:xfrm>
            <a:prstGeom prst="line">
              <a:avLst/>
            </a:prstGeom>
            <a:ln w="19050" cap="flat" cmpd="sng">
              <a:solidFill>
                <a:schemeClr val="tx1"/>
              </a:solidFill>
              <a:prstDash val="solid"/>
              <a:headEnd type="none" w="med" len="med"/>
              <a:tailEnd type="none" w="sm" len="lg"/>
            </a:ln>
          </p:spPr>
        </p:sp>
        <p:sp>
          <p:nvSpPr>
            <p:cNvPr id="468003" name="Line 35"/>
            <p:cNvSpPr/>
            <p:nvPr/>
          </p:nvSpPr>
          <p:spPr>
            <a:xfrm>
              <a:off x="478" y="3666"/>
              <a:ext cx="37" cy="0"/>
            </a:xfrm>
            <a:prstGeom prst="line">
              <a:avLst/>
            </a:prstGeom>
            <a:ln w="19050" cap="flat" cmpd="sng">
              <a:solidFill>
                <a:schemeClr val="tx1"/>
              </a:solidFill>
              <a:prstDash val="solid"/>
              <a:headEnd type="none" w="med" len="med"/>
              <a:tailEnd type="none" w="sm" len="lg"/>
            </a:ln>
          </p:spPr>
        </p:sp>
        <p:sp>
          <p:nvSpPr>
            <p:cNvPr id="468004" name="Text Box 36"/>
            <p:cNvSpPr txBox="1"/>
            <p:nvPr/>
          </p:nvSpPr>
          <p:spPr>
            <a:xfrm>
              <a:off x="862" y="2658"/>
              <a:ext cx="953" cy="288"/>
            </a:xfrm>
            <a:prstGeom prst="rect">
              <a:avLst/>
            </a:prstGeom>
            <a:noFill/>
            <a:ln w="9525">
              <a:noFill/>
            </a:ln>
          </p:spPr>
          <p:txBody>
            <a:bodyPr>
              <a:spAutoFit/>
            </a:bodyPr>
            <a:p>
              <a:pPr algn="ctr"/>
              <a:r>
                <a:rPr lang="en-US" altLang="zh-CN" b="1" i="1" dirty="0">
                  <a:solidFill>
                    <a:srgbClr val="FF0066"/>
                  </a:solidFill>
                  <a:latin typeface="Times New Roman" panose="02020603050405020304" pitchFamily="18" charset="0"/>
                </a:rPr>
                <a:t>     T</a:t>
              </a:r>
              <a:r>
                <a:rPr lang="en-US" altLang="zh-CN" b="1" baseline="-25000" dirty="0">
                  <a:solidFill>
                    <a:srgbClr val="FF0066"/>
                  </a:solidFill>
                  <a:latin typeface="Times New Roman" panose="02020603050405020304" pitchFamily="18" charset="0"/>
                </a:rPr>
                <a:t>1</a:t>
              </a:r>
              <a:endParaRPr lang="en-US" altLang="zh-CN" b="1" baseline="-25000" dirty="0">
                <a:solidFill>
                  <a:srgbClr val="FF0066"/>
                </a:solidFill>
                <a:latin typeface="Times New Roman" panose="02020603050405020304" pitchFamily="18" charset="0"/>
              </a:endParaRPr>
            </a:p>
          </p:txBody>
        </p:sp>
        <p:sp>
          <p:nvSpPr>
            <p:cNvPr id="468005" name="Rectangle 37"/>
            <p:cNvSpPr/>
            <p:nvPr/>
          </p:nvSpPr>
          <p:spPr>
            <a:xfrm>
              <a:off x="1958" y="3720"/>
              <a:ext cx="825" cy="288"/>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B </a:t>
              </a:r>
              <a:r>
                <a:rPr lang="en-US" altLang="zh-CN" b="1" dirty="0">
                  <a:solidFill>
                    <a:srgbClr val="FF0066"/>
                  </a:solidFill>
                  <a:latin typeface="Times New Roman" panose="02020603050405020304" pitchFamily="18" charset="0"/>
                </a:rPr>
                <a:t>= 0</a:t>
              </a:r>
              <a:endParaRPr lang="en-US" altLang="zh-CN" b="1" dirty="0">
                <a:solidFill>
                  <a:srgbClr val="FF0066"/>
                </a:solidFill>
                <a:latin typeface="Times New Roman" panose="02020603050405020304" pitchFamily="18" charset="0"/>
              </a:endParaRPr>
            </a:p>
          </p:txBody>
        </p:sp>
      </p:grpSp>
      <p:grpSp>
        <p:nvGrpSpPr>
          <p:cNvPr id="5" name="Group 38"/>
          <p:cNvGrpSpPr/>
          <p:nvPr/>
        </p:nvGrpSpPr>
        <p:grpSpPr>
          <a:xfrm>
            <a:off x="750888" y="4219575"/>
            <a:ext cx="3646487" cy="2139950"/>
            <a:chOff x="473" y="2646"/>
            <a:chExt cx="2297" cy="1348"/>
          </a:xfrm>
        </p:grpSpPr>
        <p:sp>
          <p:nvSpPr>
            <p:cNvPr id="468007" name="Line 39"/>
            <p:cNvSpPr/>
            <p:nvPr/>
          </p:nvSpPr>
          <p:spPr>
            <a:xfrm flipV="1">
              <a:off x="473" y="3103"/>
              <a:ext cx="113" cy="891"/>
            </a:xfrm>
            <a:prstGeom prst="line">
              <a:avLst/>
            </a:prstGeom>
            <a:ln w="38100" cap="flat" cmpd="sng">
              <a:solidFill>
                <a:schemeClr val="accent2"/>
              </a:solidFill>
              <a:prstDash val="solid"/>
              <a:headEnd type="none" w="med" len="med"/>
              <a:tailEnd type="none" w="med" len="lg"/>
            </a:ln>
          </p:spPr>
        </p:sp>
        <p:sp>
          <p:nvSpPr>
            <p:cNvPr id="468008" name="Line 40"/>
            <p:cNvSpPr/>
            <p:nvPr/>
          </p:nvSpPr>
          <p:spPr>
            <a:xfrm flipV="1">
              <a:off x="751" y="2958"/>
              <a:ext cx="1047" cy="63"/>
            </a:xfrm>
            <a:prstGeom prst="line">
              <a:avLst/>
            </a:prstGeom>
            <a:ln w="38100" cap="flat" cmpd="sng">
              <a:solidFill>
                <a:schemeClr val="accent2"/>
              </a:solidFill>
              <a:prstDash val="solid"/>
              <a:headEnd type="none" w="med" len="med"/>
              <a:tailEnd type="none" w="med" len="lg"/>
            </a:ln>
          </p:spPr>
        </p:sp>
        <p:sp>
          <p:nvSpPr>
            <p:cNvPr id="468009" name="Line 41"/>
            <p:cNvSpPr/>
            <p:nvPr/>
          </p:nvSpPr>
          <p:spPr>
            <a:xfrm flipV="1">
              <a:off x="731" y="3258"/>
              <a:ext cx="1132" cy="81"/>
            </a:xfrm>
            <a:prstGeom prst="line">
              <a:avLst/>
            </a:prstGeom>
            <a:ln w="38100" cap="flat" cmpd="sng">
              <a:solidFill>
                <a:schemeClr val="accent2"/>
              </a:solidFill>
              <a:prstDash val="solid"/>
              <a:headEnd type="none" w="med" len="med"/>
              <a:tailEnd type="none" w="med" len="lg"/>
            </a:ln>
          </p:spPr>
        </p:sp>
        <p:sp>
          <p:nvSpPr>
            <p:cNvPr id="468010" name="Line 42"/>
            <p:cNvSpPr/>
            <p:nvPr/>
          </p:nvSpPr>
          <p:spPr>
            <a:xfrm rot="-5543" flipV="1">
              <a:off x="655" y="3539"/>
              <a:ext cx="1299" cy="75"/>
            </a:xfrm>
            <a:prstGeom prst="line">
              <a:avLst/>
            </a:prstGeom>
            <a:ln w="38100" cap="flat" cmpd="sng">
              <a:solidFill>
                <a:schemeClr val="accent2"/>
              </a:solidFill>
              <a:prstDash val="solid"/>
              <a:headEnd type="none" w="med" len="med"/>
              <a:tailEnd type="none" w="med" len="lg"/>
            </a:ln>
          </p:spPr>
        </p:sp>
        <p:grpSp>
          <p:nvGrpSpPr>
            <p:cNvPr id="468011" name="Group 43"/>
            <p:cNvGrpSpPr/>
            <p:nvPr/>
          </p:nvGrpSpPr>
          <p:grpSpPr>
            <a:xfrm>
              <a:off x="474" y="3835"/>
              <a:ext cx="1527" cy="134"/>
              <a:chOff x="1612" y="2976"/>
              <a:chExt cx="2185" cy="102"/>
            </a:xfrm>
          </p:grpSpPr>
          <p:sp>
            <p:nvSpPr>
              <p:cNvPr id="468012" name="Line 44"/>
              <p:cNvSpPr/>
              <p:nvPr/>
            </p:nvSpPr>
            <p:spPr>
              <a:xfrm flipV="1">
                <a:off x="1927" y="2976"/>
                <a:ext cx="1870" cy="37"/>
              </a:xfrm>
              <a:prstGeom prst="line">
                <a:avLst/>
              </a:prstGeom>
              <a:ln w="38100" cap="flat" cmpd="sng">
                <a:solidFill>
                  <a:schemeClr val="accent2"/>
                </a:solidFill>
                <a:prstDash val="solid"/>
                <a:headEnd type="none" w="med" len="med"/>
                <a:tailEnd type="none" w="med" len="lg"/>
              </a:ln>
            </p:spPr>
          </p:sp>
          <p:sp>
            <p:nvSpPr>
              <p:cNvPr id="468013" name="Freeform 45"/>
              <p:cNvSpPr/>
              <p:nvPr/>
            </p:nvSpPr>
            <p:spPr>
              <a:xfrm>
                <a:off x="1612" y="3010"/>
                <a:ext cx="359" cy="68"/>
              </a:xfrm>
              <a:custGeom>
                <a:avLst/>
                <a:gdLst>
                  <a:gd name="txL" fmla="*/ 0 w 359"/>
                  <a:gd name="txT" fmla="*/ 0 h 68"/>
                  <a:gd name="txR" fmla="*/ 359 w 359"/>
                  <a:gd name="txB" fmla="*/ 68 h 68"/>
                </a:gdLst>
                <a:ahLst/>
                <a:cxnLst>
                  <a:cxn ang="0">
                    <a:pos x="0" y="68"/>
                  </a:cxn>
                  <a:cxn ang="0">
                    <a:pos x="164" y="14"/>
                  </a:cxn>
                  <a:cxn ang="0">
                    <a:pos x="359" y="0"/>
                  </a:cxn>
                </a:cxnLst>
                <a:rect l="txL" t="txT" r="txR" b="txB"/>
                <a:pathLst>
                  <a:path w="359" h="68">
                    <a:moveTo>
                      <a:pt x="0" y="68"/>
                    </a:moveTo>
                    <a:cubicBezTo>
                      <a:pt x="27" y="59"/>
                      <a:pt x="104" y="25"/>
                      <a:pt x="164" y="14"/>
                    </a:cubicBezTo>
                    <a:cubicBezTo>
                      <a:pt x="224" y="3"/>
                      <a:pt x="319" y="3"/>
                      <a:pt x="359" y="0"/>
                    </a:cubicBezTo>
                  </a:path>
                </a:pathLst>
              </a:custGeom>
              <a:noFill/>
              <a:ln w="38100" cap="flat" cmpd="sng">
                <a:solidFill>
                  <a:schemeClr val="accent2"/>
                </a:solidFill>
                <a:prstDash val="solid"/>
                <a:round/>
                <a:headEnd type="none" w="med" len="med"/>
                <a:tailEnd type="none" w="med" len="lg"/>
              </a:ln>
            </p:spPr>
            <p:txBody>
              <a:bodyPr/>
              <a:p>
                <a:endParaRPr lang="zh-CN" altLang="en-US" dirty="0">
                  <a:latin typeface="Times New Roman" panose="02020603050405020304" pitchFamily="18" charset="0"/>
                </a:endParaRPr>
              </a:p>
            </p:txBody>
          </p:sp>
        </p:grpSp>
        <p:sp>
          <p:nvSpPr>
            <p:cNvPr id="468014" name="Freeform 46"/>
            <p:cNvSpPr/>
            <p:nvPr/>
          </p:nvSpPr>
          <p:spPr>
            <a:xfrm>
              <a:off x="551" y="3338"/>
              <a:ext cx="182" cy="135"/>
            </a:xfrm>
            <a:custGeom>
              <a:avLst/>
              <a:gdLst>
                <a:gd name="txL" fmla="*/ 0 w 184"/>
                <a:gd name="txT" fmla="*/ 0 h 108"/>
                <a:gd name="txR" fmla="*/ 184 w 184"/>
                <a:gd name="txB" fmla="*/ 108 h 108"/>
              </a:gdLst>
              <a:ahLst/>
              <a:cxnLst>
                <a:cxn ang="0">
                  <a:pos x="0" y="108"/>
                </a:cxn>
                <a:cxn ang="0">
                  <a:pos x="36" y="18"/>
                </a:cxn>
                <a:cxn ang="0">
                  <a:pos x="184" y="1"/>
                </a:cxn>
              </a:cxnLst>
              <a:rect l="txL" t="txT" r="txR" b="txB"/>
              <a:pathLst>
                <a:path w="184" h="108">
                  <a:moveTo>
                    <a:pt x="0" y="108"/>
                  </a:moveTo>
                  <a:cubicBezTo>
                    <a:pt x="6" y="93"/>
                    <a:pt x="6" y="36"/>
                    <a:pt x="36" y="18"/>
                  </a:cubicBezTo>
                  <a:cubicBezTo>
                    <a:pt x="66" y="0"/>
                    <a:pt x="153" y="5"/>
                    <a:pt x="184" y="1"/>
                  </a:cubicBezTo>
                </a:path>
              </a:pathLst>
            </a:custGeom>
            <a:noFill/>
            <a:ln w="38100" cap="flat" cmpd="sng">
              <a:solidFill>
                <a:schemeClr val="accent2"/>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68015" name="Freeform 47"/>
            <p:cNvSpPr/>
            <p:nvPr/>
          </p:nvSpPr>
          <p:spPr>
            <a:xfrm>
              <a:off x="486" y="3609"/>
              <a:ext cx="199" cy="220"/>
            </a:xfrm>
            <a:custGeom>
              <a:avLst/>
              <a:gdLst>
                <a:gd name="txL" fmla="*/ 0 w 136"/>
                <a:gd name="txT" fmla="*/ 0 h 92"/>
                <a:gd name="txR" fmla="*/ 136 w 136"/>
                <a:gd name="txB" fmla="*/ 92 h 92"/>
              </a:gdLst>
              <a:ahLst/>
              <a:cxnLst>
                <a:cxn ang="0">
                  <a:pos x="0" y="92"/>
                </a:cxn>
                <a:cxn ang="0">
                  <a:pos x="43" y="15"/>
                </a:cxn>
                <a:cxn ang="0">
                  <a:pos x="136" y="1"/>
                </a:cxn>
              </a:cxnLst>
              <a:rect l="txL" t="txT" r="txR" b="txB"/>
              <a:pathLst>
                <a:path w="136" h="92">
                  <a:moveTo>
                    <a:pt x="0" y="92"/>
                  </a:moveTo>
                  <a:cubicBezTo>
                    <a:pt x="7" y="79"/>
                    <a:pt x="20" y="30"/>
                    <a:pt x="43" y="15"/>
                  </a:cubicBezTo>
                  <a:cubicBezTo>
                    <a:pt x="66" y="0"/>
                    <a:pt x="117" y="4"/>
                    <a:pt x="136" y="1"/>
                  </a:cubicBezTo>
                </a:path>
              </a:pathLst>
            </a:custGeom>
            <a:noFill/>
            <a:ln w="38100" cap="flat" cmpd="sng">
              <a:solidFill>
                <a:schemeClr val="accent2"/>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68016" name="Freeform 48"/>
            <p:cNvSpPr/>
            <p:nvPr/>
          </p:nvSpPr>
          <p:spPr>
            <a:xfrm>
              <a:off x="575" y="3014"/>
              <a:ext cx="254" cy="171"/>
            </a:xfrm>
            <a:custGeom>
              <a:avLst/>
              <a:gdLst>
                <a:gd name="txL" fmla="*/ 0 w 184"/>
                <a:gd name="txT" fmla="*/ 0 h 108"/>
                <a:gd name="txR" fmla="*/ 184 w 184"/>
                <a:gd name="txB" fmla="*/ 108 h 108"/>
              </a:gdLst>
              <a:ahLst/>
              <a:cxnLst>
                <a:cxn ang="0">
                  <a:pos x="0" y="108"/>
                </a:cxn>
                <a:cxn ang="0">
                  <a:pos x="36" y="18"/>
                </a:cxn>
                <a:cxn ang="0">
                  <a:pos x="184" y="1"/>
                </a:cxn>
              </a:cxnLst>
              <a:rect l="txL" t="txT" r="txR" b="txB"/>
              <a:pathLst>
                <a:path w="184" h="108">
                  <a:moveTo>
                    <a:pt x="0" y="108"/>
                  </a:moveTo>
                  <a:cubicBezTo>
                    <a:pt x="6" y="93"/>
                    <a:pt x="6" y="36"/>
                    <a:pt x="36" y="18"/>
                  </a:cubicBezTo>
                  <a:cubicBezTo>
                    <a:pt x="66" y="0"/>
                    <a:pt x="153" y="5"/>
                    <a:pt x="184" y="1"/>
                  </a:cubicBezTo>
                </a:path>
              </a:pathLst>
            </a:custGeom>
            <a:noFill/>
            <a:ln w="38100" cap="flat" cmpd="sng">
              <a:solidFill>
                <a:schemeClr val="accent2"/>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68017" name="Text Box 49"/>
            <p:cNvSpPr txBox="1"/>
            <p:nvPr/>
          </p:nvSpPr>
          <p:spPr>
            <a:xfrm>
              <a:off x="921" y="2646"/>
              <a:ext cx="953"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T</a:t>
              </a:r>
              <a:r>
                <a:rPr lang="en-US" altLang="zh-CN" b="1" baseline="-25000" dirty="0">
                  <a:solidFill>
                    <a:srgbClr val="0033CC"/>
                  </a:solidFill>
                  <a:latin typeface="Times New Roman" panose="02020603050405020304" pitchFamily="18" charset="0"/>
                </a:rPr>
                <a:t>2</a:t>
              </a:r>
              <a:r>
                <a:rPr lang="en-US" altLang="zh-CN" b="1" dirty="0">
                  <a:solidFill>
                    <a:srgbClr val="0033CC"/>
                  </a:solidFill>
                  <a:latin typeface="Times New Roman" panose="02020603050405020304" pitchFamily="18" charset="0"/>
                </a:rPr>
                <a:t> &gt;</a:t>
              </a:r>
              <a:endParaRPr lang="en-US" altLang="zh-CN" b="1" baseline="-25000" dirty="0">
                <a:solidFill>
                  <a:srgbClr val="FF0066"/>
                </a:solidFill>
                <a:latin typeface="Times New Roman" panose="02020603050405020304" pitchFamily="18" charset="0"/>
              </a:endParaRPr>
            </a:p>
          </p:txBody>
        </p:sp>
        <p:sp>
          <p:nvSpPr>
            <p:cNvPr id="468018" name="Rectangle 50"/>
            <p:cNvSpPr/>
            <p:nvPr/>
          </p:nvSpPr>
          <p:spPr>
            <a:xfrm>
              <a:off x="1945" y="3516"/>
              <a:ext cx="825"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B </a:t>
              </a:r>
              <a:r>
                <a:rPr lang="en-US" altLang="zh-CN" b="1" dirty="0">
                  <a:solidFill>
                    <a:srgbClr val="0033CC"/>
                  </a:solidFill>
                  <a:latin typeface="Times New Roman" panose="02020603050405020304" pitchFamily="18" charset="0"/>
                </a:rPr>
                <a:t>= 0</a:t>
              </a:r>
              <a:endParaRPr lang="en-US" altLang="zh-CN" b="1" dirty="0">
                <a:solidFill>
                  <a:srgbClr val="0033CC"/>
                </a:solidFill>
                <a:latin typeface="Times New Roman" panose="02020603050405020304" pitchFamily="18" charset="0"/>
              </a:endParaRPr>
            </a:p>
          </p:txBody>
        </p:sp>
      </p:grpSp>
      <p:grpSp>
        <p:nvGrpSpPr>
          <p:cNvPr id="7" name="Group 51"/>
          <p:cNvGrpSpPr/>
          <p:nvPr/>
        </p:nvGrpSpPr>
        <p:grpSpPr>
          <a:xfrm>
            <a:off x="750888" y="4505325"/>
            <a:ext cx="3608387" cy="1892300"/>
            <a:chOff x="473" y="2826"/>
            <a:chExt cx="2273" cy="1192"/>
          </a:xfrm>
        </p:grpSpPr>
        <p:sp>
          <p:nvSpPr>
            <p:cNvPr id="468020" name="Line 52"/>
            <p:cNvSpPr/>
            <p:nvPr/>
          </p:nvSpPr>
          <p:spPr>
            <a:xfrm flipV="1">
              <a:off x="473" y="3230"/>
              <a:ext cx="112" cy="788"/>
            </a:xfrm>
            <a:prstGeom prst="line">
              <a:avLst/>
            </a:prstGeom>
            <a:ln w="38100" cap="flat" cmpd="sng">
              <a:solidFill>
                <a:schemeClr val="accent2"/>
              </a:solidFill>
              <a:prstDash val="solid"/>
              <a:headEnd type="none" w="med" len="med"/>
              <a:tailEnd type="none" w="med" len="lg"/>
            </a:ln>
          </p:spPr>
        </p:sp>
        <p:sp>
          <p:nvSpPr>
            <p:cNvPr id="468021" name="Line 53"/>
            <p:cNvSpPr/>
            <p:nvPr/>
          </p:nvSpPr>
          <p:spPr>
            <a:xfrm flipV="1">
              <a:off x="748" y="3102"/>
              <a:ext cx="1036" cy="56"/>
            </a:xfrm>
            <a:prstGeom prst="line">
              <a:avLst/>
            </a:prstGeom>
            <a:ln w="38100" cap="flat" cmpd="sng">
              <a:solidFill>
                <a:schemeClr val="accent2"/>
              </a:solidFill>
              <a:prstDash val="solid"/>
              <a:headEnd type="none" w="med" len="med"/>
              <a:tailEnd type="none" w="med" len="lg"/>
            </a:ln>
          </p:spPr>
        </p:sp>
        <p:sp>
          <p:nvSpPr>
            <p:cNvPr id="468022" name="Line 54"/>
            <p:cNvSpPr/>
            <p:nvPr/>
          </p:nvSpPr>
          <p:spPr>
            <a:xfrm flipV="1">
              <a:off x="729" y="3369"/>
              <a:ext cx="1120" cy="71"/>
            </a:xfrm>
            <a:prstGeom prst="line">
              <a:avLst/>
            </a:prstGeom>
            <a:ln w="38100" cap="flat" cmpd="sng">
              <a:solidFill>
                <a:schemeClr val="accent2"/>
              </a:solidFill>
              <a:prstDash val="solid"/>
              <a:headEnd type="none" w="med" len="med"/>
              <a:tailEnd type="none" w="med" len="lg"/>
            </a:ln>
          </p:spPr>
        </p:sp>
        <p:sp>
          <p:nvSpPr>
            <p:cNvPr id="468023" name="Line 55"/>
            <p:cNvSpPr/>
            <p:nvPr/>
          </p:nvSpPr>
          <p:spPr>
            <a:xfrm rot="-5543" flipV="1">
              <a:off x="652" y="3615"/>
              <a:ext cx="1286" cy="66"/>
            </a:xfrm>
            <a:prstGeom prst="line">
              <a:avLst/>
            </a:prstGeom>
            <a:ln w="38100" cap="flat" cmpd="sng">
              <a:solidFill>
                <a:schemeClr val="accent2"/>
              </a:solidFill>
              <a:prstDash val="solid"/>
              <a:headEnd type="none" w="med" len="med"/>
              <a:tailEnd type="none" w="med" len="lg"/>
            </a:ln>
          </p:spPr>
        </p:sp>
        <p:grpSp>
          <p:nvGrpSpPr>
            <p:cNvPr id="468024" name="Group 56"/>
            <p:cNvGrpSpPr/>
            <p:nvPr/>
          </p:nvGrpSpPr>
          <p:grpSpPr>
            <a:xfrm>
              <a:off x="474" y="3877"/>
              <a:ext cx="1511" cy="119"/>
              <a:chOff x="1612" y="2976"/>
              <a:chExt cx="2185" cy="102"/>
            </a:xfrm>
          </p:grpSpPr>
          <p:sp>
            <p:nvSpPr>
              <p:cNvPr id="468025" name="Line 57"/>
              <p:cNvSpPr/>
              <p:nvPr/>
            </p:nvSpPr>
            <p:spPr>
              <a:xfrm flipV="1">
                <a:off x="1927" y="2976"/>
                <a:ext cx="1870" cy="37"/>
              </a:xfrm>
              <a:prstGeom prst="line">
                <a:avLst/>
              </a:prstGeom>
              <a:ln w="38100" cap="flat" cmpd="sng">
                <a:solidFill>
                  <a:schemeClr val="accent2"/>
                </a:solidFill>
                <a:prstDash val="solid"/>
                <a:headEnd type="none" w="med" len="med"/>
                <a:tailEnd type="none" w="med" len="lg"/>
              </a:ln>
            </p:spPr>
          </p:sp>
          <p:sp>
            <p:nvSpPr>
              <p:cNvPr id="468026" name="Freeform 58"/>
              <p:cNvSpPr/>
              <p:nvPr/>
            </p:nvSpPr>
            <p:spPr>
              <a:xfrm>
                <a:off x="1612" y="3010"/>
                <a:ext cx="359" cy="68"/>
              </a:xfrm>
              <a:custGeom>
                <a:avLst/>
                <a:gdLst>
                  <a:gd name="txL" fmla="*/ 0 w 359"/>
                  <a:gd name="txT" fmla="*/ 0 h 68"/>
                  <a:gd name="txR" fmla="*/ 359 w 359"/>
                  <a:gd name="txB" fmla="*/ 68 h 68"/>
                </a:gdLst>
                <a:ahLst/>
                <a:cxnLst>
                  <a:cxn ang="0">
                    <a:pos x="0" y="68"/>
                  </a:cxn>
                  <a:cxn ang="0">
                    <a:pos x="164" y="14"/>
                  </a:cxn>
                  <a:cxn ang="0">
                    <a:pos x="359" y="0"/>
                  </a:cxn>
                </a:cxnLst>
                <a:rect l="txL" t="txT" r="txR" b="txB"/>
                <a:pathLst>
                  <a:path w="359" h="68">
                    <a:moveTo>
                      <a:pt x="0" y="68"/>
                    </a:moveTo>
                    <a:cubicBezTo>
                      <a:pt x="27" y="59"/>
                      <a:pt x="104" y="25"/>
                      <a:pt x="164" y="14"/>
                    </a:cubicBezTo>
                    <a:cubicBezTo>
                      <a:pt x="224" y="3"/>
                      <a:pt x="319" y="3"/>
                      <a:pt x="359" y="0"/>
                    </a:cubicBezTo>
                  </a:path>
                </a:pathLst>
              </a:custGeom>
              <a:noFill/>
              <a:ln w="38100" cap="flat" cmpd="sng">
                <a:solidFill>
                  <a:schemeClr val="accent2"/>
                </a:solidFill>
                <a:prstDash val="solid"/>
                <a:round/>
                <a:headEnd type="none" w="med" len="med"/>
                <a:tailEnd type="none" w="med" len="lg"/>
              </a:ln>
            </p:spPr>
            <p:txBody>
              <a:bodyPr/>
              <a:p>
                <a:endParaRPr lang="zh-CN" altLang="en-US" dirty="0">
                  <a:latin typeface="Times New Roman" panose="02020603050405020304" pitchFamily="18" charset="0"/>
                </a:endParaRPr>
              </a:p>
            </p:txBody>
          </p:sp>
        </p:grpSp>
        <p:sp>
          <p:nvSpPr>
            <p:cNvPr id="468027" name="Freeform 59"/>
            <p:cNvSpPr/>
            <p:nvPr/>
          </p:nvSpPr>
          <p:spPr>
            <a:xfrm>
              <a:off x="550" y="3438"/>
              <a:ext cx="180" cy="119"/>
            </a:xfrm>
            <a:custGeom>
              <a:avLst/>
              <a:gdLst>
                <a:gd name="txL" fmla="*/ 0 w 184"/>
                <a:gd name="txT" fmla="*/ 0 h 108"/>
                <a:gd name="txR" fmla="*/ 184 w 184"/>
                <a:gd name="txB" fmla="*/ 108 h 108"/>
              </a:gdLst>
              <a:ahLst/>
              <a:cxnLst>
                <a:cxn ang="0">
                  <a:pos x="0" y="108"/>
                </a:cxn>
                <a:cxn ang="0">
                  <a:pos x="36" y="18"/>
                </a:cxn>
                <a:cxn ang="0">
                  <a:pos x="184" y="1"/>
                </a:cxn>
              </a:cxnLst>
              <a:rect l="txL" t="txT" r="txR" b="txB"/>
              <a:pathLst>
                <a:path w="184" h="108">
                  <a:moveTo>
                    <a:pt x="0" y="108"/>
                  </a:moveTo>
                  <a:cubicBezTo>
                    <a:pt x="6" y="93"/>
                    <a:pt x="6" y="36"/>
                    <a:pt x="36" y="18"/>
                  </a:cubicBezTo>
                  <a:cubicBezTo>
                    <a:pt x="66" y="0"/>
                    <a:pt x="153" y="5"/>
                    <a:pt x="184" y="1"/>
                  </a:cubicBezTo>
                </a:path>
              </a:pathLst>
            </a:custGeom>
            <a:noFill/>
            <a:ln w="38100" cap="flat" cmpd="sng">
              <a:solidFill>
                <a:schemeClr val="accent2"/>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68028" name="Freeform 60"/>
            <p:cNvSpPr/>
            <p:nvPr/>
          </p:nvSpPr>
          <p:spPr>
            <a:xfrm>
              <a:off x="486" y="3678"/>
              <a:ext cx="197" cy="194"/>
            </a:xfrm>
            <a:custGeom>
              <a:avLst/>
              <a:gdLst>
                <a:gd name="txL" fmla="*/ 0 w 136"/>
                <a:gd name="txT" fmla="*/ 0 h 92"/>
                <a:gd name="txR" fmla="*/ 136 w 136"/>
                <a:gd name="txB" fmla="*/ 92 h 92"/>
              </a:gdLst>
              <a:ahLst/>
              <a:cxnLst>
                <a:cxn ang="0">
                  <a:pos x="0" y="92"/>
                </a:cxn>
                <a:cxn ang="0">
                  <a:pos x="43" y="15"/>
                </a:cxn>
                <a:cxn ang="0">
                  <a:pos x="136" y="1"/>
                </a:cxn>
              </a:cxnLst>
              <a:rect l="txL" t="txT" r="txR" b="txB"/>
              <a:pathLst>
                <a:path w="136" h="92">
                  <a:moveTo>
                    <a:pt x="0" y="92"/>
                  </a:moveTo>
                  <a:cubicBezTo>
                    <a:pt x="7" y="79"/>
                    <a:pt x="20" y="30"/>
                    <a:pt x="43" y="15"/>
                  </a:cubicBezTo>
                  <a:cubicBezTo>
                    <a:pt x="66" y="0"/>
                    <a:pt x="117" y="4"/>
                    <a:pt x="136" y="1"/>
                  </a:cubicBezTo>
                </a:path>
              </a:pathLst>
            </a:custGeom>
            <a:noFill/>
            <a:ln w="38100" cap="flat" cmpd="sng">
              <a:solidFill>
                <a:schemeClr val="accent2"/>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68029" name="Freeform 61"/>
            <p:cNvSpPr/>
            <p:nvPr/>
          </p:nvSpPr>
          <p:spPr>
            <a:xfrm>
              <a:off x="574" y="3151"/>
              <a:ext cx="251" cy="152"/>
            </a:xfrm>
            <a:custGeom>
              <a:avLst/>
              <a:gdLst>
                <a:gd name="txL" fmla="*/ 0 w 184"/>
                <a:gd name="txT" fmla="*/ 0 h 108"/>
                <a:gd name="txR" fmla="*/ 184 w 184"/>
                <a:gd name="txB" fmla="*/ 108 h 108"/>
              </a:gdLst>
              <a:ahLst/>
              <a:cxnLst>
                <a:cxn ang="0">
                  <a:pos x="0" y="108"/>
                </a:cxn>
                <a:cxn ang="0">
                  <a:pos x="36" y="18"/>
                </a:cxn>
                <a:cxn ang="0">
                  <a:pos x="184" y="1"/>
                </a:cxn>
              </a:cxnLst>
              <a:rect l="txL" t="txT" r="txR" b="txB"/>
              <a:pathLst>
                <a:path w="184" h="108">
                  <a:moveTo>
                    <a:pt x="0" y="108"/>
                  </a:moveTo>
                  <a:cubicBezTo>
                    <a:pt x="6" y="93"/>
                    <a:pt x="6" y="36"/>
                    <a:pt x="36" y="18"/>
                  </a:cubicBezTo>
                  <a:cubicBezTo>
                    <a:pt x="66" y="0"/>
                    <a:pt x="153" y="5"/>
                    <a:pt x="184" y="1"/>
                  </a:cubicBezTo>
                </a:path>
              </a:pathLst>
            </a:custGeom>
            <a:noFill/>
            <a:ln w="38100" cap="flat" cmpd="sng">
              <a:solidFill>
                <a:schemeClr val="accent2"/>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68030" name="Text Box 62"/>
            <p:cNvSpPr txBox="1"/>
            <p:nvPr/>
          </p:nvSpPr>
          <p:spPr>
            <a:xfrm>
              <a:off x="916" y="2826"/>
              <a:ext cx="943" cy="212"/>
            </a:xfrm>
            <a:prstGeom prst="rect">
              <a:avLst/>
            </a:prstGeom>
            <a:noFill/>
            <a:ln w="9525">
              <a:noFill/>
            </a:ln>
          </p:spPr>
          <p:txBody>
            <a:bodyPr>
              <a:spAutoFit/>
            </a:bodyPr>
            <a:p>
              <a:endParaRPr lang="zh-CN" altLang="zh-CN" b="1" baseline="-25000" dirty="0">
                <a:solidFill>
                  <a:srgbClr val="FF0066"/>
                </a:solidFill>
                <a:latin typeface="Times New Roman" panose="02020603050405020304" pitchFamily="18" charset="0"/>
              </a:endParaRPr>
            </a:p>
          </p:txBody>
        </p:sp>
        <p:sp>
          <p:nvSpPr>
            <p:cNvPr id="468031" name="Rectangle 63"/>
            <p:cNvSpPr/>
            <p:nvPr/>
          </p:nvSpPr>
          <p:spPr>
            <a:xfrm>
              <a:off x="1930" y="3595"/>
              <a:ext cx="816"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B </a:t>
              </a:r>
              <a:r>
                <a:rPr lang="en-US" altLang="zh-CN" b="1" dirty="0">
                  <a:solidFill>
                    <a:srgbClr val="0033CC"/>
                  </a:solidFill>
                  <a:latin typeface="Times New Roman" panose="02020603050405020304" pitchFamily="18" charset="0"/>
                </a:rPr>
                <a:t>= 0</a:t>
              </a:r>
              <a:endParaRPr lang="en-US" altLang="zh-CN" b="1" dirty="0">
                <a:solidFill>
                  <a:srgbClr val="0033CC"/>
                </a:solidFill>
                <a:latin typeface="Times New Roman" panose="02020603050405020304" pitchFamily="18" charset="0"/>
              </a:endParaRPr>
            </a:p>
          </p:txBody>
        </p:sp>
      </p:grpSp>
      <p:sp>
        <p:nvSpPr>
          <p:cNvPr id="30784" name="Rectangle 64"/>
          <p:cNvSpPr/>
          <p:nvPr/>
        </p:nvSpPr>
        <p:spPr>
          <a:xfrm>
            <a:off x="3454400" y="4267200"/>
            <a:ext cx="5438775" cy="519113"/>
          </a:xfrm>
          <a:prstGeom prst="rect">
            <a:avLst/>
          </a:prstGeom>
          <a:noFill/>
          <a:ln w="9525">
            <a:noFill/>
          </a:ln>
        </p:spPr>
        <p:txBody>
          <a:bodyPr wrap="none">
            <a:spAutoFit/>
          </a:bodyPr>
          <a:p>
            <a:r>
              <a:rPr lang="zh-CN" altLang="en-US" sz="2800" b="1" dirty="0">
                <a:latin typeface="Times New Roman" panose="02020603050405020304" pitchFamily="18" charset="0"/>
              </a:rPr>
              <a:t>温度每升高 </a:t>
            </a:r>
            <a:r>
              <a:rPr lang="en-US" altLang="zh-CN" sz="2800" b="1" dirty="0">
                <a:latin typeface="Times New Roman" panose="02020603050405020304" pitchFamily="18" charset="0"/>
              </a:rPr>
              <a:t>1</a:t>
            </a:r>
            <a:r>
              <a:rPr lang="en-US" altLang="zh-CN" sz="2800" b="1" dirty="0">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dirty="0">
                <a:latin typeface="Times New Roman" panose="02020603050405020304" pitchFamily="18" charset="0"/>
              </a:rPr>
              <a:t>C</a:t>
            </a:r>
            <a:r>
              <a:rPr lang="zh-CN" altLang="en-US" sz="2800" b="1" dirty="0">
                <a:latin typeface="Times New Roman" panose="02020603050405020304" pitchFamily="18" charset="0"/>
              </a:rPr>
              <a:t>，</a:t>
            </a:r>
            <a:r>
              <a:rPr lang="zh-CN" altLang="en-US" sz="2800" b="1" i="1" dirty="0">
                <a:solidFill>
                  <a:srgbClr val="FF0066"/>
                </a:solidFill>
                <a:latin typeface="Times New Roman" panose="02020603050405020304" pitchFamily="18" charset="0"/>
                <a:sym typeface="Symbol" panose="05050102010706020507" pitchFamily="18" charset="2"/>
              </a:rPr>
              <a:t></a:t>
            </a:r>
            <a:r>
              <a:rPr lang="zh-CN" altLang="en-US" sz="2800" b="1"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sym typeface="Symbol" panose="05050102010706020507" pitchFamily="18" charset="2"/>
              </a:rPr>
              <a:t></a:t>
            </a:r>
            <a:r>
              <a:rPr lang="en-US" altLang="zh-CN" sz="2800" b="1" dirty="0">
                <a:solidFill>
                  <a:srgbClr val="FF0066"/>
                </a:solidFill>
                <a:latin typeface="Times New Roman" panose="02020603050405020304" pitchFamily="18" charset="0"/>
                <a:sym typeface="Symbol" panose="05050102010706020507" pitchFamily="18" charset="2"/>
              </a:rPr>
              <a:t>(0.5  1)%</a:t>
            </a:r>
            <a:r>
              <a:rPr lang="zh-CN" altLang="en-US" sz="2800" b="1" dirty="0">
                <a:solidFill>
                  <a:srgbClr val="FF0066"/>
                </a:solidFill>
                <a:latin typeface="Times New Roman" panose="02020603050405020304" pitchFamily="18" charset="0"/>
                <a:sym typeface="Symbol" panose="05050102010706020507" pitchFamily="18" charset="2"/>
              </a:rPr>
              <a:t>。</a:t>
            </a:r>
            <a:endParaRPr lang="zh-CN" altLang="en-US" sz="2800" b="1" dirty="0">
              <a:solidFill>
                <a:srgbClr val="FF0066"/>
              </a:solidFill>
              <a:latin typeface="Times New Roman" panose="02020603050405020304" pitchFamily="18" charset="0"/>
              <a:sym typeface="Symbol" panose="05050102010706020507" pitchFamily="18" charset="2"/>
            </a:endParaRPr>
          </a:p>
        </p:txBody>
      </p:sp>
      <p:sp>
        <p:nvSpPr>
          <p:cNvPr id="30785" name="Rectangle 65"/>
          <p:cNvSpPr/>
          <p:nvPr/>
        </p:nvSpPr>
        <p:spPr>
          <a:xfrm>
            <a:off x="3430588" y="4841875"/>
            <a:ext cx="4670425" cy="519113"/>
          </a:xfrm>
          <a:prstGeom prst="rect">
            <a:avLst/>
          </a:prstGeom>
          <a:noFill/>
          <a:ln w="9525">
            <a:noFill/>
          </a:ln>
        </p:spPr>
        <p:txBody>
          <a:bodyPr>
            <a:spAutoFit/>
          </a:bodyPr>
          <a:p>
            <a:r>
              <a:rPr lang="zh-CN" altLang="en-US" sz="2800" b="1" dirty="0">
                <a:latin typeface="Times New Roman" panose="02020603050405020304" pitchFamily="18" charset="0"/>
                <a:sym typeface="Symbol" panose="05050102010706020507" pitchFamily="18" charset="2"/>
              </a:rPr>
              <a:t>输出特性曲线间距增大。</a:t>
            </a:r>
            <a:endParaRPr lang="zh-CN" altLang="en-US" sz="2800" b="1" dirty="0">
              <a:latin typeface="Times New Roman" panose="02020603050405020304" pitchFamily="18" charset="0"/>
              <a:sym typeface="Symbol" panose="05050102010706020507" pitchFamily="18" charset="2"/>
            </a:endParaRPr>
          </a:p>
        </p:txBody>
      </p:sp>
      <p:sp>
        <p:nvSpPr>
          <p:cNvPr id="30786" name="Text Box 66"/>
          <p:cNvSpPr txBox="1"/>
          <p:nvPr/>
        </p:nvSpPr>
        <p:spPr>
          <a:xfrm>
            <a:off x="396875" y="6115050"/>
            <a:ext cx="425450" cy="396875"/>
          </a:xfrm>
          <a:prstGeom prst="rect">
            <a:avLst/>
          </a:prstGeom>
          <a:noFill/>
          <a:ln w="28575">
            <a:noFill/>
          </a:ln>
        </p:spPr>
        <p:txBody>
          <a:bodyPr>
            <a:spAutoFit/>
          </a:bodyPr>
          <a:p>
            <a:pPr algn="ctr"/>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30787" name="Rectangle 67"/>
          <p:cNvSpPr/>
          <p:nvPr/>
        </p:nvSpPr>
        <p:spPr>
          <a:xfrm>
            <a:off x="304800" y="558800"/>
            <a:ext cx="8212138" cy="579438"/>
          </a:xfrm>
          <a:prstGeom prst="rect">
            <a:avLst/>
          </a:prstGeom>
          <a:noFill/>
          <a:ln w="9525">
            <a:noFill/>
          </a:ln>
        </p:spPr>
        <p:txBody>
          <a:bodyPr>
            <a:spAutoFit/>
          </a:bodyPr>
          <a:p>
            <a:r>
              <a:rPr lang="en-US" altLang="zh-CN" sz="3200" b="1" dirty="0">
                <a:solidFill>
                  <a:schemeClr val="bg1"/>
                </a:solidFill>
                <a:latin typeface="Times New Roman" panose="02020603050405020304" pitchFamily="18" charset="0"/>
              </a:rPr>
              <a:t>5.</a:t>
            </a:r>
            <a:r>
              <a:rPr lang="zh-CN" altLang="en-US" sz="3200" b="1" dirty="0">
                <a:solidFill>
                  <a:schemeClr val="bg1"/>
                </a:solidFill>
                <a:latin typeface="Times New Roman" panose="02020603050405020304" pitchFamily="18" charset="0"/>
              </a:rPr>
              <a:t>温度变化对放大电路静态工作点的影响</a:t>
            </a:r>
            <a:endParaRPr lang="zh-CN" altLang="en-US" sz="3200" b="1" dirty="0">
              <a:solidFill>
                <a:schemeClr val="bg1"/>
              </a:solidFill>
              <a:latin typeface="Times New Roman" panose="02020603050405020304" pitchFamily="18" charset="0"/>
            </a:endParaRPr>
          </a:p>
        </p:txBody>
      </p:sp>
      <p:sp>
        <p:nvSpPr>
          <p:cNvPr id="30788" name="Line 68"/>
          <p:cNvSpPr/>
          <p:nvPr/>
        </p:nvSpPr>
        <p:spPr>
          <a:xfrm>
            <a:off x="781050" y="4819650"/>
            <a:ext cx="2417763" cy="1568450"/>
          </a:xfrm>
          <a:prstGeom prst="line">
            <a:avLst/>
          </a:prstGeom>
          <a:ln w="38100" cap="flat" cmpd="sng">
            <a:solidFill>
              <a:srgbClr val="00CC99"/>
            </a:solidFill>
            <a:prstDash val="solid"/>
            <a:headEnd type="none" w="med" len="med"/>
            <a:tailEnd type="none" w="med" len="med"/>
          </a:ln>
        </p:spPr>
      </p:sp>
      <p:grpSp>
        <p:nvGrpSpPr>
          <p:cNvPr id="9" name="Group 69"/>
          <p:cNvGrpSpPr/>
          <p:nvPr/>
        </p:nvGrpSpPr>
        <p:grpSpPr>
          <a:xfrm>
            <a:off x="1695450" y="5010150"/>
            <a:ext cx="506413" cy="534988"/>
            <a:chOff x="2772" y="3036"/>
            <a:chExt cx="319" cy="337"/>
          </a:xfrm>
        </p:grpSpPr>
        <p:sp>
          <p:nvSpPr>
            <p:cNvPr id="468038" name="Oval 70"/>
            <p:cNvSpPr/>
            <p:nvPr/>
          </p:nvSpPr>
          <p:spPr>
            <a:xfrm>
              <a:off x="2826" y="3300"/>
              <a:ext cx="73" cy="73"/>
            </a:xfrm>
            <a:prstGeom prst="ellipse">
              <a:avLst/>
            </a:prstGeom>
            <a:solidFill>
              <a:srgbClr val="FF9900"/>
            </a:solidFill>
            <a:ln w="952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8039" name="Rectangle 71"/>
            <p:cNvSpPr/>
            <p:nvPr/>
          </p:nvSpPr>
          <p:spPr>
            <a:xfrm>
              <a:off x="2772" y="3036"/>
              <a:ext cx="319"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Q</a:t>
              </a:r>
              <a:r>
                <a:rPr lang="en-US" altLang="zh-CN" b="1" baseline="-25000" dirty="0">
                  <a:solidFill>
                    <a:srgbClr val="FF0066"/>
                  </a:solidFill>
                  <a:latin typeface="Times New Roman" panose="02020603050405020304" pitchFamily="18" charset="0"/>
                </a:rPr>
                <a:t>1</a:t>
              </a:r>
              <a:endParaRPr lang="en-US" altLang="zh-CN" b="1" baseline="-25000" dirty="0">
                <a:solidFill>
                  <a:srgbClr val="FF0066"/>
                </a:solidFill>
                <a:latin typeface="Times New Roman" panose="02020603050405020304" pitchFamily="18" charset="0"/>
              </a:endParaRPr>
            </a:p>
          </p:txBody>
        </p:sp>
      </p:grpSp>
      <p:grpSp>
        <p:nvGrpSpPr>
          <p:cNvPr id="10" name="Group 72"/>
          <p:cNvGrpSpPr/>
          <p:nvPr/>
        </p:nvGrpSpPr>
        <p:grpSpPr>
          <a:xfrm>
            <a:off x="1404938" y="4800600"/>
            <a:ext cx="506412" cy="554038"/>
            <a:chOff x="849" y="1344"/>
            <a:chExt cx="319" cy="349"/>
          </a:xfrm>
        </p:grpSpPr>
        <p:sp>
          <p:nvSpPr>
            <p:cNvPr id="468041" name="Oval 73"/>
            <p:cNvSpPr/>
            <p:nvPr/>
          </p:nvSpPr>
          <p:spPr>
            <a:xfrm>
              <a:off x="882" y="1620"/>
              <a:ext cx="73" cy="73"/>
            </a:xfrm>
            <a:prstGeom prst="ellipse">
              <a:avLst/>
            </a:prstGeom>
            <a:solidFill>
              <a:srgbClr val="FF0066"/>
            </a:solidFill>
            <a:ln w="952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8042" name="Rectangle 74"/>
            <p:cNvSpPr/>
            <p:nvPr/>
          </p:nvSpPr>
          <p:spPr>
            <a:xfrm>
              <a:off x="849" y="1344"/>
              <a:ext cx="319" cy="288"/>
            </a:xfrm>
            <a:prstGeom prst="rect">
              <a:avLst/>
            </a:prstGeom>
            <a:noFill/>
            <a:ln w="9525">
              <a:noFill/>
            </a:ln>
          </p:spPr>
          <p:txBody>
            <a:bodyPr wrap="none">
              <a:spAutoFit/>
            </a:bodyPr>
            <a:p>
              <a:r>
                <a:rPr lang="en-US" altLang="zh-CN" b="1" i="1" dirty="0">
                  <a:solidFill>
                    <a:srgbClr val="339933"/>
                  </a:solidFill>
                  <a:latin typeface="Times New Roman" panose="02020603050405020304" pitchFamily="18" charset="0"/>
                </a:rPr>
                <a:t>Q</a:t>
              </a:r>
              <a:r>
                <a:rPr lang="en-US" altLang="zh-CN" b="1" baseline="-25000" dirty="0">
                  <a:solidFill>
                    <a:srgbClr val="339933"/>
                  </a:solidFill>
                  <a:latin typeface="Times New Roman" panose="02020603050405020304" pitchFamily="18" charset="0"/>
                </a:rPr>
                <a:t>2</a:t>
              </a:r>
              <a:endParaRPr lang="en-US" altLang="zh-CN" b="1" baseline="-25000" dirty="0">
                <a:solidFill>
                  <a:srgbClr val="339933"/>
                </a:solidFill>
                <a:latin typeface="Times New Roman" panose="02020603050405020304" pitchFamily="18" charset="0"/>
              </a:endParaRPr>
            </a:p>
          </p:txBody>
        </p:sp>
      </p:grpSp>
      <p:sp>
        <p:nvSpPr>
          <p:cNvPr id="30795" name="Rectangle 75"/>
          <p:cNvSpPr/>
          <p:nvPr/>
        </p:nvSpPr>
        <p:spPr>
          <a:xfrm>
            <a:off x="4741863" y="5475288"/>
            <a:ext cx="2803525" cy="955675"/>
          </a:xfrm>
          <a:prstGeom prst="rect">
            <a:avLst/>
          </a:prstGeom>
          <a:solidFill>
            <a:srgbClr val="CCFFFF"/>
          </a:solidFill>
          <a:ln w="9525" cap="flat" cmpd="sng">
            <a:solidFill>
              <a:srgbClr val="0000FF"/>
            </a:solidFill>
            <a:prstDash val="solid"/>
            <a:miter/>
            <a:headEnd type="none" w="med" len="med"/>
            <a:tailEnd type="none" w="med" len="med"/>
          </a:ln>
        </p:spPr>
        <p:txBody>
          <a:bodyPr>
            <a:spAutoFit/>
          </a:bodyPr>
          <a:p>
            <a:r>
              <a:rPr lang="zh-CN" altLang="en-US" sz="2800" b="1" dirty="0">
                <a:solidFill>
                  <a:srgbClr val="0033CC"/>
                </a:solidFill>
                <a:latin typeface="Times New Roman" panose="02020603050405020304" pitchFamily="18" charset="0"/>
              </a:rPr>
              <a:t>温度升高，静态工作点向上移。</a:t>
            </a:r>
            <a:endParaRPr lang="zh-CN" altLang="en-US" sz="2800" b="1" dirty="0">
              <a:solidFill>
                <a:srgbClr val="0033CC"/>
              </a:solidFill>
              <a:latin typeface="Times New Roman" panose="02020603050405020304" pitchFamily="18" charset="0"/>
            </a:endParaRPr>
          </a:p>
        </p:txBody>
      </p:sp>
      <p:sp>
        <p:nvSpPr>
          <p:cNvPr id="4" name="页脚占位符 4"/>
          <p:cNvSpPr txBox="1">
            <a:spLocks noGrp="1"/>
          </p:cNvSpPr>
          <p:nvPr>
            <p:custDataLst>
              <p:tags r:id="rId5"/>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787">
                                            <p:txEl>
                                              <p:charRg st="0" end="20"/>
                                            </p:txEl>
                                          </p:spTgt>
                                        </p:tgtEl>
                                        <p:attrNameLst>
                                          <p:attrName>style.visibility</p:attrName>
                                        </p:attrNameLst>
                                      </p:cBhvr>
                                      <p:to>
                                        <p:strVal val="visible"/>
                                      </p:to>
                                    </p:set>
                                    <p:animEffect transition="in" filter="wipe(left)">
                                      <p:cBhvr>
                                        <p:cTn id="7" dur="500"/>
                                        <p:tgtEl>
                                          <p:spTgt spid="30787">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722">
                                            <p:txEl>
                                              <p:charRg st="0" end="20"/>
                                            </p:txEl>
                                          </p:spTgt>
                                        </p:tgtEl>
                                        <p:attrNameLst>
                                          <p:attrName>style.visibility</p:attrName>
                                        </p:attrNameLst>
                                      </p:cBhvr>
                                      <p:to>
                                        <p:strVal val="visible"/>
                                      </p:to>
                                    </p:set>
                                    <p:animEffect transition="in" filter="wipe(left)">
                                      <p:cBhvr>
                                        <p:cTn id="12" dur="500"/>
                                        <p:tgtEl>
                                          <p:spTgt spid="30722">
                                            <p:txEl>
                                              <p:charRg st="0" end="2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100000">
                                          <p:val>
                                            <p:strVal val="#ppt_x"/>
                                          </p:val>
                                        </p:tav>
                                      </p:tavLst>
                                    </p:anim>
                                    <p:anim calcmode="lin" valueType="num">
                                      <p:cBhvr>
                                        <p:cTn id="18" dur="500" fill="hold"/>
                                        <p:tgtEl>
                                          <p:spTgt spid="2"/>
                                        </p:tgtEl>
                                        <p:attrNameLst>
                                          <p:attrName>ppt_y</p:attrName>
                                        </p:attrNameLst>
                                      </p:cBhvr>
                                      <p:tavLst>
                                        <p:tav tm="0">
                                          <p:val>
                                            <p:strVal val="#ppt_y+#ppt_h/2"/>
                                          </p:val>
                                        </p:tav>
                                        <p:tav tm="100000">
                                          <p:val>
                                            <p:strVal val="#ppt_y"/>
                                          </p:val>
                                        </p:tav>
                                      </p:tavLst>
                                    </p:anim>
                                    <p:anim calcmode="lin" valueType="num">
                                      <p:cBhvr>
                                        <p:cTn id="19" dur="500" fill="hold"/>
                                        <p:tgtEl>
                                          <p:spTgt spid="2"/>
                                        </p:tgtEl>
                                        <p:attrNameLst>
                                          <p:attrName>ppt_w</p:attrName>
                                        </p:attrNameLst>
                                      </p:cBhvr>
                                      <p:tavLst>
                                        <p:tav tm="0">
                                          <p:val>
                                            <p:strVal val="#ppt_w"/>
                                          </p:val>
                                        </p:tav>
                                        <p:tav tm="100000">
                                          <p:val>
                                            <p:strVal val="#ppt_w"/>
                                          </p:val>
                                        </p:tav>
                                      </p:tavLst>
                                    </p:anim>
                                    <p:anim calcmode="lin" valueType="num">
                                      <p:cBhvr>
                                        <p:cTn id="20" dur="500" fill="hold"/>
                                        <p:tgtEl>
                                          <p:spTgt spid="2"/>
                                        </p:tgtEl>
                                        <p:attrNameLst>
                                          <p:attrName>ppt_h</p:attrName>
                                        </p:attrNameLst>
                                      </p:cBhvr>
                                      <p:tavLst>
                                        <p:tav tm="0">
                                          <p:val>
                                            <p:fltVal val="0.000000"/>
                                          </p:val>
                                        </p:tav>
                                        <p:tav tm="100000">
                                          <p:val>
                                            <p:strVal val="#ppt_h"/>
                                          </p:val>
                                        </p:tav>
                                      </p:tavLst>
                                    </p:anim>
                                  </p:childTnLst>
                                </p:cTn>
                              </p:par>
                            </p:childTnLst>
                          </p:cTn>
                        </p:par>
                        <p:par>
                          <p:cTn id="21" fill="hold">
                            <p:stCondLst>
                              <p:cond delay="500"/>
                            </p:stCondLst>
                            <p:childTnLst>
                              <p:par>
                                <p:cTn id="22" presetID="22" presetClass="entr" presetSubtype="8" fill="hold" grpId="0" nodeType="afterEffect">
                                  <p:stCondLst>
                                    <p:cond delay="1000"/>
                                  </p:stCondLst>
                                  <p:childTnLst>
                                    <p:set>
                                      <p:cBhvr>
                                        <p:cTn id="23" dur="1" fill="hold">
                                          <p:stCondLst>
                                            <p:cond delay="0"/>
                                          </p:stCondLst>
                                        </p:cTn>
                                        <p:tgtEl>
                                          <p:spTgt spid="30733"/>
                                        </p:tgtEl>
                                        <p:attrNameLst>
                                          <p:attrName>style.visibility</p:attrName>
                                        </p:attrNameLst>
                                      </p:cBhvr>
                                      <p:to>
                                        <p:strVal val="visible"/>
                                      </p:to>
                                    </p:set>
                                    <p:animEffect transition="in" filter="wipe(left)">
                                      <p:cBhvr>
                                        <p:cTn id="24" dur="500"/>
                                        <p:tgtEl>
                                          <p:spTgt spid="30733"/>
                                        </p:tgtEl>
                                      </p:cBhvr>
                                    </p:animEffect>
                                  </p:childTnLst>
                                </p:cTn>
                              </p:par>
                            </p:childTnLst>
                          </p:cTn>
                        </p:par>
                        <p:par>
                          <p:cTn id="25" fill="hold">
                            <p:stCondLst>
                              <p:cond delay="2000"/>
                            </p:stCondLst>
                            <p:childTnLst>
                              <p:par>
                                <p:cTn id="26" presetID="12" presetClass="entr" presetSubtype="8" fill="hold" grpId="0" nodeType="afterEffect">
                                  <p:stCondLst>
                                    <p:cond delay="0"/>
                                  </p:stCondLst>
                                  <p:childTnLst>
                                    <p:set>
                                      <p:cBhvr>
                                        <p:cTn id="27" dur="1" fill="hold">
                                          <p:stCondLst>
                                            <p:cond delay="0"/>
                                          </p:stCondLst>
                                        </p:cTn>
                                        <p:tgtEl>
                                          <p:spTgt spid="30734"/>
                                        </p:tgtEl>
                                        <p:attrNameLst>
                                          <p:attrName>style.visibility</p:attrName>
                                        </p:attrNameLst>
                                      </p:cBhvr>
                                      <p:to>
                                        <p:strVal val="visible"/>
                                      </p:to>
                                    </p:set>
                                    <p:animEffect transition="in" filter="slide(fromLeft)">
                                      <p:cBhvr>
                                        <p:cTn id="28" dur="500"/>
                                        <p:tgtEl>
                                          <p:spTgt spid="30734"/>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30736"/>
                                        </p:tgtEl>
                                        <p:attrNameLst>
                                          <p:attrName>style.visibility</p:attrName>
                                        </p:attrNameLst>
                                      </p:cBhvr>
                                      <p:to>
                                        <p:strVal val="visible"/>
                                      </p:to>
                                    </p:set>
                                  </p:childTnLst>
                                  <p:subTnLst>
                                    <p:set>
                                      <p:cBhvr override="childStyle">
                                        <p:cTn dur="1" fill="hold" display="0" masterRel="nextClick" afterEffect="1"/>
                                        <p:tgtEl>
                                          <p:spTgt spid="30736"/>
                                        </p:tgtEl>
                                        <p:attrNameLst>
                                          <p:attrName>style.visibility</p:attrName>
                                        </p:attrNameLst>
                                      </p:cBhvr>
                                      <p:to>
                                        <p:strVal val="hidden"/>
                                      </p:to>
                                    </p:set>
                                  </p:sub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499"/>
                                          </p:stCondLst>
                                        </p:cTn>
                                        <p:tgtEl>
                                          <p:spTgt spid="30737"/>
                                        </p:tgtEl>
                                        <p:attrNameLst>
                                          <p:attrName>style.visibility</p:attrName>
                                        </p:attrNameLst>
                                      </p:cBhvr>
                                      <p:to>
                                        <p:strVal val="visible"/>
                                      </p:to>
                                    </p:set>
                                  </p:childTnLst>
                                  <p:subTnLst>
                                    <p:set>
                                      <p:cBhvr override="childStyle">
                                        <p:cTn dur="1" fill="hold" display="0" masterRel="nextClick" afterEffect="1"/>
                                        <p:tgtEl>
                                          <p:spTgt spid="30737"/>
                                        </p:tgtEl>
                                        <p:attrNameLst>
                                          <p:attrName>style.visibility</p:attrName>
                                        </p:attrNameLst>
                                      </p:cBhvr>
                                      <p:to>
                                        <p:strVal val="hidden"/>
                                      </p:to>
                                    </p:set>
                                  </p:subTnLst>
                                </p:cTn>
                              </p:par>
                            </p:childTnLst>
                          </p:cTn>
                        </p:par>
                        <p:par>
                          <p:cTn id="36" fill="hold">
                            <p:stCondLst>
                              <p:cond delay="1000"/>
                            </p:stCondLst>
                            <p:childTnLst>
                              <p:par>
                                <p:cTn id="37" presetID="1" presetClass="entr" presetSubtype="0" fill="hold" grpId="0" nodeType="afterEffect">
                                  <p:stCondLst>
                                    <p:cond delay="0"/>
                                  </p:stCondLst>
                                  <p:childTnLst>
                                    <p:set>
                                      <p:cBhvr>
                                        <p:cTn id="38" dur="1" fill="hold">
                                          <p:stCondLst>
                                            <p:cond delay="499"/>
                                          </p:stCondLst>
                                        </p:cTn>
                                        <p:tgtEl>
                                          <p:spTgt spid="30732"/>
                                        </p:tgtEl>
                                        <p:attrNameLst>
                                          <p:attrName>style.visibility</p:attrName>
                                        </p:attrNameLst>
                                      </p:cBhvr>
                                      <p:to>
                                        <p:strVal val="visible"/>
                                      </p:to>
                                    </p:set>
                                  </p:childTnLst>
                                </p:cTn>
                              </p:par>
                            </p:childTnLst>
                          </p:cTn>
                        </p:par>
                        <p:par>
                          <p:cTn id="39" fill="hold">
                            <p:stCondLst>
                              <p:cond delay="1500"/>
                            </p:stCondLst>
                            <p:childTnLst>
                              <p:par>
                                <p:cTn id="40" presetID="12" presetClass="entr" presetSubtype="8" fill="hold" grpId="0" nodeType="afterEffect">
                                  <p:stCondLst>
                                    <p:cond delay="0"/>
                                  </p:stCondLst>
                                  <p:childTnLst>
                                    <p:set>
                                      <p:cBhvr>
                                        <p:cTn id="41" dur="1" fill="hold">
                                          <p:stCondLst>
                                            <p:cond delay="0"/>
                                          </p:stCondLst>
                                        </p:cTn>
                                        <p:tgtEl>
                                          <p:spTgt spid="30735"/>
                                        </p:tgtEl>
                                        <p:attrNameLst>
                                          <p:attrName>style.visibility</p:attrName>
                                        </p:attrNameLst>
                                      </p:cBhvr>
                                      <p:to>
                                        <p:strVal val="visible"/>
                                      </p:to>
                                    </p:set>
                                    <p:animEffect transition="in" filter="slide(fromLeft)">
                                      <p:cBhvr>
                                        <p:cTn id="42" dur="500"/>
                                        <p:tgtEl>
                                          <p:spTgt spid="3073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0723">
                                            <p:txEl>
                                              <p:charRg st="0" end="30"/>
                                            </p:txEl>
                                          </p:spTgt>
                                        </p:tgtEl>
                                        <p:attrNameLst>
                                          <p:attrName>style.visibility</p:attrName>
                                        </p:attrNameLst>
                                      </p:cBhvr>
                                      <p:to>
                                        <p:strVal val="visible"/>
                                      </p:to>
                                    </p:set>
                                    <p:animEffect transition="in" filter="wipe(left)">
                                      <p:cBhvr>
                                        <p:cTn id="47" dur="500"/>
                                        <p:tgtEl>
                                          <p:spTgt spid="30723">
                                            <p:txEl>
                                              <p:charRg st="0" end="3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0724">
                                            <p:txEl>
                                              <p:charRg st="0" end="25"/>
                                            </p:txEl>
                                          </p:spTgt>
                                        </p:tgtEl>
                                        <p:attrNameLst>
                                          <p:attrName>style.visibility</p:attrName>
                                        </p:attrNameLst>
                                      </p:cBhvr>
                                      <p:to>
                                        <p:strVal val="visible"/>
                                      </p:to>
                                    </p:set>
                                    <p:animEffect transition="in" filter="wipe(left)">
                                      <p:cBhvr>
                                        <p:cTn id="52" dur="500"/>
                                        <p:tgtEl>
                                          <p:spTgt spid="30724">
                                            <p:txEl>
                                              <p:charRg st="0" end="2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0725">
                                            <p:txEl>
                                              <p:charRg st="0" end="19"/>
                                            </p:txEl>
                                          </p:spTgt>
                                        </p:tgtEl>
                                        <p:attrNameLst>
                                          <p:attrName>style.visibility</p:attrName>
                                        </p:attrNameLst>
                                      </p:cBhvr>
                                      <p:to>
                                        <p:strVal val="visible"/>
                                      </p:to>
                                    </p:set>
                                    <p:animEffect transition="in" filter="wipe(left)">
                                      <p:cBhvr>
                                        <p:cTn id="57" dur="500"/>
                                        <p:tgtEl>
                                          <p:spTgt spid="30725">
                                            <p:txEl>
                                              <p:charRg st="0" end="1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wipe(left)">
                                      <p:cBhvr>
                                        <p:cTn id="62" dur="500"/>
                                        <p:tgtEl>
                                          <p:spTgt spid="3"/>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30786">
                                            <p:txEl>
                                              <p:charRg st="0" end="2"/>
                                            </p:txEl>
                                          </p:spTgt>
                                        </p:tgtEl>
                                        <p:attrNameLst>
                                          <p:attrName>style.visibility</p:attrName>
                                        </p:attrNameLst>
                                      </p:cBhvr>
                                      <p:to>
                                        <p:strVal val="visible"/>
                                      </p:to>
                                    </p:set>
                                    <p:animEffect transition="in" filter="wipe(left)">
                                      <p:cBhvr>
                                        <p:cTn id="66" dur="500"/>
                                        <p:tgtEl>
                                          <p:spTgt spid="30786">
                                            <p:txEl>
                                              <p:charRg st="0" end="2"/>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499"/>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499"/>
                                          </p:stCondLst>
                                        </p:cTn>
                                        <p:tgtEl>
                                          <p:spTgt spid="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0784">
                                            <p:txEl>
                                              <p:charRg st="0" end="25"/>
                                            </p:txEl>
                                          </p:spTgt>
                                        </p:tgtEl>
                                        <p:attrNameLst>
                                          <p:attrName>style.visibility</p:attrName>
                                        </p:attrNameLst>
                                      </p:cBhvr>
                                      <p:to>
                                        <p:strVal val="visible"/>
                                      </p:to>
                                    </p:set>
                                    <p:animEffect transition="in" filter="wipe(left)">
                                      <p:cBhvr>
                                        <p:cTn id="79" dur="500"/>
                                        <p:tgtEl>
                                          <p:spTgt spid="30784">
                                            <p:txEl>
                                              <p:charRg st="0" end="25"/>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30785">
                                            <p:txEl>
                                              <p:charRg st="0" end="12"/>
                                            </p:txEl>
                                          </p:spTgt>
                                        </p:tgtEl>
                                        <p:attrNameLst>
                                          <p:attrName>style.visibility</p:attrName>
                                        </p:attrNameLst>
                                      </p:cBhvr>
                                      <p:to>
                                        <p:strVal val="visible"/>
                                      </p:to>
                                    </p:set>
                                    <p:animEffect transition="in" filter="wipe(left)">
                                      <p:cBhvr>
                                        <p:cTn id="84" dur="500"/>
                                        <p:tgtEl>
                                          <p:spTgt spid="30785">
                                            <p:txEl>
                                              <p:charRg st="0" end="12"/>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30788"/>
                                        </p:tgtEl>
                                        <p:attrNameLst>
                                          <p:attrName>style.visibility</p:attrName>
                                        </p:attrNameLst>
                                      </p:cBhvr>
                                      <p:to>
                                        <p:strVal val="visible"/>
                                      </p:to>
                                    </p:set>
                                    <p:animEffect transition="in" filter="wipe(left)">
                                      <p:cBhvr>
                                        <p:cTn id="89" dur="500"/>
                                        <p:tgtEl>
                                          <p:spTgt spid="30788"/>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9"/>
                                        </p:tgtEl>
                                        <p:attrNameLst>
                                          <p:attrName>style.visibility</p:attrName>
                                        </p:attrNameLst>
                                      </p:cBhvr>
                                      <p:to>
                                        <p:strVal val="visible"/>
                                      </p:to>
                                    </p:set>
                                    <p:animEffect transition="in" filter="wipe(left)">
                                      <p:cBhvr>
                                        <p:cTn id="94" dur="500"/>
                                        <p:tgtEl>
                                          <p:spTgt spid="9"/>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wipe(left)">
                                      <p:cBhvr>
                                        <p:cTn id="99" dur="500"/>
                                        <p:tgtEl>
                                          <p:spTgt spid="10"/>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iterate type="wd">
                                    <p:tmPct val="100000"/>
                                  </p:iterate>
                                  <p:childTnLst>
                                    <p:set>
                                      <p:cBhvr>
                                        <p:cTn id="103" dur="1" fill="hold">
                                          <p:stCondLst>
                                            <p:cond delay="0"/>
                                          </p:stCondLst>
                                        </p:cTn>
                                        <p:tgtEl>
                                          <p:spTgt spid="30795"/>
                                        </p:tgtEl>
                                        <p:attrNameLst>
                                          <p:attrName>style.visibility</p:attrName>
                                        </p:attrNameLst>
                                      </p:cBhvr>
                                      <p:to>
                                        <p:strVal val="visible"/>
                                      </p:to>
                                    </p:set>
                                    <p:animEffect transition="in" filter="wipe(left)">
                                      <p:cBhvr>
                                        <p:cTn id="104" dur="300"/>
                                        <p:tgtEl>
                                          <p:spTgt spid="30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build="p"/>
      <p:bldP spid="30723" grpId="0" build="p"/>
      <p:bldP spid="30724" grpId="0" build="p"/>
      <p:bldP spid="30725" grpId="0" build="p"/>
      <p:bldP spid="30732" grpId="0" bldLvl="0" animBg="1"/>
      <p:bldP spid="30733" grpId="0" bldLvl="0" animBg="1"/>
      <p:bldP spid="30734" grpId="0"/>
      <p:bldP spid="30735" grpId="0"/>
      <p:bldP spid="30736" grpId="0" bldLvl="0" animBg="1"/>
      <p:bldP spid="30737" grpId="0" bldLvl="0" animBg="1"/>
      <p:bldP spid="30784" grpId="0" build="p"/>
      <p:bldP spid="30785" grpId="0" build="p"/>
      <p:bldP spid="30786" grpId="0" advAuto="1000" build="p"/>
      <p:bldP spid="30787" grpId="0" build="p"/>
      <p:bldP spid="30795"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Rectangle 3"/>
          <p:cNvSpPr/>
          <p:nvPr/>
        </p:nvSpPr>
        <p:spPr>
          <a:xfrm>
            <a:off x="857250" y="3908425"/>
            <a:ext cx="2990850" cy="457200"/>
          </a:xfrm>
          <a:prstGeom prst="rect">
            <a:avLst/>
          </a:prstGeom>
          <a:noFill/>
          <a:ln w="9525">
            <a:noFill/>
          </a:ln>
        </p:spPr>
        <p:txBody>
          <a:bodyPr>
            <a:spAutoFit/>
          </a:bodyPr>
          <a:p>
            <a:r>
              <a:rPr lang="zh-CN" altLang="en-US" b="1" dirty="0">
                <a:solidFill>
                  <a:srgbClr val="006600"/>
                </a:solidFill>
                <a:latin typeface="Times New Roman" panose="02020603050405020304" pitchFamily="18" charset="0"/>
              </a:rPr>
              <a:t>分压式偏置放大电路</a:t>
            </a:r>
            <a:endParaRPr lang="zh-CN" altLang="en-US" b="1" dirty="0">
              <a:solidFill>
                <a:srgbClr val="006600"/>
              </a:solidFill>
              <a:latin typeface="Times New Roman" panose="02020603050405020304" pitchFamily="18" charset="0"/>
            </a:endParaRPr>
          </a:p>
        </p:txBody>
      </p:sp>
      <p:grpSp>
        <p:nvGrpSpPr>
          <p:cNvPr id="2" name="Group 4"/>
          <p:cNvGrpSpPr/>
          <p:nvPr/>
        </p:nvGrpSpPr>
        <p:grpSpPr>
          <a:xfrm>
            <a:off x="290513" y="1236663"/>
            <a:ext cx="4054475" cy="2560637"/>
            <a:chOff x="87" y="1122"/>
            <a:chExt cx="2554" cy="1613"/>
          </a:xfrm>
        </p:grpSpPr>
        <p:sp>
          <p:nvSpPr>
            <p:cNvPr id="468996" name="Line 5"/>
            <p:cNvSpPr/>
            <p:nvPr/>
          </p:nvSpPr>
          <p:spPr>
            <a:xfrm>
              <a:off x="2070" y="1728"/>
              <a:ext cx="279" cy="0"/>
            </a:xfrm>
            <a:prstGeom prst="line">
              <a:avLst/>
            </a:prstGeom>
            <a:ln w="28575" cap="flat" cmpd="sng">
              <a:solidFill>
                <a:schemeClr val="tx1"/>
              </a:solidFill>
              <a:prstDash val="solid"/>
              <a:headEnd type="none" w="med" len="med"/>
              <a:tailEnd type="none" w="med" len="med"/>
            </a:ln>
          </p:spPr>
        </p:sp>
        <p:sp>
          <p:nvSpPr>
            <p:cNvPr id="468997" name="Line 6"/>
            <p:cNvSpPr/>
            <p:nvPr/>
          </p:nvSpPr>
          <p:spPr>
            <a:xfrm flipV="1">
              <a:off x="1009" y="1256"/>
              <a:ext cx="1070" cy="2"/>
            </a:xfrm>
            <a:prstGeom prst="line">
              <a:avLst/>
            </a:prstGeom>
            <a:ln w="25400" cap="flat" cmpd="sng">
              <a:solidFill>
                <a:schemeClr val="tx1"/>
              </a:solidFill>
              <a:prstDash val="solid"/>
              <a:headEnd type="none" w="med" len="med"/>
              <a:tailEnd type="none" w="med" len="med"/>
            </a:ln>
          </p:spPr>
        </p:sp>
        <p:sp>
          <p:nvSpPr>
            <p:cNvPr id="468998" name="Line 7"/>
            <p:cNvSpPr/>
            <p:nvPr/>
          </p:nvSpPr>
          <p:spPr>
            <a:xfrm flipH="1">
              <a:off x="1716" y="1258"/>
              <a:ext cx="1" cy="573"/>
            </a:xfrm>
            <a:prstGeom prst="line">
              <a:avLst/>
            </a:prstGeom>
            <a:ln w="25400" cap="flat" cmpd="sng">
              <a:solidFill>
                <a:schemeClr val="tx1"/>
              </a:solidFill>
              <a:prstDash val="solid"/>
              <a:headEnd type="none" w="med" len="med"/>
              <a:tailEnd type="none" w="med" len="med"/>
            </a:ln>
          </p:spPr>
        </p:sp>
        <p:sp>
          <p:nvSpPr>
            <p:cNvPr id="468999" name="Rectangle 8"/>
            <p:cNvSpPr/>
            <p:nvPr/>
          </p:nvSpPr>
          <p:spPr>
            <a:xfrm>
              <a:off x="1679" y="1410"/>
              <a:ext cx="69" cy="207"/>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9000" name="Line 9"/>
            <p:cNvSpPr/>
            <p:nvPr/>
          </p:nvSpPr>
          <p:spPr>
            <a:xfrm>
              <a:off x="1563" y="1824"/>
              <a:ext cx="2" cy="204"/>
            </a:xfrm>
            <a:prstGeom prst="line">
              <a:avLst/>
            </a:prstGeom>
            <a:ln w="38100" cap="flat" cmpd="sng">
              <a:solidFill>
                <a:schemeClr val="tx1"/>
              </a:solidFill>
              <a:prstDash val="solid"/>
              <a:headEnd type="none" w="med" len="med"/>
              <a:tailEnd type="none" w="med" len="med"/>
            </a:ln>
          </p:spPr>
        </p:sp>
        <p:sp>
          <p:nvSpPr>
            <p:cNvPr id="469001" name="Line 10"/>
            <p:cNvSpPr/>
            <p:nvPr/>
          </p:nvSpPr>
          <p:spPr>
            <a:xfrm>
              <a:off x="1572" y="1956"/>
              <a:ext cx="151" cy="56"/>
            </a:xfrm>
            <a:prstGeom prst="line">
              <a:avLst/>
            </a:prstGeom>
            <a:ln w="38100" cap="flat" cmpd="sng">
              <a:solidFill>
                <a:schemeClr val="tx1"/>
              </a:solidFill>
              <a:prstDash val="solid"/>
              <a:headEnd type="none" w="med" len="med"/>
              <a:tailEnd type="stealth" w="med" len="med"/>
            </a:ln>
          </p:spPr>
        </p:sp>
        <p:sp>
          <p:nvSpPr>
            <p:cNvPr id="469002" name="Line 11"/>
            <p:cNvSpPr/>
            <p:nvPr/>
          </p:nvSpPr>
          <p:spPr>
            <a:xfrm>
              <a:off x="1715" y="2012"/>
              <a:ext cx="1" cy="723"/>
            </a:xfrm>
            <a:prstGeom prst="line">
              <a:avLst/>
            </a:prstGeom>
            <a:ln w="25400" cap="flat" cmpd="sng">
              <a:solidFill>
                <a:schemeClr val="tx1"/>
              </a:solidFill>
              <a:prstDash val="solid"/>
              <a:headEnd type="none" w="med" len="med"/>
              <a:tailEnd type="none" w="med" len="med"/>
            </a:ln>
          </p:spPr>
        </p:sp>
        <p:sp>
          <p:nvSpPr>
            <p:cNvPr id="469003" name="Line 12"/>
            <p:cNvSpPr/>
            <p:nvPr/>
          </p:nvSpPr>
          <p:spPr>
            <a:xfrm flipH="1">
              <a:off x="716" y="1906"/>
              <a:ext cx="850" cy="4"/>
            </a:xfrm>
            <a:prstGeom prst="line">
              <a:avLst/>
            </a:prstGeom>
            <a:ln w="25400" cap="flat" cmpd="sng">
              <a:solidFill>
                <a:schemeClr val="tx1"/>
              </a:solidFill>
              <a:prstDash val="solid"/>
              <a:headEnd type="none" w="med" len="med"/>
              <a:tailEnd type="none" w="med" len="med"/>
            </a:ln>
          </p:spPr>
        </p:sp>
        <p:sp>
          <p:nvSpPr>
            <p:cNvPr id="469004" name="Line 13"/>
            <p:cNvSpPr/>
            <p:nvPr/>
          </p:nvSpPr>
          <p:spPr>
            <a:xfrm flipH="1">
              <a:off x="436" y="1909"/>
              <a:ext cx="219" cy="1"/>
            </a:xfrm>
            <a:prstGeom prst="line">
              <a:avLst/>
            </a:prstGeom>
            <a:ln w="25400" cap="flat" cmpd="sng">
              <a:solidFill>
                <a:schemeClr val="tx1"/>
              </a:solidFill>
              <a:prstDash val="solid"/>
              <a:headEnd type="none" w="med" len="med"/>
              <a:tailEnd type="none" w="med" len="med"/>
            </a:ln>
          </p:spPr>
        </p:sp>
        <p:sp>
          <p:nvSpPr>
            <p:cNvPr id="469005" name="Line 14"/>
            <p:cNvSpPr/>
            <p:nvPr/>
          </p:nvSpPr>
          <p:spPr>
            <a:xfrm>
              <a:off x="436" y="1909"/>
              <a:ext cx="0" cy="172"/>
            </a:xfrm>
            <a:prstGeom prst="line">
              <a:avLst/>
            </a:prstGeom>
            <a:ln w="25400" cap="flat" cmpd="sng">
              <a:solidFill>
                <a:schemeClr val="tx1"/>
              </a:solidFill>
              <a:prstDash val="solid"/>
              <a:headEnd type="none" w="med" len="med"/>
              <a:tailEnd type="none" w="med" len="med"/>
            </a:ln>
          </p:spPr>
        </p:sp>
        <p:sp>
          <p:nvSpPr>
            <p:cNvPr id="469006" name="Line 15"/>
            <p:cNvSpPr/>
            <p:nvPr/>
          </p:nvSpPr>
          <p:spPr>
            <a:xfrm>
              <a:off x="436" y="2253"/>
              <a:ext cx="0" cy="379"/>
            </a:xfrm>
            <a:prstGeom prst="line">
              <a:avLst/>
            </a:prstGeom>
            <a:ln w="25400" cap="flat" cmpd="sng">
              <a:solidFill>
                <a:schemeClr val="tx1"/>
              </a:solidFill>
              <a:prstDash val="solid"/>
              <a:headEnd type="none" w="med" len="med"/>
              <a:tailEnd type="none" w="med" len="med"/>
            </a:ln>
          </p:spPr>
        </p:sp>
        <p:sp>
          <p:nvSpPr>
            <p:cNvPr id="469007" name="Line 16"/>
            <p:cNvSpPr/>
            <p:nvPr/>
          </p:nvSpPr>
          <p:spPr>
            <a:xfrm flipV="1">
              <a:off x="433" y="2633"/>
              <a:ext cx="1906" cy="2"/>
            </a:xfrm>
            <a:prstGeom prst="line">
              <a:avLst/>
            </a:prstGeom>
            <a:ln w="25400" cap="flat" cmpd="sng">
              <a:solidFill>
                <a:schemeClr val="tx1"/>
              </a:solidFill>
              <a:prstDash val="solid"/>
              <a:headEnd type="none" w="med" len="med"/>
              <a:tailEnd type="none" w="med" len="med"/>
            </a:ln>
          </p:spPr>
        </p:sp>
        <p:sp>
          <p:nvSpPr>
            <p:cNvPr id="469008" name="Line 17"/>
            <p:cNvSpPr/>
            <p:nvPr/>
          </p:nvSpPr>
          <p:spPr>
            <a:xfrm>
              <a:off x="1656" y="2735"/>
              <a:ext cx="139" cy="0"/>
            </a:xfrm>
            <a:prstGeom prst="line">
              <a:avLst/>
            </a:prstGeom>
            <a:ln w="38100" cap="flat" cmpd="sng">
              <a:solidFill>
                <a:schemeClr val="tx1"/>
              </a:solidFill>
              <a:prstDash val="solid"/>
              <a:headEnd type="none" w="med" len="med"/>
              <a:tailEnd type="none" w="med" len="med"/>
            </a:ln>
          </p:spPr>
        </p:sp>
        <p:sp>
          <p:nvSpPr>
            <p:cNvPr id="469009" name="Oval 18"/>
            <p:cNvSpPr/>
            <p:nvPr/>
          </p:nvSpPr>
          <p:spPr>
            <a:xfrm>
              <a:off x="357" y="2357"/>
              <a:ext cx="176" cy="172"/>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9010" name="Line 19"/>
            <p:cNvSpPr/>
            <p:nvPr/>
          </p:nvSpPr>
          <p:spPr>
            <a:xfrm>
              <a:off x="1714" y="1737"/>
              <a:ext cx="278" cy="0"/>
            </a:xfrm>
            <a:prstGeom prst="line">
              <a:avLst/>
            </a:prstGeom>
            <a:ln w="25400" cap="flat" cmpd="sng">
              <a:solidFill>
                <a:schemeClr val="tx1"/>
              </a:solidFill>
              <a:prstDash val="solid"/>
              <a:headEnd type="none" w="med" len="med"/>
              <a:tailEnd type="none" w="med" len="med"/>
            </a:ln>
          </p:spPr>
        </p:sp>
        <p:grpSp>
          <p:nvGrpSpPr>
            <p:cNvPr id="469011" name="Group 20"/>
            <p:cNvGrpSpPr/>
            <p:nvPr/>
          </p:nvGrpSpPr>
          <p:grpSpPr>
            <a:xfrm>
              <a:off x="1992" y="1660"/>
              <a:ext cx="69" cy="172"/>
              <a:chOff x="4653" y="2448"/>
              <a:chExt cx="96" cy="240"/>
            </a:xfrm>
          </p:grpSpPr>
          <p:sp>
            <p:nvSpPr>
              <p:cNvPr id="469012" name="Line 21"/>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69013" name="Line 22"/>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69014" name="Line 23"/>
            <p:cNvSpPr/>
            <p:nvPr/>
          </p:nvSpPr>
          <p:spPr>
            <a:xfrm flipH="1">
              <a:off x="2342" y="1725"/>
              <a:ext cx="0" cy="460"/>
            </a:xfrm>
            <a:prstGeom prst="line">
              <a:avLst/>
            </a:prstGeom>
            <a:ln w="25400" cap="flat" cmpd="sng">
              <a:solidFill>
                <a:schemeClr val="tx1"/>
              </a:solidFill>
              <a:prstDash val="solid"/>
              <a:headEnd type="none" w="med" len="med"/>
              <a:tailEnd type="none" w="med" len="med"/>
            </a:ln>
          </p:spPr>
        </p:sp>
        <p:sp>
          <p:nvSpPr>
            <p:cNvPr id="469015" name="Line 24"/>
            <p:cNvSpPr/>
            <p:nvPr/>
          </p:nvSpPr>
          <p:spPr>
            <a:xfrm>
              <a:off x="2339" y="2318"/>
              <a:ext cx="2" cy="322"/>
            </a:xfrm>
            <a:prstGeom prst="line">
              <a:avLst/>
            </a:prstGeom>
            <a:ln w="25400" cap="flat" cmpd="sng">
              <a:solidFill>
                <a:schemeClr val="tx1"/>
              </a:solidFill>
              <a:prstDash val="solid"/>
              <a:headEnd type="none" w="med" len="med"/>
              <a:tailEnd type="none" w="med" len="med"/>
            </a:ln>
          </p:spPr>
        </p:sp>
        <p:sp>
          <p:nvSpPr>
            <p:cNvPr id="469016" name="Text Box 25"/>
            <p:cNvSpPr txBox="1"/>
            <p:nvPr/>
          </p:nvSpPr>
          <p:spPr>
            <a:xfrm>
              <a:off x="2070" y="1122"/>
              <a:ext cx="537"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+V</a:t>
              </a:r>
              <a:r>
                <a:rPr lang="en-US" altLang="zh-CN" b="1" baseline="-25000" dirty="0">
                  <a:solidFill>
                    <a:srgbClr val="FF0066"/>
                  </a:solidFill>
                  <a:latin typeface="Times New Roman" panose="02020603050405020304" pitchFamily="18" charset="0"/>
                </a:rPr>
                <a:t>CC</a:t>
              </a:r>
              <a:endParaRPr lang="en-US" altLang="zh-CN" b="1" baseline="-25000" dirty="0">
                <a:solidFill>
                  <a:srgbClr val="FF0066"/>
                </a:solidFill>
                <a:latin typeface="Times New Roman" panose="02020603050405020304" pitchFamily="18" charset="0"/>
              </a:endParaRPr>
            </a:p>
          </p:txBody>
        </p:sp>
        <p:sp>
          <p:nvSpPr>
            <p:cNvPr id="469017" name="Text Box 26"/>
            <p:cNvSpPr txBox="1"/>
            <p:nvPr/>
          </p:nvSpPr>
          <p:spPr>
            <a:xfrm>
              <a:off x="1377" y="1311"/>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69018" name="Text Box 27"/>
            <p:cNvSpPr txBox="1"/>
            <p:nvPr/>
          </p:nvSpPr>
          <p:spPr>
            <a:xfrm>
              <a:off x="394" y="1596"/>
              <a:ext cx="308"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1</a:t>
              </a:r>
              <a:endParaRPr lang="en-US" altLang="zh-CN" b="1" baseline="-25000" dirty="0">
                <a:latin typeface="Times New Roman" panose="02020603050405020304" pitchFamily="18" charset="0"/>
                <a:ea typeface="方正琥珀繁体" pitchFamily="2" charset="-122"/>
              </a:endParaRPr>
            </a:p>
          </p:txBody>
        </p:sp>
        <p:sp>
          <p:nvSpPr>
            <p:cNvPr id="469019" name="Text Box 28"/>
            <p:cNvSpPr txBox="1"/>
            <p:nvPr/>
          </p:nvSpPr>
          <p:spPr>
            <a:xfrm>
              <a:off x="2031" y="1433"/>
              <a:ext cx="434" cy="288"/>
            </a:xfrm>
            <a:prstGeom prst="rect">
              <a:avLst/>
            </a:prstGeom>
            <a:noFill/>
            <a:ln w="9525">
              <a:noFill/>
            </a:ln>
          </p:spPr>
          <p:txBody>
            <a:bodyPr>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2</a:t>
              </a:r>
              <a:endParaRPr lang="en-US" altLang="zh-CN" b="1" baseline="-25000" dirty="0">
                <a:latin typeface="Times New Roman" panose="02020603050405020304" pitchFamily="18" charset="0"/>
                <a:ea typeface="方正琥珀繁体" pitchFamily="2" charset="-122"/>
              </a:endParaRPr>
            </a:p>
          </p:txBody>
        </p:sp>
        <p:sp>
          <p:nvSpPr>
            <p:cNvPr id="469020" name="Text Box 29"/>
            <p:cNvSpPr txBox="1"/>
            <p:nvPr/>
          </p:nvSpPr>
          <p:spPr>
            <a:xfrm>
              <a:off x="1980" y="1968"/>
              <a:ext cx="441"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69021" name="Text Box 30"/>
            <p:cNvSpPr txBox="1"/>
            <p:nvPr/>
          </p:nvSpPr>
          <p:spPr>
            <a:xfrm>
              <a:off x="1392" y="2204"/>
              <a:ext cx="329"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a:t>
              </a:r>
              <a:endParaRPr lang="en-US" altLang="zh-CN" b="1" i="1" dirty="0">
                <a:latin typeface="Times New Roman" panose="02020603050405020304" pitchFamily="18" charset="0"/>
              </a:endParaRPr>
            </a:p>
          </p:txBody>
        </p:sp>
        <p:sp>
          <p:nvSpPr>
            <p:cNvPr id="469022" name="Line 31"/>
            <p:cNvSpPr/>
            <p:nvPr/>
          </p:nvSpPr>
          <p:spPr>
            <a:xfrm>
              <a:off x="1714" y="2159"/>
              <a:ext cx="278" cy="0"/>
            </a:xfrm>
            <a:prstGeom prst="line">
              <a:avLst/>
            </a:prstGeom>
            <a:ln w="25400" cap="flat" cmpd="sng">
              <a:solidFill>
                <a:schemeClr val="tx1"/>
              </a:solidFill>
              <a:prstDash val="solid"/>
              <a:headEnd type="none" w="med" len="med"/>
              <a:tailEnd type="none" w="sm" len="lg"/>
            </a:ln>
          </p:spPr>
        </p:sp>
        <p:sp>
          <p:nvSpPr>
            <p:cNvPr id="469023" name="Line 32"/>
            <p:cNvSpPr/>
            <p:nvPr/>
          </p:nvSpPr>
          <p:spPr>
            <a:xfrm>
              <a:off x="1992" y="2153"/>
              <a:ext cx="0" cy="206"/>
            </a:xfrm>
            <a:prstGeom prst="line">
              <a:avLst/>
            </a:prstGeom>
            <a:ln w="25400" cap="flat" cmpd="sng">
              <a:solidFill>
                <a:schemeClr val="tx1"/>
              </a:solidFill>
              <a:prstDash val="solid"/>
              <a:headEnd type="none" w="med" len="med"/>
              <a:tailEnd type="none" w="sm" len="lg"/>
            </a:ln>
          </p:spPr>
        </p:sp>
        <p:sp>
          <p:nvSpPr>
            <p:cNvPr id="469024" name="Line 33"/>
            <p:cNvSpPr/>
            <p:nvPr/>
          </p:nvSpPr>
          <p:spPr>
            <a:xfrm flipH="1">
              <a:off x="1994" y="2425"/>
              <a:ext cx="0" cy="207"/>
            </a:xfrm>
            <a:prstGeom prst="line">
              <a:avLst/>
            </a:prstGeom>
            <a:ln w="25400" cap="flat" cmpd="sng">
              <a:solidFill>
                <a:schemeClr val="tx1"/>
              </a:solidFill>
              <a:prstDash val="solid"/>
              <a:headEnd type="none" w="med" len="med"/>
              <a:tailEnd type="none" w="sm" len="lg"/>
            </a:ln>
          </p:spPr>
        </p:sp>
        <p:sp>
          <p:nvSpPr>
            <p:cNvPr id="469025" name="Text Box 34"/>
            <p:cNvSpPr txBox="1"/>
            <p:nvPr/>
          </p:nvSpPr>
          <p:spPr>
            <a:xfrm>
              <a:off x="1963" y="2182"/>
              <a:ext cx="198" cy="231"/>
            </a:xfrm>
            <a:prstGeom prst="rect">
              <a:avLst/>
            </a:prstGeom>
            <a:noFill/>
            <a:ln w="28575">
              <a:noFill/>
            </a:ln>
          </p:spPr>
          <p:txBody>
            <a:bodyPr wrap="none" anchor="ctr" anchorCtr="0">
              <a:spAutoFit/>
            </a:bodyPr>
            <a:p>
              <a:pPr algn="ctr"/>
              <a:r>
                <a:rPr lang="en-US" altLang="zh-CN" sz="1800" b="1" i="1" dirty="0">
                  <a:latin typeface="Times New Roman" panose="02020603050405020304" pitchFamily="18" charset="0"/>
                  <a:ea typeface="方正琥珀繁体" pitchFamily="2" charset="-122"/>
                </a:rPr>
                <a:t>+</a:t>
              </a:r>
              <a:endParaRPr lang="en-US" altLang="zh-CN" sz="1800" b="1" i="1" dirty="0">
                <a:latin typeface="Times New Roman" panose="02020603050405020304" pitchFamily="18" charset="0"/>
                <a:ea typeface="方正琥珀繁体" pitchFamily="2" charset="-122"/>
              </a:endParaRPr>
            </a:p>
          </p:txBody>
        </p:sp>
        <p:sp>
          <p:nvSpPr>
            <p:cNvPr id="469026" name="Text Box 35"/>
            <p:cNvSpPr txBox="1"/>
            <p:nvPr/>
          </p:nvSpPr>
          <p:spPr>
            <a:xfrm>
              <a:off x="1980" y="2304"/>
              <a:ext cx="455" cy="288"/>
            </a:xfrm>
            <a:prstGeom prst="rect">
              <a:avLst/>
            </a:prstGeom>
            <a:noFill/>
            <a:ln w="28575">
              <a:noFill/>
            </a:ln>
          </p:spPr>
          <p:txBody>
            <a:bodyPr anchor="ctr" anchorCtr="0">
              <a:spAutoFit/>
            </a:bodyPr>
            <a:p>
              <a:pPr algn="ctr"/>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E</a:t>
              </a:r>
              <a:endParaRPr lang="en-US" altLang="zh-CN" b="1" dirty="0">
                <a:latin typeface="Times New Roman" panose="02020603050405020304" pitchFamily="18" charset="0"/>
                <a:ea typeface="方正琥珀繁体" pitchFamily="2" charset="-122"/>
              </a:endParaRPr>
            </a:p>
          </p:txBody>
        </p:sp>
        <p:sp>
          <p:nvSpPr>
            <p:cNvPr id="469027" name="Oval 36"/>
            <p:cNvSpPr/>
            <p:nvPr/>
          </p:nvSpPr>
          <p:spPr>
            <a:xfrm>
              <a:off x="1694" y="2607"/>
              <a:ext cx="47" cy="50"/>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9028" name="Text Box 37"/>
            <p:cNvSpPr txBox="1"/>
            <p:nvPr/>
          </p:nvSpPr>
          <p:spPr>
            <a:xfrm>
              <a:off x="630" y="1718"/>
              <a:ext cx="360" cy="250"/>
            </a:xfrm>
            <a:prstGeom prst="rect">
              <a:avLst/>
            </a:prstGeom>
            <a:noFill/>
            <a:ln w="28575">
              <a:noFill/>
            </a:ln>
          </p:spPr>
          <p:txBody>
            <a:bodyPr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69029" name="Text Box 38"/>
            <p:cNvSpPr txBox="1"/>
            <p:nvPr/>
          </p:nvSpPr>
          <p:spPr>
            <a:xfrm>
              <a:off x="1804" y="1679"/>
              <a:ext cx="207" cy="250"/>
            </a:xfrm>
            <a:prstGeom prst="rect">
              <a:avLst/>
            </a:prstGeom>
            <a:noFill/>
            <a:ln w="28575">
              <a:noFill/>
            </a:ln>
          </p:spPr>
          <p:txBody>
            <a:bodyPr wrap="none"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69030" name="Oval 39"/>
            <p:cNvSpPr/>
            <p:nvPr/>
          </p:nvSpPr>
          <p:spPr>
            <a:xfrm>
              <a:off x="978" y="1877"/>
              <a:ext cx="54" cy="54"/>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9031" name="Oval 40"/>
            <p:cNvSpPr/>
            <p:nvPr/>
          </p:nvSpPr>
          <p:spPr>
            <a:xfrm>
              <a:off x="2062" y="1229"/>
              <a:ext cx="47" cy="50"/>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9032" name="Text Box 41"/>
            <p:cNvSpPr txBox="1"/>
            <p:nvPr/>
          </p:nvSpPr>
          <p:spPr>
            <a:xfrm>
              <a:off x="1023" y="1344"/>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69033" name="Text Box 42"/>
            <p:cNvSpPr txBox="1"/>
            <p:nvPr/>
          </p:nvSpPr>
          <p:spPr>
            <a:xfrm>
              <a:off x="1009" y="2185"/>
              <a:ext cx="393"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69034" name="Text Box 43"/>
            <p:cNvSpPr txBox="1"/>
            <p:nvPr/>
          </p:nvSpPr>
          <p:spPr>
            <a:xfrm>
              <a:off x="108" y="1914"/>
              <a:ext cx="315"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baseline="-25000" dirty="0">
                <a:latin typeface="Times New Roman" panose="02020603050405020304" pitchFamily="18" charset="0"/>
              </a:endParaRPr>
            </a:p>
          </p:txBody>
        </p:sp>
        <p:sp>
          <p:nvSpPr>
            <p:cNvPr id="469035" name="Line 44"/>
            <p:cNvSpPr/>
            <p:nvPr/>
          </p:nvSpPr>
          <p:spPr>
            <a:xfrm>
              <a:off x="1008" y="1255"/>
              <a:ext cx="0" cy="1377"/>
            </a:xfrm>
            <a:prstGeom prst="line">
              <a:avLst/>
            </a:prstGeom>
            <a:ln w="25400" cap="flat" cmpd="sng">
              <a:solidFill>
                <a:schemeClr val="tx1"/>
              </a:solidFill>
              <a:prstDash val="solid"/>
              <a:headEnd type="none" w="med" len="med"/>
              <a:tailEnd type="none" w="med" len="med"/>
            </a:ln>
          </p:spPr>
        </p:sp>
        <p:sp>
          <p:nvSpPr>
            <p:cNvPr id="469036" name="Rectangle 45"/>
            <p:cNvSpPr/>
            <p:nvPr/>
          </p:nvSpPr>
          <p:spPr>
            <a:xfrm>
              <a:off x="980" y="1462"/>
              <a:ext cx="70" cy="20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9037" name="Rectangle 46"/>
            <p:cNvSpPr/>
            <p:nvPr/>
          </p:nvSpPr>
          <p:spPr>
            <a:xfrm>
              <a:off x="974" y="2185"/>
              <a:ext cx="70" cy="20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9038" name="Rectangle 47"/>
            <p:cNvSpPr/>
            <p:nvPr/>
          </p:nvSpPr>
          <p:spPr>
            <a:xfrm>
              <a:off x="1681" y="2253"/>
              <a:ext cx="69" cy="207"/>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9039" name="Rectangle 48"/>
            <p:cNvSpPr/>
            <p:nvPr/>
          </p:nvSpPr>
          <p:spPr>
            <a:xfrm>
              <a:off x="2307" y="2116"/>
              <a:ext cx="69" cy="20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69040" name="Rectangle 49"/>
            <p:cNvSpPr/>
            <p:nvPr/>
          </p:nvSpPr>
          <p:spPr>
            <a:xfrm>
              <a:off x="403" y="2047"/>
              <a:ext cx="69" cy="20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69041" name="Group 50"/>
            <p:cNvGrpSpPr/>
            <p:nvPr/>
          </p:nvGrpSpPr>
          <p:grpSpPr>
            <a:xfrm>
              <a:off x="654" y="1823"/>
              <a:ext cx="70" cy="172"/>
              <a:chOff x="4653" y="2448"/>
              <a:chExt cx="96" cy="240"/>
            </a:xfrm>
          </p:grpSpPr>
          <p:sp>
            <p:nvSpPr>
              <p:cNvPr id="469042" name="Line 51"/>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69043" name="Line 52"/>
              <p:cNvSpPr/>
              <p:nvPr/>
            </p:nvSpPr>
            <p:spPr>
              <a:xfrm>
                <a:off x="4749" y="2448"/>
                <a:ext cx="0" cy="240"/>
              </a:xfrm>
              <a:prstGeom prst="line">
                <a:avLst/>
              </a:prstGeom>
              <a:ln w="38100" cap="flat" cmpd="sng">
                <a:solidFill>
                  <a:schemeClr val="tx1"/>
                </a:solidFill>
                <a:prstDash val="solid"/>
                <a:headEnd type="none" w="med" len="med"/>
                <a:tailEnd type="none" w="med" len="med"/>
              </a:ln>
            </p:spPr>
          </p:sp>
        </p:grpSp>
        <p:grpSp>
          <p:nvGrpSpPr>
            <p:cNvPr id="469044" name="Group 53"/>
            <p:cNvGrpSpPr/>
            <p:nvPr/>
          </p:nvGrpSpPr>
          <p:grpSpPr>
            <a:xfrm rot="-5400000">
              <a:off x="1968" y="2312"/>
              <a:ext cx="69" cy="174"/>
              <a:chOff x="4653" y="2448"/>
              <a:chExt cx="96" cy="240"/>
            </a:xfrm>
          </p:grpSpPr>
          <p:sp>
            <p:nvSpPr>
              <p:cNvPr id="469045" name="Line 54"/>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69046" name="Line 55"/>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69047" name="Text Box 56"/>
            <p:cNvSpPr txBox="1"/>
            <p:nvPr/>
          </p:nvSpPr>
          <p:spPr>
            <a:xfrm>
              <a:off x="724" y="1782"/>
              <a:ext cx="259" cy="863"/>
            </a:xfrm>
            <a:prstGeom prst="rect">
              <a:avLst/>
            </a:prstGeom>
            <a:noFill/>
            <a:ln w="9525">
              <a:noFill/>
            </a:ln>
          </p:spPr>
          <p:txBody>
            <a:bodyPr wrap="none" anchor="ctr" anchorCtr="0">
              <a:spAutoFit/>
            </a:bodyPr>
            <a:p>
              <a:pPr algn="ctr">
                <a:lnSpc>
                  <a:spcPct val="15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i</a:t>
              </a:r>
              <a:endParaRPr lang="en-US" altLang="zh-CN" b="1" baseline="-25000" dirty="0">
                <a:solidFill>
                  <a:srgbClr val="FF0066"/>
                </a:solidFill>
                <a:latin typeface="Times New Roman" panose="02020603050405020304" pitchFamily="18" charset="0"/>
                <a:ea typeface="方正琥珀繁体" pitchFamily="2" charset="-122"/>
              </a:endParaRPr>
            </a:p>
            <a:p>
              <a:pPr algn="ct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69048" name="Text Box 57"/>
            <p:cNvSpPr txBox="1"/>
            <p:nvPr/>
          </p:nvSpPr>
          <p:spPr>
            <a:xfrm>
              <a:off x="87" y="2167"/>
              <a:ext cx="334" cy="495"/>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s</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sz="2800"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sz="2800" dirty="0">
                <a:solidFill>
                  <a:srgbClr val="FF0066"/>
                </a:solidFill>
                <a:latin typeface="Times New Roman" panose="02020603050405020304" pitchFamily="18" charset="0"/>
                <a:ea typeface="方正琥珀繁体" pitchFamily="2" charset="-122"/>
              </a:endParaRPr>
            </a:p>
          </p:txBody>
        </p:sp>
        <p:sp>
          <p:nvSpPr>
            <p:cNvPr id="469049" name="Text Box 58"/>
            <p:cNvSpPr txBox="1"/>
            <p:nvPr/>
          </p:nvSpPr>
          <p:spPr>
            <a:xfrm>
              <a:off x="2306" y="1742"/>
              <a:ext cx="335" cy="787"/>
            </a:xfrm>
            <a:prstGeom prst="rect">
              <a:avLst/>
            </a:prstGeom>
            <a:noFill/>
            <a:ln w="9525">
              <a:noFill/>
            </a:ln>
          </p:spPr>
          <p:txBody>
            <a:bodyPr wrap="none" anchor="ctr" anchorCtr="0">
              <a:spAutoFit/>
            </a:bodyPr>
            <a:p>
              <a:pPr algn="ct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r>
                <a:rPr lang="en-US" altLang="zh-CN" b="1" i="1" dirty="0">
                  <a:solidFill>
                    <a:srgbClr val="FF0066"/>
                  </a:solidFill>
                  <a:latin typeface="Times New Roman" panose="02020603050405020304" pitchFamily="18" charset="0"/>
                  <a:ea typeface="方正琥珀繁体" pitchFamily="2" charset="-122"/>
                </a:rPr>
                <a:t> u</a:t>
              </a:r>
              <a:r>
                <a:rPr lang="en-US" altLang="zh-CN" b="1" baseline="-25000" dirty="0">
                  <a:solidFill>
                    <a:srgbClr val="FF0066"/>
                  </a:solidFill>
                  <a:latin typeface="Times New Roman" panose="02020603050405020304" pitchFamily="18" charset="0"/>
                  <a:ea typeface="方正琥珀繁体" pitchFamily="2" charset="-122"/>
                </a:rPr>
                <a:t>o</a:t>
              </a:r>
              <a:endParaRPr lang="en-US" altLang="zh-CN" b="1" baseline="-25000" dirty="0">
                <a:solidFill>
                  <a:srgbClr val="FF0066"/>
                </a:solidFill>
                <a:latin typeface="Times New Roman" panose="02020603050405020304" pitchFamily="18" charset="0"/>
                <a:ea typeface="方正琥珀繁体" pitchFamily="2" charset="-122"/>
              </a:endParaRPr>
            </a:p>
            <a:p>
              <a:pPr algn="ctr"/>
              <a:r>
                <a:rPr lang="en-US" altLang="zh-CN" sz="2800"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sz="2800" dirty="0">
                <a:solidFill>
                  <a:srgbClr val="FF0066"/>
                </a:solidFill>
                <a:latin typeface="Times New Roman" panose="02020603050405020304" pitchFamily="18" charset="0"/>
                <a:ea typeface="方正琥珀繁体" pitchFamily="2" charset="-122"/>
              </a:endParaRPr>
            </a:p>
          </p:txBody>
        </p:sp>
        <p:sp>
          <p:nvSpPr>
            <p:cNvPr id="469050" name="Line 59"/>
            <p:cNvSpPr/>
            <p:nvPr/>
          </p:nvSpPr>
          <p:spPr>
            <a:xfrm flipV="1">
              <a:off x="1572" y="1824"/>
              <a:ext cx="149" cy="54"/>
            </a:xfrm>
            <a:prstGeom prst="line">
              <a:avLst/>
            </a:prstGeom>
            <a:ln w="38100" cap="flat" cmpd="sng">
              <a:solidFill>
                <a:schemeClr val="tx1"/>
              </a:solidFill>
              <a:prstDash val="solid"/>
              <a:headEnd type="none" w="med" len="med"/>
              <a:tailEnd type="none" w="med" len="med"/>
            </a:ln>
          </p:spPr>
        </p:sp>
      </p:grpSp>
      <p:sp>
        <p:nvSpPr>
          <p:cNvPr id="31804" name="Rectangle 60"/>
          <p:cNvSpPr/>
          <p:nvPr/>
        </p:nvSpPr>
        <p:spPr>
          <a:xfrm>
            <a:off x="4427538" y="1576388"/>
            <a:ext cx="3124200" cy="488950"/>
          </a:xfrm>
          <a:prstGeom prst="rect">
            <a:avLst/>
          </a:prstGeom>
          <a:noFill/>
          <a:ln w="9525">
            <a:noFill/>
          </a:ln>
        </p:spPr>
        <p:txBody>
          <a:bodyPr>
            <a:spAutoFit/>
          </a:bodyPr>
          <a:p>
            <a:r>
              <a:rPr lang="en-US" altLang="zh-CN" sz="2600" b="1" i="1" dirty="0">
                <a:solidFill>
                  <a:srgbClr val="FF0066"/>
                </a:solidFill>
                <a:latin typeface="Times New Roman" panose="02020603050405020304" pitchFamily="18" charset="0"/>
              </a:rPr>
              <a:t>V</a:t>
            </a:r>
            <a:r>
              <a:rPr lang="en-US" altLang="zh-CN" sz="2600" b="1" baseline="-25000" dirty="0">
                <a:solidFill>
                  <a:srgbClr val="FF0066"/>
                </a:solidFill>
                <a:latin typeface="Times New Roman" panose="02020603050405020304" pitchFamily="18" charset="0"/>
              </a:rPr>
              <a:t>CC</a:t>
            </a:r>
            <a:r>
              <a:rPr lang="en-US" altLang="zh-CN" sz="2600" b="1" dirty="0">
                <a:solidFill>
                  <a:srgbClr val="FF0066"/>
                </a:solidFill>
                <a:latin typeface="宋体" panose="02010600030101010101" pitchFamily="2" charset="-122"/>
              </a:rPr>
              <a:t>(</a:t>
            </a:r>
            <a:r>
              <a:rPr lang="zh-CN" altLang="en-US" sz="2600" b="1" dirty="0">
                <a:solidFill>
                  <a:srgbClr val="FF0066"/>
                </a:solidFill>
                <a:latin typeface="宋体" panose="02010600030101010101" pitchFamily="2" charset="-122"/>
              </a:rPr>
              <a:t>直流电源</a:t>
            </a:r>
            <a:r>
              <a:rPr lang="en-US" altLang="zh-CN" sz="2600" b="1" dirty="0">
                <a:solidFill>
                  <a:srgbClr val="FF0066"/>
                </a:solidFill>
                <a:latin typeface="宋体" panose="02010600030101010101" pitchFamily="2" charset="-122"/>
              </a:rPr>
              <a:t>)</a:t>
            </a:r>
            <a:r>
              <a:rPr lang="zh-CN" altLang="en-US" sz="2600" b="1" dirty="0">
                <a:solidFill>
                  <a:srgbClr val="FF0066"/>
                </a:solidFill>
                <a:latin typeface="Times New Roman" panose="02020603050405020304" pitchFamily="18" charset="0"/>
              </a:rPr>
              <a:t>：</a:t>
            </a:r>
            <a:endParaRPr lang="zh-CN" altLang="en-US" sz="2600" b="1" dirty="0">
              <a:solidFill>
                <a:srgbClr val="FF0066"/>
              </a:solidFill>
              <a:latin typeface="Times New Roman" panose="02020603050405020304" pitchFamily="18" charset="0"/>
            </a:endParaRPr>
          </a:p>
        </p:txBody>
      </p:sp>
      <p:sp>
        <p:nvSpPr>
          <p:cNvPr id="31805" name="Rectangle 61"/>
          <p:cNvSpPr/>
          <p:nvPr/>
        </p:nvSpPr>
        <p:spPr>
          <a:xfrm>
            <a:off x="4446588" y="2128838"/>
            <a:ext cx="4800600" cy="885825"/>
          </a:xfrm>
          <a:prstGeom prst="rect">
            <a:avLst/>
          </a:prstGeom>
          <a:noFill/>
          <a:ln w="9525">
            <a:noFill/>
          </a:ln>
        </p:spPr>
        <p:txBody>
          <a:bodyPr>
            <a:spAutoFit/>
          </a:bodyPr>
          <a:p>
            <a:r>
              <a:rPr lang="en-US" altLang="zh-CN" sz="2600" b="1" dirty="0">
                <a:solidFill>
                  <a:srgbClr val="0033CC"/>
                </a:solidFill>
                <a:latin typeface="Times New Roman" panose="02020603050405020304" pitchFamily="18" charset="0"/>
                <a:ea typeface="Times New Roman" panose="02020603050405020304" pitchFamily="18" charset="0"/>
              </a:rPr>
              <a:t>•</a:t>
            </a:r>
            <a:r>
              <a:rPr lang="en-US" altLang="zh-CN" sz="2600" b="1" dirty="0">
                <a:solidFill>
                  <a:srgbClr val="0033CC"/>
                </a:solidFill>
                <a:latin typeface="Times New Roman" panose="02020603050405020304" pitchFamily="18" charset="0"/>
              </a:rPr>
              <a:t> </a:t>
            </a:r>
            <a:r>
              <a:rPr lang="zh-CN" altLang="en-US" sz="2600" b="1" dirty="0">
                <a:solidFill>
                  <a:srgbClr val="0033CC"/>
                </a:solidFill>
                <a:latin typeface="Times New Roman" panose="02020603050405020304" pitchFamily="18" charset="0"/>
              </a:rPr>
              <a:t>使发射结正偏，集电结反偏</a:t>
            </a:r>
            <a:endParaRPr lang="zh-CN" altLang="en-US" sz="2600" b="1" dirty="0">
              <a:solidFill>
                <a:srgbClr val="0033CC"/>
              </a:solidFill>
              <a:latin typeface="Times New Roman" panose="02020603050405020304" pitchFamily="18" charset="0"/>
            </a:endParaRPr>
          </a:p>
          <a:p>
            <a:r>
              <a:rPr lang="en-US" altLang="zh-CN" sz="2600" b="1" dirty="0">
                <a:solidFill>
                  <a:srgbClr val="0033CC"/>
                </a:solidFill>
                <a:latin typeface="Times New Roman" panose="02020603050405020304" pitchFamily="18" charset="0"/>
                <a:ea typeface="Times New Roman" panose="02020603050405020304" pitchFamily="18" charset="0"/>
              </a:rPr>
              <a:t>•</a:t>
            </a:r>
            <a:r>
              <a:rPr lang="en-US" altLang="zh-CN" sz="2600" b="1" dirty="0">
                <a:solidFill>
                  <a:srgbClr val="0033CC"/>
                </a:solidFill>
                <a:latin typeface="Times New Roman" panose="02020603050405020304" pitchFamily="18" charset="0"/>
                <a:cs typeface="Times New Roman" panose="02020603050405020304" pitchFamily="18" charset="0"/>
              </a:rPr>
              <a:t> </a:t>
            </a:r>
            <a:r>
              <a:rPr lang="zh-CN" altLang="en-US" sz="2600" b="1" dirty="0">
                <a:solidFill>
                  <a:srgbClr val="0033CC"/>
                </a:solidFill>
                <a:latin typeface="Times New Roman" panose="02020603050405020304" pitchFamily="18" charset="0"/>
              </a:rPr>
              <a:t>向负载和各元件提供功率</a:t>
            </a:r>
            <a:endParaRPr lang="zh-CN" altLang="en-US" sz="2600" b="1" dirty="0">
              <a:solidFill>
                <a:srgbClr val="0033CC"/>
              </a:solidFill>
              <a:latin typeface="Times New Roman" panose="02020603050405020304" pitchFamily="18" charset="0"/>
            </a:endParaRPr>
          </a:p>
        </p:txBody>
      </p:sp>
      <p:sp>
        <p:nvSpPr>
          <p:cNvPr id="31806" name="Rectangle 62"/>
          <p:cNvSpPr/>
          <p:nvPr/>
        </p:nvSpPr>
        <p:spPr>
          <a:xfrm>
            <a:off x="4446588" y="2947988"/>
            <a:ext cx="4495800" cy="885825"/>
          </a:xfrm>
          <a:prstGeom prst="rect">
            <a:avLst/>
          </a:prstGeom>
          <a:noFill/>
          <a:ln w="9525">
            <a:noFill/>
          </a:ln>
        </p:spPr>
        <p:txBody>
          <a:bodyPr>
            <a:spAutoFit/>
          </a:bodyPr>
          <a:p>
            <a:r>
              <a:rPr lang="en-US" altLang="zh-CN" sz="2600" b="1" i="1" dirty="0">
                <a:solidFill>
                  <a:srgbClr val="FF0066"/>
                </a:solidFill>
                <a:latin typeface="Times New Roman" panose="02020603050405020304" pitchFamily="18" charset="0"/>
              </a:rPr>
              <a:t>C</a:t>
            </a:r>
            <a:r>
              <a:rPr lang="en-US" altLang="zh-CN" sz="2600" b="1" baseline="-25000" dirty="0">
                <a:solidFill>
                  <a:srgbClr val="FF0066"/>
                </a:solidFill>
                <a:latin typeface="Times New Roman" panose="02020603050405020304" pitchFamily="18" charset="0"/>
              </a:rPr>
              <a:t>1</a:t>
            </a:r>
            <a:r>
              <a:rPr lang="zh-CN" altLang="en-US" sz="2600" b="1" dirty="0">
                <a:solidFill>
                  <a:srgbClr val="FF0066"/>
                </a:solidFill>
                <a:latin typeface="Times New Roman" panose="02020603050405020304" pitchFamily="18" charset="0"/>
              </a:rPr>
              <a:t>、</a:t>
            </a:r>
            <a:r>
              <a:rPr lang="en-US" altLang="zh-CN" sz="2600" b="1" i="1" dirty="0">
                <a:solidFill>
                  <a:srgbClr val="FF0066"/>
                </a:solidFill>
                <a:latin typeface="Times New Roman" panose="02020603050405020304" pitchFamily="18" charset="0"/>
              </a:rPr>
              <a:t>C</a:t>
            </a:r>
            <a:r>
              <a:rPr lang="en-US" altLang="zh-CN" sz="2600" b="1" baseline="-25000" dirty="0">
                <a:solidFill>
                  <a:srgbClr val="FF0066"/>
                </a:solidFill>
                <a:latin typeface="Times New Roman" panose="02020603050405020304" pitchFamily="18" charset="0"/>
              </a:rPr>
              <a:t>2</a:t>
            </a:r>
            <a:r>
              <a:rPr lang="en-US" altLang="zh-CN" sz="2600" b="1" dirty="0">
                <a:solidFill>
                  <a:srgbClr val="FF0066"/>
                </a:solidFill>
                <a:latin typeface="宋体" panose="02010600030101010101" pitchFamily="2" charset="-122"/>
              </a:rPr>
              <a:t>(</a:t>
            </a:r>
            <a:r>
              <a:rPr lang="zh-CN" altLang="en-US" sz="2600" b="1" dirty="0">
                <a:solidFill>
                  <a:srgbClr val="FF0066"/>
                </a:solidFill>
                <a:latin typeface="宋体" panose="02010600030101010101" pitchFamily="2" charset="-122"/>
              </a:rPr>
              <a:t>耦合电容</a:t>
            </a:r>
            <a:r>
              <a:rPr lang="en-US" altLang="zh-CN" sz="2600" b="1" dirty="0">
                <a:solidFill>
                  <a:srgbClr val="FF0066"/>
                </a:solidFill>
                <a:latin typeface="宋体" panose="02010600030101010101" pitchFamily="2" charset="-122"/>
              </a:rPr>
              <a:t>)</a:t>
            </a:r>
            <a:r>
              <a:rPr lang="zh-CN" altLang="en-US" sz="2600" b="1" dirty="0">
                <a:solidFill>
                  <a:srgbClr val="FF0066"/>
                </a:solidFill>
                <a:latin typeface="Times New Roman" panose="02020603050405020304" pitchFamily="18" charset="0"/>
              </a:rPr>
              <a:t>：</a:t>
            </a:r>
            <a:endParaRPr lang="zh-CN" altLang="en-US" sz="2600" b="1" dirty="0">
              <a:solidFill>
                <a:srgbClr val="FF0066"/>
              </a:solidFill>
              <a:latin typeface="Times New Roman" panose="02020603050405020304" pitchFamily="18" charset="0"/>
            </a:endParaRPr>
          </a:p>
          <a:p>
            <a:r>
              <a:rPr lang="en-US" altLang="zh-CN" sz="2600" b="1" dirty="0">
                <a:solidFill>
                  <a:srgbClr val="0033CC"/>
                </a:solidFill>
                <a:latin typeface="Times New Roman" panose="02020603050405020304" pitchFamily="18" charset="0"/>
                <a:ea typeface="Times New Roman" panose="02020603050405020304" pitchFamily="18" charset="0"/>
              </a:rPr>
              <a:t>•</a:t>
            </a:r>
            <a:r>
              <a:rPr lang="en-US" altLang="zh-CN" sz="2600" b="1" dirty="0">
                <a:solidFill>
                  <a:srgbClr val="0033CC"/>
                </a:solidFill>
                <a:latin typeface="Times New Roman" panose="02020603050405020304" pitchFamily="18" charset="0"/>
                <a:cs typeface="Times New Roman" panose="02020603050405020304" pitchFamily="18" charset="0"/>
              </a:rPr>
              <a:t> </a:t>
            </a:r>
            <a:r>
              <a:rPr lang="zh-CN" altLang="en-US" sz="2600" b="1" dirty="0">
                <a:solidFill>
                  <a:srgbClr val="0033CC"/>
                </a:solidFill>
                <a:latin typeface="Times New Roman" panose="02020603050405020304" pitchFamily="18" charset="0"/>
              </a:rPr>
              <a:t>隔直流、通交流</a:t>
            </a:r>
            <a:endParaRPr lang="zh-CN" altLang="en-US" sz="2600" b="1" dirty="0">
              <a:solidFill>
                <a:srgbClr val="0033CC"/>
              </a:solidFill>
              <a:latin typeface="Times New Roman" panose="02020603050405020304" pitchFamily="18" charset="0"/>
            </a:endParaRPr>
          </a:p>
        </p:txBody>
      </p:sp>
      <p:sp>
        <p:nvSpPr>
          <p:cNvPr id="31807" name="Rectangle 63"/>
          <p:cNvSpPr/>
          <p:nvPr/>
        </p:nvSpPr>
        <p:spPr>
          <a:xfrm>
            <a:off x="4427538" y="3767138"/>
            <a:ext cx="4381500" cy="885825"/>
          </a:xfrm>
          <a:prstGeom prst="rect">
            <a:avLst/>
          </a:prstGeom>
          <a:noFill/>
          <a:ln w="9525">
            <a:noFill/>
          </a:ln>
        </p:spPr>
        <p:txBody>
          <a:bodyPr>
            <a:spAutoFit/>
          </a:bodyPr>
          <a:p>
            <a:r>
              <a:rPr lang="en-US" altLang="zh-CN" sz="2600" b="1" i="1" dirty="0">
                <a:solidFill>
                  <a:srgbClr val="FF0066"/>
                </a:solidFill>
                <a:latin typeface="Times New Roman" panose="02020603050405020304" pitchFamily="18" charset="0"/>
              </a:rPr>
              <a:t>R</a:t>
            </a:r>
            <a:r>
              <a:rPr lang="en-US" altLang="zh-CN" sz="2600" b="1" baseline="-25000" dirty="0">
                <a:solidFill>
                  <a:srgbClr val="FF0066"/>
                </a:solidFill>
                <a:latin typeface="Times New Roman" panose="02020603050405020304" pitchFamily="18" charset="0"/>
              </a:rPr>
              <a:t>B1</a:t>
            </a:r>
            <a:r>
              <a:rPr lang="en-US" altLang="zh-CN" sz="2600" b="1" dirty="0">
                <a:solidFill>
                  <a:srgbClr val="FF0066"/>
                </a:solidFill>
                <a:latin typeface="Times New Roman" panose="02020603050405020304" pitchFamily="18" charset="0"/>
              </a:rPr>
              <a:t> </a:t>
            </a:r>
            <a:r>
              <a:rPr lang="zh-CN" altLang="en-US" sz="2600" b="1" dirty="0">
                <a:solidFill>
                  <a:srgbClr val="FF0066"/>
                </a:solidFill>
                <a:latin typeface="Times New Roman" panose="02020603050405020304" pitchFamily="18" charset="0"/>
              </a:rPr>
              <a:t>、</a:t>
            </a:r>
            <a:r>
              <a:rPr lang="en-US" altLang="zh-CN" sz="2600" b="1" i="1" dirty="0">
                <a:solidFill>
                  <a:srgbClr val="FF0066"/>
                </a:solidFill>
                <a:latin typeface="Times New Roman" panose="02020603050405020304" pitchFamily="18" charset="0"/>
              </a:rPr>
              <a:t>R</a:t>
            </a:r>
            <a:r>
              <a:rPr lang="en-US" altLang="zh-CN" sz="2600" b="1" baseline="-25000" dirty="0">
                <a:solidFill>
                  <a:srgbClr val="FF0066"/>
                </a:solidFill>
                <a:latin typeface="Times New Roman" panose="02020603050405020304" pitchFamily="18" charset="0"/>
              </a:rPr>
              <a:t>B2</a:t>
            </a:r>
            <a:r>
              <a:rPr lang="en-US" altLang="zh-CN" sz="2600" b="1" dirty="0">
                <a:solidFill>
                  <a:srgbClr val="FF0066"/>
                </a:solidFill>
                <a:latin typeface="宋体" panose="02010600030101010101" pitchFamily="2" charset="-122"/>
              </a:rPr>
              <a:t>(</a:t>
            </a:r>
            <a:r>
              <a:rPr lang="zh-CN" altLang="en-US" sz="2600" b="1" dirty="0">
                <a:solidFill>
                  <a:srgbClr val="FF0066"/>
                </a:solidFill>
                <a:latin typeface="宋体" panose="02010600030101010101" pitchFamily="2" charset="-122"/>
              </a:rPr>
              <a:t>基极偏置电阻</a:t>
            </a:r>
            <a:r>
              <a:rPr lang="en-US" altLang="zh-CN" sz="2600" b="1" dirty="0">
                <a:solidFill>
                  <a:srgbClr val="FF0066"/>
                </a:solidFill>
                <a:latin typeface="宋体" panose="02010600030101010101" pitchFamily="2" charset="-122"/>
              </a:rPr>
              <a:t>)</a:t>
            </a:r>
            <a:r>
              <a:rPr lang="zh-CN" altLang="en-US" sz="2600" b="1" dirty="0">
                <a:solidFill>
                  <a:srgbClr val="FF0066"/>
                </a:solidFill>
                <a:latin typeface="Times New Roman" panose="02020603050405020304" pitchFamily="18" charset="0"/>
              </a:rPr>
              <a:t>：</a:t>
            </a:r>
            <a:endParaRPr lang="zh-CN" altLang="en-US" sz="2600" b="1" dirty="0">
              <a:solidFill>
                <a:srgbClr val="FF0066"/>
              </a:solidFill>
              <a:latin typeface="Times New Roman" panose="02020603050405020304" pitchFamily="18" charset="0"/>
            </a:endParaRPr>
          </a:p>
          <a:p>
            <a:r>
              <a:rPr lang="en-US" altLang="zh-CN" sz="2600" b="1" dirty="0">
                <a:solidFill>
                  <a:srgbClr val="0033CC"/>
                </a:solidFill>
                <a:latin typeface="Times New Roman" panose="02020603050405020304" pitchFamily="18" charset="0"/>
                <a:ea typeface="Times New Roman" panose="02020603050405020304" pitchFamily="18" charset="0"/>
              </a:rPr>
              <a:t>•</a:t>
            </a:r>
            <a:r>
              <a:rPr lang="en-US" altLang="zh-CN" sz="2600" b="1" dirty="0">
                <a:solidFill>
                  <a:srgbClr val="0033CC"/>
                </a:solidFill>
                <a:latin typeface="Times New Roman" panose="02020603050405020304" pitchFamily="18" charset="0"/>
                <a:cs typeface="Times New Roman" panose="02020603050405020304" pitchFamily="18" charset="0"/>
              </a:rPr>
              <a:t> </a:t>
            </a:r>
            <a:r>
              <a:rPr lang="zh-CN" altLang="en-US" sz="2600" b="1" dirty="0">
                <a:solidFill>
                  <a:srgbClr val="0033CC"/>
                </a:solidFill>
                <a:latin typeface="Times New Roman" panose="02020603050405020304" pitchFamily="18" charset="0"/>
              </a:rPr>
              <a:t>提供合适的基极电流</a:t>
            </a:r>
            <a:endParaRPr lang="zh-CN" altLang="en-US" sz="2600" b="1" dirty="0">
              <a:solidFill>
                <a:srgbClr val="0033CC"/>
              </a:solidFill>
              <a:latin typeface="Times New Roman" panose="02020603050405020304" pitchFamily="18" charset="0"/>
            </a:endParaRPr>
          </a:p>
        </p:txBody>
      </p:sp>
      <p:sp>
        <p:nvSpPr>
          <p:cNvPr id="31808" name="Rectangle 64"/>
          <p:cNvSpPr/>
          <p:nvPr/>
        </p:nvSpPr>
        <p:spPr>
          <a:xfrm>
            <a:off x="511175" y="4365625"/>
            <a:ext cx="6991350" cy="885825"/>
          </a:xfrm>
          <a:prstGeom prst="rect">
            <a:avLst/>
          </a:prstGeom>
          <a:noFill/>
          <a:ln w="9525">
            <a:noFill/>
          </a:ln>
        </p:spPr>
        <p:txBody>
          <a:bodyPr>
            <a:spAutoFit/>
          </a:bodyPr>
          <a:p>
            <a:r>
              <a:rPr lang="en-US" altLang="zh-CN" sz="2600" b="1" i="1" dirty="0">
                <a:solidFill>
                  <a:srgbClr val="FF0066"/>
                </a:solidFill>
                <a:latin typeface="Times New Roman" panose="02020603050405020304" pitchFamily="18" charset="0"/>
              </a:rPr>
              <a:t>R</a:t>
            </a:r>
            <a:r>
              <a:rPr lang="en-US" altLang="zh-CN" sz="2600" b="1" baseline="-25000" dirty="0">
                <a:solidFill>
                  <a:srgbClr val="FF0066"/>
                </a:solidFill>
                <a:latin typeface="Times New Roman" panose="02020603050405020304" pitchFamily="18" charset="0"/>
              </a:rPr>
              <a:t>C</a:t>
            </a:r>
            <a:r>
              <a:rPr lang="en-US" altLang="zh-CN" sz="2600" b="1" dirty="0">
                <a:solidFill>
                  <a:srgbClr val="FF0066"/>
                </a:solidFill>
                <a:latin typeface="宋体" panose="02010600030101010101" pitchFamily="2" charset="-122"/>
              </a:rPr>
              <a:t>(</a:t>
            </a:r>
            <a:r>
              <a:rPr lang="zh-CN" altLang="en-US" sz="2600" b="1" dirty="0">
                <a:solidFill>
                  <a:srgbClr val="FF0066"/>
                </a:solidFill>
                <a:latin typeface="宋体" panose="02010600030101010101" pitchFamily="2" charset="-122"/>
              </a:rPr>
              <a:t>集电极负载电阻</a:t>
            </a:r>
            <a:r>
              <a:rPr lang="en-US" altLang="zh-CN" sz="2600" b="1" dirty="0">
                <a:solidFill>
                  <a:srgbClr val="FF0066"/>
                </a:solidFill>
                <a:latin typeface="宋体" panose="02010600030101010101" pitchFamily="2" charset="-122"/>
              </a:rPr>
              <a:t>)</a:t>
            </a:r>
            <a:r>
              <a:rPr lang="en-US" altLang="zh-CN" sz="2600" b="1" dirty="0">
                <a:solidFill>
                  <a:srgbClr val="FF0066"/>
                </a:solidFill>
                <a:latin typeface="Times New Roman" panose="02020603050405020304" pitchFamily="18" charset="0"/>
              </a:rPr>
              <a:t>:</a:t>
            </a:r>
            <a:endParaRPr lang="en-US" altLang="zh-CN" sz="2600" b="1" dirty="0">
              <a:solidFill>
                <a:srgbClr val="FF0066"/>
              </a:solidFill>
              <a:latin typeface="Times New Roman" panose="02020603050405020304" pitchFamily="18" charset="0"/>
            </a:endParaRPr>
          </a:p>
          <a:p>
            <a:r>
              <a:rPr lang="en-US" altLang="zh-CN" sz="2600" b="1" dirty="0">
                <a:solidFill>
                  <a:srgbClr val="0033CC"/>
                </a:solidFill>
                <a:latin typeface="Times New Roman" panose="02020603050405020304" pitchFamily="18" charset="0"/>
                <a:ea typeface="Times New Roman" panose="02020603050405020304" pitchFamily="18" charset="0"/>
              </a:rPr>
              <a:t>•</a:t>
            </a:r>
            <a:r>
              <a:rPr lang="en-US" altLang="zh-CN" sz="2600" b="1" dirty="0">
                <a:solidFill>
                  <a:srgbClr val="0033CC"/>
                </a:solidFill>
                <a:latin typeface="Times New Roman" panose="02020603050405020304" pitchFamily="18" charset="0"/>
                <a:cs typeface="Times New Roman" panose="02020603050405020304" pitchFamily="18" charset="0"/>
              </a:rPr>
              <a:t> </a:t>
            </a:r>
            <a:r>
              <a:rPr lang="zh-CN" altLang="en-US" sz="2600" b="1" dirty="0">
                <a:solidFill>
                  <a:srgbClr val="0033CC"/>
                </a:solidFill>
                <a:latin typeface="Times New Roman" panose="02020603050405020304" pitchFamily="18" charset="0"/>
              </a:rPr>
              <a:t>将 </a:t>
            </a:r>
            <a:r>
              <a:rPr lang="zh-CN" altLang="en-US" sz="2600" b="1" dirty="0">
                <a:solidFill>
                  <a:srgbClr val="0033CC"/>
                </a:solidFill>
                <a:latin typeface="Times New Roman" panose="02020603050405020304" pitchFamily="18" charset="0"/>
                <a:sym typeface="Symbol" panose="05050102010706020507" pitchFamily="18" charset="2"/>
              </a:rPr>
              <a:t></a:t>
            </a:r>
            <a:r>
              <a:rPr lang="en-US" altLang="zh-CN" sz="2600" b="1" i="1" dirty="0">
                <a:solidFill>
                  <a:srgbClr val="0033CC"/>
                </a:solidFill>
                <a:latin typeface="Times New Roman" panose="02020603050405020304" pitchFamily="18" charset="0"/>
              </a:rPr>
              <a:t>I</a:t>
            </a:r>
            <a:r>
              <a:rPr lang="en-US" altLang="zh-CN" sz="2600" b="1" baseline="-25000" dirty="0">
                <a:solidFill>
                  <a:srgbClr val="0033CC"/>
                </a:solidFill>
                <a:latin typeface="Times New Roman" panose="02020603050405020304" pitchFamily="18" charset="0"/>
              </a:rPr>
              <a:t>C  </a:t>
            </a:r>
            <a:r>
              <a:rPr lang="en-US" altLang="zh-CN" sz="2600" b="1" dirty="0">
                <a:solidFill>
                  <a:srgbClr val="0033CC"/>
                </a:solidFill>
                <a:latin typeface="Times New Roman" panose="02020603050405020304" pitchFamily="18" charset="0"/>
                <a:sym typeface="Symbol" panose="05050102010706020507" pitchFamily="18" charset="2"/>
              </a:rPr>
              <a:t></a:t>
            </a:r>
            <a:r>
              <a:rPr lang="en-US" altLang="zh-CN" sz="2000" b="1" dirty="0">
                <a:solidFill>
                  <a:srgbClr val="0033CC"/>
                </a:solidFill>
                <a:latin typeface="Times New Roman" panose="02020603050405020304" pitchFamily="18" charset="0"/>
                <a:sym typeface="Symbol" panose="05050102010706020507" pitchFamily="18" charset="2"/>
              </a:rPr>
              <a:t> </a:t>
            </a:r>
            <a:r>
              <a:rPr lang="en-US" altLang="zh-CN" sz="2600" b="1" dirty="0">
                <a:solidFill>
                  <a:srgbClr val="0033CC"/>
                </a:solidFill>
                <a:latin typeface="Times New Roman" panose="02020603050405020304" pitchFamily="18" charset="0"/>
                <a:sym typeface="Symbol" panose="05050102010706020507" pitchFamily="18" charset="2"/>
              </a:rPr>
              <a:t></a:t>
            </a:r>
            <a:r>
              <a:rPr lang="en-US" altLang="zh-CN" sz="2600" b="1" i="1" dirty="0">
                <a:solidFill>
                  <a:srgbClr val="0033CC"/>
                </a:solidFill>
                <a:latin typeface="Times New Roman" panose="02020603050405020304" pitchFamily="18" charset="0"/>
              </a:rPr>
              <a:t>U</a:t>
            </a:r>
            <a:r>
              <a:rPr lang="en-US" altLang="zh-CN" sz="2600" b="1" baseline="-25000" dirty="0">
                <a:solidFill>
                  <a:srgbClr val="0033CC"/>
                </a:solidFill>
                <a:latin typeface="Times New Roman" panose="02020603050405020304" pitchFamily="18" charset="0"/>
              </a:rPr>
              <a:t>C</a:t>
            </a:r>
            <a:r>
              <a:rPr lang="en-US" altLang="zh-CN" sz="2600" b="1" dirty="0">
                <a:solidFill>
                  <a:srgbClr val="0033CC"/>
                </a:solidFill>
                <a:latin typeface="Times New Roman" panose="02020603050405020304" pitchFamily="18" charset="0"/>
              </a:rPr>
              <a:t> </a:t>
            </a:r>
            <a:r>
              <a:rPr lang="zh-CN" altLang="en-US" sz="2600" b="1" dirty="0">
                <a:solidFill>
                  <a:srgbClr val="0033CC"/>
                </a:solidFill>
                <a:latin typeface="Times New Roman" panose="02020603050405020304" pitchFamily="18" charset="0"/>
              </a:rPr>
              <a:t>，使电流放大</a:t>
            </a:r>
            <a:r>
              <a:rPr lang="zh-CN" altLang="en-US" sz="1400" b="1" dirty="0">
                <a:solidFill>
                  <a:srgbClr val="0033CC"/>
                </a:solidFill>
                <a:latin typeface="Times New Roman" panose="02020603050405020304" pitchFamily="18" charset="0"/>
              </a:rPr>
              <a:t> </a:t>
            </a:r>
            <a:r>
              <a:rPr lang="zh-CN" altLang="en-US" sz="2600" b="1" dirty="0">
                <a:solidFill>
                  <a:srgbClr val="0033CC"/>
                </a:solidFill>
                <a:latin typeface="Times New Roman" panose="02020603050405020304" pitchFamily="18" charset="0"/>
                <a:sym typeface="Symbol" panose="05050102010706020507" pitchFamily="18" charset="2"/>
              </a:rPr>
              <a:t></a:t>
            </a:r>
            <a:r>
              <a:rPr lang="zh-CN" altLang="en-US" sz="1600" b="1" dirty="0">
                <a:solidFill>
                  <a:srgbClr val="0033CC"/>
                </a:solidFill>
                <a:latin typeface="Times New Roman" panose="02020603050405020304" pitchFamily="18" charset="0"/>
                <a:sym typeface="Symbol" panose="05050102010706020507" pitchFamily="18" charset="2"/>
              </a:rPr>
              <a:t> </a:t>
            </a:r>
            <a:r>
              <a:rPr lang="zh-CN" altLang="en-US" sz="2600" b="1" dirty="0">
                <a:solidFill>
                  <a:srgbClr val="0033CC"/>
                </a:solidFill>
                <a:latin typeface="Times New Roman" panose="02020603050405020304" pitchFamily="18" charset="0"/>
              </a:rPr>
              <a:t>电压放大</a:t>
            </a:r>
            <a:endParaRPr lang="zh-CN" altLang="en-US" sz="2600" b="1" dirty="0">
              <a:solidFill>
                <a:srgbClr val="0033CC"/>
              </a:solidFill>
              <a:latin typeface="Times New Roman" panose="02020603050405020304" pitchFamily="18" charset="0"/>
            </a:endParaRPr>
          </a:p>
        </p:txBody>
      </p:sp>
      <p:sp>
        <p:nvSpPr>
          <p:cNvPr id="31809" name="Rectangle 65"/>
          <p:cNvSpPr/>
          <p:nvPr/>
        </p:nvSpPr>
        <p:spPr>
          <a:xfrm>
            <a:off x="511175" y="5248275"/>
            <a:ext cx="6610350" cy="488950"/>
          </a:xfrm>
          <a:prstGeom prst="rect">
            <a:avLst/>
          </a:prstGeom>
          <a:noFill/>
          <a:ln w="9525">
            <a:noFill/>
          </a:ln>
        </p:spPr>
        <p:txBody>
          <a:bodyPr>
            <a:spAutoFit/>
          </a:bodyPr>
          <a:p>
            <a:r>
              <a:rPr lang="en-US" altLang="zh-CN" sz="2600" b="1" i="1" dirty="0">
                <a:solidFill>
                  <a:srgbClr val="FF0066"/>
                </a:solidFill>
                <a:latin typeface="Times New Roman" panose="02020603050405020304" pitchFamily="18" charset="0"/>
              </a:rPr>
              <a:t>R</a:t>
            </a:r>
            <a:r>
              <a:rPr lang="en-US" altLang="zh-CN" sz="2600" b="1" baseline="-25000" dirty="0">
                <a:solidFill>
                  <a:srgbClr val="FF0066"/>
                </a:solidFill>
                <a:latin typeface="Times New Roman" panose="02020603050405020304" pitchFamily="18" charset="0"/>
              </a:rPr>
              <a:t>E</a:t>
            </a:r>
            <a:r>
              <a:rPr lang="en-US" altLang="zh-CN" sz="2600" b="1" dirty="0">
                <a:solidFill>
                  <a:srgbClr val="FF0066"/>
                </a:solidFill>
                <a:latin typeface="宋体" panose="02010600030101010101" pitchFamily="2" charset="-122"/>
              </a:rPr>
              <a:t>(</a:t>
            </a:r>
            <a:r>
              <a:rPr lang="zh-CN" altLang="en-US" sz="2600" b="1" dirty="0">
                <a:solidFill>
                  <a:srgbClr val="FF0066"/>
                </a:solidFill>
                <a:latin typeface="宋体" panose="02010600030101010101" pitchFamily="2" charset="-122"/>
              </a:rPr>
              <a:t>发射极电阻</a:t>
            </a:r>
            <a:r>
              <a:rPr lang="en-US" altLang="zh-CN" sz="2600" b="1" dirty="0">
                <a:solidFill>
                  <a:srgbClr val="FF0066"/>
                </a:solidFill>
                <a:latin typeface="宋体" panose="02010600030101010101" pitchFamily="2" charset="-122"/>
              </a:rPr>
              <a:t>)</a:t>
            </a:r>
            <a:r>
              <a:rPr lang="zh-CN" altLang="en-US" sz="2600" b="1" dirty="0">
                <a:solidFill>
                  <a:srgbClr val="FF0066"/>
                </a:solidFill>
                <a:latin typeface="Times New Roman" panose="02020603050405020304" pitchFamily="18" charset="0"/>
              </a:rPr>
              <a:t>： </a:t>
            </a:r>
            <a:r>
              <a:rPr lang="en-US" altLang="zh-CN" sz="2600" b="1" dirty="0">
                <a:solidFill>
                  <a:srgbClr val="0033CC"/>
                </a:solidFill>
                <a:latin typeface="Times New Roman" panose="02020603050405020304" pitchFamily="18" charset="0"/>
                <a:ea typeface="Times New Roman" panose="02020603050405020304" pitchFamily="18" charset="0"/>
              </a:rPr>
              <a:t>•</a:t>
            </a:r>
            <a:r>
              <a:rPr lang="en-US" altLang="zh-CN" sz="2600" b="1" dirty="0">
                <a:solidFill>
                  <a:srgbClr val="0033CC"/>
                </a:solidFill>
                <a:latin typeface="Times New Roman" panose="02020603050405020304" pitchFamily="18" charset="0"/>
                <a:cs typeface="Times New Roman" panose="02020603050405020304" pitchFamily="18" charset="0"/>
              </a:rPr>
              <a:t> </a:t>
            </a:r>
            <a:r>
              <a:rPr lang="zh-CN" altLang="en-US" sz="2600" b="1" dirty="0">
                <a:solidFill>
                  <a:srgbClr val="0033CC"/>
                </a:solidFill>
                <a:latin typeface="Times New Roman" panose="02020603050405020304" pitchFamily="18" charset="0"/>
              </a:rPr>
              <a:t>稳定静态工作点“</a:t>
            </a:r>
            <a:r>
              <a:rPr lang="en-US" altLang="zh-CN" sz="2600" b="1" i="1" dirty="0">
                <a:solidFill>
                  <a:srgbClr val="0033CC"/>
                </a:solidFill>
                <a:latin typeface="Times New Roman" panose="02020603050405020304" pitchFamily="18" charset="0"/>
              </a:rPr>
              <a:t>Q </a:t>
            </a:r>
            <a:r>
              <a:rPr lang="en-US" altLang="zh-CN" sz="2600" b="1" dirty="0">
                <a:solidFill>
                  <a:srgbClr val="0033CC"/>
                </a:solidFill>
                <a:latin typeface="Times New Roman" panose="02020603050405020304" pitchFamily="18" charset="0"/>
              </a:rPr>
              <a:t>”</a:t>
            </a:r>
            <a:endParaRPr lang="en-US" altLang="zh-CN" sz="2600" b="1" dirty="0">
              <a:solidFill>
                <a:srgbClr val="0033CC"/>
              </a:solidFill>
              <a:latin typeface="Times New Roman" panose="02020603050405020304" pitchFamily="18" charset="0"/>
            </a:endParaRPr>
          </a:p>
        </p:txBody>
      </p:sp>
      <p:sp>
        <p:nvSpPr>
          <p:cNvPr id="31810" name="Rectangle 66"/>
          <p:cNvSpPr/>
          <p:nvPr/>
        </p:nvSpPr>
        <p:spPr>
          <a:xfrm>
            <a:off x="511175" y="5732463"/>
            <a:ext cx="7226300" cy="885825"/>
          </a:xfrm>
          <a:prstGeom prst="rect">
            <a:avLst/>
          </a:prstGeom>
          <a:noFill/>
          <a:ln w="9525">
            <a:noFill/>
          </a:ln>
        </p:spPr>
        <p:txBody>
          <a:bodyPr>
            <a:spAutoFit/>
          </a:bodyPr>
          <a:p>
            <a:r>
              <a:rPr lang="en-US" altLang="zh-CN" sz="2600" b="1" i="1" dirty="0">
                <a:solidFill>
                  <a:srgbClr val="FF0066"/>
                </a:solidFill>
                <a:latin typeface="Times New Roman" panose="02020603050405020304" pitchFamily="18" charset="0"/>
              </a:rPr>
              <a:t>C</a:t>
            </a:r>
            <a:r>
              <a:rPr lang="en-US" altLang="zh-CN" sz="2600" b="1" baseline="-25000" dirty="0">
                <a:solidFill>
                  <a:srgbClr val="FF0066"/>
                </a:solidFill>
                <a:latin typeface="Times New Roman" panose="02020603050405020304" pitchFamily="18" charset="0"/>
              </a:rPr>
              <a:t>E</a:t>
            </a:r>
            <a:r>
              <a:rPr lang="en-US" altLang="zh-CN" sz="2600" b="1" dirty="0">
                <a:solidFill>
                  <a:srgbClr val="FF0066"/>
                </a:solidFill>
                <a:latin typeface="宋体" panose="02010600030101010101" pitchFamily="2" charset="-122"/>
              </a:rPr>
              <a:t>(</a:t>
            </a:r>
            <a:r>
              <a:rPr lang="zh-CN" altLang="en-US" sz="2600" b="1" dirty="0">
                <a:solidFill>
                  <a:srgbClr val="FF0066"/>
                </a:solidFill>
                <a:latin typeface="宋体" panose="02010600030101010101" pitchFamily="2" charset="-122"/>
              </a:rPr>
              <a:t>发射极旁路电容</a:t>
            </a:r>
            <a:r>
              <a:rPr lang="en-US" altLang="zh-CN" sz="2600" b="1" dirty="0">
                <a:solidFill>
                  <a:srgbClr val="FF0066"/>
                </a:solidFill>
                <a:latin typeface="宋体" panose="02010600030101010101" pitchFamily="2" charset="-122"/>
              </a:rPr>
              <a:t>)</a:t>
            </a:r>
            <a:r>
              <a:rPr lang="zh-CN" altLang="en-US" sz="2600" b="1" dirty="0">
                <a:solidFill>
                  <a:srgbClr val="FF0066"/>
                </a:solidFill>
                <a:latin typeface="Times New Roman" panose="02020603050405020304" pitchFamily="18" charset="0"/>
              </a:rPr>
              <a:t>：</a:t>
            </a:r>
            <a:endParaRPr lang="zh-CN" altLang="en-US" sz="2600" b="1" dirty="0">
              <a:solidFill>
                <a:srgbClr val="FF0066"/>
              </a:solidFill>
              <a:latin typeface="Times New Roman" panose="02020603050405020304" pitchFamily="18" charset="0"/>
            </a:endParaRPr>
          </a:p>
          <a:p>
            <a:r>
              <a:rPr lang="en-US" altLang="zh-CN" sz="2600" b="1" dirty="0">
                <a:solidFill>
                  <a:srgbClr val="0033CC"/>
                </a:solidFill>
                <a:latin typeface="Times New Roman" panose="02020603050405020304" pitchFamily="18" charset="0"/>
                <a:ea typeface="Times New Roman" panose="02020603050405020304" pitchFamily="18" charset="0"/>
              </a:rPr>
              <a:t>•</a:t>
            </a:r>
            <a:r>
              <a:rPr lang="en-US" altLang="zh-CN" sz="2600" b="1" dirty="0">
                <a:solidFill>
                  <a:srgbClr val="0033CC"/>
                </a:solidFill>
                <a:latin typeface="Times New Roman" panose="02020603050405020304" pitchFamily="18" charset="0"/>
                <a:cs typeface="Times New Roman" panose="02020603050405020304" pitchFamily="18" charset="0"/>
              </a:rPr>
              <a:t> </a:t>
            </a:r>
            <a:r>
              <a:rPr lang="zh-CN" altLang="en-US" sz="2600" b="1" dirty="0">
                <a:solidFill>
                  <a:srgbClr val="0033CC"/>
                </a:solidFill>
                <a:latin typeface="Times New Roman" panose="02020603050405020304" pitchFamily="18" charset="0"/>
              </a:rPr>
              <a:t>短路交流，消除 </a:t>
            </a:r>
            <a:r>
              <a:rPr lang="en-US" altLang="zh-CN" sz="2600" b="1" i="1" dirty="0">
                <a:solidFill>
                  <a:srgbClr val="0033CC"/>
                </a:solidFill>
                <a:latin typeface="Times New Roman" panose="02020603050405020304" pitchFamily="18" charset="0"/>
              </a:rPr>
              <a:t>R</a:t>
            </a:r>
            <a:r>
              <a:rPr lang="en-US" altLang="zh-CN" sz="2600" b="1" baseline="-25000" dirty="0">
                <a:solidFill>
                  <a:srgbClr val="0033CC"/>
                </a:solidFill>
                <a:latin typeface="Times New Roman" panose="02020603050405020304" pitchFamily="18" charset="0"/>
              </a:rPr>
              <a:t>E </a:t>
            </a:r>
            <a:r>
              <a:rPr lang="zh-CN" altLang="en-US" sz="2600" b="1" dirty="0">
                <a:solidFill>
                  <a:srgbClr val="0033CC"/>
                </a:solidFill>
                <a:latin typeface="Times New Roman" panose="02020603050405020304" pitchFamily="18" charset="0"/>
              </a:rPr>
              <a:t>对电压放大倍数的影响</a:t>
            </a:r>
            <a:endParaRPr lang="zh-CN" altLang="en-US" sz="2600" b="1" dirty="0">
              <a:solidFill>
                <a:srgbClr val="0033CC"/>
              </a:solidFill>
              <a:latin typeface="Times New Roman" panose="02020603050405020304" pitchFamily="18" charset="0"/>
            </a:endParaRPr>
          </a:p>
        </p:txBody>
      </p:sp>
      <p:sp>
        <p:nvSpPr>
          <p:cNvPr id="31811" name="Rectangle 67"/>
          <p:cNvSpPr>
            <a:spLocks noChangeArrowheads="1"/>
          </p:cNvSpPr>
          <p:nvPr/>
        </p:nvSpPr>
        <p:spPr bwMode="auto">
          <a:xfrm>
            <a:off x="323850" y="527050"/>
            <a:ext cx="4968875" cy="645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8.1.3 </a:t>
            </a:r>
            <a:r>
              <a:rPr kumimoji="1" lang="zh-CN" altLang="en-US"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放大电路的改进</a:t>
            </a:r>
            <a:endParaRPr kumimoji="1" lang="zh-CN" altLang="en-US"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747">
                                            <p:txEl>
                                              <p:charRg st="0" end="10"/>
                                            </p:txEl>
                                          </p:spTgt>
                                        </p:tgtEl>
                                        <p:attrNameLst>
                                          <p:attrName>style.visibility</p:attrName>
                                        </p:attrNameLst>
                                      </p:cBhvr>
                                      <p:to>
                                        <p:strVal val="visible"/>
                                      </p:to>
                                    </p:set>
                                    <p:animEffect transition="in" filter="wipe(left)">
                                      <p:cBhvr>
                                        <p:cTn id="12" dur="500"/>
                                        <p:tgtEl>
                                          <p:spTgt spid="31747">
                                            <p:txEl>
                                              <p:charRg st="0" end="1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804">
                                            <p:txEl>
                                              <p:charRg st="0" end="11"/>
                                            </p:txEl>
                                          </p:spTgt>
                                        </p:tgtEl>
                                        <p:attrNameLst>
                                          <p:attrName>style.visibility</p:attrName>
                                        </p:attrNameLst>
                                      </p:cBhvr>
                                      <p:to>
                                        <p:strVal val="visible"/>
                                      </p:to>
                                    </p:set>
                                    <p:animEffect transition="in" filter="wipe(left)">
                                      <p:cBhvr>
                                        <p:cTn id="17" dur="500"/>
                                        <p:tgtEl>
                                          <p:spTgt spid="31804">
                                            <p:txEl>
                                              <p:charRg st="0" end="1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805">
                                            <p:txEl>
                                              <p:charRg st="0" end="15"/>
                                            </p:txEl>
                                          </p:spTgt>
                                        </p:tgtEl>
                                        <p:attrNameLst>
                                          <p:attrName>style.visibility</p:attrName>
                                        </p:attrNameLst>
                                      </p:cBhvr>
                                      <p:to>
                                        <p:strVal val="visible"/>
                                      </p:to>
                                    </p:set>
                                    <p:animEffect transition="in" filter="wipe(left)">
                                      <p:cBhvr>
                                        <p:cTn id="22" dur="500"/>
                                        <p:tgtEl>
                                          <p:spTgt spid="31805">
                                            <p:txEl>
                                              <p:charRg st="0" end="1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1805">
                                            <p:txEl>
                                              <p:charRg st="15" end="29"/>
                                            </p:txEl>
                                          </p:spTgt>
                                        </p:tgtEl>
                                        <p:attrNameLst>
                                          <p:attrName>style.visibility</p:attrName>
                                        </p:attrNameLst>
                                      </p:cBhvr>
                                      <p:to>
                                        <p:strVal val="visible"/>
                                      </p:to>
                                    </p:set>
                                    <p:animEffect transition="in" filter="wipe(left)">
                                      <p:cBhvr>
                                        <p:cTn id="27" dur="500"/>
                                        <p:tgtEl>
                                          <p:spTgt spid="31805">
                                            <p:txEl>
                                              <p:charRg st="15" end="2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1806">
                                            <p:txEl>
                                              <p:charRg st="0" end="13"/>
                                            </p:txEl>
                                          </p:spTgt>
                                        </p:tgtEl>
                                        <p:attrNameLst>
                                          <p:attrName>style.visibility</p:attrName>
                                        </p:attrNameLst>
                                      </p:cBhvr>
                                      <p:to>
                                        <p:strVal val="visible"/>
                                      </p:to>
                                    </p:set>
                                    <p:animEffect transition="in" filter="wipe(left)">
                                      <p:cBhvr>
                                        <p:cTn id="32" dur="500"/>
                                        <p:tgtEl>
                                          <p:spTgt spid="31806">
                                            <p:txEl>
                                              <p:charRg st="0" end="1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1806">
                                            <p:txEl>
                                              <p:charRg st="13" end="23"/>
                                            </p:txEl>
                                          </p:spTgt>
                                        </p:tgtEl>
                                        <p:attrNameLst>
                                          <p:attrName>style.visibility</p:attrName>
                                        </p:attrNameLst>
                                      </p:cBhvr>
                                      <p:to>
                                        <p:strVal val="visible"/>
                                      </p:to>
                                    </p:set>
                                    <p:animEffect transition="in" filter="wipe(left)">
                                      <p:cBhvr>
                                        <p:cTn id="37" dur="500"/>
                                        <p:tgtEl>
                                          <p:spTgt spid="31806">
                                            <p:txEl>
                                              <p:charRg st="13" end="2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1807">
                                            <p:txEl>
                                              <p:charRg st="0" end="18"/>
                                            </p:txEl>
                                          </p:spTgt>
                                        </p:tgtEl>
                                        <p:attrNameLst>
                                          <p:attrName>style.visibility</p:attrName>
                                        </p:attrNameLst>
                                      </p:cBhvr>
                                      <p:to>
                                        <p:strVal val="visible"/>
                                      </p:to>
                                    </p:set>
                                    <p:animEffect transition="in" filter="wipe(left)">
                                      <p:cBhvr>
                                        <p:cTn id="42" dur="500"/>
                                        <p:tgtEl>
                                          <p:spTgt spid="31807">
                                            <p:txEl>
                                              <p:charRg st="0" end="1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1807">
                                            <p:txEl>
                                              <p:charRg st="18" end="30"/>
                                            </p:txEl>
                                          </p:spTgt>
                                        </p:tgtEl>
                                        <p:attrNameLst>
                                          <p:attrName>style.visibility</p:attrName>
                                        </p:attrNameLst>
                                      </p:cBhvr>
                                      <p:to>
                                        <p:strVal val="visible"/>
                                      </p:to>
                                    </p:set>
                                    <p:animEffect transition="in" filter="wipe(left)">
                                      <p:cBhvr>
                                        <p:cTn id="47" dur="500"/>
                                        <p:tgtEl>
                                          <p:spTgt spid="31807">
                                            <p:txEl>
                                              <p:charRg st="18" end="3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1808">
                                            <p:txEl>
                                              <p:charRg st="0" end="13"/>
                                            </p:txEl>
                                          </p:spTgt>
                                        </p:tgtEl>
                                        <p:attrNameLst>
                                          <p:attrName>style.visibility</p:attrName>
                                        </p:attrNameLst>
                                      </p:cBhvr>
                                      <p:to>
                                        <p:strVal val="visible"/>
                                      </p:to>
                                    </p:set>
                                    <p:animEffect transition="in" filter="wipe(left)">
                                      <p:cBhvr>
                                        <p:cTn id="52" dur="500"/>
                                        <p:tgtEl>
                                          <p:spTgt spid="31808">
                                            <p:txEl>
                                              <p:charRg st="0" end="1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1808">
                                            <p:txEl>
                                              <p:charRg st="13" end="42"/>
                                            </p:txEl>
                                          </p:spTgt>
                                        </p:tgtEl>
                                        <p:attrNameLst>
                                          <p:attrName>style.visibility</p:attrName>
                                        </p:attrNameLst>
                                      </p:cBhvr>
                                      <p:to>
                                        <p:strVal val="visible"/>
                                      </p:to>
                                    </p:set>
                                    <p:animEffect transition="in" filter="wipe(left)">
                                      <p:cBhvr>
                                        <p:cTn id="57" dur="500"/>
                                        <p:tgtEl>
                                          <p:spTgt spid="31808">
                                            <p:txEl>
                                              <p:charRg st="13" end="4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1809">
                                            <p:txEl>
                                              <p:charRg st="0" end="25"/>
                                            </p:txEl>
                                          </p:spTgt>
                                        </p:tgtEl>
                                        <p:attrNameLst>
                                          <p:attrName>style.visibility</p:attrName>
                                        </p:attrNameLst>
                                      </p:cBhvr>
                                      <p:to>
                                        <p:strVal val="visible"/>
                                      </p:to>
                                    </p:set>
                                    <p:animEffect transition="in" filter="wipe(left)">
                                      <p:cBhvr>
                                        <p:cTn id="62" dur="500"/>
                                        <p:tgtEl>
                                          <p:spTgt spid="31809">
                                            <p:txEl>
                                              <p:charRg st="0" end="2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1810">
                                            <p:txEl>
                                              <p:charRg st="0" end="13"/>
                                            </p:txEl>
                                          </p:spTgt>
                                        </p:tgtEl>
                                        <p:attrNameLst>
                                          <p:attrName>style.visibility</p:attrName>
                                        </p:attrNameLst>
                                      </p:cBhvr>
                                      <p:to>
                                        <p:strVal val="visible"/>
                                      </p:to>
                                    </p:set>
                                    <p:animEffect transition="in" filter="wipe(left)">
                                      <p:cBhvr>
                                        <p:cTn id="67" dur="500"/>
                                        <p:tgtEl>
                                          <p:spTgt spid="31810">
                                            <p:txEl>
                                              <p:charRg st="0" end="1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1810">
                                            <p:txEl>
                                              <p:charRg st="13" end="37"/>
                                            </p:txEl>
                                          </p:spTgt>
                                        </p:tgtEl>
                                        <p:attrNameLst>
                                          <p:attrName>style.visibility</p:attrName>
                                        </p:attrNameLst>
                                      </p:cBhvr>
                                      <p:to>
                                        <p:strVal val="visible"/>
                                      </p:to>
                                    </p:set>
                                    <p:animEffect transition="in" filter="wipe(left)">
                                      <p:cBhvr>
                                        <p:cTn id="72" dur="500"/>
                                        <p:tgtEl>
                                          <p:spTgt spid="31810">
                                            <p:txEl>
                                              <p:charRg st="13" end="37"/>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31811">
                                            <p:txEl>
                                              <p:charRg st="4294967295" end="4294967295"/>
                                            </p:txEl>
                                          </p:spTgt>
                                        </p:tgtEl>
                                        <p:attrNameLst>
                                          <p:attrName>style.visibility</p:attrName>
                                        </p:attrNameLst>
                                      </p:cBhvr>
                                      <p:to>
                                        <p:strVal val="visible"/>
                                      </p:to>
                                    </p:set>
                                    <p:animEffect transition="in" filter="wipe(left)">
                                      <p:cBhvr>
                                        <p:cTn id="77" dur="500"/>
                                        <p:tgtEl>
                                          <p:spTgt spid="31811">
                                            <p:txEl>
                                              <p:charRg st="4294967295" end="4294967295"/>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31811">
                                            <p:txEl>
                                              <p:charRg st="0" end="14"/>
                                            </p:txEl>
                                          </p:spTgt>
                                        </p:tgtEl>
                                        <p:attrNameLst>
                                          <p:attrName>style.visibility</p:attrName>
                                        </p:attrNameLst>
                                      </p:cBhvr>
                                      <p:to>
                                        <p:strVal val="visible"/>
                                      </p:to>
                                    </p:set>
                                    <p:animEffect transition="in" filter="wipe(left)">
                                      <p:cBhvr>
                                        <p:cTn id="82" dur="500"/>
                                        <p:tgtEl>
                                          <p:spTgt spid="31811">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P spid="31804" grpId="0" build="p"/>
      <p:bldP spid="31805" grpId="0" build="p"/>
      <p:bldP spid="31806" grpId="0" build="p"/>
      <p:bldP spid="31807" grpId="0" build="p"/>
      <p:bldP spid="31808" grpId="0" build="p"/>
      <p:bldP spid="31809" grpId="0" build="p"/>
      <p:bldP spid="31810" grpId="0" build="p"/>
      <p:bldP spid="31811"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250825" y="593090"/>
            <a:ext cx="1962150" cy="519113"/>
          </a:xfrm>
          <a:prstGeom prst="rect">
            <a:avLst/>
          </a:prstGeom>
          <a:noFill/>
          <a:ln w="9525">
            <a:noFill/>
          </a:ln>
        </p:spPr>
        <p:txBody>
          <a:bodyPr>
            <a:spAutoFit/>
          </a:bodyPr>
          <a:p>
            <a:r>
              <a:rPr lang="en-US" altLang="zh-CN" sz="2800" b="1" dirty="0">
                <a:solidFill>
                  <a:schemeClr val="bg1"/>
                </a:solidFill>
                <a:latin typeface="Times New Roman" panose="02020603050405020304" pitchFamily="18" charset="0"/>
              </a:rPr>
              <a:t>1.</a:t>
            </a:r>
            <a:r>
              <a:rPr lang="zh-CN" altLang="en-US" sz="2800" b="1" dirty="0">
                <a:solidFill>
                  <a:schemeClr val="bg1"/>
                </a:solidFill>
                <a:latin typeface="Times New Roman" panose="02020603050405020304" pitchFamily="18" charset="0"/>
              </a:rPr>
              <a:t>静态分析</a:t>
            </a:r>
            <a:endParaRPr lang="zh-CN" altLang="en-US" sz="2800" b="1" dirty="0">
              <a:solidFill>
                <a:schemeClr val="bg1"/>
              </a:solidFill>
              <a:latin typeface="Times New Roman" panose="02020603050405020304" pitchFamily="18" charset="0"/>
            </a:endParaRPr>
          </a:p>
        </p:txBody>
      </p:sp>
      <p:sp>
        <p:nvSpPr>
          <p:cNvPr id="32771" name="Line 3"/>
          <p:cNvSpPr/>
          <p:nvPr/>
        </p:nvSpPr>
        <p:spPr>
          <a:xfrm>
            <a:off x="1333500" y="2260600"/>
            <a:ext cx="412750" cy="0"/>
          </a:xfrm>
          <a:prstGeom prst="line">
            <a:avLst/>
          </a:prstGeom>
          <a:ln w="38100" cap="flat" cmpd="sng">
            <a:solidFill>
              <a:srgbClr val="FF0066"/>
            </a:solidFill>
            <a:prstDash val="solid"/>
            <a:headEnd type="none" w="med" len="med"/>
            <a:tailEnd type="stealth" w="med" len="lg"/>
          </a:ln>
        </p:spPr>
      </p:sp>
      <p:sp>
        <p:nvSpPr>
          <p:cNvPr id="32772" name="Line 4"/>
          <p:cNvSpPr/>
          <p:nvPr/>
        </p:nvSpPr>
        <p:spPr>
          <a:xfrm>
            <a:off x="2533650" y="1660525"/>
            <a:ext cx="0" cy="485775"/>
          </a:xfrm>
          <a:prstGeom prst="line">
            <a:avLst/>
          </a:prstGeom>
          <a:ln w="38100" cap="flat" cmpd="sng">
            <a:solidFill>
              <a:srgbClr val="FF0066"/>
            </a:solidFill>
            <a:prstDash val="solid"/>
            <a:headEnd type="none" w="med" len="med"/>
            <a:tailEnd type="stealth" w="med" len="lg"/>
          </a:ln>
        </p:spPr>
      </p:sp>
      <p:sp>
        <p:nvSpPr>
          <p:cNvPr id="32773" name="Line 5"/>
          <p:cNvSpPr/>
          <p:nvPr/>
        </p:nvSpPr>
        <p:spPr>
          <a:xfrm>
            <a:off x="1314450" y="1470025"/>
            <a:ext cx="1447800" cy="0"/>
          </a:xfrm>
          <a:prstGeom prst="line">
            <a:avLst/>
          </a:prstGeom>
          <a:ln w="38100" cap="flat" cmpd="sng">
            <a:solidFill>
              <a:srgbClr val="FF0066"/>
            </a:solidFill>
            <a:prstDash val="solid"/>
            <a:headEnd type="none" w="med" len="med"/>
            <a:tailEnd type="none" w="med" len="med"/>
          </a:ln>
        </p:spPr>
      </p:sp>
      <p:sp>
        <p:nvSpPr>
          <p:cNvPr id="32774" name="Line 6"/>
          <p:cNvSpPr/>
          <p:nvPr/>
        </p:nvSpPr>
        <p:spPr>
          <a:xfrm flipH="1">
            <a:off x="2533650" y="2905125"/>
            <a:ext cx="4763" cy="469900"/>
          </a:xfrm>
          <a:prstGeom prst="line">
            <a:avLst/>
          </a:prstGeom>
          <a:ln w="38100" cap="flat" cmpd="sng">
            <a:solidFill>
              <a:srgbClr val="FF0066"/>
            </a:solidFill>
            <a:prstDash val="solid"/>
            <a:headEnd type="none" w="med" len="med"/>
            <a:tailEnd type="stealth" w="med" len="lg"/>
          </a:ln>
        </p:spPr>
      </p:sp>
      <p:sp>
        <p:nvSpPr>
          <p:cNvPr id="32775" name="Line 7"/>
          <p:cNvSpPr/>
          <p:nvPr/>
        </p:nvSpPr>
        <p:spPr>
          <a:xfrm>
            <a:off x="1314450" y="1470025"/>
            <a:ext cx="0" cy="1905000"/>
          </a:xfrm>
          <a:prstGeom prst="line">
            <a:avLst/>
          </a:prstGeom>
          <a:ln w="38100" cap="flat" cmpd="sng">
            <a:solidFill>
              <a:srgbClr val="FF0066"/>
            </a:solidFill>
            <a:prstDash val="solid"/>
            <a:headEnd type="none" w="med" len="med"/>
            <a:tailEnd type="none" w="med" len="med"/>
          </a:ln>
        </p:spPr>
      </p:sp>
      <p:sp>
        <p:nvSpPr>
          <p:cNvPr id="32776" name="Line 8"/>
          <p:cNvSpPr/>
          <p:nvPr/>
        </p:nvSpPr>
        <p:spPr>
          <a:xfrm>
            <a:off x="1314450" y="3375025"/>
            <a:ext cx="762000" cy="0"/>
          </a:xfrm>
          <a:prstGeom prst="line">
            <a:avLst/>
          </a:prstGeom>
          <a:ln w="38100" cap="flat" cmpd="sng">
            <a:solidFill>
              <a:srgbClr val="FF0066"/>
            </a:solidFill>
            <a:prstDash val="solid"/>
            <a:headEnd type="none" w="med" len="med"/>
            <a:tailEnd type="none" w="med" len="med"/>
          </a:ln>
        </p:spPr>
      </p:sp>
      <p:sp>
        <p:nvSpPr>
          <p:cNvPr id="32777" name="Text Box 9"/>
          <p:cNvSpPr txBox="1"/>
          <p:nvPr/>
        </p:nvSpPr>
        <p:spPr>
          <a:xfrm>
            <a:off x="1184275" y="2381250"/>
            <a:ext cx="1466850" cy="603250"/>
          </a:xfrm>
          <a:prstGeom prst="rect">
            <a:avLst/>
          </a:prstGeom>
          <a:noFill/>
          <a:ln w="25400">
            <a:noFill/>
          </a:ln>
        </p:spPr>
        <p:txBody>
          <a:bodyPr>
            <a:spAutoFit/>
          </a:bodyPr>
          <a:p>
            <a:pPr algn="ctr">
              <a:lnSpc>
                <a:spcPct val="40000"/>
              </a:lnSpc>
            </a:pPr>
            <a:endParaRPr lang="en-US" altLang="zh-CN" b="1" i="1" dirty="0">
              <a:solidFill>
                <a:srgbClr val="0033CC"/>
              </a:solidFill>
              <a:latin typeface="Times New Roman" panose="02020603050405020304" pitchFamily="18" charset="0"/>
            </a:endParaRPr>
          </a:p>
          <a:p>
            <a:pPr algn="ctr">
              <a:lnSpc>
                <a:spcPct val="20000"/>
              </a:lnSpc>
            </a:pPr>
            <a:r>
              <a:rPr lang="en-US" altLang="zh-CN" b="1" i="1" dirty="0">
                <a:solidFill>
                  <a:srgbClr val="0033CC"/>
                </a:solidFill>
                <a:latin typeface="Times New Roman" panose="02020603050405020304" pitchFamily="18" charset="0"/>
              </a:rPr>
              <a:t>+</a:t>
            </a:r>
            <a:endParaRPr lang="en-US" altLang="zh-CN" b="1" i="1" dirty="0">
              <a:solidFill>
                <a:srgbClr val="0033CC"/>
              </a:solidFill>
              <a:latin typeface="Times New Roman" panose="02020603050405020304" pitchFamily="18" charset="0"/>
            </a:endParaRPr>
          </a:p>
          <a:p>
            <a:pPr algn="ctr">
              <a:lnSpc>
                <a:spcPct val="20000"/>
              </a:lnSpc>
            </a:pPr>
            <a:r>
              <a:rPr lang="en-US" altLang="zh-CN" b="1" i="1" dirty="0">
                <a:solidFill>
                  <a:srgbClr val="0033CC"/>
                </a:solidFill>
                <a:latin typeface="Times New Roman" panose="02020603050405020304" pitchFamily="18" charset="0"/>
              </a:rPr>
              <a:t>             U</a:t>
            </a:r>
            <a:r>
              <a:rPr lang="en-US" altLang="zh-CN" b="1" baseline="-25000" dirty="0">
                <a:solidFill>
                  <a:srgbClr val="0033CC"/>
                </a:solidFill>
                <a:latin typeface="Times New Roman" panose="02020603050405020304" pitchFamily="18" charset="0"/>
              </a:rPr>
              <a:t>BE</a:t>
            </a:r>
            <a:endParaRPr lang="en-US" altLang="zh-CN" b="1" baseline="-25000" dirty="0">
              <a:solidFill>
                <a:srgbClr val="0033CC"/>
              </a:solidFill>
              <a:latin typeface="Times New Roman" panose="02020603050405020304" pitchFamily="18" charset="0"/>
            </a:endParaRPr>
          </a:p>
          <a:p>
            <a:pPr algn="ctr">
              <a:lnSpc>
                <a:spcPct val="20000"/>
              </a:lnSpc>
            </a:pPr>
            <a:r>
              <a:rPr lang="en-US" altLang="zh-CN" b="1" i="1" dirty="0">
                <a:solidFill>
                  <a:srgbClr val="0033CC"/>
                </a:solidFill>
                <a:latin typeface="Times New Roman" panose="02020603050405020304" pitchFamily="18" charset="0"/>
              </a:rPr>
              <a:t>                 </a:t>
            </a:r>
            <a:r>
              <a:rPr lang="en-US" altLang="zh-CN" b="1" baseline="-25000" dirty="0">
                <a:solidFill>
                  <a:srgbClr val="0033CC"/>
                </a:solidFill>
                <a:latin typeface="Times New Roman" panose="02020603050405020304" pitchFamily="18" charset="0"/>
                <a:sym typeface="Symbol" panose="05050102010706020507" pitchFamily="18" charset="2"/>
              </a:rPr>
              <a:t></a:t>
            </a:r>
            <a:r>
              <a:rPr lang="en-US" altLang="zh-CN" b="1" i="1" dirty="0">
                <a:solidFill>
                  <a:srgbClr val="0033CC"/>
                </a:solidFill>
                <a:latin typeface="Times New Roman" panose="02020603050405020304" pitchFamily="18" charset="0"/>
              </a:rPr>
              <a:t> </a:t>
            </a:r>
            <a:endParaRPr lang="en-US" altLang="zh-CN" b="1" i="1" dirty="0">
              <a:solidFill>
                <a:srgbClr val="0033CC"/>
              </a:solidFill>
              <a:latin typeface="Times New Roman" panose="02020603050405020304" pitchFamily="18" charset="0"/>
            </a:endParaRPr>
          </a:p>
        </p:txBody>
      </p:sp>
      <p:sp>
        <p:nvSpPr>
          <p:cNvPr id="32778" name="Text Box 10"/>
          <p:cNvSpPr txBox="1"/>
          <p:nvPr/>
        </p:nvSpPr>
        <p:spPr>
          <a:xfrm>
            <a:off x="2203450" y="1981200"/>
            <a:ext cx="1295400" cy="968375"/>
          </a:xfrm>
          <a:prstGeom prst="rect">
            <a:avLst/>
          </a:prstGeom>
          <a:noFill/>
          <a:ln w="38100">
            <a:noFill/>
          </a:ln>
        </p:spPr>
        <p:txBody>
          <a:bodyPr anchor="ctr" anchorCtr="0">
            <a:spAutoFit/>
          </a:bodyPr>
          <a:p>
            <a:pPr algn="ctr">
              <a:lnSpc>
                <a:spcPct val="80000"/>
              </a:lnSpc>
            </a:pPr>
            <a:r>
              <a:rPr lang="en-US" altLang="zh-CN" b="1" i="1" dirty="0">
                <a:solidFill>
                  <a:srgbClr val="0033CC"/>
                </a:solidFill>
                <a:latin typeface="Times New Roman" panose="02020603050405020304" pitchFamily="18" charset="0"/>
              </a:rPr>
              <a:t>+</a:t>
            </a:r>
            <a:endParaRPr lang="en-US" altLang="zh-CN" b="1" i="1" dirty="0">
              <a:solidFill>
                <a:srgbClr val="0033CC"/>
              </a:solidFill>
              <a:latin typeface="Times New Roman" panose="02020603050405020304" pitchFamily="18" charset="0"/>
            </a:endParaRPr>
          </a:p>
          <a:p>
            <a:pPr algn="ctr">
              <a:lnSpc>
                <a:spcPct val="8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endParaRPr lang="en-US" altLang="zh-CN" b="1" baseline="-25000" dirty="0">
              <a:solidFill>
                <a:srgbClr val="0033CC"/>
              </a:solidFill>
              <a:latin typeface="Times New Roman" panose="02020603050405020304" pitchFamily="18" charset="0"/>
            </a:endParaRPr>
          </a:p>
          <a:p>
            <a:pPr algn="ctr">
              <a:lnSpc>
                <a:spcPct val="80000"/>
              </a:lnSpc>
            </a:pPr>
            <a:r>
              <a:rPr lang="en-US" altLang="zh-CN" b="1" baseline="-25000" dirty="0">
                <a:solidFill>
                  <a:srgbClr val="0033CC"/>
                </a:solidFill>
                <a:latin typeface="Times New Roman" panose="02020603050405020304" pitchFamily="18" charset="0"/>
                <a:sym typeface="Symbol" panose="05050102010706020507" pitchFamily="18" charset="2"/>
              </a:rPr>
              <a:t></a:t>
            </a:r>
            <a:endParaRPr lang="en-US" altLang="zh-CN" dirty="0">
              <a:solidFill>
                <a:srgbClr val="0033CC"/>
              </a:solidFill>
              <a:latin typeface="Times New Roman" panose="02020603050405020304" pitchFamily="18" charset="0"/>
            </a:endParaRPr>
          </a:p>
        </p:txBody>
      </p:sp>
      <p:sp>
        <p:nvSpPr>
          <p:cNvPr id="32779" name="Line 11"/>
          <p:cNvSpPr/>
          <p:nvPr/>
        </p:nvSpPr>
        <p:spPr>
          <a:xfrm>
            <a:off x="1314450" y="2628900"/>
            <a:ext cx="0" cy="381000"/>
          </a:xfrm>
          <a:prstGeom prst="line">
            <a:avLst/>
          </a:prstGeom>
          <a:ln w="38100" cap="flat" cmpd="sng">
            <a:solidFill>
              <a:srgbClr val="FF0066"/>
            </a:solidFill>
            <a:prstDash val="solid"/>
            <a:headEnd type="none" w="med" len="med"/>
            <a:tailEnd type="stealth" w="med" len="lg"/>
          </a:ln>
        </p:spPr>
      </p:sp>
      <p:sp>
        <p:nvSpPr>
          <p:cNvPr id="32780" name="Text Box 12"/>
          <p:cNvSpPr txBox="1"/>
          <p:nvPr/>
        </p:nvSpPr>
        <p:spPr>
          <a:xfrm>
            <a:off x="1384300" y="1695450"/>
            <a:ext cx="701675" cy="457200"/>
          </a:xfrm>
          <a:prstGeom prst="rect">
            <a:avLst/>
          </a:prstGeom>
          <a:noFill/>
          <a:ln w="9525">
            <a:noFill/>
          </a:ln>
        </p:spPr>
        <p:txBody>
          <a:bodyPr>
            <a:spAutoFit/>
          </a:bodyPr>
          <a:p>
            <a:pPr eaLnBrk="0" hangingPunct="0"/>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B</a:t>
            </a:r>
            <a:endParaRPr lang="en-US" altLang="zh-CN" b="1" baseline="-25000" dirty="0">
              <a:solidFill>
                <a:srgbClr val="FF0066"/>
              </a:solidFill>
              <a:latin typeface="Times New Roman" panose="02020603050405020304" pitchFamily="18" charset="0"/>
            </a:endParaRPr>
          </a:p>
        </p:txBody>
      </p:sp>
      <p:sp>
        <p:nvSpPr>
          <p:cNvPr id="32781" name="Text Box 13"/>
          <p:cNvSpPr txBox="1"/>
          <p:nvPr/>
        </p:nvSpPr>
        <p:spPr>
          <a:xfrm>
            <a:off x="1365250" y="2809875"/>
            <a:ext cx="625475" cy="457200"/>
          </a:xfrm>
          <a:prstGeom prst="rect">
            <a:avLst/>
          </a:prstGeom>
          <a:noFill/>
          <a:ln w="9525">
            <a:noFill/>
          </a:ln>
        </p:spPr>
        <p:txBody>
          <a:bodyPr>
            <a:spAutoFit/>
          </a:bodyPr>
          <a:p>
            <a:pPr eaLnBrk="0" hangingPunct="0"/>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1</a:t>
            </a:r>
            <a:endParaRPr lang="en-US" altLang="zh-CN" b="1" baseline="-25000" dirty="0">
              <a:solidFill>
                <a:srgbClr val="FF0066"/>
              </a:solidFill>
              <a:latin typeface="Times New Roman" panose="02020603050405020304" pitchFamily="18" charset="0"/>
            </a:endParaRPr>
          </a:p>
        </p:txBody>
      </p:sp>
      <p:sp>
        <p:nvSpPr>
          <p:cNvPr id="32782" name="Text Box 14"/>
          <p:cNvSpPr txBox="1"/>
          <p:nvPr/>
        </p:nvSpPr>
        <p:spPr>
          <a:xfrm>
            <a:off x="2565400" y="1543050"/>
            <a:ext cx="739775" cy="457200"/>
          </a:xfrm>
          <a:prstGeom prst="rect">
            <a:avLst/>
          </a:prstGeom>
          <a:noFill/>
          <a:ln w="9525">
            <a:noFill/>
          </a:ln>
        </p:spPr>
        <p:txBody>
          <a:bodyPr>
            <a:spAutoFit/>
          </a:bodyPr>
          <a:p>
            <a:pPr eaLnBrk="0" hangingPunct="0"/>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C</a:t>
            </a:r>
            <a:endParaRPr lang="en-US" altLang="zh-CN" b="1" baseline="-25000" dirty="0">
              <a:solidFill>
                <a:srgbClr val="FF0066"/>
              </a:solidFill>
              <a:latin typeface="Times New Roman" panose="02020603050405020304" pitchFamily="18" charset="0"/>
            </a:endParaRPr>
          </a:p>
        </p:txBody>
      </p:sp>
      <p:sp>
        <p:nvSpPr>
          <p:cNvPr id="32783" name="Text Box 15"/>
          <p:cNvSpPr txBox="1"/>
          <p:nvPr/>
        </p:nvSpPr>
        <p:spPr>
          <a:xfrm>
            <a:off x="2613025" y="2867025"/>
            <a:ext cx="625475" cy="457200"/>
          </a:xfrm>
          <a:prstGeom prst="rect">
            <a:avLst/>
          </a:prstGeom>
          <a:noFill/>
          <a:ln w="9525">
            <a:noFill/>
          </a:ln>
        </p:spPr>
        <p:txBody>
          <a:bodyPr>
            <a:spAutoFit/>
          </a:bodyPr>
          <a:p>
            <a:pPr eaLnBrk="0" hangingPunct="0"/>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E</a:t>
            </a:r>
            <a:endParaRPr lang="en-US" altLang="zh-CN" b="1" baseline="-25000" dirty="0">
              <a:solidFill>
                <a:srgbClr val="FF0066"/>
              </a:solidFill>
              <a:latin typeface="Times New Roman" panose="02020603050405020304" pitchFamily="18" charset="0"/>
            </a:endParaRPr>
          </a:p>
        </p:txBody>
      </p:sp>
      <p:sp>
        <p:nvSpPr>
          <p:cNvPr id="32784" name="Text Box 16"/>
          <p:cNvSpPr txBox="1"/>
          <p:nvPr/>
        </p:nvSpPr>
        <p:spPr>
          <a:xfrm>
            <a:off x="476250" y="4281488"/>
            <a:ext cx="1447800" cy="519112"/>
          </a:xfrm>
          <a:prstGeom prst="rect">
            <a:avLst/>
          </a:prstGeom>
          <a:noFill/>
          <a:ln w="9525">
            <a:noFill/>
          </a:ln>
        </p:spPr>
        <p:txBody>
          <a:bodyPr>
            <a:spAutoFit/>
          </a:bodyPr>
          <a:p>
            <a:pPr eaLnBrk="0" hangingPunct="0"/>
            <a:r>
              <a:rPr lang="zh-CN" altLang="en-US" sz="2800" b="1" dirty="0">
                <a:latin typeface="Times New Roman" panose="02020603050405020304" pitchFamily="18" charset="0"/>
              </a:rPr>
              <a:t>要求：</a:t>
            </a:r>
            <a:endParaRPr lang="zh-CN" altLang="en-US" sz="2800" b="1" dirty="0">
              <a:latin typeface="Times New Roman" panose="02020603050405020304" pitchFamily="18" charset="0"/>
            </a:endParaRPr>
          </a:p>
        </p:txBody>
      </p:sp>
      <p:sp>
        <p:nvSpPr>
          <p:cNvPr id="32785" name="Text Box 17"/>
          <p:cNvSpPr txBox="1"/>
          <p:nvPr/>
        </p:nvSpPr>
        <p:spPr>
          <a:xfrm>
            <a:off x="508000" y="4833938"/>
            <a:ext cx="2847975" cy="519112"/>
          </a:xfrm>
          <a:prstGeom prst="rect">
            <a:avLst/>
          </a:prstGeom>
          <a:noFill/>
          <a:ln w="9525">
            <a:noFill/>
          </a:ln>
        </p:spPr>
        <p:txBody>
          <a:bodyPr>
            <a:spAutoFit/>
          </a:bodyPr>
          <a:p>
            <a:pPr eaLnBrk="0" hangingPunct="0"/>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1 </a:t>
            </a:r>
            <a:r>
              <a:rPr lang="en-US" altLang="zh-CN" sz="2800" b="1" dirty="0">
                <a:latin typeface="Times New Roman" panose="02020603050405020304" pitchFamily="18" charset="0"/>
                <a:sym typeface="Symbol" panose="05050102010706020507" pitchFamily="18" charset="2"/>
              </a:rPr>
              <a:t> </a:t>
            </a:r>
            <a:r>
              <a:rPr lang="en-US" altLang="zh-CN" sz="2800" b="1" dirty="0">
                <a:latin typeface="Times New Roman" panose="02020603050405020304" pitchFamily="18" charset="0"/>
              </a:rPr>
              <a:t>(5 </a:t>
            </a:r>
            <a:r>
              <a:rPr lang="en-US" altLang="zh-CN" sz="2800" b="1" dirty="0">
                <a:latin typeface="Times New Roman" panose="02020603050405020304" pitchFamily="18" charset="0"/>
                <a:sym typeface="Symbol" panose="05050102010706020507" pitchFamily="18" charset="2"/>
              </a:rPr>
              <a:t> </a:t>
            </a:r>
            <a:r>
              <a:rPr lang="en-US" altLang="zh-CN" sz="2800" b="1" dirty="0">
                <a:latin typeface="Times New Roman" panose="02020603050405020304" pitchFamily="18" charset="0"/>
              </a:rPr>
              <a:t>10)</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B</a:t>
            </a:r>
            <a:endParaRPr lang="en-US" altLang="zh-CN" sz="2800" b="1" baseline="-25000" dirty="0">
              <a:latin typeface="Times New Roman" panose="02020603050405020304" pitchFamily="18" charset="0"/>
            </a:endParaRPr>
          </a:p>
        </p:txBody>
      </p:sp>
      <p:sp>
        <p:nvSpPr>
          <p:cNvPr id="32786" name="Text Box 18"/>
          <p:cNvSpPr txBox="1"/>
          <p:nvPr/>
        </p:nvSpPr>
        <p:spPr>
          <a:xfrm>
            <a:off x="400050" y="5478463"/>
            <a:ext cx="3201988" cy="519112"/>
          </a:xfrm>
          <a:prstGeom prst="rect">
            <a:avLst/>
          </a:prstGeom>
          <a:noFill/>
          <a:ln w="9525">
            <a:noFill/>
          </a:ln>
        </p:spPr>
        <p:txBody>
          <a:bodyPr>
            <a:spAutoFit/>
          </a:bodyPr>
          <a:p>
            <a:pPr eaLnBrk="0" hangingPunct="0"/>
            <a:r>
              <a:rPr lang="zh-CN" altLang="en-US" sz="2800" b="1" i="1" dirty="0">
                <a:latin typeface="Times New Roman" panose="02020603050405020304" pitchFamily="18" charset="0"/>
              </a:rPr>
              <a:t>Ｕ</a:t>
            </a:r>
            <a:r>
              <a:rPr lang="en-US" altLang="zh-CN" sz="2800" b="1" baseline="-25000" dirty="0">
                <a:latin typeface="Times New Roman" panose="02020603050405020304" pitchFamily="18" charset="0"/>
              </a:rPr>
              <a:t>B </a:t>
            </a:r>
            <a:r>
              <a:rPr lang="en-US" altLang="zh-CN" sz="2800" b="1" dirty="0">
                <a:latin typeface="Times New Roman" panose="02020603050405020304" pitchFamily="18" charset="0"/>
                <a:sym typeface="Symbol" panose="05050102010706020507" pitchFamily="18" charset="2"/>
              </a:rPr>
              <a:t></a:t>
            </a:r>
            <a:r>
              <a:rPr lang="en-US" altLang="zh-CN" sz="2800" b="1" dirty="0">
                <a:latin typeface="Times New Roman" panose="02020603050405020304" pitchFamily="18" charset="0"/>
              </a:rPr>
              <a:t> (5 </a:t>
            </a:r>
            <a:r>
              <a:rPr lang="en-US" altLang="zh-CN" sz="2800" b="1" dirty="0">
                <a:latin typeface="Times New Roman" panose="02020603050405020304" pitchFamily="18" charset="0"/>
                <a:sym typeface="Symbol" panose="05050102010706020507" pitchFamily="18" charset="2"/>
              </a:rPr>
              <a:t></a:t>
            </a:r>
            <a:r>
              <a:rPr lang="en-US" altLang="zh-CN" sz="2800" b="1" dirty="0">
                <a:latin typeface="Times New Roman" panose="02020603050405020304" pitchFamily="18" charset="0"/>
              </a:rPr>
              <a:t> 10)</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BE</a:t>
            </a:r>
            <a:endParaRPr lang="en-US" altLang="zh-CN" sz="2800" b="1" baseline="-25000" dirty="0">
              <a:latin typeface="Times New Roman" panose="02020603050405020304" pitchFamily="18" charset="0"/>
            </a:endParaRPr>
          </a:p>
        </p:txBody>
      </p:sp>
      <p:graphicFrame>
        <p:nvGraphicFramePr>
          <p:cNvPr id="470035" name="Object 19"/>
          <p:cNvGraphicFramePr/>
          <p:nvPr/>
        </p:nvGraphicFramePr>
        <p:xfrm>
          <a:off x="4559300" y="609600"/>
          <a:ext cx="2549525" cy="890588"/>
        </p:xfrm>
        <a:graphic>
          <a:graphicData uri="http://schemas.openxmlformats.org/presentationml/2006/ole">
            <mc:AlternateContent xmlns:mc="http://schemas.openxmlformats.org/markup-compatibility/2006">
              <mc:Choice xmlns:v="urn:schemas-microsoft-com:vml" Requires="v">
                <p:oleObj spid="_x0000_s4249" name="" r:id="rId1" imgW="2616200" imgH="914400" progId="Equation.3">
                  <p:embed/>
                </p:oleObj>
              </mc:Choice>
              <mc:Fallback>
                <p:oleObj name="" r:id="rId1" imgW="2616200" imgH="914400" progId="Equation.3">
                  <p:embed/>
                  <p:pic>
                    <p:nvPicPr>
                      <p:cNvPr id="0" name="图片 4248"/>
                      <p:cNvPicPr/>
                      <p:nvPr/>
                    </p:nvPicPr>
                    <p:blipFill>
                      <a:blip r:embed="rId2">
                        <a:clrChange>
                          <a:clrFrom>
                            <a:srgbClr val="000000"/>
                          </a:clrFrom>
                          <a:clrTo>
                            <a:srgbClr val="FF0066"/>
                          </a:clrTo>
                        </a:clrChange>
                      </a:blip>
                      <a:stretch>
                        <a:fillRect/>
                      </a:stretch>
                    </p:blipFill>
                    <p:spPr>
                      <a:xfrm>
                        <a:off x="4559300" y="609600"/>
                        <a:ext cx="2549525" cy="890588"/>
                      </a:xfrm>
                      <a:prstGeom prst="rect">
                        <a:avLst/>
                      </a:prstGeom>
                      <a:noFill/>
                      <a:ln w="38100">
                        <a:noFill/>
                        <a:miter/>
                      </a:ln>
                    </p:spPr>
                  </p:pic>
                </p:oleObj>
              </mc:Fallback>
            </mc:AlternateContent>
          </a:graphicData>
        </a:graphic>
      </p:graphicFrame>
      <p:sp>
        <p:nvSpPr>
          <p:cNvPr id="32788" name="AutoShape 20"/>
          <p:cNvSpPr/>
          <p:nvPr/>
        </p:nvSpPr>
        <p:spPr>
          <a:xfrm>
            <a:off x="4279900" y="1860550"/>
            <a:ext cx="152400" cy="2038350"/>
          </a:xfrm>
          <a:prstGeom prst="leftBrace">
            <a:avLst>
              <a:gd name="adj1" fmla="val 111458"/>
              <a:gd name="adj2" fmla="val 50000"/>
            </a:avLst>
          </a:prstGeom>
          <a:noFill/>
          <a:ln w="38100" cap="flat" cmpd="sng">
            <a:solidFill>
              <a:srgbClr val="339933"/>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470037" name="Object 21"/>
          <p:cNvGraphicFramePr/>
          <p:nvPr/>
        </p:nvGraphicFramePr>
        <p:xfrm>
          <a:off x="4708525" y="1627188"/>
          <a:ext cx="2873375" cy="928687"/>
        </p:xfrm>
        <a:graphic>
          <a:graphicData uri="http://schemas.openxmlformats.org/presentationml/2006/ole">
            <mc:AlternateContent xmlns:mc="http://schemas.openxmlformats.org/markup-compatibility/2006">
              <mc:Choice xmlns:v="urn:schemas-microsoft-com:vml" Requires="v">
                <p:oleObj spid="_x0000_s4247" name="" r:id="rId3" imgW="2832100" imgH="914400" progId="Equation.3">
                  <p:embed/>
                </p:oleObj>
              </mc:Choice>
              <mc:Fallback>
                <p:oleObj name="" r:id="rId3" imgW="2832100" imgH="914400" progId="Equation.3">
                  <p:embed/>
                  <p:pic>
                    <p:nvPicPr>
                      <p:cNvPr id="0" name="图片 4246"/>
                      <p:cNvPicPr/>
                      <p:nvPr/>
                    </p:nvPicPr>
                    <p:blipFill>
                      <a:blip r:embed="rId4"/>
                      <a:stretch>
                        <a:fillRect/>
                      </a:stretch>
                    </p:blipFill>
                    <p:spPr>
                      <a:xfrm>
                        <a:off x="4708525" y="1627188"/>
                        <a:ext cx="2873375" cy="928687"/>
                      </a:xfrm>
                      <a:prstGeom prst="rect">
                        <a:avLst/>
                      </a:prstGeom>
                      <a:noFill/>
                      <a:ln w="38100">
                        <a:noFill/>
                        <a:miter/>
                      </a:ln>
                    </p:spPr>
                  </p:pic>
                </p:oleObj>
              </mc:Fallback>
            </mc:AlternateContent>
          </a:graphicData>
        </a:graphic>
      </p:graphicFrame>
      <p:graphicFrame>
        <p:nvGraphicFramePr>
          <p:cNvPr id="470038" name="Object 22"/>
          <p:cNvGraphicFramePr/>
          <p:nvPr/>
        </p:nvGraphicFramePr>
        <p:xfrm>
          <a:off x="4833938" y="2530475"/>
          <a:ext cx="1263650" cy="530225"/>
        </p:xfrm>
        <a:graphic>
          <a:graphicData uri="http://schemas.openxmlformats.org/presentationml/2006/ole">
            <mc:AlternateContent xmlns:mc="http://schemas.openxmlformats.org/markup-compatibility/2006">
              <mc:Choice xmlns:v="urn:schemas-microsoft-com:vml" Requires="v">
                <p:oleObj spid="_x0000_s4248" name="" r:id="rId5" imgW="1028065" imgH="431800" progId="Equation.3">
                  <p:embed/>
                </p:oleObj>
              </mc:Choice>
              <mc:Fallback>
                <p:oleObj name="" r:id="rId5" imgW="1028065" imgH="431800" progId="Equation.3">
                  <p:embed/>
                  <p:pic>
                    <p:nvPicPr>
                      <p:cNvPr id="0" name="图片 4247"/>
                      <p:cNvPicPr/>
                      <p:nvPr/>
                    </p:nvPicPr>
                    <p:blipFill>
                      <a:blip r:embed="rId6"/>
                      <a:stretch>
                        <a:fillRect/>
                      </a:stretch>
                    </p:blipFill>
                    <p:spPr>
                      <a:xfrm>
                        <a:off x="4833938" y="2530475"/>
                        <a:ext cx="1263650" cy="530225"/>
                      </a:xfrm>
                      <a:prstGeom prst="rect">
                        <a:avLst/>
                      </a:prstGeom>
                      <a:noFill/>
                      <a:ln w="38100">
                        <a:noFill/>
                        <a:miter/>
                      </a:ln>
                    </p:spPr>
                  </p:pic>
                </p:oleObj>
              </mc:Fallback>
            </mc:AlternateContent>
          </a:graphicData>
        </a:graphic>
      </p:graphicFrame>
      <p:graphicFrame>
        <p:nvGraphicFramePr>
          <p:cNvPr id="470039" name="Object 23"/>
          <p:cNvGraphicFramePr/>
          <p:nvPr/>
        </p:nvGraphicFramePr>
        <p:xfrm>
          <a:off x="4794250" y="3100388"/>
          <a:ext cx="1898650" cy="514350"/>
        </p:xfrm>
        <a:graphic>
          <a:graphicData uri="http://schemas.openxmlformats.org/presentationml/2006/ole">
            <mc:AlternateContent xmlns:mc="http://schemas.openxmlformats.org/markup-compatibility/2006">
              <mc:Choice xmlns:v="urn:schemas-microsoft-com:vml" Requires="v">
                <p:oleObj spid="_x0000_s4245" name="" r:id="rId7" imgW="1549400" imgH="419100" progId="Equation.3">
                  <p:embed/>
                </p:oleObj>
              </mc:Choice>
              <mc:Fallback>
                <p:oleObj name="" r:id="rId7" imgW="1549400" imgH="419100" progId="Equation.3">
                  <p:embed/>
                  <p:pic>
                    <p:nvPicPr>
                      <p:cNvPr id="0" name="图片 4244"/>
                      <p:cNvPicPr/>
                      <p:nvPr/>
                    </p:nvPicPr>
                    <p:blipFill>
                      <a:blip r:embed="rId8"/>
                      <a:stretch>
                        <a:fillRect/>
                      </a:stretch>
                    </p:blipFill>
                    <p:spPr>
                      <a:xfrm>
                        <a:off x="4794250" y="3100388"/>
                        <a:ext cx="1898650" cy="514350"/>
                      </a:xfrm>
                      <a:prstGeom prst="rect">
                        <a:avLst/>
                      </a:prstGeom>
                      <a:noFill/>
                      <a:ln w="38100">
                        <a:noFill/>
                        <a:miter/>
                      </a:ln>
                    </p:spPr>
                  </p:pic>
                </p:oleObj>
              </mc:Fallback>
            </mc:AlternateContent>
          </a:graphicData>
        </a:graphic>
      </p:graphicFrame>
      <p:graphicFrame>
        <p:nvGraphicFramePr>
          <p:cNvPr id="470040" name="Object 24"/>
          <p:cNvGraphicFramePr/>
          <p:nvPr/>
        </p:nvGraphicFramePr>
        <p:xfrm>
          <a:off x="4643438" y="3668713"/>
          <a:ext cx="3378200" cy="420687"/>
        </p:xfrm>
        <a:graphic>
          <a:graphicData uri="http://schemas.openxmlformats.org/presentationml/2006/ole">
            <mc:AlternateContent xmlns:mc="http://schemas.openxmlformats.org/markup-compatibility/2006">
              <mc:Choice xmlns:v="urn:schemas-microsoft-com:vml" Requires="v">
                <p:oleObj spid="_x0000_s4246" name="" r:id="rId9" imgW="3465830" imgH="431800" progId="Equation.3">
                  <p:embed/>
                </p:oleObj>
              </mc:Choice>
              <mc:Fallback>
                <p:oleObj name="" r:id="rId9" imgW="3465830" imgH="431800" progId="Equation.3">
                  <p:embed/>
                  <p:pic>
                    <p:nvPicPr>
                      <p:cNvPr id="0" name="图片 4245"/>
                      <p:cNvPicPr/>
                      <p:nvPr/>
                    </p:nvPicPr>
                    <p:blipFill>
                      <a:blip r:embed="rId10"/>
                      <a:stretch>
                        <a:fillRect/>
                      </a:stretch>
                    </p:blipFill>
                    <p:spPr>
                      <a:xfrm>
                        <a:off x="4643438" y="3668713"/>
                        <a:ext cx="3378200" cy="420687"/>
                      </a:xfrm>
                      <a:prstGeom prst="rect">
                        <a:avLst/>
                      </a:prstGeom>
                      <a:noFill/>
                      <a:ln w="38100">
                        <a:noFill/>
                        <a:miter/>
                      </a:ln>
                    </p:spPr>
                  </p:pic>
                </p:oleObj>
              </mc:Fallback>
            </mc:AlternateContent>
          </a:graphicData>
        </a:graphic>
      </p:graphicFrame>
      <p:sp>
        <p:nvSpPr>
          <p:cNvPr id="32793" name="Text Box 25"/>
          <p:cNvSpPr txBox="1"/>
          <p:nvPr/>
        </p:nvSpPr>
        <p:spPr>
          <a:xfrm>
            <a:off x="3752850" y="4324350"/>
            <a:ext cx="4908550" cy="1809750"/>
          </a:xfrm>
          <a:prstGeom prst="rect">
            <a:avLst/>
          </a:prstGeom>
          <a:solidFill>
            <a:srgbClr val="FFFFCC"/>
          </a:solidFill>
          <a:ln w="9525" cap="flat" cmpd="sng">
            <a:solidFill>
              <a:srgbClr val="0033CC"/>
            </a:solidFill>
            <a:prstDash val="solid"/>
            <a:miter/>
            <a:headEnd type="none" w="med" len="med"/>
            <a:tailEnd type="none" w="med" len="med"/>
          </a:ln>
        </p:spPr>
        <p:txBody>
          <a:bodyPr>
            <a:spAutoFit/>
          </a:bodyPr>
          <a:p>
            <a:r>
              <a:rPr lang="zh-CN" altLang="en-US" sz="2800" b="1" dirty="0">
                <a:solidFill>
                  <a:srgbClr val="0033CC"/>
                </a:solidFill>
                <a:latin typeface="Times New Roman" panose="02020603050405020304" pitchFamily="18" charset="0"/>
              </a:rPr>
              <a:t>稳定 “</a:t>
            </a:r>
            <a:r>
              <a:rPr lang="en-US" altLang="zh-CN" sz="2800" b="1" i="1" dirty="0">
                <a:solidFill>
                  <a:srgbClr val="0033CC"/>
                </a:solidFill>
                <a:latin typeface="Times New Roman" panose="02020603050405020304" pitchFamily="18" charset="0"/>
              </a:rPr>
              <a:t>Q</a:t>
            </a:r>
            <a:r>
              <a:rPr lang="en-US" altLang="zh-CN" sz="2800" b="1"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的原理：</a:t>
            </a:r>
            <a:endParaRPr lang="zh-CN" altLang="en-US" sz="2800" b="1" dirty="0">
              <a:solidFill>
                <a:srgbClr val="0033CC"/>
              </a:solidFill>
              <a:latin typeface="Times New Roman" panose="02020603050405020304" pitchFamily="18" charset="0"/>
            </a:endParaRPr>
          </a:p>
          <a:p>
            <a:endParaRPr lang="zh-CN" altLang="en-US" sz="2800" b="1" dirty="0">
              <a:solidFill>
                <a:srgbClr val="FF0066"/>
              </a:solidFill>
              <a:latin typeface="Times New Roman" panose="02020603050405020304" pitchFamily="18" charset="0"/>
            </a:endParaRPr>
          </a:p>
          <a:p>
            <a:endParaRPr lang="zh-CN" altLang="en-US" sz="2800" b="1" dirty="0">
              <a:solidFill>
                <a:srgbClr val="FF0066"/>
              </a:solidFill>
              <a:latin typeface="Times New Roman" panose="02020603050405020304" pitchFamily="18" charset="0"/>
            </a:endParaRPr>
          </a:p>
          <a:p>
            <a:endParaRPr lang="en-US" altLang="zh-CN" sz="2800" b="1" dirty="0">
              <a:solidFill>
                <a:srgbClr val="FF0066"/>
              </a:solidFill>
              <a:latin typeface="Times New Roman" panose="02020603050405020304" pitchFamily="18" charset="0"/>
            </a:endParaRPr>
          </a:p>
        </p:txBody>
      </p:sp>
      <p:sp>
        <p:nvSpPr>
          <p:cNvPr id="32794" name="Rectangle 26"/>
          <p:cNvSpPr/>
          <p:nvPr/>
        </p:nvSpPr>
        <p:spPr>
          <a:xfrm>
            <a:off x="3657600" y="4972050"/>
            <a:ext cx="615950" cy="519113"/>
          </a:xfrm>
          <a:prstGeom prst="rect">
            <a:avLst/>
          </a:prstGeom>
          <a:noFill/>
          <a:ln w="9525">
            <a:noFill/>
          </a:ln>
        </p:spPr>
        <p:txBody>
          <a:bodyPr wrap="none">
            <a:spAutoFit/>
          </a:bodyPr>
          <a:p>
            <a:r>
              <a:rPr lang="en-US" altLang="zh-CN" sz="2800" b="1" i="1" dirty="0">
                <a:solidFill>
                  <a:srgbClr val="0033CC"/>
                </a:solidFill>
                <a:latin typeface="Times New Roman" panose="02020603050405020304" pitchFamily="18" charset="0"/>
              </a:rPr>
              <a:t>T</a:t>
            </a:r>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32795" name="Rectangle 27"/>
          <p:cNvSpPr/>
          <p:nvPr/>
        </p:nvSpPr>
        <p:spPr>
          <a:xfrm>
            <a:off x="4038600" y="4972050"/>
            <a:ext cx="534988" cy="519113"/>
          </a:xfrm>
          <a:prstGeom prst="rect">
            <a:avLst/>
          </a:prstGeom>
          <a:noFill/>
          <a:ln w="9525">
            <a:noFill/>
          </a:ln>
        </p:spPr>
        <p:txBody>
          <a:bodyPr wrap="none">
            <a:spAutoFit/>
          </a:bodyPr>
          <a:p>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32796" name="Rectangle 28"/>
          <p:cNvSpPr/>
          <p:nvPr/>
        </p:nvSpPr>
        <p:spPr>
          <a:xfrm>
            <a:off x="4495800" y="4972050"/>
            <a:ext cx="711200" cy="519113"/>
          </a:xfrm>
          <a:prstGeom prst="rect">
            <a:avLst/>
          </a:prstGeom>
          <a:noFill/>
          <a:ln w="9525">
            <a:noFill/>
          </a:ln>
        </p:spPr>
        <p:txBody>
          <a:bodyPr wrap="none">
            <a:spAutoFit/>
          </a:bodyPr>
          <a:p>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C</a:t>
            </a:r>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32797" name="Rectangle 29"/>
          <p:cNvSpPr/>
          <p:nvPr/>
        </p:nvSpPr>
        <p:spPr>
          <a:xfrm>
            <a:off x="5029200" y="4972050"/>
            <a:ext cx="534988" cy="519113"/>
          </a:xfrm>
          <a:prstGeom prst="rect">
            <a:avLst/>
          </a:prstGeom>
          <a:noFill/>
          <a:ln w="9525">
            <a:noFill/>
          </a:ln>
        </p:spPr>
        <p:txBody>
          <a:bodyPr wrap="none">
            <a:spAutoFit/>
          </a:bodyPr>
          <a:p>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32798" name="Rectangle 30"/>
          <p:cNvSpPr/>
          <p:nvPr/>
        </p:nvSpPr>
        <p:spPr>
          <a:xfrm>
            <a:off x="5486400" y="4972050"/>
            <a:ext cx="815975" cy="519113"/>
          </a:xfrm>
          <a:prstGeom prst="rect">
            <a:avLst/>
          </a:prstGeom>
          <a:noFill/>
          <a:ln w="9525">
            <a:noFill/>
          </a:ln>
        </p:spPr>
        <p:txBody>
          <a:bodyPr wrap="none">
            <a:spAutoFit/>
          </a:bodyPr>
          <a:p>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E</a:t>
            </a:r>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32799" name="Rectangle 31"/>
          <p:cNvSpPr/>
          <p:nvPr/>
        </p:nvSpPr>
        <p:spPr>
          <a:xfrm>
            <a:off x="6172200" y="4972050"/>
            <a:ext cx="534988" cy="519113"/>
          </a:xfrm>
          <a:prstGeom prst="rect">
            <a:avLst/>
          </a:prstGeom>
          <a:noFill/>
          <a:ln w="9525">
            <a:noFill/>
          </a:ln>
        </p:spPr>
        <p:txBody>
          <a:bodyPr wrap="none">
            <a:spAutoFit/>
          </a:bodyPr>
          <a:p>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32800" name="Rectangle 32"/>
          <p:cNvSpPr/>
          <p:nvPr/>
        </p:nvSpPr>
        <p:spPr>
          <a:xfrm>
            <a:off x="6629400" y="4972050"/>
            <a:ext cx="1065213" cy="519113"/>
          </a:xfrm>
          <a:prstGeom prst="rect">
            <a:avLst/>
          </a:prstGeom>
          <a:noFill/>
          <a:ln w="9525">
            <a:noFill/>
          </a:ln>
        </p:spPr>
        <p:txBody>
          <a:bodyPr wrap="none">
            <a:spAutoFit/>
          </a:bodyPr>
          <a:p>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BE</a:t>
            </a:r>
            <a:r>
              <a:rPr lang="en-US" altLang="zh-CN" sz="2800" b="1"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32801" name="Rectangle 33"/>
          <p:cNvSpPr/>
          <p:nvPr/>
        </p:nvSpPr>
        <p:spPr>
          <a:xfrm>
            <a:off x="7467600" y="4895850"/>
            <a:ext cx="534988" cy="519113"/>
          </a:xfrm>
          <a:prstGeom prst="rect">
            <a:avLst/>
          </a:prstGeom>
          <a:noFill/>
          <a:ln w="9525">
            <a:noFill/>
          </a:ln>
        </p:spPr>
        <p:txBody>
          <a:bodyPr>
            <a:spAutoFit/>
          </a:bodyPr>
          <a:p>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32802" name="Rectangle 34"/>
          <p:cNvSpPr/>
          <p:nvPr/>
        </p:nvSpPr>
        <p:spPr>
          <a:xfrm>
            <a:off x="7989888" y="4972050"/>
            <a:ext cx="696912" cy="519113"/>
          </a:xfrm>
          <a:prstGeom prst="rect">
            <a:avLst/>
          </a:prstGeom>
          <a:noFill/>
          <a:ln w="9525">
            <a:noFill/>
          </a:ln>
        </p:spPr>
        <p:txBody>
          <a:bodyPr wrap="none">
            <a:spAutoFit/>
          </a:bodyPr>
          <a:p>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B</a:t>
            </a:r>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grpSp>
        <p:nvGrpSpPr>
          <p:cNvPr id="2" name="Group 35"/>
          <p:cNvGrpSpPr/>
          <p:nvPr/>
        </p:nvGrpSpPr>
        <p:grpSpPr>
          <a:xfrm>
            <a:off x="5486400" y="5505450"/>
            <a:ext cx="2819400" cy="595313"/>
            <a:chOff x="3360" y="3552"/>
            <a:chExt cx="1776" cy="375"/>
          </a:xfrm>
        </p:grpSpPr>
        <p:sp>
          <p:nvSpPr>
            <p:cNvPr id="470052" name="Line 36"/>
            <p:cNvSpPr/>
            <p:nvPr/>
          </p:nvSpPr>
          <p:spPr>
            <a:xfrm flipH="1">
              <a:off x="5136" y="3552"/>
              <a:ext cx="0" cy="240"/>
            </a:xfrm>
            <a:prstGeom prst="line">
              <a:avLst/>
            </a:prstGeom>
            <a:ln w="28575" cap="flat" cmpd="sng">
              <a:solidFill>
                <a:srgbClr val="0000FF"/>
              </a:solidFill>
              <a:prstDash val="solid"/>
              <a:headEnd type="none" w="med" len="med"/>
              <a:tailEnd type="none" w="med" len="med"/>
            </a:ln>
          </p:spPr>
        </p:sp>
        <p:sp>
          <p:nvSpPr>
            <p:cNvPr id="470053" name="Line 37"/>
            <p:cNvSpPr/>
            <p:nvPr/>
          </p:nvSpPr>
          <p:spPr>
            <a:xfrm flipH="1">
              <a:off x="3521" y="3792"/>
              <a:ext cx="1615" cy="0"/>
            </a:xfrm>
            <a:prstGeom prst="line">
              <a:avLst/>
            </a:prstGeom>
            <a:ln w="28575" cap="flat" cmpd="sng">
              <a:solidFill>
                <a:srgbClr val="0000FF"/>
              </a:solidFill>
              <a:prstDash val="solid"/>
              <a:headEnd type="none" w="med" len="med"/>
              <a:tailEnd type="none" w="med" len="med"/>
            </a:ln>
          </p:spPr>
        </p:sp>
        <p:sp>
          <p:nvSpPr>
            <p:cNvPr id="470054" name="Text Box 38"/>
            <p:cNvSpPr txBox="1"/>
            <p:nvPr/>
          </p:nvSpPr>
          <p:spPr>
            <a:xfrm>
              <a:off x="3360" y="3600"/>
              <a:ext cx="291" cy="327"/>
            </a:xfrm>
            <a:prstGeom prst="rect">
              <a:avLst/>
            </a:prstGeom>
            <a:noFill/>
            <a:ln w="28575">
              <a:noFill/>
            </a:ln>
          </p:spPr>
          <p:txBody>
            <a:bodyPr>
              <a:spAutoFit/>
            </a:bodyPr>
            <a:p>
              <a:r>
                <a:rPr lang="en-US" altLang="zh-CN" sz="2800" dirty="0">
                  <a:solidFill>
                    <a:srgbClr val="0033CC"/>
                  </a:solidFill>
                  <a:latin typeface="Times New Roman" panose="02020603050405020304" pitchFamily="18" charset="0"/>
                  <a:sym typeface="Symbol" panose="05050102010706020507" pitchFamily="18" charset="2"/>
                </a:rPr>
                <a:t></a:t>
              </a:r>
              <a:endParaRPr lang="en-US" altLang="zh-CN" sz="2800" dirty="0">
                <a:solidFill>
                  <a:srgbClr val="0033CC"/>
                </a:solidFill>
                <a:latin typeface="Times New Roman" panose="02020603050405020304" pitchFamily="18" charset="0"/>
              </a:endParaRPr>
            </a:p>
          </p:txBody>
        </p:sp>
      </p:grpSp>
      <p:sp>
        <p:nvSpPr>
          <p:cNvPr id="32807" name="Rectangle 39"/>
          <p:cNvSpPr/>
          <p:nvPr/>
        </p:nvSpPr>
        <p:spPr>
          <a:xfrm>
            <a:off x="4572000" y="5581650"/>
            <a:ext cx="771525" cy="519113"/>
          </a:xfrm>
          <a:prstGeom prst="rect">
            <a:avLst/>
          </a:prstGeom>
          <a:noFill/>
          <a:ln w="9525">
            <a:noFill/>
          </a:ln>
        </p:spPr>
        <p:txBody>
          <a:bodyPr wrap="none">
            <a:spAutoFit/>
          </a:bodyPr>
          <a:p>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C </a:t>
            </a:r>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32808" name="Rectangle 40"/>
          <p:cNvSpPr/>
          <p:nvPr/>
        </p:nvSpPr>
        <p:spPr>
          <a:xfrm>
            <a:off x="1562100" y="3786188"/>
            <a:ext cx="1581150" cy="457200"/>
          </a:xfrm>
          <a:prstGeom prst="rect">
            <a:avLst/>
          </a:prstGeom>
          <a:noFill/>
          <a:ln w="9525">
            <a:noFill/>
          </a:ln>
        </p:spPr>
        <p:txBody>
          <a:bodyPr>
            <a:spAutoFit/>
          </a:bodyPr>
          <a:p>
            <a:r>
              <a:rPr lang="zh-CN" altLang="en-US" b="1" dirty="0">
                <a:solidFill>
                  <a:srgbClr val="3333CC"/>
                </a:solidFill>
                <a:latin typeface="Times New Roman" panose="02020603050405020304" pitchFamily="18" charset="0"/>
              </a:rPr>
              <a:t>直流通路</a:t>
            </a:r>
            <a:endParaRPr lang="zh-CN" altLang="en-US" b="1" dirty="0">
              <a:solidFill>
                <a:srgbClr val="3333CC"/>
              </a:solidFill>
              <a:latin typeface="Times New Roman" panose="02020603050405020304" pitchFamily="18" charset="0"/>
            </a:endParaRPr>
          </a:p>
        </p:txBody>
      </p:sp>
      <p:grpSp>
        <p:nvGrpSpPr>
          <p:cNvPr id="3" name="Group 41"/>
          <p:cNvGrpSpPr/>
          <p:nvPr/>
        </p:nvGrpSpPr>
        <p:grpSpPr>
          <a:xfrm>
            <a:off x="400050" y="1089025"/>
            <a:ext cx="3328988" cy="2589213"/>
            <a:chOff x="0" y="674"/>
            <a:chExt cx="2097" cy="1631"/>
          </a:xfrm>
        </p:grpSpPr>
        <p:grpSp>
          <p:nvGrpSpPr>
            <p:cNvPr id="470058" name="Group 42"/>
            <p:cNvGrpSpPr/>
            <p:nvPr/>
          </p:nvGrpSpPr>
          <p:grpSpPr>
            <a:xfrm>
              <a:off x="0" y="674"/>
              <a:ext cx="2097" cy="1631"/>
              <a:chOff x="160" y="842"/>
              <a:chExt cx="2097" cy="1631"/>
            </a:xfrm>
          </p:grpSpPr>
          <p:sp>
            <p:nvSpPr>
              <p:cNvPr id="470059" name="Line 43"/>
              <p:cNvSpPr/>
              <p:nvPr/>
            </p:nvSpPr>
            <p:spPr>
              <a:xfrm flipV="1">
                <a:off x="585" y="994"/>
                <a:ext cx="1150" cy="1"/>
              </a:xfrm>
              <a:prstGeom prst="line">
                <a:avLst/>
              </a:prstGeom>
              <a:ln w="25400" cap="flat" cmpd="sng">
                <a:solidFill>
                  <a:schemeClr val="tx1"/>
                </a:solidFill>
                <a:prstDash val="solid"/>
                <a:headEnd type="none" w="med" len="med"/>
                <a:tailEnd type="none" w="med" len="med"/>
              </a:ln>
            </p:spPr>
          </p:sp>
          <p:sp>
            <p:nvSpPr>
              <p:cNvPr id="470060" name="Line 44"/>
              <p:cNvSpPr/>
              <p:nvPr/>
            </p:nvSpPr>
            <p:spPr>
              <a:xfrm flipH="1">
                <a:off x="1363" y="996"/>
                <a:ext cx="1" cy="521"/>
              </a:xfrm>
              <a:prstGeom prst="line">
                <a:avLst/>
              </a:prstGeom>
              <a:ln w="25400" cap="flat" cmpd="sng">
                <a:solidFill>
                  <a:schemeClr val="tx1"/>
                </a:solidFill>
                <a:prstDash val="solid"/>
                <a:headEnd type="none" w="med" len="med"/>
                <a:tailEnd type="none" w="med" len="med"/>
              </a:ln>
            </p:spPr>
          </p:sp>
          <p:sp>
            <p:nvSpPr>
              <p:cNvPr id="470061" name="Rectangle 45"/>
              <p:cNvSpPr/>
              <p:nvPr/>
            </p:nvSpPr>
            <p:spPr>
              <a:xfrm>
                <a:off x="1327" y="1148"/>
                <a:ext cx="74" cy="207"/>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0062" name="Line 46"/>
              <p:cNvSpPr/>
              <p:nvPr/>
            </p:nvSpPr>
            <p:spPr>
              <a:xfrm>
                <a:off x="1215" y="1548"/>
                <a:ext cx="1" cy="254"/>
              </a:xfrm>
              <a:prstGeom prst="line">
                <a:avLst/>
              </a:prstGeom>
              <a:ln w="38100" cap="flat" cmpd="sng">
                <a:solidFill>
                  <a:schemeClr val="tx1"/>
                </a:solidFill>
                <a:prstDash val="solid"/>
                <a:headEnd type="none" w="med" len="med"/>
                <a:tailEnd type="none" w="med" len="med"/>
              </a:ln>
            </p:spPr>
          </p:sp>
          <p:sp>
            <p:nvSpPr>
              <p:cNvPr id="470063" name="Line 47"/>
              <p:cNvSpPr/>
              <p:nvPr/>
            </p:nvSpPr>
            <p:spPr>
              <a:xfrm>
                <a:off x="1216" y="1706"/>
                <a:ext cx="156" cy="108"/>
              </a:xfrm>
              <a:prstGeom prst="line">
                <a:avLst/>
              </a:prstGeom>
              <a:ln w="38100" cap="flat" cmpd="sng">
                <a:solidFill>
                  <a:schemeClr val="tx1"/>
                </a:solidFill>
                <a:prstDash val="solid"/>
                <a:headEnd type="none" w="med" len="med"/>
                <a:tailEnd type="stealth" w="med" len="med"/>
              </a:ln>
            </p:spPr>
          </p:sp>
          <p:sp>
            <p:nvSpPr>
              <p:cNvPr id="470064" name="Line 48"/>
              <p:cNvSpPr/>
              <p:nvPr/>
            </p:nvSpPr>
            <p:spPr>
              <a:xfrm>
                <a:off x="1366" y="1802"/>
                <a:ext cx="0" cy="671"/>
              </a:xfrm>
              <a:prstGeom prst="line">
                <a:avLst/>
              </a:prstGeom>
              <a:ln w="25400" cap="flat" cmpd="sng">
                <a:solidFill>
                  <a:schemeClr val="tx1"/>
                </a:solidFill>
                <a:prstDash val="solid"/>
                <a:headEnd type="none" w="med" len="med"/>
                <a:tailEnd type="none" w="med" len="med"/>
              </a:ln>
            </p:spPr>
          </p:sp>
          <p:sp>
            <p:nvSpPr>
              <p:cNvPr id="470065" name="Line 49"/>
              <p:cNvSpPr/>
              <p:nvPr/>
            </p:nvSpPr>
            <p:spPr>
              <a:xfrm flipH="1">
                <a:off x="592" y="1658"/>
                <a:ext cx="624" cy="0"/>
              </a:xfrm>
              <a:prstGeom prst="line">
                <a:avLst/>
              </a:prstGeom>
              <a:ln w="25400" cap="flat" cmpd="sng">
                <a:solidFill>
                  <a:schemeClr val="tx1"/>
                </a:solidFill>
                <a:prstDash val="solid"/>
                <a:headEnd type="none" w="med" len="med"/>
                <a:tailEnd type="none" w="med" len="med"/>
              </a:ln>
            </p:spPr>
          </p:sp>
          <p:sp>
            <p:nvSpPr>
              <p:cNvPr id="470066" name="Line 50"/>
              <p:cNvSpPr/>
              <p:nvPr/>
            </p:nvSpPr>
            <p:spPr>
              <a:xfrm flipV="1">
                <a:off x="583" y="2378"/>
                <a:ext cx="1056" cy="0"/>
              </a:xfrm>
              <a:prstGeom prst="line">
                <a:avLst/>
              </a:prstGeom>
              <a:ln w="25400" cap="flat" cmpd="sng">
                <a:solidFill>
                  <a:schemeClr val="tx1"/>
                </a:solidFill>
                <a:prstDash val="solid"/>
                <a:headEnd type="none" w="med" len="med"/>
                <a:tailEnd type="none" w="med" len="med"/>
              </a:ln>
            </p:spPr>
          </p:sp>
          <p:sp>
            <p:nvSpPr>
              <p:cNvPr id="470067" name="Line 51"/>
              <p:cNvSpPr/>
              <p:nvPr/>
            </p:nvSpPr>
            <p:spPr>
              <a:xfrm>
                <a:off x="1302" y="2473"/>
                <a:ext cx="148" cy="0"/>
              </a:xfrm>
              <a:prstGeom prst="line">
                <a:avLst/>
              </a:prstGeom>
              <a:ln w="38100" cap="flat" cmpd="sng">
                <a:solidFill>
                  <a:schemeClr val="tx1"/>
                </a:solidFill>
                <a:prstDash val="solid"/>
                <a:headEnd type="none" w="med" len="med"/>
                <a:tailEnd type="none" w="med" len="med"/>
              </a:ln>
            </p:spPr>
          </p:sp>
          <p:sp>
            <p:nvSpPr>
              <p:cNvPr id="470068" name="Text Box 52"/>
              <p:cNvSpPr txBox="1"/>
              <p:nvPr/>
            </p:nvSpPr>
            <p:spPr>
              <a:xfrm>
                <a:off x="1720" y="842"/>
                <a:ext cx="537"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+V</a:t>
                </a:r>
                <a:r>
                  <a:rPr lang="en-US" altLang="zh-CN" b="1" baseline="-25000" dirty="0">
                    <a:solidFill>
                      <a:srgbClr val="0033CC"/>
                    </a:solidFill>
                    <a:latin typeface="Times New Roman" panose="02020603050405020304" pitchFamily="18" charset="0"/>
                  </a:rPr>
                  <a:t>CC</a:t>
                </a:r>
                <a:endParaRPr lang="en-US" altLang="zh-CN" b="1" baseline="-25000" dirty="0">
                  <a:solidFill>
                    <a:srgbClr val="0033CC"/>
                  </a:solidFill>
                  <a:latin typeface="Times New Roman" panose="02020603050405020304" pitchFamily="18" charset="0"/>
                </a:endParaRPr>
              </a:p>
            </p:txBody>
          </p:sp>
          <p:sp>
            <p:nvSpPr>
              <p:cNvPr id="470069" name="Text Box 53"/>
              <p:cNvSpPr txBox="1"/>
              <p:nvPr/>
            </p:nvSpPr>
            <p:spPr>
              <a:xfrm>
                <a:off x="1012" y="1106"/>
                <a:ext cx="336"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C</a:t>
                </a:r>
                <a:endParaRPr lang="en-US" altLang="zh-CN" b="1" baseline="-25000" dirty="0">
                  <a:solidFill>
                    <a:srgbClr val="0033CC"/>
                  </a:solidFill>
                  <a:latin typeface="Times New Roman" panose="02020603050405020304" pitchFamily="18" charset="0"/>
                </a:endParaRPr>
              </a:p>
            </p:txBody>
          </p:sp>
          <p:sp>
            <p:nvSpPr>
              <p:cNvPr id="470070" name="Text Box 54"/>
              <p:cNvSpPr txBox="1"/>
              <p:nvPr/>
            </p:nvSpPr>
            <p:spPr>
              <a:xfrm>
                <a:off x="1012" y="1946"/>
                <a:ext cx="329" cy="288"/>
              </a:xfrm>
              <a:prstGeom prst="rect">
                <a:avLst/>
              </a:prstGeom>
              <a:noFill/>
              <a:ln w="28575">
                <a:noFill/>
              </a:ln>
            </p:spPr>
            <p:txBody>
              <a:bodyPr wrap="none" anchor="ctr" anchorCtr="0">
                <a:spAutoFit/>
              </a:bodyPr>
              <a:p>
                <a:pPr algn="ctr"/>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E</a:t>
                </a:r>
                <a:endParaRPr lang="en-US" altLang="zh-CN" b="1" i="1" dirty="0">
                  <a:solidFill>
                    <a:srgbClr val="0033CC"/>
                  </a:solidFill>
                  <a:latin typeface="Times New Roman" panose="02020603050405020304" pitchFamily="18" charset="0"/>
                </a:endParaRPr>
              </a:p>
            </p:txBody>
          </p:sp>
          <p:sp>
            <p:nvSpPr>
              <p:cNvPr id="470071" name="Oval 55"/>
              <p:cNvSpPr/>
              <p:nvPr/>
            </p:nvSpPr>
            <p:spPr>
              <a:xfrm>
                <a:off x="1344" y="2351"/>
                <a:ext cx="50" cy="50"/>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0072" name="Oval 56"/>
              <p:cNvSpPr/>
              <p:nvPr/>
            </p:nvSpPr>
            <p:spPr>
              <a:xfrm>
                <a:off x="563" y="1630"/>
                <a:ext cx="54" cy="54"/>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0073" name="Oval 57"/>
              <p:cNvSpPr/>
              <p:nvPr/>
            </p:nvSpPr>
            <p:spPr>
              <a:xfrm>
                <a:off x="1712" y="966"/>
                <a:ext cx="50" cy="50"/>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0074" name="Text Box 58"/>
              <p:cNvSpPr txBox="1"/>
              <p:nvPr/>
            </p:nvSpPr>
            <p:spPr>
              <a:xfrm>
                <a:off x="160" y="1178"/>
                <a:ext cx="393" cy="288"/>
              </a:xfrm>
              <a:prstGeom prst="rect">
                <a:avLst/>
              </a:prstGeom>
              <a:noFill/>
              <a:ln w="38100">
                <a:noFill/>
              </a:ln>
            </p:spPr>
            <p:txBody>
              <a:bodyPr wrap="none" anchor="ctr" anchorCtr="0">
                <a:spAutoFit/>
              </a:bodyPr>
              <a:p>
                <a:pPr algn="ctr"/>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B1</a:t>
                </a:r>
                <a:endParaRPr lang="en-US" altLang="zh-CN" dirty="0">
                  <a:solidFill>
                    <a:srgbClr val="0033CC"/>
                  </a:solidFill>
                  <a:latin typeface="Times New Roman" panose="02020603050405020304" pitchFamily="18" charset="0"/>
                </a:endParaRPr>
              </a:p>
            </p:txBody>
          </p:sp>
          <p:sp>
            <p:nvSpPr>
              <p:cNvPr id="470075" name="Text Box 59"/>
              <p:cNvSpPr txBox="1"/>
              <p:nvPr/>
            </p:nvSpPr>
            <p:spPr>
              <a:xfrm>
                <a:off x="160" y="1850"/>
                <a:ext cx="393" cy="288"/>
              </a:xfrm>
              <a:prstGeom prst="rect">
                <a:avLst/>
              </a:prstGeom>
              <a:noFill/>
              <a:ln w="9525">
                <a:noFill/>
              </a:ln>
            </p:spPr>
            <p:txBody>
              <a:bodyPr wrap="none">
                <a:spAutoFit/>
              </a:bodyPr>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B2</a:t>
                </a:r>
                <a:endParaRPr lang="en-US" altLang="zh-CN" b="1" baseline="-25000" dirty="0">
                  <a:solidFill>
                    <a:srgbClr val="0033CC"/>
                  </a:solidFill>
                  <a:latin typeface="Times New Roman" panose="02020603050405020304" pitchFamily="18" charset="0"/>
                </a:endParaRPr>
              </a:p>
            </p:txBody>
          </p:sp>
          <p:sp>
            <p:nvSpPr>
              <p:cNvPr id="470076" name="Line 60"/>
              <p:cNvSpPr/>
              <p:nvPr/>
            </p:nvSpPr>
            <p:spPr>
              <a:xfrm>
                <a:off x="586" y="993"/>
                <a:ext cx="0" cy="1377"/>
              </a:xfrm>
              <a:prstGeom prst="line">
                <a:avLst/>
              </a:prstGeom>
              <a:ln w="25400" cap="flat" cmpd="sng">
                <a:solidFill>
                  <a:schemeClr val="tx1"/>
                </a:solidFill>
                <a:prstDash val="solid"/>
                <a:headEnd type="none" w="med" len="med"/>
                <a:tailEnd type="none" w="med" len="med"/>
              </a:ln>
            </p:spPr>
          </p:sp>
          <p:sp>
            <p:nvSpPr>
              <p:cNvPr id="470077" name="Rectangle 61"/>
              <p:cNvSpPr/>
              <p:nvPr/>
            </p:nvSpPr>
            <p:spPr>
              <a:xfrm>
                <a:off x="549" y="1200"/>
                <a:ext cx="75" cy="20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0078" name="Rectangle 62"/>
              <p:cNvSpPr/>
              <p:nvPr/>
            </p:nvSpPr>
            <p:spPr>
              <a:xfrm>
                <a:off x="549" y="1923"/>
                <a:ext cx="75" cy="20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0079" name="Rectangle 63"/>
              <p:cNvSpPr/>
              <p:nvPr/>
            </p:nvSpPr>
            <p:spPr>
              <a:xfrm>
                <a:off x="1329" y="1991"/>
                <a:ext cx="74" cy="207"/>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0080" name="Line 64"/>
              <p:cNvSpPr/>
              <p:nvPr/>
            </p:nvSpPr>
            <p:spPr>
              <a:xfrm flipV="1">
                <a:off x="1216" y="1514"/>
                <a:ext cx="144" cy="96"/>
              </a:xfrm>
              <a:prstGeom prst="line">
                <a:avLst/>
              </a:prstGeom>
              <a:ln w="38100" cap="flat" cmpd="sng">
                <a:solidFill>
                  <a:schemeClr val="tx1"/>
                </a:solidFill>
                <a:prstDash val="solid"/>
                <a:headEnd type="none" w="med" len="med"/>
                <a:tailEnd type="none" w="med" len="med"/>
              </a:ln>
            </p:spPr>
          </p:sp>
        </p:grpSp>
        <p:sp>
          <p:nvSpPr>
            <p:cNvPr id="470081" name="Text Box 65"/>
            <p:cNvSpPr txBox="1"/>
            <p:nvPr/>
          </p:nvSpPr>
          <p:spPr>
            <a:xfrm>
              <a:off x="206" y="1338"/>
              <a:ext cx="394" cy="288"/>
            </a:xfrm>
            <a:prstGeom prst="rect">
              <a:avLst/>
            </a:prstGeom>
            <a:noFill/>
            <a:ln w="9525">
              <a:noFill/>
            </a:ln>
          </p:spPr>
          <p:txBody>
            <a:bodyPr>
              <a:spAutoFit/>
            </a:bodyPr>
            <a:p>
              <a:pPr eaLnBrk="0" hangingPunct="0"/>
              <a:r>
                <a:rPr lang="en-US" altLang="zh-CN" b="1" dirty="0">
                  <a:solidFill>
                    <a:srgbClr val="FF0066"/>
                  </a:solidFill>
                  <a:latin typeface="Times New Roman" panose="02020603050405020304" pitchFamily="18" charset="0"/>
                </a:rPr>
                <a:t>B</a:t>
              </a:r>
              <a:endParaRPr lang="en-US" altLang="zh-CN" b="1" baseline="-25000" dirty="0">
                <a:solidFill>
                  <a:srgbClr val="FF0066"/>
                </a:solidFill>
                <a:latin typeface="Times New Roman" panose="02020603050405020304" pitchFamily="18" charset="0"/>
              </a:endParaRPr>
            </a:p>
          </p:txBody>
        </p:sp>
      </p:grpSp>
      <p:sp>
        <p:nvSpPr>
          <p:cNvPr id="7" name="页脚占位符 4"/>
          <p:cNvSpPr txBox="1">
            <a:spLocks noGrp="1"/>
          </p:cNvSpPr>
          <p:nvPr>
            <p:custDataLst>
              <p:tags r:id="rId1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770">
                                            <p:txEl>
                                              <p:charRg st="0" end="7"/>
                                            </p:txEl>
                                          </p:spTgt>
                                        </p:tgtEl>
                                        <p:attrNameLst>
                                          <p:attrName>style.visibility</p:attrName>
                                        </p:attrNameLst>
                                      </p:cBhvr>
                                      <p:to>
                                        <p:strVal val="visible"/>
                                      </p:to>
                                    </p:set>
                                    <p:animEffect transition="in" filter="wipe(left)">
                                      <p:cBhvr>
                                        <p:cTn id="7" dur="500"/>
                                        <p:tgtEl>
                                          <p:spTgt spid="32770">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808">
                                            <p:txEl>
                                              <p:charRg st="0" end="5"/>
                                            </p:txEl>
                                          </p:spTgt>
                                        </p:tgtEl>
                                        <p:attrNameLst>
                                          <p:attrName>style.visibility</p:attrName>
                                        </p:attrNameLst>
                                      </p:cBhvr>
                                      <p:to>
                                        <p:strVal val="visible"/>
                                      </p:to>
                                    </p:set>
                                    <p:animEffect transition="in" filter="wipe(left)">
                                      <p:cBhvr>
                                        <p:cTn id="17" dur="500"/>
                                        <p:tgtEl>
                                          <p:spTgt spid="32808">
                                            <p:txEl>
                                              <p:charRg st="0"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32773"/>
                                        </p:tgtEl>
                                        <p:attrNameLst>
                                          <p:attrName>style.visibility</p:attrName>
                                        </p:attrNameLst>
                                      </p:cBhvr>
                                      <p:to>
                                        <p:strVal val="visible"/>
                                      </p:to>
                                    </p:set>
                                    <p:animEffect transition="in" filter="wipe(right)">
                                      <p:cBhvr>
                                        <p:cTn id="22" dur="500"/>
                                        <p:tgtEl>
                                          <p:spTgt spid="32773"/>
                                        </p:tgtEl>
                                      </p:cBhvr>
                                    </p:animEffec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32775"/>
                                        </p:tgtEl>
                                        <p:attrNameLst>
                                          <p:attrName>style.visibility</p:attrName>
                                        </p:attrNameLst>
                                      </p:cBhvr>
                                      <p:to>
                                        <p:strVal val="visible"/>
                                      </p:to>
                                    </p:set>
                                    <p:animEffect transition="in" filter="wipe(up)">
                                      <p:cBhvr>
                                        <p:cTn id="26" dur="500"/>
                                        <p:tgtEl>
                                          <p:spTgt spid="32775"/>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32776"/>
                                        </p:tgtEl>
                                        <p:attrNameLst>
                                          <p:attrName>style.visibility</p:attrName>
                                        </p:attrNameLst>
                                      </p:cBhvr>
                                      <p:to>
                                        <p:strVal val="visible"/>
                                      </p:to>
                                    </p:set>
                                    <p:animEffect transition="in" filter="wipe(left)">
                                      <p:cBhvr>
                                        <p:cTn id="30" dur="500"/>
                                        <p:tgtEl>
                                          <p:spTgt spid="32776"/>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32771"/>
                                        </p:tgtEl>
                                        <p:attrNameLst>
                                          <p:attrName>style.visibility</p:attrName>
                                        </p:attrNameLst>
                                      </p:cBhvr>
                                      <p:to>
                                        <p:strVal val="visible"/>
                                      </p:to>
                                    </p:set>
                                    <p:animEffect transition="in" filter="wipe(left)">
                                      <p:cBhvr>
                                        <p:cTn id="34" dur="500"/>
                                        <p:tgtEl>
                                          <p:spTgt spid="32771"/>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32780">
                                            <p:txEl>
                                              <p:charRg st="0" end="3"/>
                                            </p:txEl>
                                          </p:spTgt>
                                        </p:tgtEl>
                                        <p:attrNameLst>
                                          <p:attrName>style.visibility</p:attrName>
                                        </p:attrNameLst>
                                      </p:cBhvr>
                                      <p:to>
                                        <p:strVal val="visible"/>
                                      </p:to>
                                    </p:set>
                                    <p:animEffect transition="in" filter="wipe(left)">
                                      <p:cBhvr>
                                        <p:cTn id="38" dur="500"/>
                                        <p:tgtEl>
                                          <p:spTgt spid="32780">
                                            <p:txEl>
                                              <p:charRg st="0" end="3"/>
                                            </p:txEl>
                                          </p:spTgt>
                                        </p:tgtEl>
                                      </p:cBhvr>
                                    </p:animEffect>
                                  </p:childTnLst>
                                </p:cTn>
                              </p:par>
                            </p:childTnLst>
                          </p:cTn>
                        </p:par>
                        <p:par>
                          <p:cTn id="39" fill="hold">
                            <p:stCondLst>
                              <p:cond delay="2500"/>
                            </p:stCondLst>
                            <p:childTnLst>
                              <p:par>
                                <p:cTn id="40" presetID="22" presetClass="entr" presetSubtype="1" fill="hold" nodeType="afterEffect">
                                  <p:stCondLst>
                                    <p:cond delay="0"/>
                                  </p:stCondLst>
                                  <p:childTnLst>
                                    <p:set>
                                      <p:cBhvr>
                                        <p:cTn id="41" dur="1" fill="hold">
                                          <p:stCondLst>
                                            <p:cond delay="0"/>
                                          </p:stCondLst>
                                        </p:cTn>
                                        <p:tgtEl>
                                          <p:spTgt spid="32779"/>
                                        </p:tgtEl>
                                        <p:attrNameLst>
                                          <p:attrName>style.visibility</p:attrName>
                                        </p:attrNameLst>
                                      </p:cBhvr>
                                      <p:to>
                                        <p:strVal val="visible"/>
                                      </p:to>
                                    </p:set>
                                    <p:animEffect transition="in" filter="wipe(up)">
                                      <p:cBhvr>
                                        <p:cTn id="42" dur="500"/>
                                        <p:tgtEl>
                                          <p:spTgt spid="32779"/>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32781">
                                            <p:txEl>
                                              <p:charRg st="0" end="3"/>
                                            </p:txEl>
                                          </p:spTgt>
                                        </p:tgtEl>
                                        <p:attrNameLst>
                                          <p:attrName>style.visibility</p:attrName>
                                        </p:attrNameLst>
                                      </p:cBhvr>
                                      <p:to>
                                        <p:strVal val="visible"/>
                                      </p:to>
                                    </p:set>
                                    <p:animEffect transition="in" filter="wipe(left)">
                                      <p:cBhvr>
                                        <p:cTn id="46" dur="500"/>
                                        <p:tgtEl>
                                          <p:spTgt spid="32781">
                                            <p:txEl>
                                              <p:charRg st="0" end="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32772"/>
                                        </p:tgtEl>
                                        <p:attrNameLst>
                                          <p:attrName>style.visibility</p:attrName>
                                        </p:attrNameLst>
                                      </p:cBhvr>
                                      <p:to>
                                        <p:strVal val="visible"/>
                                      </p:to>
                                    </p:set>
                                    <p:animEffect transition="in" filter="wipe(up)">
                                      <p:cBhvr>
                                        <p:cTn id="51" dur="500"/>
                                        <p:tgtEl>
                                          <p:spTgt spid="32772"/>
                                        </p:tgtEl>
                                      </p:cBhvr>
                                    </p:animEffect>
                                  </p:childTnLst>
                                </p:cTn>
                              </p:par>
                            </p:childTnLst>
                          </p:cTn>
                        </p:par>
                        <p:par>
                          <p:cTn id="52" fill="hold">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32782">
                                            <p:txEl>
                                              <p:charRg st="0" end="3"/>
                                            </p:txEl>
                                          </p:spTgt>
                                        </p:tgtEl>
                                        <p:attrNameLst>
                                          <p:attrName>style.visibility</p:attrName>
                                        </p:attrNameLst>
                                      </p:cBhvr>
                                      <p:to>
                                        <p:strVal val="visible"/>
                                      </p:to>
                                    </p:set>
                                    <p:animEffect transition="in" filter="wipe(left)">
                                      <p:cBhvr>
                                        <p:cTn id="55" dur="500"/>
                                        <p:tgtEl>
                                          <p:spTgt spid="32782">
                                            <p:txEl>
                                              <p:charRg st="0" end="3"/>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32774"/>
                                        </p:tgtEl>
                                        <p:attrNameLst>
                                          <p:attrName>style.visibility</p:attrName>
                                        </p:attrNameLst>
                                      </p:cBhvr>
                                      <p:to>
                                        <p:strVal val="visible"/>
                                      </p:to>
                                    </p:set>
                                    <p:animEffect transition="in" filter="wipe(up)">
                                      <p:cBhvr>
                                        <p:cTn id="60" dur="500"/>
                                        <p:tgtEl>
                                          <p:spTgt spid="32774"/>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32783">
                                            <p:txEl>
                                              <p:charRg st="0" end="3"/>
                                            </p:txEl>
                                          </p:spTgt>
                                        </p:tgtEl>
                                        <p:attrNameLst>
                                          <p:attrName>style.visibility</p:attrName>
                                        </p:attrNameLst>
                                      </p:cBhvr>
                                      <p:to>
                                        <p:strVal val="visible"/>
                                      </p:to>
                                    </p:set>
                                    <p:animEffect transition="in" filter="wipe(left)">
                                      <p:cBhvr>
                                        <p:cTn id="64" dur="500"/>
                                        <p:tgtEl>
                                          <p:spTgt spid="32783">
                                            <p:txEl>
                                              <p:charRg st="0" end="3"/>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32777"/>
                                        </p:tgtEl>
                                        <p:attrNameLst>
                                          <p:attrName>style.visibility</p:attrName>
                                        </p:attrNameLst>
                                      </p:cBhvr>
                                      <p:to>
                                        <p:strVal val="visible"/>
                                      </p:to>
                                    </p:set>
                                    <p:animEffect transition="in" filter="slide(fromBottom)">
                                      <p:cBhvr>
                                        <p:cTn id="69" dur="500"/>
                                        <p:tgtEl>
                                          <p:spTgt spid="32777"/>
                                        </p:tgtEl>
                                      </p:cBhvr>
                                    </p:animEffect>
                                  </p:childTnLst>
                                </p:cTn>
                              </p:par>
                            </p:childTnLst>
                          </p:cTn>
                        </p:par>
                      </p:childTnLst>
                    </p:cTn>
                  </p:par>
                  <p:par>
                    <p:cTn id="70" fill="hold">
                      <p:stCondLst>
                        <p:cond delay="indefinite"/>
                      </p:stCondLst>
                      <p:childTnLst>
                        <p:par>
                          <p:cTn id="71" fill="hold">
                            <p:stCondLst>
                              <p:cond delay="0"/>
                            </p:stCondLst>
                            <p:childTnLst>
                              <p:par>
                                <p:cTn id="72" presetID="12" presetClass="entr" presetSubtype="1" fill="hold" grpId="0" nodeType="clickEffect">
                                  <p:stCondLst>
                                    <p:cond delay="0"/>
                                  </p:stCondLst>
                                  <p:childTnLst>
                                    <p:set>
                                      <p:cBhvr>
                                        <p:cTn id="73" dur="1" fill="hold">
                                          <p:stCondLst>
                                            <p:cond delay="0"/>
                                          </p:stCondLst>
                                        </p:cTn>
                                        <p:tgtEl>
                                          <p:spTgt spid="32778"/>
                                        </p:tgtEl>
                                        <p:attrNameLst>
                                          <p:attrName>style.visibility</p:attrName>
                                        </p:attrNameLst>
                                      </p:cBhvr>
                                      <p:to>
                                        <p:strVal val="visible"/>
                                      </p:to>
                                    </p:set>
                                    <p:animEffect transition="in" filter="slide(fromTop)">
                                      <p:cBhvr>
                                        <p:cTn id="74" dur="500"/>
                                        <p:tgtEl>
                                          <p:spTgt spid="32778"/>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2784">
                                            <p:txEl>
                                              <p:charRg st="0" end="4"/>
                                            </p:txEl>
                                          </p:spTgt>
                                        </p:tgtEl>
                                        <p:attrNameLst>
                                          <p:attrName>style.visibility</p:attrName>
                                        </p:attrNameLst>
                                      </p:cBhvr>
                                      <p:to>
                                        <p:strVal val="visible"/>
                                      </p:to>
                                    </p:set>
                                    <p:animEffect transition="in" filter="wipe(left)">
                                      <p:cBhvr>
                                        <p:cTn id="79" dur="500"/>
                                        <p:tgtEl>
                                          <p:spTgt spid="32784">
                                            <p:txEl>
                                              <p:charRg st="0" end="4"/>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32785">
                                            <p:txEl>
                                              <p:charRg st="0" end="16"/>
                                            </p:txEl>
                                          </p:spTgt>
                                        </p:tgtEl>
                                        <p:attrNameLst>
                                          <p:attrName>style.visibility</p:attrName>
                                        </p:attrNameLst>
                                      </p:cBhvr>
                                      <p:to>
                                        <p:strVal val="visible"/>
                                      </p:to>
                                    </p:set>
                                    <p:animEffect transition="in" filter="wipe(left)">
                                      <p:cBhvr>
                                        <p:cTn id="84" dur="500"/>
                                        <p:tgtEl>
                                          <p:spTgt spid="32785">
                                            <p:txEl>
                                              <p:charRg st="0" end="16"/>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32786">
                                            <p:txEl>
                                              <p:charRg st="0" end="17"/>
                                            </p:txEl>
                                          </p:spTgt>
                                        </p:tgtEl>
                                        <p:attrNameLst>
                                          <p:attrName>style.visibility</p:attrName>
                                        </p:attrNameLst>
                                      </p:cBhvr>
                                      <p:to>
                                        <p:strVal val="visible"/>
                                      </p:to>
                                    </p:set>
                                    <p:animEffect transition="in" filter="wipe(left)">
                                      <p:cBhvr>
                                        <p:cTn id="89" dur="500"/>
                                        <p:tgtEl>
                                          <p:spTgt spid="32786">
                                            <p:txEl>
                                              <p:charRg st="0" end="17"/>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470035"/>
                                        </p:tgtEl>
                                        <p:attrNameLst>
                                          <p:attrName>style.visibility</p:attrName>
                                        </p:attrNameLst>
                                      </p:cBhvr>
                                      <p:to>
                                        <p:strVal val="visible"/>
                                      </p:to>
                                    </p:set>
                                    <p:animEffect transition="in" filter="wipe(left)">
                                      <p:cBhvr>
                                        <p:cTn id="94" dur="500"/>
                                        <p:tgtEl>
                                          <p:spTgt spid="470035"/>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32788"/>
                                        </p:tgtEl>
                                        <p:attrNameLst>
                                          <p:attrName>style.visibility</p:attrName>
                                        </p:attrNameLst>
                                      </p:cBhvr>
                                      <p:to>
                                        <p:strVal val="visible"/>
                                      </p:to>
                                    </p:set>
                                    <p:animEffect transition="in" filter="wipe(left)">
                                      <p:cBhvr>
                                        <p:cTn id="99" dur="500"/>
                                        <p:tgtEl>
                                          <p:spTgt spid="32788"/>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nodeType="clickEffect">
                                  <p:stCondLst>
                                    <p:cond delay="0"/>
                                  </p:stCondLst>
                                  <p:childTnLst>
                                    <p:set>
                                      <p:cBhvr>
                                        <p:cTn id="103" dur="1" fill="hold">
                                          <p:stCondLst>
                                            <p:cond delay="0"/>
                                          </p:stCondLst>
                                        </p:cTn>
                                        <p:tgtEl>
                                          <p:spTgt spid="470037"/>
                                        </p:tgtEl>
                                        <p:attrNameLst>
                                          <p:attrName>style.visibility</p:attrName>
                                        </p:attrNameLst>
                                      </p:cBhvr>
                                      <p:to>
                                        <p:strVal val="visible"/>
                                      </p:to>
                                    </p:set>
                                    <p:animEffect transition="in" filter="wipe(left)">
                                      <p:cBhvr>
                                        <p:cTn id="104" dur="500"/>
                                        <p:tgtEl>
                                          <p:spTgt spid="470037"/>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470038"/>
                                        </p:tgtEl>
                                        <p:attrNameLst>
                                          <p:attrName>style.visibility</p:attrName>
                                        </p:attrNameLst>
                                      </p:cBhvr>
                                      <p:to>
                                        <p:strVal val="visible"/>
                                      </p:to>
                                    </p:set>
                                    <p:animEffect transition="in" filter="wipe(left)">
                                      <p:cBhvr>
                                        <p:cTn id="109" dur="500"/>
                                        <p:tgtEl>
                                          <p:spTgt spid="470038"/>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nodeType="clickEffect">
                                  <p:stCondLst>
                                    <p:cond delay="0"/>
                                  </p:stCondLst>
                                  <p:childTnLst>
                                    <p:set>
                                      <p:cBhvr>
                                        <p:cTn id="113" dur="1" fill="hold">
                                          <p:stCondLst>
                                            <p:cond delay="0"/>
                                          </p:stCondLst>
                                        </p:cTn>
                                        <p:tgtEl>
                                          <p:spTgt spid="470039"/>
                                        </p:tgtEl>
                                        <p:attrNameLst>
                                          <p:attrName>style.visibility</p:attrName>
                                        </p:attrNameLst>
                                      </p:cBhvr>
                                      <p:to>
                                        <p:strVal val="visible"/>
                                      </p:to>
                                    </p:set>
                                    <p:animEffect transition="in" filter="wipe(left)">
                                      <p:cBhvr>
                                        <p:cTn id="114" dur="500"/>
                                        <p:tgtEl>
                                          <p:spTgt spid="470039"/>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470040"/>
                                        </p:tgtEl>
                                        <p:attrNameLst>
                                          <p:attrName>style.visibility</p:attrName>
                                        </p:attrNameLst>
                                      </p:cBhvr>
                                      <p:to>
                                        <p:strVal val="visible"/>
                                      </p:to>
                                    </p:set>
                                    <p:animEffect transition="in" filter="wipe(left)">
                                      <p:cBhvr>
                                        <p:cTn id="119" dur="500"/>
                                        <p:tgtEl>
                                          <p:spTgt spid="470040"/>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32793"/>
                                        </p:tgtEl>
                                        <p:attrNameLst>
                                          <p:attrName>style.visibility</p:attrName>
                                        </p:attrNameLst>
                                      </p:cBhvr>
                                      <p:to>
                                        <p:strVal val="visible"/>
                                      </p:to>
                                    </p:set>
                                    <p:animEffect transition="in" filter="wipe(left)">
                                      <p:cBhvr>
                                        <p:cTn id="124" dur="500"/>
                                        <p:tgtEl>
                                          <p:spTgt spid="32793"/>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32794">
                                            <p:txEl>
                                              <p:charRg st="0" end="3"/>
                                            </p:txEl>
                                          </p:spTgt>
                                        </p:tgtEl>
                                        <p:attrNameLst>
                                          <p:attrName>style.visibility</p:attrName>
                                        </p:attrNameLst>
                                      </p:cBhvr>
                                      <p:to>
                                        <p:strVal val="visible"/>
                                      </p:to>
                                    </p:set>
                                    <p:animEffect transition="in" filter="wipe(left)">
                                      <p:cBhvr>
                                        <p:cTn id="129" dur="500"/>
                                        <p:tgtEl>
                                          <p:spTgt spid="32794">
                                            <p:txEl>
                                              <p:charRg st="0" end="3"/>
                                            </p:txEl>
                                          </p:spTgt>
                                        </p:tgtEl>
                                      </p:cBhvr>
                                    </p:animEffect>
                                  </p:childTnLst>
                                </p:cTn>
                              </p:par>
                            </p:childTnLst>
                          </p:cTn>
                        </p:par>
                        <p:par>
                          <p:cTn id="130" fill="hold">
                            <p:stCondLst>
                              <p:cond delay="500"/>
                            </p:stCondLst>
                            <p:childTnLst>
                              <p:par>
                                <p:cTn id="131" presetID="22" presetClass="entr" presetSubtype="8" fill="hold" grpId="0" nodeType="afterEffect">
                                  <p:stCondLst>
                                    <p:cond delay="1000"/>
                                  </p:stCondLst>
                                  <p:childTnLst>
                                    <p:set>
                                      <p:cBhvr>
                                        <p:cTn id="132" dur="1" fill="hold">
                                          <p:stCondLst>
                                            <p:cond delay="0"/>
                                          </p:stCondLst>
                                        </p:cTn>
                                        <p:tgtEl>
                                          <p:spTgt spid="32795">
                                            <p:txEl>
                                              <p:charRg st="0" end="2"/>
                                            </p:txEl>
                                          </p:spTgt>
                                        </p:tgtEl>
                                        <p:attrNameLst>
                                          <p:attrName>style.visibility</p:attrName>
                                        </p:attrNameLst>
                                      </p:cBhvr>
                                      <p:to>
                                        <p:strVal val="visible"/>
                                      </p:to>
                                    </p:set>
                                    <p:animEffect transition="in" filter="wipe(left)">
                                      <p:cBhvr>
                                        <p:cTn id="133" dur="500"/>
                                        <p:tgtEl>
                                          <p:spTgt spid="32795">
                                            <p:txEl>
                                              <p:charRg st="0" end="2"/>
                                            </p:txEl>
                                          </p:spTgt>
                                        </p:tgtEl>
                                      </p:cBhvr>
                                    </p:animEffect>
                                  </p:childTnLst>
                                </p:cTn>
                              </p:par>
                            </p:childTnLst>
                          </p:cTn>
                        </p:par>
                        <p:par>
                          <p:cTn id="134" fill="hold">
                            <p:stCondLst>
                              <p:cond delay="2000"/>
                            </p:stCondLst>
                            <p:childTnLst>
                              <p:par>
                                <p:cTn id="135" presetID="22" presetClass="entr" presetSubtype="8" fill="hold" grpId="0" nodeType="afterEffect">
                                  <p:stCondLst>
                                    <p:cond delay="2000"/>
                                  </p:stCondLst>
                                  <p:childTnLst>
                                    <p:set>
                                      <p:cBhvr>
                                        <p:cTn id="136" dur="1" fill="hold">
                                          <p:stCondLst>
                                            <p:cond delay="0"/>
                                          </p:stCondLst>
                                        </p:cTn>
                                        <p:tgtEl>
                                          <p:spTgt spid="32796">
                                            <p:txEl>
                                              <p:charRg st="0" end="4"/>
                                            </p:txEl>
                                          </p:spTgt>
                                        </p:tgtEl>
                                        <p:attrNameLst>
                                          <p:attrName>style.visibility</p:attrName>
                                        </p:attrNameLst>
                                      </p:cBhvr>
                                      <p:to>
                                        <p:strVal val="visible"/>
                                      </p:to>
                                    </p:set>
                                    <p:animEffect transition="in" filter="wipe(left)">
                                      <p:cBhvr>
                                        <p:cTn id="137" dur="500"/>
                                        <p:tgtEl>
                                          <p:spTgt spid="32796">
                                            <p:txEl>
                                              <p:charRg st="0" end="4"/>
                                            </p:txEl>
                                          </p:spTgt>
                                        </p:tgtEl>
                                      </p:cBhvr>
                                    </p:animEffect>
                                  </p:childTnLst>
                                </p:cTn>
                              </p:par>
                            </p:childTnLst>
                          </p:cTn>
                        </p:par>
                        <p:par>
                          <p:cTn id="138" fill="hold">
                            <p:stCondLst>
                              <p:cond delay="4500"/>
                            </p:stCondLst>
                            <p:childTnLst>
                              <p:par>
                                <p:cTn id="139" presetID="22" presetClass="entr" presetSubtype="8" fill="hold" grpId="0" nodeType="afterEffect">
                                  <p:stCondLst>
                                    <p:cond delay="0"/>
                                  </p:stCondLst>
                                  <p:childTnLst>
                                    <p:set>
                                      <p:cBhvr>
                                        <p:cTn id="140" dur="1" fill="hold">
                                          <p:stCondLst>
                                            <p:cond delay="0"/>
                                          </p:stCondLst>
                                        </p:cTn>
                                        <p:tgtEl>
                                          <p:spTgt spid="32797">
                                            <p:txEl>
                                              <p:charRg st="0" end="2"/>
                                            </p:txEl>
                                          </p:spTgt>
                                        </p:tgtEl>
                                        <p:attrNameLst>
                                          <p:attrName>style.visibility</p:attrName>
                                        </p:attrNameLst>
                                      </p:cBhvr>
                                      <p:to>
                                        <p:strVal val="visible"/>
                                      </p:to>
                                    </p:set>
                                    <p:animEffect transition="in" filter="wipe(left)">
                                      <p:cBhvr>
                                        <p:cTn id="141" dur="500"/>
                                        <p:tgtEl>
                                          <p:spTgt spid="32797">
                                            <p:txEl>
                                              <p:charRg st="0" end="2"/>
                                            </p:txEl>
                                          </p:spTgt>
                                        </p:tgtEl>
                                      </p:cBhvr>
                                    </p:animEffect>
                                  </p:childTnLst>
                                </p:cTn>
                              </p:par>
                            </p:childTnLst>
                          </p:cTn>
                        </p:par>
                        <p:par>
                          <p:cTn id="142" fill="hold">
                            <p:stCondLst>
                              <p:cond delay="5000"/>
                            </p:stCondLst>
                            <p:childTnLst>
                              <p:par>
                                <p:cTn id="143" presetID="22" presetClass="entr" presetSubtype="8" fill="hold" grpId="0" nodeType="afterEffect">
                                  <p:stCondLst>
                                    <p:cond delay="2000"/>
                                  </p:stCondLst>
                                  <p:childTnLst>
                                    <p:set>
                                      <p:cBhvr>
                                        <p:cTn id="144" dur="1" fill="hold">
                                          <p:stCondLst>
                                            <p:cond delay="0"/>
                                          </p:stCondLst>
                                        </p:cTn>
                                        <p:tgtEl>
                                          <p:spTgt spid="32798">
                                            <p:txEl>
                                              <p:charRg st="0" end="4"/>
                                            </p:txEl>
                                          </p:spTgt>
                                        </p:tgtEl>
                                        <p:attrNameLst>
                                          <p:attrName>style.visibility</p:attrName>
                                        </p:attrNameLst>
                                      </p:cBhvr>
                                      <p:to>
                                        <p:strVal val="visible"/>
                                      </p:to>
                                    </p:set>
                                    <p:animEffect transition="in" filter="wipe(left)">
                                      <p:cBhvr>
                                        <p:cTn id="145" dur="500"/>
                                        <p:tgtEl>
                                          <p:spTgt spid="32798">
                                            <p:txEl>
                                              <p:charRg st="0" end="4"/>
                                            </p:txEl>
                                          </p:spTgt>
                                        </p:tgtEl>
                                      </p:cBhvr>
                                    </p:animEffect>
                                  </p:childTnLst>
                                </p:cTn>
                              </p:par>
                            </p:childTnLst>
                          </p:cTn>
                        </p:par>
                        <p:par>
                          <p:cTn id="146" fill="hold">
                            <p:stCondLst>
                              <p:cond delay="7500"/>
                            </p:stCondLst>
                            <p:childTnLst>
                              <p:par>
                                <p:cTn id="147" presetID="22" presetClass="entr" presetSubtype="8" fill="hold" grpId="0" nodeType="afterEffect">
                                  <p:stCondLst>
                                    <p:cond delay="0"/>
                                  </p:stCondLst>
                                  <p:childTnLst>
                                    <p:set>
                                      <p:cBhvr>
                                        <p:cTn id="148" dur="1" fill="hold">
                                          <p:stCondLst>
                                            <p:cond delay="0"/>
                                          </p:stCondLst>
                                        </p:cTn>
                                        <p:tgtEl>
                                          <p:spTgt spid="32799">
                                            <p:txEl>
                                              <p:charRg st="0" end="2"/>
                                            </p:txEl>
                                          </p:spTgt>
                                        </p:tgtEl>
                                        <p:attrNameLst>
                                          <p:attrName>style.visibility</p:attrName>
                                        </p:attrNameLst>
                                      </p:cBhvr>
                                      <p:to>
                                        <p:strVal val="visible"/>
                                      </p:to>
                                    </p:set>
                                    <p:animEffect transition="in" filter="wipe(left)">
                                      <p:cBhvr>
                                        <p:cTn id="149" dur="500"/>
                                        <p:tgtEl>
                                          <p:spTgt spid="32799">
                                            <p:txEl>
                                              <p:charRg st="0" end="2"/>
                                            </p:txEl>
                                          </p:spTgt>
                                        </p:tgtEl>
                                      </p:cBhvr>
                                    </p:animEffect>
                                  </p:childTnLst>
                                </p:cTn>
                              </p:par>
                            </p:childTnLst>
                          </p:cTn>
                        </p:par>
                        <p:par>
                          <p:cTn id="150" fill="hold">
                            <p:stCondLst>
                              <p:cond delay="8000"/>
                            </p:stCondLst>
                            <p:childTnLst>
                              <p:par>
                                <p:cTn id="151" presetID="22" presetClass="entr" presetSubtype="8" fill="hold" grpId="0" nodeType="afterEffect">
                                  <p:stCondLst>
                                    <p:cond delay="2000"/>
                                  </p:stCondLst>
                                  <p:childTnLst>
                                    <p:set>
                                      <p:cBhvr>
                                        <p:cTn id="152" dur="1" fill="hold">
                                          <p:stCondLst>
                                            <p:cond delay="0"/>
                                          </p:stCondLst>
                                        </p:cTn>
                                        <p:tgtEl>
                                          <p:spTgt spid="32800">
                                            <p:txEl>
                                              <p:charRg st="0" end="6"/>
                                            </p:txEl>
                                          </p:spTgt>
                                        </p:tgtEl>
                                        <p:attrNameLst>
                                          <p:attrName>style.visibility</p:attrName>
                                        </p:attrNameLst>
                                      </p:cBhvr>
                                      <p:to>
                                        <p:strVal val="visible"/>
                                      </p:to>
                                    </p:set>
                                    <p:animEffect transition="in" filter="wipe(left)">
                                      <p:cBhvr>
                                        <p:cTn id="153" dur="500"/>
                                        <p:tgtEl>
                                          <p:spTgt spid="32800">
                                            <p:txEl>
                                              <p:charRg st="0" end="6"/>
                                            </p:txEl>
                                          </p:spTgt>
                                        </p:tgtEl>
                                      </p:cBhvr>
                                    </p:animEffect>
                                  </p:childTnLst>
                                </p:cTn>
                              </p:par>
                            </p:childTnLst>
                          </p:cTn>
                        </p:par>
                        <p:par>
                          <p:cTn id="154" fill="hold">
                            <p:stCondLst>
                              <p:cond delay="10500"/>
                            </p:stCondLst>
                            <p:childTnLst>
                              <p:par>
                                <p:cTn id="155" presetID="22" presetClass="entr" presetSubtype="8" fill="hold" grpId="0" nodeType="afterEffect">
                                  <p:stCondLst>
                                    <p:cond delay="0"/>
                                  </p:stCondLst>
                                  <p:childTnLst>
                                    <p:set>
                                      <p:cBhvr>
                                        <p:cTn id="156" dur="1" fill="hold">
                                          <p:stCondLst>
                                            <p:cond delay="0"/>
                                          </p:stCondLst>
                                        </p:cTn>
                                        <p:tgtEl>
                                          <p:spTgt spid="32801">
                                            <p:txEl>
                                              <p:charRg st="0" end="2"/>
                                            </p:txEl>
                                          </p:spTgt>
                                        </p:tgtEl>
                                        <p:attrNameLst>
                                          <p:attrName>style.visibility</p:attrName>
                                        </p:attrNameLst>
                                      </p:cBhvr>
                                      <p:to>
                                        <p:strVal val="visible"/>
                                      </p:to>
                                    </p:set>
                                    <p:animEffect transition="in" filter="wipe(left)">
                                      <p:cBhvr>
                                        <p:cTn id="157" dur="500"/>
                                        <p:tgtEl>
                                          <p:spTgt spid="32801">
                                            <p:txEl>
                                              <p:charRg st="0" end="2"/>
                                            </p:txEl>
                                          </p:spTgt>
                                        </p:tgtEl>
                                      </p:cBhvr>
                                    </p:animEffect>
                                  </p:childTnLst>
                                </p:cTn>
                              </p:par>
                            </p:childTnLst>
                          </p:cTn>
                        </p:par>
                        <p:par>
                          <p:cTn id="158" fill="hold">
                            <p:stCondLst>
                              <p:cond delay="11000"/>
                            </p:stCondLst>
                            <p:childTnLst>
                              <p:par>
                                <p:cTn id="159" presetID="22" presetClass="entr" presetSubtype="8" fill="hold" grpId="0" nodeType="afterEffect">
                                  <p:stCondLst>
                                    <p:cond delay="2000"/>
                                  </p:stCondLst>
                                  <p:childTnLst>
                                    <p:set>
                                      <p:cBhvr>
                                        <p:cTn id="160" dur="1" fill="hold">
                                          <p:stCondLst>
                                            <p:cond delay="0"/>
                                          </p:stCondLst>
                                        </p:cTn>
                                        <p:tgtEl>
                                          <p:spTgt spid="32802">
                                            <p:txEl>
                                              <p:charRg st="0" end="4"/>
                                            </p:txEl>
                                          </p:spTgt>
                                        </p:tgtEl>
                                        <p:attrNameLst>
                                          <p:attrName>style.visibility</p:attrName>
                                        </p:attrNameLst>
                                      </p:cBhvr>
                                      <p:to>
                                        <p:strVal val="visible"/>
                                      </p:to>
                                    </p:set>
                                    <p:animEffect transition="in" filter="wipe(left)">
                                      <p:cBhvr>
                                        <p:cTn id="161" dur="500"/>
                                        <p:tgtEl>
                                          <p:spTgt spid="32802">
                                            <p:txEl>
                                              <p:charRg st="0" end="4"/>
                                            </p:txEl>
                                          </p:spTgt>
                                        </p:tgtEl>
                                      </p:cBhvr>
                                    </p:animEffect>
                                  </p:childTnLst>
                                </p:cTn>
                              </p:par>
                            </p:childTnLst>
                          </p:cTn>
                        </p:par>
                        <p:par>
                          <p:cTn id="162" fill="hold">
                            <p:stCondLst>
                              <p:cond delay="13500"/>
                            </p:stCondLst>
                            <p:childTnLst>
                              <p:par>
                                <p:cTn id="163" presetID="22" presetClass="entr" presetSubtype="2" fill="hold" nodeType="afterEffect">
                                  <p:stCondLst>
                                    <p:cond delay="0"/>
                                  </p:stCondLst>
                                  <p:childTnLst>
                                    <p:set>
                                      <p:cBhvr>
                                        <p:cTn id="164" dur="1" fill="hold">
                                          <p:stCondLst>
                                            <p:cond delay="0"/>
                                          </p:stCondLst>
                                        </p:cTn>
                                        <p:tgtEl>
                                          <p:spTgt spid="2"/>
                                        </p:tgtEl>
                                        <p:attrNameLst>
                                          <p:attrName>style.visibility</p:attrName>
                                        </p:attrNameLst>
                                      </p:cBhvr>
                                      <p:to>
                                        <p:strVal val="visible"/>
                                      </p:to>
                                    </p:set>
                                    <p:animEffect transition="in" filter="wipe(right)">
                                      <p:cBhvr>
                                        <p:cTn id="165" dur="500"/>
                                        <p:tgtEl>
                                          <p:spTgt spid="2"/>
                                        </p:tgtEl>
                                      </p:cBhvr>
                                    </p:animEffect>
                                  </p:childTnLst>
                                </p:cTn>
                              </p:par>
                            </p:childTnLst>
                          </p:cTn>
                        </p:par>
                        <p:par>
                          <p:cTn id="166" fill="hold">
                            <p:stCondLst>
                              <p:cond delay="14000"/>
                            </p:stCondLst>
                            <p:childTnLst>
                              <p:par>
                                <p:cTn id="167" presetID="22" presetClass="entr" presetSubtype="8" fill="hold" grpId="0" nodeType="afterEffect">
                                  <p:stCondLst>
                                    <p:cond delay="2000"/>
                                  </p:stCondLst>
                                  <p:childTnLst>
                                    <p:set>
                                      <p:cBhvr>
                                        <p:cTn id="168" dur="1" fill="hold">
                                          <p:stCondLst>
                                            <p:cond delay="0"/>
                                          </p:stCondLst>
                                        </p:cTn>
                                        <p:tgtEl>
                                          <p:spTgt spid="32807">
                                            <p:txEl>
                                              <p:charRg st="0" end="5"/>
                                            </p:txEl>
                                          </p:spTgt>
                                        </p:tgtEl>
                                        <p:attrNameLst>
                                          <p:attrName>style.visibility</p:attrName>
                                        </p:attrNameLst>
                                      </p:cBhvr>
                                      <p:to>
                                        <p:strVal val="visible"/>
                                      </p:to>
                                    </p:set>
                                    <p:animEffect transition="in" filter="wipe(left)">
                                      <p:cBhvr>
                                        <p:cTn id="169" dur="500"/>
                                        <p:tgtEl>
                                          <p:spTgt spid="32807">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uild="p"/>
      <p:bldP spid="32777" grpId="0"/>
      <p:bldP spid="32778" grpId="0"/>
      <p:bldP spid="32780" grpId="0" advAuto="1000" build="p"/>
      <p:bldP spid="32781" grpId="0" advAuto="1000" build="p"/>
      <p:bldP spid="32782" grpId="0" advAuto="1000" build="p"/>
      <p:bldP spid="32783" grpId="0" advAuto="1000" build="p"/>
      <p:bldP spid="32784" grpId="0" build="p"/>
      <p:bldP spid="32785" grpId="0" build="p"/>
      <p:bldP spid="32786" grpId="0" build="p"/>
      <p:bldP spid="32788" grpId="0" bldLvl="0" animBg="1"/>
      <p:bldP spid="32793" grpId="0" bldLvl="0" animBg="1"/>
      <p:bldP spid="32794" grpId="0" build="p"/>
      <p:bldP spid="32795" grpId="0" advAuto="1000" build="p"/>
      <p:bldP spid="32796" grpId="0" advAuto="1000" build="p"/>
      <p:bldP spid="32797" grpId="0" advAuto="1000" build="p"/>
      <p:bldP spid="32798" grpId="0" advAuto="1000" build="p"/>
      <p:bldP spid="32799" grpId="0" advAuto="1000" build="p"/>
      <p:bldP spid="32800" grpId="0" advAuto="1000" build="p"/>
      <p:bldP spid="32801" grpId="0" advAuto="1000" build="p"/>
      <p:bldP spid="32802" grpId="0" advAuto="1000" build="p"/>
      <p:bldP spid="32807" grpId="0" advAuto="1000" build="p"/>
      <p:bldP spid="32808"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323850" y="3565525"/>
            <a:ext cx="3940175" cy="1922463"/>
            <a:chOff x="0" y="797"/>
            <a:chExt cx="2482" cy="1211"/>
          </a:xfrm>
        </p:grpSpPr>
        <p:sp>
          <p:nvSpPr>
            <p:cNvPr id="471043" name="Text Box 3"/>
            <p:cNvSpPr txBox="1"/>
            <p:nvPr/>
          </p:nvSpPr>
          <p:spPr>
            <a:xfrm>
              <a:off x="2257" y="1113"/>
              <a:ext cx="225" cy="810"/>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graphicFrame>
          <p:nvGraphicFramePr>
            <p:cNvPr id="471044" name="Object 4"/>
            <p:cNvGraphicFramePr/>
            <p:nvPr/>
          </p:nvGraphicFramePr>
          <p:xfrm>
            <a:off x="2301" y="1411"/>
            <a:ext cx="146" cy="210"/>
          </p:xfrm>
          <a:graphic>
            <a:graphicData uri="http://schemas.openxmlformats.org/presentationml/2006/ole">
              <mc:AlternateContent xmlns:mc="http://schemas.openxmlformats.org/markup-compatibility/2006">
                <mc:Choice xmlns:v="urn:schemas-microsoft-com:vml" Requires="v">
                  <p:oleObj spid="_x0000_s4250" name="" r:id="rId1" imgW="444500" imgH="444500" progId="Equation.3">
                    <p:embed/>
                  </p:oleObj>
                </mc:Choice>
                <mc:Fallback>
                  <p:oleObj name="" r:id="rId1" imgW="444500" imgH="444500" progId="Equation.3">
                    <p:embed/>
                    <p:pic>
                      <p:nvPicPr>
                        <p:cNvPr id="0" name="图片 4249"/>
                        <p:cNvPicPr/>
                        <p:nvPr/>
                      </p:nvPicPr>
                      <p:blipFill>
                        <a:blip r:embed="rId2">
                          <a:clrChange>
                            <a:clrFrom>
                              <a:srgbClr val="000000"/>
                            </a:clrFrom>
                            <a:clrTo>
                              <a:srgbClr val="3333CC"/>
                            </a:clrTo>
                          </a:clrChange>
                        </a:blip>
                        <a:stretch>
                          <a:fillRect/>
                        </a:stretch>
                      </p:blipFill>
                      <p:spPr>
                        <a:xfrm>
                          <a:off x="2301" y="1411"/>
                          <a:ext cx="146" cy="210"/>
                        </a:xfrm>
                        <a:prstGeom prst="rect">
                          <a:avLst/>
                        </a:prstGeom>
                        <a:noFill/>
                        <a:ln w="38100">
                          <a:noFill/>
                          <a:miter/>
                        </a:ln>
                      </p:spPr>
                    </p:pic>
                  </p:oleObj>
                </mc:Fallback>
              </mc:AlternateContent>
            </a:graphicData>
          </a:graphic>
        </p:graphicFrame>
        <p:graphicFrame>
          <p:nvGraphicFramePr>
            <p:cNvPr id="471045" name="Object 5"/>
            <p:cNvGraphicFramePr/>
            <p:nvPr/>
          </p:nvGraphicFramePr>
          <p:xfrm>
            <a:off x="167" y="1570"/>
            <a:ext cx="117" cy="204"/>
          </p:xfrm>
          <a:graphic>
            <a:graphicData uri="http://schemas.openxmlformats.org/presentationml/2006/ole">
              <mc:AlternateContent xmlns:mc="http://schemas.openxmlformats.org/markup-compatibility/2006">
                <mc:Choice xmlns:v="urn:schemas-microsoft-com:vml" Requires="v">
                  <p:oleObj spid="_x0000_s4251" name="" r:id="rId3" imgW="355600" imgH="431165" progId="Equation.3">
                    <p:embed/>
                  </p:oleObj>
                </mc:Choice>
                <mc:Fallback>
                  <p:oleObj name="" r:id="rId3" imgW="355600" imgH="431165" progId="Equation.3">
                    <p:embed/>
                    <p:pic>
                      <p:nvPicPr>
                        <p:cNvPr id="0" name="图片 4250"/>
                        <p:cNvPicPr/>
                        <p:nvPr/>
                      </p:nvPicPr>
                      <p:blipFill>
                        <a:blip r:embed="rId4">
                          <a:clrChange>
                            <a:clrFrom>
                              <a:srgbClr val="000000"/>
                            </a:clrFrom>
                            <a:clrTo>
                              <a:srgbClr val="3333CC"/>
                            </a:clrTo>
                          </a:clrChange>
                        </a:blip>
                        <a:stretch>
                          <a:fillRect/>
                        </a:stretch>
                      </p:blipFill>
                      <p:spPr>
                        <a:xfrm>
                          <a:off x="167" y="1570"/>
                          <a:ext cx="117" cy="204"/>
                        </a:xfrm>
                        <a:prstGeom prst="rect">
                          <a:avLst/>
                        </a:prstGeom>
                        <a:noFill/>
                        <a:ln w="38100">
                          <a:noFill/>
                          <a:miter/>
                        </a:ln>
                      </p:spPr>
                    </p:pic>
                  </p:oleObj>
                </mc:Fallback>
              </mc:AlternateContent>
            </a:graphicData>
          </a:graphic>
        </p:graphicFrame>
        <p:sp>
          <p:nvSpPr>
            <p:cNvPr id="471046" name="Line 6"/>
            <p:cNvSpPr/>
            <p:nvPr/>
          </p:nvSpPr>
          <p:spPr>
            <a:xfrm>
              <a:off x="1248" y="1128"/>
              <a:ext cx="850" cy="0"/>
            </a:xfrm>
            <a:prstGeom prst="line">
              <a:avLst/>
            </a:prstGeom>
            <a:ln w="28575" cap="flat" cmpd="sng">
              <a:solidFill>
                <a:schemeClr val="tx1"/>
              </a:solidFill>
              <a:prstDash val="solid"/>
              <a:headEnd type="none" w="med" len="med"/>
              <a:tailEnd type="none" w="med" len="med"/>
            </a:ln>
          </p:spPr>
        </p:sp>
        <p:sp>
          <p:nvSpPr>
            <p:cNvPr id="471047" name="Line 7"/>
            <p:cNvSpPr/>
            <p:nvPr/>
          </p:nvSpPr>
          <p:spPr>
            <a:xfrm>
              <a:off x="816" y="1368"/>
              <a:ext cx="1" cy="547"/>
            </a:xfrm>
            <a:prstGeom prst="line">
              <a:avLst/>
            </a:prstGeom>
            <a:ln w="25400" cap="flat" cmpd="sng">
              <a:solidFill>
                <a:schemeClr val="tx1"/>
              </a:solidFill>
              <a:prstDash val="solid"/>
              <a:headEnd type="none" w="med" len="med"/>
              <a:tailEnd type="none" w="med" len="med"/>
            </a:ln>
          </p:spPr>
        </p:sp>
        <p:sp>
          <p:nvSpPr>
            <p:cNvPr id="471048" name="Line 8"/>
            <p:cNvSpPr/>
            <p:nvPr/>
          </p:nvSpPr>
          <p:spPr>
            <a:xfrm>
              <a:off x="1111" y="1287"/>
              <a:ext cx="2" cy="179"/>
            </a:xfrm>
            <a:prstGeom prst="line">
              <a:avLst/>
            </a:prstGeom>
            <a:ln w="38100" cap="flat" cmpd="sng">
              <a:solidFill>
                <a:schemeClr val="tx1"/>
              </a:solidFill>
              <a:prstDash val="solid"/>
              <a:headEnd type="none" w="med" len="med"/>
              <a:tailEnd type="none" w="med" len="med"/>
            </a:ln>
          </p:spPr>
        </p:sp>
        <p:sp>
          <p:nvSpPr>
            <p:cNvPr id="471049" name="Line 9"/>
            <p:cNvSpPr/>
            <p:nvPr/>
          </p:nvSpPr>
          <p:spPr>
            <a:xfrm>
              <a:off x="1111" y="1413"/>
              <a:ext cx="149" cy="39"/>
            </a:xfrm>
            <a:prstGeom prst="line">
              <a:avLst/>
            </a:prstGeom>
            <a:ln w="38100" cap="flat" cmpd="sng">
              <a:solidFill>
                <a:schemeClr val="tx1"/>
              </a:solidFill>
              <a:prstDash val="solid"/>
              <a:headEnd type="none" w="med" len="med"/>
              <a:tailEnd type="stealth" w="med" len="med"/>
            </a:ln>
          </p:spPr>
        </p:sp>
        <p:sp>
          <p:nvSpPr>
            <p:cNvPr id="471050" name="Line 10"/>
            <p:cNvSpPr/>
            <p:nvPr/>
          </p:nvSpPr>
          <p:spPr>
            <a:xfrm flipH="1">
              <a:off x="1248" y="1464"/>
              <a:ext cx="1" cy="544"/>
            </a:xfrm>
            <a:prstGeom prst="line">
              <a:avLst/>
            </a:prstGeom>
            <a:ln w="25400" cap="flat" cmpd="sng">
              <a:solidFill>
                <a:schemeClr val="tx1"/>
              </a:solidFill>
              <a:prstDash val="solid"/>
              <a:headEnd type="none" w="med" len="med"/>
              <a:tailEnd type="none" w="med" len="med"/>
            </a:ln>
          </p:spPr>
        </p:sp>
        <p:sp>
          <p:nvSpPr>
            <p:cNvPr id="471051" name="Line 11"/>
            <p:cNvSpPr/>
            <p:nvPr/>
          </p:nvSpPr>
          <p:spPr>
            <a:xfrm flipH="1">
              <a:off x="298" y="1362"/>
              <a:ext cx="798" cy="0"/>
            </a:xfrm>
            <a:prstGeom prst="line">
              <a:avLst/>
            </a:prstGeom>
            <a:ln w="25400" cap="flat" cmpd="sng">
              <a:solidFill>
                <a:schemeClr val="tx1"/>
              </a:solidFill>
              <a:prstDash val="solid"/>
              <a:headEnd type="none" w="med" len="med"/>
              <a:tailEnd type="none" w="med" len="med"/>
            </a:ln>
          </p:spPr>
        </p:sp>
        <p:sp>
          <p:nvSpPr>
            <p:cNvPr id="471052" name="Line 12"/>
            <p:cNvSpPr/>
            <p:nvPr/>
          </p:nvSpPr>
          <p:spPr>
            <a:xfrm>
              <a:off x="294" y="1915"/>
              <a:ext cx="1814" cy="1"/>
            </a:xfrm>
            <a:prstGeom prst="line">
              <a:avLst/>
            </a:prstGeom>
            <a:ln w="25400" cap="flat" cmpd="sng">
              <a:solidFill>
                <a:schemeClr val="tx1"/>
              </a:solidFill>
              <a:prstDash val="solid"/>
              <a:headEnd type="none" w="med" len="med"/>
              <a:tailEnd type="none" w="med" len="med"/>
            </a:ln>
          </p:spPr>
        </p:sp>
        <p:sp>
          <p:nvSpPr>
            <p:cNvPr id="471053" name="Line 13"/>
            <p:cNvSpPr/>
            <p:nvPr/>
          </p:nvSpPr>
          <p:spPr>
            <a:xfrm>
              <a:off x="1180" y="2006"/>
              <a:ext cx="132" cy="0"/>
            </a:xfrm>
            <a:prstGeom prst="line">
              <a:avLst/>
            </a:prstGeom>
            <a:ln w="38100" cap="flat" cmpd="sng">
              <a:solidFill>
                <a:schemeClr val="tx1"/>
              </a:solidFill>
              <a:prstDash val="solid"/>
              <a:headEnd type="none" w="med" len="med"/>
              <a:tailEnd type="none" w="med" len="med"/>
            </a:ln>
          </p:spPr>
        </p:sp>
        <p:sp>
          <p:nvSpPr>
            <p:cNvPr id="471054" name="Oval 14"/>
            <p:cNvSpPr/>
            <p:nvPr/>
          </p:nvSpPr>
          <p:spPr>
            <a:xfrm>
              <a:off x="2112" y="1896"/>
              <a:ext cx="44" cy="44"/>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055" name="Text Box 15"/>
            <p:cNvSpPr txBox="1"/>
            <p:nvPr/>
          </p:nvSpPr>
          <p:spPr>
            <a:xfrm>
              <a:off x="1704" y="1536"/>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71056" name="Oval 16"/>
            <p:cNvSpPr/>
            <p:nvPr/>
          </p:nvSpPr>
          <p:spPr>
            <a:xfrm>
              <a:off x="1226" y="1888"/>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057" name="Oval 17"/>
            <p:cNvSpPr/>
            <p:nvPr/>
          </p:nvSpPr>
          <p:spPr>
            <a:xfrm>
              <a:off x="2078" y="1106"/>
              <a:ext cx="44" cy="44"/>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058" name="Text Box 18"/>
            <p:cNvSpPr txBox="1"/>
            <p:nvPr/>
          </p:nvSpPr>
          <p:spPr>
            <a:xfrm>
              <a:off x="432" y="1560"/>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71059" name="Text Box 19"/>
            <p:cNvSpPr txBox="1"/>
            <p:nvPr/>
          </p:nvSpPr>
          <p:spPr>
            <a:xfrm>
              <a:off x="816" y="1560"/>
              <a:ext cx="39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71060" name="Rectangle 20"/>
            <p:cNvSpPr/>
            <p:nvPr/>
          </p:nvSpPr>
          <p:spPr>
            <a:xfrm>
              <a:off x="786" y="1560"/>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061" name="Text Box 21"/>
            <p:cNvSpPr txBox="1"/>
            <p:nvPr/>
          </p:nvSpPr>
          <p:spPr>
            <a:xfrm>
              <a:off x="0" y="1393"/>
              <a:ext cx="389" cy="518"/>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71062" name="Line 22"/>
            <p:cNvSpPr/>
            <p:nvPr/>
          </p:nvSpPr>
          <p:spPr>
            <a:xfrm flipV="1">
              <a:off x="1104" y="1272"/>
              <a:ext cx="144" cy="48"/>
            </a:xfrm>
            <a:prstGeom prst="line">
              <a:avLst/>
            </a:prstGeom>
            <a:ln w="28575" cap="flat" cmpd="sng">
              <a:solidFill>
                <a:schemeClr val="tx1"/>
              </a:solidFill>
              <a:prstDash val="solid"/>
              <a:headEnd type="none" w="med" len="med"/>
              <a:tailEnd type="none" w="med" len="med"/>
            </a:ln>
          </p:spPr>
        </p:sp>
        <p:sp>
          <p:nvSpPr>
            <p:cNvPr id="471063" name="Line 23"/>
            <p:cNvSpPr/>
            <p:nvPr/>
          </p:nvSpPr>
          <p:spPr>
            <a:xfrm>
              <a:off x="1248" y="1128"/>
              <a:ext cx="1" cy="163"/>
            </a:xfrm>
            <a:prstGeom prst="line">
              <a:avLst/>
            </a:prstGeom>
            <a:ln w="25400" cap="flat" cmpd="sng">
              <a:solidFill>
                <a:schemeClr val="tx1"/>
              </a:solidFill>
              <a:prstDash val="solid"/>
              <a:headEnd type="none" w="med" len="med"/>
              <a:tailEnd type="none" w="med" len="med"/>
            </a:ln>
          </p:spPr>
        </p:sp>
        <p:sp>
          <p:nvSpPr>
            <p:cNvPr id="471064" name="Line 24"/>
            <p:cNvSpPr/>
            <p:nvPr/>
          </p:nvSpPr>
          <p:spPr>
            <a:xfrm>
              <a:off x="1740" y="1128"/>
              <a:ext cx="0" cy="794"/>
            </a:xfrm>
            <a:prstGeom prst="line">
              <a:avLst/>
            </a:prstGeom>
            <a:ln w="25400" cap="flat" cmpd="sng">
              <a:solidFill>
                <a:schemeClr val="tx1"/>
              </a:solidFill>
              <a:prstDash val="solid"/>
              <a:headEnd type="none" w="med" len="med"/>
              <a:tailEnd type="none" w="med" len="med"/>
            </a:ln>
          </p:spPr>
        </p:sp>
        <p:sp>
          <p:nvSpPr>
            <p:cNvPr id="471065" name="Line 25"/>
            <p:cNvSpPr/>
            <p:nvPr/>
          </p:nvSpPr>
          <p:spPr>
            <a:xfrm>
              <a:off x="2016" y="1128"/>
              <a:ext cx="0" cy="782"/>
            </a:xfrm>
            <a:prstGeom prst="line">
              <a:avLst/>
            </a:prstGeom>
            <a:ln w="25400" cap="flat" cmpd="sng">
              <a:solidFill>
                <a:schemeClr val="tx1"/>
              </a:solidFill>
              <a:prstDash val="solid"/>
              <a:headEnd type="none" w="med" len="med"/>
              <a:tailEnd type="none" w="med" len="med"/>
            </a:ln>
          </p:spPr>
        </p:sp>
        <p:sp>
          <p:nvSpPr>
            <p:cNvPr id="471066" name="Rectangle 26"/>
            <p:cNvSpPr/>
            <p:nvPr/>
          </p:nvSpPr>
          <p:spPr>
            <a:xfrm>
              <a:off x="1720" y="1416"/>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067" name="Rectangle 27"/>
            <p:cNvSpPr/>
            <p:nvPr/>
          </p:nvSpPr>
          <p:spPr>
            <a:xfrm>
              <a:off x="1998" y="1416"/>
              <a:ext cx="68"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068" name="Line 28"/>
            <p:cNvSpPr/>
            <p:nvPr/>
          </p:nvSpPr>
          <p:spPr>
            <a:xfrm>
              <a:off x="450" y="1368"/>
              <a:ext cx="1" cy="547"/>
            </a:xfrm>
            <a:prstGeom prst="line">
              <a:avLst/>
            </a:prstGeom>
            <a:ln w="25400" cap="flat" cmpd="sng">
              <a:solidFill>
                <a:schemeClr val="tx1"/>
              </a:solidFill>
              <a:prstDash val="solid"/>
              <a:headEnd type="none" w="med" len="med"/>
              <a:tailEnd type="none" w="med" len="med"/>
            </a:ln>
          </p:spPr>
        </p:sp>
        <p:sp>
          <p:nvSpPr>
            <p:cNvPr id="471069" name="Rectangle 29"/>
            <p:cNvSpPr/>
            <p:nvPr/>
          </p:nvSpPr>
          <p:spPr>
            <a:xfrm>
              <a:off x="419" y="1560"/>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070" name="Oval 30"/>
            <p:cNvSpPr/>
            <p:nvPr/>
          </p:nvSpPr>
          <p:spPr>
            <a:xfrm>
              <a:off x="244" y="1333"/>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071" name="Oval 31"/>
            <p:cNvSpPr/>
            <p:nvPr/>
          </p:nvSpPr>
          <p:spPr>
            <a:xfrm>
              <a:off x="253" y="1888"/>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072" name="Text Box 32"/>
            <p:cNvSpPr txBox="1"/>
            <p:nvPr/>
          </p:nvSpPr>
          <p:spPr>
            <a:xfrm>
              <a:off x="2004" y="1536"/>
              <a:ext cx="336"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71073" name="Line 33"/>
            <p:cNvSpPr/>
            <p:nvPr/>
          </p:nvSpPr>
          <p:spPr>
            <a:xfrm>
              <a:off x="864" y="1272"/>
              <a:ext cx="192" cy="0"/>
            </a:xfrm>
            <a:prstGeom prst="line">
              <a:avLst/>
            </a:prstGeom>
            <a:ln w="28575" cap="flat" cmpd="sng">
              <a:solidFill>
                <a:srgbClr val="FF0066"/>
              </a:solidFill>
              <a:prstDash val="solid"/>
              <a:headEnd type="none" w="med" len="med"/>
              <a:tailEnd type="stealth" w="med" len="med"/>
            </a:ln>
          </p:spPr>
        </p:sp>
        <p:sp>
          <p:nvSpPr>
            <p:cNvPr id="471074" name="Line 34"/>
            <p:cNvSpPr/>
            <p:nvPr/>
          </p:nvSpPr>
          <p:spPr>
            <a:xfrm flipH="1">
              <a:off x="1416" y="1056"/>
              <a:ext cx="243" cy="1"/>
            </a:xfrm>
            <a:prstGeom prst="line">
              <a:avLst/>
            </a:prstGeom>
            <a:ln w="28575" cap="flat" cmpd="sng">
              <a:solidFill>
                <a:srgbClr val="FF0066"/>
              </a:solidFill>
              <a:prstDash val="solid"/>
              <a:headEnd type="none" w="med" len="med"/>
              <a:tailEnd type="stealth" w="med" len="med"/>
            </a:ln>
          </p:spPr>
        </p:sp>
        <p:sp>
          <p:nvSpPr>
            <p:cNvPr id="471075" name="Rectangle 35"/>
            <p:cNvSpPr/>
            <p:nvPr/>
          </p:nvSpPr>
          <p:spPr>
            <a:xfrm>
              <a:off x="768" y="1037"/>
              <a:ext cx="116" cy="212"/>
            </a:xfrm>
            <a:prstGeom prst="rect">
              <a:avLst/>
            </a:prstGeom>
            <a:noFill/>
            <a:ln w="9525">
              <a:noFill/>
            </a:ln>
          </p:spPr>
          <p:txBody>
            <a:bodyPr wrap="none">
              <a:spAutoFit/>
            </a:bodyPr>
            <a:p>
              <a:endParaRPr lang="zh-CN" altLang="zh-CN" b="1" baseline="-25000" dirty="0">
                <a:solidFill>
                  <a:srgbClr val="FF0066"/>
                </a:solidFill>
                <a:latin typeface="Times New Roman" panose="02020603050405020304" pitchFamily="18" charset="0"/>
                <a:ea typeface="方正琥珀繁体" pitchFamily="2" charset="-122"/>
              </a:endParaRPr>
            </a:p>
          </p:txBody>
        </p:sp>
        <p:sp>
          <p:nvSpPr>
            <p:cNvPr id="471076" name="Rectangle 36"/>
            <p:cNvSpPr/>
            <p:nvPr/>
          </p:nvSpPr>
          <p:spPr>
            <a:xfrm>
              <a:off x="1464" y="797"/>
              <a:ext cx="116" cy="212"/>
            </a:xfrm>
            <a:prstGeom prst="rect">
              <a:avLst/>
            </a:prstGeom>
            <a:noFill/>
            <a:ln w="9525">
              <a:noFill/>
            </a:ln>
          </p:spPr>
          <p:txBody>
            <a:bodyPr wrap="none">
              <a:spAutoFit/>
            </a:bodyPr>
            <a:p>
              <a:endParaRPr lang="zh-CN" altLang="zh-CN" b="1" baseline="-25000" dirty="0">
                <a:solidFill>
                  <a:srgbClr val="FF0066"/>
                </a:solidFill>
                <a:latin typeface="Times New Roman" panose="02020603050405020304" pitchFamily="18" charset="0"/>
                <a:ea typeface="方正琥珀繁体" pitchFamily="2" charset="-122"/>
              </a:endParaRPr>
            </a:p>
          </p:txBody>
        </p:sp>
        <p:sp>
          <p:nvSpPr>
            <p:cNvPr id="471077" name="Line 37"/>
            <p:cNvSpPr/>
            <p:nvPr/>
          </p:nvSpPr>
          <p:spPr>
            <a:xfrm>
              <a:off x="288" y="1272"/>
              <a:ext cx="192" cy="0"/>
            </a:xfrm>
            <a:prstGeom prst="line">
              <a:avLst/>
            </a:prstGeom>
            <a:ln w="28575" cap="flat" cmpd="sng">
              <a:solidFill>
                <a:srgbClr val="FF0066"/>
              </a:solidFill>
              <a:prstDash val="solid"/>
              <a:headEnd type="none" w="med" len="med"/>
              <a:tailEnd type="stealth" w="med" len="med"/>
            </a:ln>
          </p:spPr>
        </p:sp>
        <p:sp>
          <p:nvSpPr>
            <p:cNvPr id="471078" name="Rectangle 38"/>
            <p:cNvSpPr/>
            <p:nvPr/>
          </p:nvSpPr>
          <p:spPr>
            <a:xfrm>
              <a:off x="240" y="1037"/>
              <a:ext cx="116" cy="212"/>
            </a:xfrm>
            <a:prstGeom prst="rect">
              <a:avLst/>
            </a:prstGeom>
            <a:noFill/>
            <a:ln w="9525">
              <a:noFill/>
            </a:ln>
          </p:spPr>
          <p:txBody>
            <a:bodyPr wrap="none">
              <a:spAutoFit/>
            </a:bodyPr>
            <a:p>
              <a:endParaRPr lang="zh-CN" altLang="zh-CN" b="1" baseline="-25000" dirty="0">
                <a:solidFill>
                  <a:srgbClr val="FF0066"/>
                </a:solidFill>
                <a:latin typeface="Times New Roman" panose="02020603050405020304" pitchFamily="18" charset="0"/>
                <a:ea typeface="方正琥珀繁体" pitchFamily="2" charset="-122"/>
              </a:endParaRPr>
            </a:p>
          </p:txBody>
        </p:sp>
        <p:graphicFrame>
          <p:nvGraphicFramePr>
            <p:cNvPr id="471079" name="Object 39"/>
            <p:cNvGraphicFramePr/>
            <p:nvPr/>
          </p:nvGraphicFramePr>
          <p:xfrm>
            <a:off x="906" y="1039"/>
            <a:ext cx="104" cy="210"/>
          </p:xfrm>
          <a:graphic>
            <a:graphicData uri="http://schemas.openxmlformats.org/presentationml/2006/ole">
              <mc:AlternateContent xmlns:mc="http://schemas.openxmlformats.org/markup-compatibility/2006">
                <mc:Choice xmlns:v="urn:schemas-microsoft-com:vml" Requires="v">
                  <p:oleObj spid="_x0000_s4252" name="" r:id="rId5" imgW="317500" imgH="443865" progId="Equation.3">
                    <p:embed/>
                  </p:oleObj>
                </mc:Choice>
                <mc:Fallback>
                  <p:oleObj name="" r:id="rId5" imgW="317500" imgH="443865" progId="Equation.3">
                    <p:embed/>
                    <p:pic>
                      <p:nvPicPr>
                        <p:cNvPr id="0" name="图片 4251"/>
                        <p:cNvPicPr/>
                        <p:nvPr/>
                      </p:nvPicPr>
                      <p:blipFill>
                        <a:blip r:embed="rId6">
                          <a:clrChange>
                            <a:clrFrom>
                              <a:srgbClr val="000000"/>
                            </a:clrFrom>
                            <a:clrTo>
                              <a:srgbClr val="3333CC"/>
                            </a:clrTo>
                          </a:clrChange>
                        </a:blip>
                        <a:stretch>
                          <a:fillRect/>
                        </a:stretch>
                      </p:blipFill>
                      <p:spPr>
                        <a:xfrm>
                          <a:off x="906" y="1039"/>
                          <a:ext cx="104" cy="210"/>
                        </a:xfrm>
                        <a:prstGeom prst="rect">
                          <a:avLst/>
                        </a:prstGeom>
                        <a:noFill/>
                        <a:ln w="38100">
                          <a:noFill/>
                          <a:miter/>
                        </a:ln>
                      </p:spPr>
                    </p:pic>
                  </p:oleObj>
                </mc:Fallback>
              </mc:AlternateContent>
            </a:graphicData>
          </a:graphic>
        </p:graphicFrame>
        <p:graphicFrame>
          <p:nvGraphicFramePr>
            <p:cNvPr id="471080" name="Object 40"/>
            <p:cNvGraphicFramePr/>
            <p:nvPr/>
          </p:nvGraphicFramePr>
          <p:xfrm>
            <a:off x="1486" y="823"/>
            <a:ext cx="96" cy="210"/>
          </p:xfrm>
          <a:graphic>
            <a:graphicData uri="http://schemas.openxmlformats.org/presentationml/2006/ole">
              <mc:AlternateContent xmlns:mc="http://schemas.openxmlformats.org/markup-compatibility/2006">
                <mc:Choice xmlns:v="urn:schemas-microsoft-com:vml" Requires="v">
                  <p:oleObj spid="_x0000_s4253" name="" r:id="rId7" imgW="292100" imgH="444500" progId="Equation.3">
                    <p:embed/>
                  </p:oleObj>
                </mc:Choice>
                <mc:Fallback>
                  <p:oleObj name="" r:id="rId7" imgW="292100" imgH="444500" progId="Equation.3">
                    <p:embed/>
                    <p:pic>
                      <p:nvPicPr>
                        <p:cNvPr id="0" name="图片 4252"/>
                        <p:cNvPicPr/>
                        <p:nvPr/>
                      </p:nvPicPr>
                      <p:blipFill>
                        <a:blip r:embed="rId8">
                          <a:clrChange>
                            <a:clrFrom>
                              <a:srgbClr val="000000"/>
                            </a:clrFrom>
                            <a:clrTo>
                              <a:srgbClr val="3333CC"/>
                            </a:clrTo>
                          </a:clrChange>
                        </a:blip>
                        <a:stretch>
                          <a:fillRect/>
                        </a:stretch>
                      </p:blipFill>
                      <p:spPr>
                        <a:xfrm>
                          <a:off x="1486" y="823"/>
                          <a:ext cx="96" cy="210"/>
                        </a:xfrm>
                        <a:prstGeom prst="rect">
                          <a:avLst/>
                        </a:prstGeom>
                        <a:noFill/>
                        <a:ln w="38100">
                          <a:noFill/>
                          <a:miter/>
                        </a:ln>
                      </p:spPr>
                    </p:pic>
                  </p:oleObj>
                </mc:Fallback>
              </mc:AlternateContent>
            </a:graphicData>
          </a:graphic>
        </p:graphicFrame>
        <p:graphicFrame>
          <p:nvGraphicFramePr>
            <p:cNvPr id="471081" name="Object 41"/>
            <p:cNvGraphicFramePr/>
            <p:nvPr/>
          </p:nvGraphicFramePr>
          <p:xfrm>
            <a:off x="326" y="1054"/>
            <a:ext cx="87" cy="204"/>
          </p:xfrm>
          <a:graphic>
            <a:graphicData uri="http://schemas.openxmlformats.org/presentationml/2006/ole">
              <mc:AlternateContent xmlns:mc="http://schemas.openxmlformats.org/markup-compatibility/2006">
                <mc:Choice xmlns:v="urn:schemas-microsoft-com:vml" Requires="v">
                  <p:oleObj spid="_x0000_s4254" name="" r:id="rId9" imgW="266065" imgH="431165" progId="Equation.3">
                    <p:embed/>
                  </p:oleObj>
                </mc:Choice>
                <mc:Fallback>
                  <p:oleObj name="" r:id="rId9" imgW="266065" imgH="431165" progId="Equation.3">
                    <p:embed/>
                    <p:pic>
                      <p:nvPicPr>
                        <p:cNvPr id="0" name="图片 4253"/>
                        <p:cNvPicPr/>
                        <p:nvPr/>
                      </p:nvPicPr>
                      <p:blipFill>
                        <a:blip r:embed="rId10">
                          <a:clrChange>
                            <a:clrFrom>
                              <a:srgbClr val="000000"/>
                            </a:clrFrom>
                            <a:clrTo>
                              <a:srgbClr val="3333CC"/>
                            </a:clrTo>
                          </a:clrChange>
                        </a:blip>
                        <a:stretch>
                          <a:fillRect/>
                        </a:stretch>
                      </p:blipFill>
                      <p:spPr>
                        <a:xfrm>
                          <a:off x="326" y="1054"/>
                          <a:ext cx="87" cy="204"/>
                        </a:xfrm>
                        <a:prstGeom prst="rect">
                          <a:avLst/>
                        </a:prstGeom>
                        <a:noFill/>
                        <a:ln w="38100">
                          <a:noFill/>
                          <a:miter/>
                        </a:ln>
                      </p:spPr>
                    </p:pic>
                  </p:oleObj>
                </mc:Fallback>
              </mc:AlternateContent>
            </a:graphicData>
          </a:graphic>
        </p:graphicFrame>
      </p:grpSp>
      <p:sp>
        <p:nvSpPr>
          <p:cNvPr id="33834" name="Rectangle 42"/>
          <p:cNvSpPr/>
          <p:nvPr/>
        </p:nvSpPr>
        <p:spPr>
          <a:xfrm>
            <a:off x="323850" y="533400"/>
            <a:ext cx="2286000" cy="519113"/>
          </a:xfrm>
          <a:prstGeom prst="rect">
            <a:avLst/>
          </a:prstGeom>
          <a:noFill/>
          <a:ln w="9525">
            <a:noFill/>
          </a:ln>
        </p:spPr>
        <p:txBody>
          <a:bodyPr>
            <a:spAutoFit/>
          </a:bodyPr>
          <a:p>
            <a:r>
              <a:rPr lang="en-US" altLang="zh-CN" sz="2800" b="1" dirty="0">
                <a:solidFill>
                  <a:schemeClr val="bg1"/>
                </a:solidFill>
                <a:latin typeface="Times New Roman" panose="02020603050405020304" pitchFamily="18" charset="0"/>
              </a:rPr>
              <a:t>2. </a:t>
            </a:r>
            <a:r>
              <a:rPr lang="zh-CN" altLang="en-US" sz="2800" b="1" dirty="0">
                <a:solidFill>
                  <a:schemeClr val="bg1"/>
                </a:solidFill>
                <a:latin typeface="Times New Roman" panose="02020603050405020304" pitchFamily="18" charset="0"/>
              </a:rPr>
              <a:t>动态分析</a:t>
            </a:r>
            <a:endParaRPr lang="zh-CN" altLang="en-US" sz="2800" b="1" dirty="0">
              <a:solidFill>
                <a:schemeClr val="bg1"/>
              </a:solidFill>
              <a:latin typeface="Times New Roman" panose="02020603050405020304" pitchFamily="18" charset="0"/>
            </a:endParaRPr>
          </a:p>
        </p:txBody>
      </p:sp>
      <p:grpSp>
        <p:nvGrpSpPr>
          <p:cNvPr id="3" name="Group 43"/>
          <p:cNvGrpSpPr/>
          <p:nvPr/>
        </p:nvGrpSpPr>
        <p:grpSpPr>
          <a:xfrm>
            <a:off x="247650" y="1268413"/>
            <a:ext cx="3929063" cy="2228850"/>
            <a:chOff x="36" y="648"/>
            <a:chExt cx="2475" cy="1404"/>
          </a:xfrm>
        </p:grpSpPr>
        <p:sp>
          <p:nvSpPr>
            <p:cNvPr id="471084" name="Text Box 44"/>
            <p:cNvSpPr txBox="1"/>
            <p:nvPr/>
          </p:nvSpPr>
          <p:spPr>
            <a:xfrm>
              <a:off x="36" y="1536"/>
              <a:ext cx="389" cy="472"/>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s</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grpSp>
          <p:nvGrpSpPr>
            <p:cNvPr id="471085" name="Group 45"/>
            <p:cNvGrpSpPr/>
            <p:nvPr/>
          </p:nvGrpSpPr>
          <p:grpSpPr>
            <a:xfrm>
              <a:off x="300" y="648"/>
              <a:ext cx="2211" cy="1404"/>
              <a:chOff x="300" y="648"/>
              <a:chExt cx="2211" cy="1404"/>
            </a:xfrm>
          </p:grpSpPr>
          <p:sp>
            <p:nvSpPr>
              <p:cNvPr id="471086" name="Line 46"/>
              <p:cNvSpPr/>
              <p:nvPr/>
            </p:nvSpPr>
            <p:spPr>
              <a:xfrm>
                <a:off x="1436" y="1251"/>
                <a:ext cx="1" cy="178"/>
              </a:xfrm>
              <a:prstGeom prst="line">
                <a:avLst/>
              </a:prstGeom>
              <a:ln w="38100" cap="flat" cmpd="sng">
                <a:solidFill>
                  <a:schemeClr val="tx1"/>
                </a:solidFill>
                <a:prstDash val="solid"/>
                <a:headEnd type="none" w="med" len="med"/>
                <a:tailEnd type="none" w="med" len="med"/>
              </a:ln>
            </p:spPr>
          </p:sp>
          <p:sp>
            <p:nvSpPr>
              <p:cNvPr id="471087" name="Line 47"/>
              <p:cNvSpPr/>
              <p:nvPr/>
            </p:nvSpPr>
            <p:spPr>
              <a:xfrm>
                <a:off x="1909" y="1173"/>
                <a:ext cx="227" cy="0"/>
              </a:xfrm>
              <a:prstGeom prst="line">
                <a:avLst/>
              </a:prstGeom>
              <a:ln w="28575" cap="flat" cmpd="sng">
                <a:solidFill>
                  <a:schemeClr val="tx1"/>
                </a:solidFill>
                <a:prstDash val="solid"/>
                <a:headEnd type="none" w="med" len="med"/>
                <a:tailEnd type="none" w="med" len="med"/>
              </a:ln>
            </p:spPr>
          </p:sp>
          <p:sp>
            <p:nvSpPr>
              <p:cNvPr id="471088" name="Line 48"/>
              <p:cNvSpPr/>
              <p:nvPr/>
            </p:nvSpPr>
            <p:spPr>
              <a:xfrm>
                <a:off x="1013" y="751"/>
                <a:ext cx="907" cy="0"/>
              </a:xfrm>
              <a:prstGeom prst="line">
                <a:avLst/>
              </a:prstGeom>
              <a:ln w="25400" cap="flat" cmpd="sng">
                <a:solidFill>
                  <a:schemeClr val="tx1"/>
                </a:solidFill>
                <a:prstDash val="solid"/>
                <a:headEnd type="none" w="med" len="med"/>
                <a:tailEnd type="none" w="med" len="med"/>
              </a:ln>
            </p:spPr>
          </p:sp>
          <p:sp>
            <p:nvSpPr>
              <p:cNvPr id="471089" name="Line 49"/>
              <p:cNvSpPr/>
              <p:nvPr/>
            </p:nvSpPr>
            <p:spPr>
              <a:xfrm>
                <a:off x="1571" y="758"/>
                <a:ext cx="1" cy="499"/>
              </a:xfrm>
              <a:prstGeom prst="line">
                <a:avLst/>
              </a:prstGeom>
              <a:ln w="25400" cap="flat" cmpd="sng">
                <a:solidFill>
                  <a:schemeClr val="tx1"/>
                </a:solidFill>
                <a:prstDash val="solid"/>
                <a:headEnd type="none" w="med" len="med"/>
                <a:tailEnd type="none" w="med" len="med"/>
              </a:ln>
            </p:spPr>
          </p:sp>
          <p:sp>
            <p:nvSpPr>
              <p:cNvPr id="471090" name="Rectangle 50"/>
              <p:cNvSpPr/>
              <p:nvPr/>
            </p:nvSpPr>
            <p:spPr>
              <a:xfrm>
                <a:off x="1538" y="887"/>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091" name="Line 51"/>
              <p:cNvSpPr/>
              <p:nvPr/>
            </p:nvSpPr>
            <p:spPr>
              <a:xfrm>
                <a:off x="1436" y="1377"/>
                <a:ext cx="149" cy="39"/>
              </a:xfrm>
              <a:prstGeom prst="line">
                <a:avLst/>
              </a:prstGeom>
              <a:ln w="38100" cap="flat" cmpd="sng">
                <a:solidFill>
                  <a:schemeClr val="tx1"/>
                </a:solidFill>
                <a:prstDash val="solid"/>
                <a:headEnd type="none" w="med" len="med"/>
                <a:tailEnd type="stealth" w="med" len="med"/>
              </a:ln>
            </p:spPr>
          </p:sp>
          <p:sp>
            <p:nvSpPr>
              <p:cNvPr id="471092" name="Line 52"/>
              <p:cNvSpPr/>
              <p:nvPr/>
            </p:nvSpPr>
            <p:spPr>
              <a:xfrm>
                <a:off x="1572" y="1416"/>
                <a:ext cx="0" cy="636"/>
              </a:xfrm>
              <a:prstGeom prst="line">
                <a:avLst/>
              </a:prstGeom>
              <a:ln w="25400" cap="flat" cmpd="sng">
                <a:solidFill>
                  <a:schemeClr val="tx1"/>
                </a:solidFill>
                <a:prstDash val="solid"/>
                <a:headEnd type="none" w="med" len="med"/>
                <a:tailEnd type="none" w="med" len="med"/>
              </a:ln>
            </p:spPr>
          </p:sp>
          <p:sp>
            <p:nvSpPr>
              <p:cNvPr id="471093" name="Line 53"/>
              <p:cNvSpPr/>
              <p:nvPr/>
            </p:nvSpPr>
            <p:spPr>
              <a:xfrm flipH="1">
                <a:off x="747" y="1326"/>
                <a:ext cx="680" cy="0"/>
              </a:xfrm>
              <a:prstGeom prst="line">
                <a:avLst/>
              </a:prstGeom>
              <a:ln w="25400" cap="flat" cmpd="sng">
                <a:solidFill>
                  <a:schemeClr val="tx1"/>
                </a:solidFill>
                <a:prstDash val="solid"/>
                <a:headEnd type="none" w="med" len="med"/>
                <a:tailEnd type="none" w="med" len="med"/>
              </a:ln>
            </p:spPr>
          </p:sp>
          <p:sp>
            <p:nvSpPr>
              <p:cNvPr id="471094" name="Line 54"/>
              <p:cNvSpPr/>
              <p:nvPr/>
            </p:nvSpPr>
            <p:spPr>
              <a:xfrm flipH="1">
                <a:off x="375" y="1326"/>
                <a:ext cx="304" cy="0"/>
              </a:xfrm>
              <a:prstGeom prst="line">
                <a:avLst/>
              </a:prstGeom>
              <a:ln w="25400" cap="flat" cmpd="sng">
                <a:solidFill>
                  <a:schemeClr val="tx1"/>
                </a:solidFill>
                <a:prstDash val="solid"/>
                <a:headEnd type="none" w="med" len="med"/>
                <a:tailEnd type="none" w="med" len="med"/>
              </a:ln>
            </p:spPr>
          </p:sp>
          <p:sp>
            <p:nvSpPr>
              <p:cNvPr id="471095" name="Line 55"/>
              <p:cNvSpPr/>
              <p:nvPr/>
            </p:nvSpPr>
            <p:spPr>
              <a:xfrm>
                <a:off x="375" y="1326"/>
                <a:ext cx="0" cy="151"/>
              </a:xfrm>
              <a:prstGeom prst="line">
                <a:avLst/>
              </a:prstGeom>
              <a:ln w="25400" cap="flat" cmpd="sng">
                <a:solidFill>
                  <a:schemeClr val="tx1"/>
                </a:solidFill>
                <a:prstDash val="solid"/>
                <a:headEnd type="none" w="med" len="med"/>
                <a:tailEnd type="none" w="med" len="med"/>
              </a:ln>
            </p:spPr>
          </p:sp>
          <p:sp>
            <p:nvSpPr>
              <p:cNvPr id="471096" name="Line 56"/>
              <p:cNvSpPr/>
              <p:nvPr/>
            </p:nvSpPr>
            <p:spPr>
              <a:xfrm>
                <a:off x="375" y="1628"/>
                <a:ext cx="0" cy="333"/>
              </a:xfrm>
              <a:prstGeom prst="line">
                <a:avLst/>
              </a:prstGeom>
              <a:ln w="25400" cap="flat" cmpd="sng">
                <a:solidFill>
                  <a:schemeClr val="tx1"/>
                </a:solidFill>
                <a:prstDash val="solid"/>
                <a:headEnd type="none" w="med" len="med"/>
                <a:tailEnd type="none" w="med" len="med"/>
              </a:ln>
            </p:spPr>
          </p:sp>
          <p:sp>
            <p:nvSpPr>
              <p:cNvPr id="471097" name="Line 57"/>
              <p:cNvSpPr/>
              <p:nvPr/>
            </p:nvSpPr>
            <p:spPr>
              <a:xfrm>
                <a:off x="367" y="1961"/>
                <a:ext cx="1775" cy="1"/>
              </a:xfrm>
              <a:prstGeom prst="line">
                <a:avLst/>
              </a:prstGeom>
              <a:ln w="25400" cap="flat" cmpd="sng">
                <a:solidFill>
                  <a:schemeClr val="tx1"/>
                </a:solidFill>
                <a:prstDash val="solid"/>
                <a:headEnd type="none" w="med" len="med"/>
                <a:tailEnd type="none" w="med" len="med"/>
              </a:ln>
            </p:spPr>
          </p:sp>
          <p:sp>
            <p:nvSpPr>
              <p:cNvPr id="471098" name="Line 58"/>
              <p:cNvSpPr/>
              <p:nvPr/>
            </p:nvSpPr>
            <p:spPr>
              <a:xfrm>
                <a:off x="1505" y="2052"/>
                <a:ext cx="132" cy="0"/>
              </a:xfrm>
              <a:prstGeom prst="line">
                <a:avLst/>
              </a:prstGeom>
              <a:ln w="38100" cap="flat" cmpd="sng">
                <a:solidFill>
                  <a:schemeClr val="tx1"/>
                </a:solidFill>
                <a:prstDash val="solid"/>
                <a:headEnd type="none" w="med" len="med"/>
                <a:tailEnd type="none" w="med" len="med"/>
              </a:ln>
            </p:spPr>
          </p:sp>
          <p:sp>
            <p:nvSpPr>
              <p:cNvPr id="471099" name="Oval 59"/>
              <p:cNvSpPr/>
              <p:nvPr/>
            </p:nvSpPr>
            <p:spPr>
              <a:xfrm>
                <a:off x="300" y="1719"/>
                <a:ext cx="167" cy="152"/>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100" name="Line 60"/>
              <p:cNvSpPr/>
              <p:nvPr/>
            </p:nvSpPr>
            <p:spPr>
              <a:xfrm>
                <a:off x="1571" y="1174"/>
                <a:ext cx="264" cy="0"/>
              </a:xfrm>
              <a:prstGeom prst="line">
                <a:avLst/>
              </a:prstGeom>
              <a:ln w="25400" cap="flat" cmpd="sng">
                <a:solidFill>
                  <a:schemeClr val="tx1"/>
                </a:solidFill>
                <a:prstDash val="solid"/>
                <a:headEnd type="none" w="med" len="med"/>
                <a:tailEnd type="none" w="med" len="med"/>
              </a:ln>
            </p:spPr>
          </p:sp>
          <p:grpSp>
            <p:nvGrpSpPr>
              <p:cNvPr id="471101" name="Group 61"/>
              <p:cNvGrpSpPr/>
              <p:nvPr/>
            </p:nvGrpSpPr>
            <p:grpSpPr>
              <a:xfrm>
                <a:off x="1835" y="1107"/>
                <a:ext cx="66" cy="151"/>
                <a:chOff x="4653" y="2448"/>
                <a:chExt cx="96" cy="240"/>
              </a:xfrm>
            </p:grpSpPr>
            <p:sp>
              <p:nvSpPr>
                <p:cNvPr id="471102" name="Line 62"/>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1103" name="Line 63"/>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1104" name="Line 64"/>
              <p:cNvSpPr/>
              <p:nvPr/>
            </p:nvSpPr>
            <p:spPr>
              <a:xfrm>
                <a:off x="2132" y="1174"/>
                <a:ext cx="2" cy="394"/>
              </a:xfrm>
              <a:prstGeom prst="line">
                <a:avLst/>
              </a:prstGeom>
              <a:ln w="25400" cap="flat" cmpd="sng">
                <a:solidFill>
                  <a:schemeClr val="tx1"/>
                </a:solidFill>
                <a:prstDash val="solid"/>
                <a:headEnd type="none" w="med" len="med"/>
                <a:tailEnd type="none" w="med" len="med"/>
              </a:ln>
            </p:spPr>
          </p:sp>
          <p:sp>
            <p:nvSpPr>
              <p:cNvPr id="471105" name="Line 65"/>
              <p:cNvSpPr/>
              <p:nvPr/>
            </p:nvSpPr>
            <p:spPr>
              <a:xfrm flipH="1">
                <a:off x="2133" y="1689"/>
                <a:ext cx="1" cy="272"/>
              </a:xfrm>
              <a:prstGeom prst="line">
                <a:avLst/>
              </a:prstGeom>
              <a:ln w="25400" cap="flat" cmpd="sng">
                <a:solidFill>
                  <a:schemeClr val="tx1"/>
                </a:solidFill>
                <a:prstDash val="solid"/>
                <a:headEnd type="none" w="med" len="med"/>
                <a:tailEnd type="none" w="med" len="med"/>
              </a:ln>
            </p:spPr>
          </p:sp>
          <p:sp>
            <p:nvSpPr>
              <p:cNvPr id="471106" name="Text Box 66"/>
              <p:cNvSpPr txBox="1"/>
              <p:nvPr/>
            </p:nvSpPr>
            <p:spPr>
              <a:xfrm>
                <a:off x="1891" y="648"/>
                <a:ext cx="537"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+V</a:t>
                </a:r>
                <a:r>
                  <a:rPr lang="en-US" altLang="zh-CN" b="1" baseline="-25000" dirty="0">
                    <a:solidFill>
                      <a:srgbClr val="FF0066"/>
                    </a:solidFill>
                    <a:latin typeface="Times New Roman" panose="02020603050405020304" pitchFamily="18" charset="0"/>
                  </a:rPr>
                  <a:t>CC</a:t>
                </a:r>
                <a:endParaRPr lang="en-US" altLang="zh-CN" b="1" baseline="-25000" dirty="0">
                  <a:solidFill>
                    <a:srgbClr val="FF0066"/>
                  </a:solidFill>
                  <a:latin typeface="Times New Roman" panose="02020603050405020304" pitchFamily="18" charset="0"/>
                </a:endParaRPr>
              </a:p>
            </p:txBody>
          </p:sp>
          <p:sp>
            <p:nvSpPr>
              <p:cNvPr id="471107" name="Text Box 67"/>
              <p:cNvSpPr txBox="1"/>
              <p:nvPr/>
            </p:nvSpPr>
            <p:spPr>
              <a:xfrm>
                <a:off x="1237" y="804"/>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71108" name="Text Box 68"/>
              <p:cNvSpPr txBox="1"/>
              <p:nvPr/>
            </p:nvSpPr>
            <p:spPr>
              <a:xfrm>
                <a:off x="517" y="996"/>
                <a:ext cx="308"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1</a:t>
                </a:r>
                <a:endParaRPr lang="en-US" altLang="zh-CN" b="1" baseline="-25000" dirty="0">
                  <a:latin typeface="Times New Roman" panose="02020603050405020304" pitchFamily="18" charset="0"/>
                  <a:ea typeface="方正琥珀繁体" pitchFamily="2" charset="-122"/>
                </a:endParaRPr>
              </a:p>
            </p:txBody>
          </p:sp>
          <p:sp>
            <p:nvSpPr>
              <p:cNvPr id="471109" name="Text Box 69"/>
              <p:cNvSpPr txBox="1"/>
              <p:nvPr/>
            </p:nvSpPr>
            <p:spPr>
              <a:xfrm>
                <a:off x="1717" y="804"/>
                <a:ext cx="411" cy="288"/>
              </a:xfrm>
              <a:prstGeom prst="rect">
                <a:avLst/>
              </a:prstGeom>
              <a:noFill/>
              <a:ln w="9525">
                <a:noFill/>
              </a:ln>
            </p:spPr>
            <p:txBody>
              <a:bodyPr>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2</a:t>
                </a:r>
                <a:endParaRPr lang="en-US" altLang="zh-CN" b="1" baseline="-25000" dirty="0">
                  <a:latin typeface="Times New Roman" panose="02020603050405020304" pitchFamily="18" charset="0"/>
                  <a:ea typeface="方正琥珀繁体" pitchFamily="2" charset="-122"/>
                </a:endParaRPr>
              </a:p>
            </p:txBody>
          </p:sp>
          <p:sp>
            <p:nvSpPr>
              <p:cNvPr id="471110" name="Text Box 70"/>
              <p:cNvSpPr txBox="1"/>
              <p:nvPr/>
            </p:nvSpPr>
            <p:spPr>
              <a:xfrm>
                <a:off x="1717" y="1236"/>
                <a:ext cx="517"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71111" name="Text Box 71"/>
              <p:cNvSpPr txBox="1"/>
              <p:nvPr/>
            </p:nvSpPr>
            <p:spPr>
              <a:xfrm>
                <a:off x="1237" y="1572"/>
                <a:ext cx="329"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a:t>
                </a:r>
                <a:endParaRPr lang="en-US" altLang="zh-CN" b="1" i="1" dirty="0">
                  <a:latin typeface="Times New Roman" panose="02020603050405020304" pitchFamily="18" charset="0"/>
                </a:endParaRPr>
              </a:p>
            </p:txBody>
          </p:sp>
          <p:sp>
            <p:nvSpPr>
              <p:cNvPr id="471112" name="Line 72"/>
              <p:cNvSpPr/>
              <p:nvPr/>
            </p:nvSpPr>
            <p:spPr>
              <a:xfrm>
                <a:off x="1571" y="1545"/>
                <a:ext cx="264" cy="0"/>
              </a:xfrm>
              <a:prstGeom prst="line">
                <a:avLst/>
              </a:prstGeom>
              <a:ln w="25400" cap="flat" cmpd="sng">
                <a:solidFill>
                  <a:schemeClr val="tx1"/>
                </a:solidFill>
                <a:prstDash val="solid"/>
                <a:headEnd type="none" w="med" len="med"/>
                <a:tailEnd type="none" w="sm" len="lg"/>
              </a:ln>
            </p:spPr>
          </p:sp>
          <p:sp>
            <p:nvSpPr>
              <p:cNvPr id="471113" name="Line 73"/>
              <p:cNvSpPr/>
              <p:nvPr/>
            </p:nvSpPr>
            <p:spPr>
              <a:xfrm>
                <a:off x="1835" y="1545"/>
                <a:ext cx="0" cy="181"/>
              </a:xfrm>
              <a:prstGeom prst="line">
                <a:avLst/>
              </a:prstGeom>
              <a:ln w="25400" cap="flat" cmpd="sng">
                <a:solidFill>
                  <a:schemeClr val="tx1"/>
                </a:solidFill>
                <a:prstDash val="solid"/>
                <a:headEnd type="none" w="med" len="med"/>
                <a:tailEnd type="none" w="sm" len="lg"/>
              </a:ln>
            </p:spPr>
          </p:sp>
          <p:sp>
            <p:nvSpPr>
              <p:cNvPr id="471114" name="Line 74"/>
              <p:cNvSpPr/>
              <p:nvPr/>
            </p:nvSpPr>
            <p:spPr>
              <a:xfrm flipH="1">
                <a:off x="1835" y="1779"/>
                <a:ext cx="2" cy="182"/>
              </a:xfrm>
              <a:prstGeom prst="line">
                <a:avLst/>
              </a:prstGeom>
              <a:ln w="25400" cap="flat" cmpd="sng">
                <a:solidFill>
                  <a:schemeClr val="tx1"/>
                </a:solidFill>
                <a:prstDash val="solid"/>
                <a:headEnd type="none" w="med" len="med"/>
                <a:tailEnd type="none" w="sm" len="lg"/>
              </a:ln>
            </p:spPr>
          </p:sp>
          <p:sp>
            <p:nvSpPr>
              <p:cNvPr id="471115" name="Text Box 75"/>
              <p:cNvSpPr txBox="1"/>
              <p:nvPr/>
            </p:nvSpPr>
            <p:spPr>
              <a:xfrm>
                <a:off x="1803" y="1552"/>
                <a:ext cx="198" cy="231"/>
              </a:xfrm>
              <a:prstGeom prst="rect">
                <a:avLst/>
              </a:prstGeom>
              <a:noFill/>
              <a:ln w="28575">
                <a:noFill/>
              </a:ln>
            </p:spPr>
            <p:txBody>
              <a:bodyPr wrap="none" anchor="ctr" anchorCtr="0">
                <a:spAutoFit/>
              </a:bodyPr>
              <a:p>
                <a:pPr algn="ctr"/>
                <a:r>
                  <a:rPr lang="en-US" altLang="zh-CN" sz="1800" b="1" i="1" dirty="0">
                    <a:latin typeface="Times New Roman" panose="02020603050405020304" pitchFamily="18" charset="0"/>
                    <a:ea typeface="方正琥珀繁体" pitchFamily="2" charset="-122"/>
                  </a:rPr>
                  <a:t>+</a:t>
                </a:r>
                <a:endParaRPr lang="en-US" altLang="zh-CN" sz="1800" b="1" i="1" dirty="0">
                  <a:latin typeface="Times New Roman" panose="02020603050405020304" pitchFamily="18" charset="0"/>
                  <a:ea typeface="方正琥珀繁体" pitchFamily="2" charset="-122"/>
                </a:endParaRPr>
              </a:p>
            </p:txBody>
          </p:sp>
          <p:sp>
            <p:nvSpPr>
              <p:cNvPr id="471116" name="Text Box 76"/>
              <p:cNvSpPr txBox="1"/>
              <p:nvPr/>
            </p:nvSpPr>
            <p:spPr>
              <a:xfrm>
                <a:off x="1777" y="1668"/>
                <a:ext cx="432" cy="288"/>
              </a:xfrm>
              <a:prstGeom prst="rect">
                <a:avLst/>
              </a:prstGeom>
              <a:noFill/>
              <a:ln w="28575">
                <a:noFill/>
              </a:ln>
            </p:spPr>
            <p:txBody>
              <a:bodyPr anchor="ctr" anchorCtr="0">
                <a:spAutoFit/>
              </a:bodyPr>
              <a:p>
                <a:pPr algn="ctr"/>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E</a:t>
                </a:r>
                <a:endParaRPr lang="en-US" altLang="zh-CN" b="1" dirty="0">
                  <a:latin typeface="Times New Roman" panose="02020603050405020304" pitchFamily="18" charset="0"/>
                  <a:ea typeface="方正琥珀繁体" pitchFamily="2" charset="-122"/>
                </a:endParaRPr>
              </a:p>
            </p:txBody>
          </p:sp>
          <p:sp>
            <p:nvSpPr>
              <p:cNvPr id="471117" name="Oval 77"/>
              <p:cNvSpPr/>
              <p:nvPr/>
            </p:nvSpPr>
            <p:spPr>
              <a:xfrm>
                <a:off x="1545" y="1944"/>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118" name="Text Box 78"/>
              <p:cNvSpPr txBox="1"/>
              <p:nvPr/>
            </p:nvSpPr>
            <p:spPr>
              <a:xfrm>
                <a:off x="661" y="1140"/>
                <a:ext cx="342" cy="250"/>
              </a:xfrm>
              <a:prstGeom prst="rect">
                <a:avLst/>
              </a:prstGeom>
              <a:noFill/>
              <a:ln w="28575">
                <a:noFill/>
              </a:ln>
            </p:spPr>
            <p:txBody>
              <a:bodyPr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1119" name="Text Box 79"/>
              <p:cNvSpPr txBox="1"/>
              <p:nvPr/>
            </p:nvSpPr>
            <p:spPr>
              <a:xfrm>
                <a:off x="1677" y="1092"/>
                <a:ext cx="207" cy="250"/>
              </a:xfrm>
              <a:prstGeom prst="rect">
                <a:avLst/>
              </a:prstGeom>
              <a:noFill/>
              <a:ln w="28575">
                <a:noFill/>
              </a:ln>
            </p:spPr>
            <p:txBody>
              <a:bodyPr wrap="none"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1120" name="Oval 80"/>
              <p:cNvSpPr/>
              <p:nvPr/>
            </p:nvSpPr>
            <p:spPr>
              <a:xfrm>
                <a:off x="991" y="1298"/>
                <a:ext cx="48" cy="47"/>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121" name="Oval 81"/>
              <p:cNvSpPr/>
              <p:nvPr/>
            </p:nvSpPr>
            <p:spPr>
              <a:xfrm>
                <a:off x="1891" y="728"/>
                <a:ext cx="54" cy="54"/>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122" name="Text Box 82"/>
              <p:cNvSpPr txBox="1"/>
              <p:nvPr/>
            </p:nvSpPr>
            <p:spPr>
              <a:xfrm>
                <a:off x="613" y="804"/>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71123" name="Text Box 83"/>
              <p:cNvSpPr txBox="1"/>
              <p:nvPr/>
            </p:nvSpPr>
            <p:spPr>
              <a:xfrm>
                <a:off x="613" y="1572"/>
                <a:ext cx="39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71124" name="Text Box 84"/>
              <p:cNvSpPr txBox="1"/>
              <p:nvPr/>
            </p:nvSpPr>
            <p:spPr>
              <a:xfrm>
                <a:off x="405" y="1380"/>
                <a:ext cx="315"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baseline="-25000" dirty="0">
                  <a:latin typeface="Times New Roman" panose="02020603050405020304" pitchFamily="18" charset="0"/>
                </a:endParaRPr>
              </a:p>
            </p:txBody>
          </p:sp>
          <p:sp>
            <p:nvSpPr>
              <p:cNvPr id="471125" name="Line 85"/>
              <p:cNvSpPr/>
              <p:nvPr/>
            </p:nvSpPr>
            <p:spPr>
              <a:xfrm>
                <a:off x="1011" y="751"/>
                <a:ext cx="0" cy="1210"/>
              </a:xfrm>
              <a:prstGeom prst="line">
                <a:avLst/>
              </a:prstGeom>
              <a:ln w="25400" cap="flat" cmpd="sng">
                <a:solidFill>
                  <a:schemeClr val="tx1"/>
                </a:solidFill>
                <a:prstDash val="solid"/>
                <a:headEnd type="none" w="med" len="med"/>
                <a:tailEnd type="none" w="med" len="med"/>
              </a:ln>
            </p:spPr>
          </p:sp>
          <p:sp>
            <p:nvSpPr>
              <p:cNvPr id="471126" name="Rectangle 86"/>
              <p:cNvSpPr/>
              <p:nvPr/>
            </p:nvSpPr>
            <p:spPr>
              <a:xfrm>
                <a:off x="978" y="933"/>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127" name="Rectangle 87"/>
              <p:cNvSpPr/>
              <p:nvPr/>
            </p:nvSpPr>
            <p:spPr>
              <a:xfrm>
                <a:off x="978" y="156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128" name="Rectangle 88"/>
              <p:cNvSpPr/>
              <p:nvPr/>
            </p:nvSpPr>
            <p:spPr>
              <a:xfrm>
                <a:off x="1539" y="1628"/>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129" name="Rectangle 89"/>
              <p:cNvSpPr/>
              <p:nvPr/>
            </p:nvSpPr>
            <p:spPr>
              <a:xfrm>
                <a:off x="2101" y="1508"/>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130" name="Rectangle 90"/>
              <p:cNvSpPr/>
              <p:nvPr/>
            </p:nvSpPr>
            <p:spPr>
              <a:xfrm>
                <a:off x="344" y="1447"/>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71131" name="Group 91"/>
              <p:cNvGrpSpPr/>
              <p:nvPr/>
            </p:nvGrpSpPr>
            <p:grpSpPr>
              <a:xfrm>
                <a:off x="691" y="1250"/>
                <a:ext cx="66" cy="151"/>
                <a:chOff x="4653" y="2448"/>
                <a:chExt cx="96" cy="240"/>
              </a:xfrm>
            </p:grpSpPr>
            <p:sp>
              <p:nvSpPr>
                <p:cNvPr id="471132" name="Line 92"/>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1133" name="Line 93"/>
                <p:cNvSpPr/>
                <p:nvPr/>
              </p:nvSpPr>
              <p:spPr>
                <a:xfrm>
                  <a:off x="4749" y="2448"/>
                  <a:ext cx="0" cy="240"/>
                </a:xfrm>
                <a:prstGeom prst="line">
                  <a:avLst/>
                </a:prstGeom>
                <a:ln w="38100" cap="flat" cmpd="sng">
                  <a:solidFill>
                    <a:schemeClr val="tx1"/>
                  </a:solidFill>
                  <a:prstDash val="solid"/>
                  <a:headEnd type="none" w="med" len="med"/>
                  <a:tailEnd type="none" w="med" len="med"/>
                </a:ln>
              </p:spPr>
            </p:sp>
          </p:grpSp>
          <p:grpSp>
            <p:nvGrpSpPr>
              <p:cNvPr id="471134" name="Group 94"/>
              <p:cNvGrpSpPr/>
              <p:nvPr/>
            </p:nvGrpSpPr>
            <p:grpSpPr>
              <a:xfrm rot="-5400000">
                <a:off x="1815" y="1674"/>
                <a:ext cx="61" cy="165"/>
                <a:chOff x="4653" y="2448"/>
                <a:chExt cx="96" cy="240"/>
              </a:xfrm>
            </p:grpSpPr>
            <p:sp>
              <p:nvSpPr>
                <p:cNvPr id="471135" name="Line 95"/>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1136" name="Line 96"/>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1137" name="Text Box 97"/>
              <p:cNvSpPr txBox="1"/>
              <p:nvPr/>
            </p:nvSpPr>
            <p:spPr>
              <a:xfrm>
                <a:off x="2224" y="1077"/>
                <a:ext cx="287" cy="886"/>
              </a:xfrm>
              <a:prstGeom prst="rect">
                <a:avLst/>
              </a:prstGeom>
              <a:noFill/>
              <a:ln w="9525">
                <a:noFill/>
              </a:ln>
            </p:spPr>
            <p:txBody>
              <a:bodyPr wrap="none" anchor="ctr" anchorCtr="0">
                <a:spAutoFit/>
              </a:bodyPr>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o</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71138" name="Line 98"/>
              <p:cNvSpPr/>
              <p:nvPr/>
            </p:nvSpPr>
            <p:spPr>
              <a:xfrm flipV="1">
                <a:off x="1429" y="1236"/>
                <a:ext cx="144" cy="48"/>
              </a:xfrm>
              <a:prstGeom prst="line">
                <a:avLst/>
              </a:prstGeom>
              <a:ln w="28575" cap="flat" cmpd="sng">
                <a:solidFill>
                  <a:schemeClr val="tx1"/>
                </a:solidFill>
                <a:prstDash val="solid"/>
                <a:headEnd type="none" w="med" len="med"/>
                <a:tailEnd type="none" w="med" len="med"/>
              </a:ln>
            </p:spPr>
          </p:sp>
        </p:grpSp>
      </p:grpSp>
      <p:sp>
        <p:nvSpPr>
          <p:cNvPr id="33891" name="Text Box 99"/>
          <p:cNvSpPr txBox="1"/>
          <p:nvPr/>
        </p:nvSpPr>
        <p:spPr>
          <a:xfrm>
            <a:off x="1333500" y="5919788"/>
            <a:ext cx="1905000" cy="519112"/>
          </a:xfrm>
          <a:prstGeom prst="rect">
            <a:avLst/>
          </a:prstGeom>
          <a:solidFill>
            <a:schemeClr val="bg1"/>
          </a:solidFill>
          <a:ln w="9525">
            <a:noFill/>
          </a:ln>
        </p:spPr>
        <p:txBody>
          <a:bodyPr>
            <a:spAutoFit/>
          </a:bodyPr>
          <a:p>
            <a:pPr eaLnBrk="0" hangingPunct="0"/>
            <a:r>
              <a:rPr lang="zh-CN" altLang="en-US" sz="2800" b="1" dirty="0">
                <a:solidFill>
                  <a:srgbClr val="0033CC"/>
                </a:solidFill>
                <a:latin typeface="Times New Roman" panose="02020603050405020304" pitchFamily="18" charset="0"/>
                <a:ea typeface="隶书" pitchFamily="49" charset="-122"/>
              </a:rPr>
              <a:t>交流通路</a:t>
            </a:r>
            <a:endParaRPr lang="zh-CN" altLang="en-US" sz="2800" b="1" dirty="0">
              <a:solidFill>
                <a:srgbClr val="0033CC"/>
              </a:solidFill>
              <a:latin typeface="Times New Roman" panose="02020603050405020304" pitchFamily="18" charset="0"/>
              <a:ea typeface="隶书" pitchFamily="49" charset="-122"/>
            </a:endParaRPr>
          </a:p>
        </p:txBody>
      </p:sp>
      <p:sp>
        <p:nvSpPr>
          <p:cNvPr id="33892" name="Text Box 100"/>
          <p:cNvSpPr txBox="1"/>
          <p:nvPr/>
        </p:nvSpPr>
        <p:spPr>
          <a:xfrm>
            <a:off x="895350" y="6019800"/>
            <a:ext cx="2952750" cy="433388"/>
          </a:xfrm>
          <a:prstGeom prst="rect">
            <a:avLst/>
          </a:prstGeom>
          <a:solidFill>
            <a:schemeClr val="bg1"/>
          </a:solidFill>
          <a:ln w="9525">
            <a:noFill/>
          </a:ln>
        </p:spPr>
        <p:txBody>
          <a:bodyPr>
            <a:spAutoFit/>
          </a:bodyPr>
          <a:p>
            <a:pPr eaLnBrk="0" hangingPunct="0">
              <a:lnSpc>
                <a:spcPct val="80000"/>
              </a:lnSpc>
            </a:pPr>
            <a:r>
              <a:rPr lang="zh-CN" altLang="en-US" sz="2800" b="1" dirty="0">
                <a:solidFill>
                  <a:srgbClr val="006600"/>
                </a:solidFill>
                <a:latin typeface="Times New Roman" panose="02020603050405020304" pitchFamily="18" charset="0"/>
                <a:ea typeface="隶书" pitchFamily="49" charset="-122"/>
              </a:rPr>
              <a:t>微变等效电路</a:t>
            </a:r>
            <a:endParaRPr lang="zh-CN" altLang="en-US" sz="2800" b="1" dirty="0">
              <a:solidFill>
                <a:srgbClr val="006600"/>
              </a:solidFill>
              <a:latin typeface="Times New Roman" panose="02020603050405020304" pitchFamily="18" charset="0"/>
              <a:ea typeface="隶书" pitchFamily="49" charset="-122"/>
            </a:endParaRPr>
          </a:p>
        </p:txBody>
      </p:sp>
      <p:sp>
        <p:nvSpPr>
          <p:cNvPr id="33893" name="Text Box 101"/>
          <p:cNvSpPr txBox="1"/>
          <p:nvPr/>
        </p:nvSpPr>
        <p:spPr>
          <a:xfrm>
            <a:off x="4279900" y="1052513"/>
            <a:ext cx="3200400" cy="519112"/>
          </a:xfrm>
          <a:prstGeom prst="rect">
            <a:avLst/>
          </a:prstGeom>
          <a:noFill/>
          <a:ln w="9525">
            <a:noFill/>
          </a:ln>
        </p:spPr>
        <p:txBody>
          <a:bodyPr>
            <a:spAutoFit/>
          </a:bodyPr>
          <a:p>
            <a:pPr eaLnBrk="0" hangingPunct="0"/>
            <a:r>
              <a:rPr lang="zh-CN" altLang="en-US" sz="2800" b="1" dirty="0">
                <a:solidFill>
                  <a:srgbClr val="3333CC"/>
                </a:solidFill>
                <a:latin typeface="Times New Roman" panose="02020603050405020304" pitchFamily="18" charset="0"/>
              </a:rPr>
              <a:t>电压放大倍数</a:t>
            </a:r>
            <a:endParaRPr lang="zh-CN" altLang="en-US" sz="2800" b="1" dirty="0">
              <a:solidFill>
                <a:srgbClr val="3333CC"/>
              </a:solidFill>
              <a:latin typeface="Times New Roman" panose="02020603050405020304" pitchFamily="18" charset="0"/>
            </a:endParaRPr>
          </a:p>
        </p:txBody>
      </p:sp>
      <p:graphicFrame>
        <p:nvGraphicFramePr>
          <p:cNvPr id="471142" name="Object 102"/>
          <p:cNvGraphicFramePr/>
          <p:nvPr/>
        </p:nvGraphicFramePr>
        <p:xfrm>
          <a:off x="4308475" y="1608138"/>
          <a:ext cx="1200150" cy="923925"/>
        </p:xfrm>
        <a:graphic>
          <a:graphicData uri="http://schemas.openxmlformats.org/presentationml/2006/ole">
            <mc:AlternateContent xmlns:mc="http://schemas.openxmlformats.org/markup-compatibility/2006">
              <mc:Choice xmlns:v="urn:schemas-microsoft-com:vml" Requires="v">
                <p:oleObj spid="_x0000_s4255" name="" r:id="rId11" imgW="1206500" imgH="927100" progId="Equation.3">
                  <p:embed/>
                </p:oleObj>
              </mc:Choice>
              <mc:Fallback>
                <p:oleObj name="" r:id="rId11" imgW="1206500" imgH="927100" progId="Equation.3">
                  <p:embed/>
                  <p:pic>
                    <p:nvPicPr>
                      <p:cNvPr id="0" name="图片 4254"/>
                      <p:cNvPicPr/>
                      <p:nvPr/>
                    </p:nvPicPr>
                    <p:blipFill>
                      <a:blip r:embed="rId12"/>
                      <a:stretch>
                        <a:fillRect/>
                      </a:stretch>
                    </p:blipFill>
                    <p:spPr>
                      <a:xfrm>
                        <a:off x="4308475" y="1608138"/>
                        <a:ext cx="1200150" cy="923925"/>
                      </a:xfrm>
                      <a:prstGeom prst="rect">
                        <a:avLst/>
                      </a:prstGeom>
                      <a:noFill/>
                      <a:ln w="38100">
                        <a:noFill/>
                        <a:miter/>
                      </a:ln>
                    </p:spPr>
                  </p:pic>
                </p:oleObj>
              </mc:Fallback>
            </mc:AlternateContent>
          </a:graphicData>
        </a:graphic>
      </p:graphicFrame>
      <p:graphicFrame>
        <p:nvGraphicFramePr>
          <p:cNvPr id="471143" name="Object 103"/>
          <p:cNvGraphicFramePr/>
          <p:nvPr/>
        </p:nvGraphicFramePr>
        <p:xfrm>
          <a:off x="5578475" y="1619250"/>
          <a:ext cx="3025775" cy="906463"/>
        </p:xfrm>
        <a:graphic>
          <a:graphicData uri="http://schemas.openxmlformats.org/presentationml/2006/ole">
            <mc:AlternateContent xmlns:mc="http://schemas.openxmlformats.org/markup-compatibility/2006">
              <mc:Choice xmlns:v="urn:schemas-microsoft-com:vml" Requires="v">
                <p:oleObj spid="_x0000_s4256" name="" r:id="rId13" imgW="3136900" imgH="939800" progId="Equation.3">
                  <p:embed/>
                </p:oleObj>
              </mc:Choice>
              <mc:Fallback>
                <p:oleObj name="" r:id="rId13" imgW="3136900" imgH="939800" progId="Equation.3">
                  <p:embed/>
                  <p:pic>
                    <p:nvPicPr>
                      <p:cNvPr id="0" name="图片 4255"/>
                      <p:cNvPicPr/>
                      <p:nvPr/>
                    </p:nvPicPr>
                    <p:blipFill>
                      <a:blip r:embed="rId14"/>
                      <a:stretch>
                        <a:fillRect/>
                      </a:stretch>
                    </p:blipFill>
                    <p:spPr>
                      <a:xfrm>
                        <a:off x="5578475" y="1619250"/>
                        <a:ext cx="3025775" cy="906463"/>
                      </a:xfrm>
                      <a:prstGeom prst="rect">
                        <a:avLst/>
                      </a:prstGeom>
                      <a:noFill/>
                      <a:ln w="38100">
                        <a:noFill/>
                        <a:miter/>
                      </a:ln>
                    </p:spPr>
                  </p:pic>
                </p:oleObj>
              </mc:Fallback>
            </mc:AlternateContent>
          </a:graphicData>
        </a:graphic>
      </p:graphicFrame>
      <p:sp>
        <p:nvSpPr>
          <p:cNvPr id="33896" name="Text Box 104"/>
          <p:cNvSpPr txBox="1"/>
          <p:nvPr/>
        </p:nvSpPr>
        <p:spPr>
          <a:xfrm>
            <a:off x="4738688" y="2898775"/>
            <a:ext cx="2743200" cy="519113"/>
          </a:xfrm>
          <a:prstGeom prst="rect">
            <a:avLst/>
          </a:prstGeom>
          <a:noFill/>
          <a:ln w="9525">
            <a:noFill/>
          </a:ln>
        </p:spPr>
        <p:txBody>
          <a:bodyPr>
            <a:spAutoFit/>
          </a:bodyPr>
          <a:p>
            <a:pPr eaLnBrk="0" hangingPunct="0"/>
            <a:r>
              <a:rPr lang="zh-CN" altLang="en-US" sz="2800" b="1" dirty="0">
                <a:solidFill>
                  <a:srgbClr val="3333CC"/>
                </a:solidFill>
                <a:latin typeface="Times New Roman" panose="02020603050405020304" pitchFamily="18" charset="0"/>
              </a:rPr>
              <a:t>输入电阻</a:t>
            </a:r>
            <a:endParaRPr lang="zh-CN" altLang="en-US" sz="2800" b="1" baseline="-25000" dirty="0">
              <a:solidFill>
                <a:srgbClr val="3333CC"/>
              </a:solidFill>
              <a:latin typeface="Times New Roman" panose="02020603050405020304" pitchFamily="18" charset="0"/>
            </a:endParaRPr>
          </a:p>
        </p:txBody>
      </p:sp>
      <p:graphicFrame>
        <p:nvGraphicFramePr>
          <p:cNvPr id="471145" name="Object 105"/>
          <p:cNvGraphicFramePr/>
          <p:nvPr/>
        </p:nvGraphicFramePr>
        <p:xfrm>
          <a:off x="4781550" y="3716338"/>
          <a:ext cx="962025" cy="898525"/>
        </p:xfrm>
        <a:graphic>
          <a:graphicData uri="http://schemas.openxmlformats.org/presentationml/2006/ole">
            <mc:AlternateContent xmlns:mc="http://schemas.openxmlformats.org/markup-compatibility/2006">
              <mc:Choice xmlns:v="urn:schemas-microsoft-com:vml" Requires="v">
                <p:oleObj spid="_x0000_s4257" name="" r:id="rId15" imgW="989965" imgH="926465" progId="Equation.3">
                  <p:embed/>
                </p:oleObj>
              </mc:Choice>
              <mc:Fallback>
                <p:oleObj name="" r:id="rId15" imgW="989965" imgH="926465" progId="Equation.3">
                  <p:embed/>
                  <p:pic>
                    <p:nvPicPr>
                      <p:cNvPr id="0" name="图片 4256"/>
                      <p:cNvPicPr/>
                      <p:nvPr/>
                    </p:nvPicPr>
                    <p:blipFill>
                      <a:blip r:embed="rId16"/>
                      <a:stretch>
                        <a:fillRect/>
                      </a:stretch>
                    </p:blipFill>
                    <p:spPr>
                      <a:xfrm>
                        <a:off x="4781550" y="3716338"/>
                        <a:ext cx="962025" cy="898525"/>
                      </a:xfrm>
                      <a:prstGeom prst="rect">
                        <a:avLst/>
                      </a:prstGeom>
                      <a:noFill/>
                      <a:ln w="38100">
                        <a:noFill/>
                        <a:miter/>
                      </a:ln>
                    </p:spPr>
                  </p:pic>
                </p:oleObj>
              </mc:Fallback>
            </mc:AlternateContent>
          </a:graphicData>
        </a:graphic>
      </p:graphicFrame>
      <p:graphicFrame>
        <p:nvGraphicFramePr>
          <p:cNvPr id="471146" name="Object 106"/>
          <p:cNvGraphicFramePr/>
          <p:nvPr/>
        </p:nvGraphicFramePr>
        <p:xfrm>
          <a:off x="5843588" y="3843338"/>
          <a:ext cx="2473325" cy="549275"/>
        </p:xfrm>
        <a:graphic>
          <a:graphicData uri="http://schemas.openxmlformats.org/presentationml/2006/ole">
            <mc:AlternateContent xmlns:mc="http://schemas.openxmlformats.org/markup-compatibility/2006">
              <mc:Choice xmlns:v="urn:schemas-microsoft-com:vml" Requires="v">
                <p:oleObj spid="_x0000_s4258" name="" r:id="rId17" imgW="1028700" imgH="228600" progId="Equation.3">
                  <p:embed/>
                </p:oleObj>
              </mc:Choice>
              <mc:Fallback>
                <p:oleObj name="" r:id="rId17" imgW="1028700" imgH="228600" progId="Equation.3">
                  <p:embed/>
                  <p:pic>
                    <p:nvPicPr>
                      <p:cNvPr id="0" name="图片 4257"/>
                      <p:cNvPicPr/>
                      <p:nvPr/>
                    </p:nvPicPr>
                    <p:blipFill>
                      <a:blip r:embed="rId18"/>
                      <a:stretch>
                        <a:fillRect/>
                      </a:stretch>
                    </p:blipFill>
                    <p:spPr>
                      <a:xfrm>
                        <a:off x="5843588" y="3843338"/>
                        <a:ext cx="2473325" cy="549275"/>
                      </a:xfrm>
                      <a:prstGeom prst="rect">
                        <a:avLst/>
                      </a:prstGeom>
                      <a:noFill/>
                      <a:ln w="38100">
                        <a:noFill/>
                        <a:miter/>
                      </a:ln>
                    </p:spPr>
                  </p:pic>
                </p:oleObj>
              </mc:Fallback>
            </mc:AlternateContent>
          </a:graphicData>
        </a:graphic>
      </p:graphicFrame>
      <p:sp>
        <p:nvSpPr>
          <p:cNvPr id="33899" name="Text Box 107"/>
          <p:cNvSpPr txBox="1"/>
          <p:nvPr/>
        </p:nvSpPr>
        <p:spPr>
          <a:xfrm>
            <a:off x="5219700" y="5037138"/>
            <a:ext cx="2286000" cy="519112"/>
          </a:xfrm>
          <a:prstGeom prst="rect">
            <a:avLst/>
          </a:prstGeom>
          <a:noFill/>
          <a:ln w="9525">
            <a:noFill/>
          </a:ln>
        </p:spPr>
        <p:txBody>
          <a:bodyPr>
            <a:spAutoFit/>
          </a:bodyPr>
          <a:p>
            <a:pPr eaLnBrk="0" hangingPunct="0"/>
            <a:r>
              <a:rPr lang="zh-CN" altLang="en-US" sz="2800" b="1" dirty="0">
                <a:solidFill>
                  <a:srgbClr val="3333CC"/>
                </a:solidFill>
                <a:latin typeface="Times New Roman" panose="02020603050405020304" pitchFamily="18" charset="0"/>
              </a:rPr>
              <a:t>输出电阻</a:t>
            </a:r>
            <a:endParaRPr lang="zh-CN" altLang="en-US" sz="2800" b="1" baseline="-25000" dirty="0">
              <a:solidFill>
                <a:srgbClr val="3333CC"/>
              </a:solidFill>
              <a:latin typeface="Times New Roman" panose="02020603050405020304" pitchFamily="18" charset="0"/>
            </a:endParaRPr>
          </a:p>
        </p:txBody>
      </p:sp>
      <p:sp>
        <p:nvSpPr>
          <p:cNvPr id="33900" name="Rectangle 108"/>
          <p:cNvSpPr/>
          <p:nvPr/>
        </p:nvSpPr>
        <p:spPr>
          <a:xfrm>
            <a:off x="5467350" y="5646738"/>
            <a:ext cx="1676400" cy="519112"/>
          </a:xfrm>
          <a:prstGeom prst="rect">
            <a:avLst/>
          </a:prstGeom>
          <a:noFill/>
          <a:ln w="9525">
            <a:noFill/>
          </a:ln>
        </p:spPr>
        <p:txBody>
          <a:bodyPr>
            <a:spAutoFit/>
          </a:bodyPr>
          <a:p>
            <a:pPr eaLnBrk="0" hangingPunct="0"/>
            <a:r>
              <a:rPr lang="en-US" altLang="zh-CN" sz="2800" b="1" i="1" dirty="0">
                <a:latin typeface="Times New Roman" panose="02020603050405020304" pitchFamily="18" charset="0"/>
              </a:rPr>
              <a:t>r</a:t>
            </a:r>
            <a:r>
              <a:rPr lang="en-US" altLang="zh-CN" sz="2800" b="1" baseline="-25000" dirty="0">
                <a:latin typeface="Times New Roman" panose="02020603050405020304" pitchFamily="18" charset="0"/>
              </a:rPr>
              <a:t>o</a:t>
            </a:r>
            <a:r>
              <a:rPr lang="en-US" altLang="zh-CN" sz="2800" b="1" i="1" dirty="0">
                <a:latin typeface="Times New Roman" panose="02020603050405020304" pitchFamily="18" charset="0"/>
              </a:rPr>
              <a:t>= R</a:t>
            </a:r>
            <a:r>
              <a:rPr lang="en-US" altLang="zh-CN" sz="2800" b="1" baseline="-25000" dirty="0">
                <a:latin typeface="Times New Roman" panose="02020603050405020304" pitchFamily="18" charset="0"/>
              </a:rPr>
              <a:t>C</a:t>
            </a:r>
            <a:endParaRPr lang="en-US" altLang="zh-CN" sz="2800" b="1" baseline="-25000" dirty="0">
              <a:latin typeface="Times New Roman" panose="02020603050405020304" pitchFamily="18" charset="0"/>
            </a:endParaRPr>
          </a:p>
        </p:txBody>
      </p:sp>
      <p:sp>
        <p:nvSpPr>
          <p:cNvPr id="471149" name="Text Box 109"/>
          <p:cNvSpPr txBox="1"/>
          <p:nvPr/>
        </p:nvSpPr>
        <p:spPr>
          <a:xfrm>
            <a:off x="4697413" y="3937000"/>
            <a:ext cx="184150" cy="457200"/>
          </a:xfrm>
          <a:prstGeom prst="rect">
            <a:avLst/>
          </a:prstGeom>
          <a:noFill/>
          <a:ln w="25400">
            <a:noFill/>
          </a:ln>
        </p:spPr>
        <p:txBody>
          <a:bodyPr wrap="none">
            <a:spAutoFit/>
          </a:bodyPr>
          <a:p>
            <a:endParaRPr lang="zh-CN" altLang="zh-CN" b="1" dirty="0">
              <a:latin typeface="Times New Roman" panose="02020603050405020304" pitchFamily="18" charset="0"/>
            </a:endParaRPr>
          </a:p>
        </p:txBody>
      </p:sp>
      <p:sp>
        <p:nvSpPr>
          <p:cNvPr id="471150" name="Text Box 110"/>
          <p:cNvSpPr txBox="1"/>
          <p:nvPr/>
        </p:nvSpPr>
        <p:spPr>
          <a:xfrm>
            <a:off x="4697413" y="3937000"/>
            <a:ext cx="184150" cy="457200"/>
          </a:xfrm>
          <a:prstGeom prst="rect">
            <a:avLst/>
          </a:prstGeom>
          <a:noFill/>
          <a:ln w="25400">
            <a:noFill/>
          </a:ln>
        </p:spPr>
        <p:txBody>
          <a:bodyPr wrap="none">
            <a:spAutoFit/>
          </a:bodyPr>
          <a:p>
            <a:endParaRPr lang="zh-CN" altLang="zh-CN" b="1" dirty="0">
              <a:latin typeface="Times New Roman" panose="02020603050405020304" pitchFamily="18" charset="0"/>
            </a:endParaRPr>
          </a:p>
        </p:txBody>
      </p:sp>
      <p:sp>
        <p:nvSpPr>
          <p:cNvPr id="33903" name="Rectangle 111"/>
          <p:cNvSpPr/>
          <p:nvPr/>
        </p:nvSpPr>
        <p:spPr>
          <a:xfrm>
            <a:off x="2070100" y="4071938"/>
            <a:ext cx="533400" cy="1228725"/>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8" name="Group 112"/>
          <p:cNvGrpSpPr/>
          <p:nvPr/>
        </p:nvGrpSpPr>
        <p:grpSpPr>
          <a:xfrm>
            <a:off x="1914525" y="4462463"/>
            <a:ext cx="287338" cy="874712"/>
            <a:chOff x="1002" y="2670"/>
            <a:chExt cx="181" cy="551"/>
          </a:xfrm>
        </p:grpSpPr>
        <p:sp>
          <p:nvSpPr>
            <p:cNvPr id="471153" name="Line 113"/>
            <p:cNvSpPr/>
            <p:nvPr/>
          </p:nvSpPr>
          <p:spPr>
            <a:xfrm>
              <a:off x="1146" y="2674"/>
              <a:ext cx="1" cy="547"/>
            </a:xfrm>
            <a:prstGeom prst="line">
              <a:avLst/>
            </a:prstGeom>
            <a:ln w="25400" cap="flat" cmpd="sng">
              <a:solidFill>
                <a:schemeClr val="tx1"/>
              </a:solidFill>
              <a:prstDash val="solid"/>
              <a:headEnd type="none" w="med" len="med"/>
              <a:tailEnd type="none" w="med" len="med"/>
            </a:ln>
          </p:spPr>
        </p:sp>
        <p:sp>
          <p:nvSpPr>
            <p:cNvPr id="471154" name="Rectangle 114"/>
            <p:cNvSpPr/>
            <p:nvPr/>
          </p:nvSpPr>
          <p:spPr>
            <a:xfrm>
              <a:off x="1116" y="288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155" name="Line 115"/>
            <p:cNvSpPr/>
            <p:nvPr/>
          </p:nvSpPr>
          <p:spPr>
            <a:xfrm>
              <a:off x="1002" y="2670"/>
              <a:ext cx="156" cy="0"/>
            </a:xfrm>
            <a:prstGeom prst="line">
              <a:avLst/>
            </a:prstGeom>
            <a:ln w="25400" cap="flat" cmpd="sng">
              <a:solidFill>
                <a:schemeClr val="tx1"/>
              </a:solidFill>
              <a:prstDash val="solid"/>
              <a:headEnd type="none" w="med" len="med"/>
              <a:tailEnd type="none" w="med" len="med"/>
            </a:ln>
          </p:spPr>
        </p:sp>
      </p:grpSp>
      <p:sp>
        <p:nvSpPr>
          <p:cNvPr id="33908" name="Text Box 116"/>
          <p:cNvSpPr txBox="1"/>
          <p:nvPr/>
        </p:nvSpPr>
        <p:spPr>
          <a:xfrm>
            <a:off x="1597025" y="4324350"/>
            <a:ext cx="661988" cy="519113"/>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rPr>
              <a:t>r</a:t>
            </a:r>
            <a:r>
              <a:rPr lang="en-US" altLang="zh-CN" sz="2800" b="1" baseline="-25000" dirty="0">
                <a:solidFill>
                  <a:srgbClr val="FF0066"/>
                </a:solidFill>
                <a:latin typeface="Times New Roman" panose="02020603050405020304" pitchFamily="18" charset="0"/>
              </a:rPr>
              <a:t>be</a:t>
            </a:r>
            <a:endParaRPr lang="en-US" altLang="zh-CN" sz="2800" b="1" baseline="-25000" dirty="0">
              <a:solidFill>
                <a:srgbClr val="FF0066"/>
              </a:solidFill>
              <a:latin typeface="Times New Roman" panose="02020603050405020304" pitchFamily="18" charset="0"/>
            </a:endParaRPr>
          </a:p>
        </p:txBody>
      </p:sp>
      <p:grpSp>
        <p:nvGrpSpPr>
          <p:cNvPr id="9" name="Group 117"/>
          <p:cNvGrpSpPr/>
          <p:nvPr/>
        </p:nvGrpSpPr>
        <p:grpSpPr>
          <a:xfrm>
            <a:off x="2486025" y="4081463"/>
            <a:ext cx="315913" cy="1266825"/>
            <a:chOff x="1386" y="2346"/>
            <a:chExt cx="199" cy="798"/>
          </a:xfrm>
        </p:grpSpPr>
        <p:sp>
          <p:nvSpPr>
            <p:cNvPr id="471158" name="Line 118"/>
            <p:cNvSpPr/>
            <p:nvPr/>
          </p:nvSpPr>
          <p:spPr>
            <a:xfrm>
              <a:off x="1465" y="2346"/>
              <a:ext cx="0" cy="798"/>
            </a:xfrm>
            <a:prstGeom prst="line">
              <a:avLst/>
            </a:prstGeom>
            <a:ln w="25400" cap="flat" cmpd="sng">
              <a:solidFill>
                <a:schemeClr val="tx1"/>
              </a:solidFill>
              <a:prstDash val="solid"/>
              <a:headEnd type="none" w="med" len="med"/>
              <a:tailEnd type="none" w="med" len="med"/>
            </a:ln>
          </p:spPr>
        </p:sp>
        <p:sp>
          <p:nvSpPr>
            <p:cNvPr id="471159" name="Line 119"/>
            <p:cNvSpPr/>
            <p:nvPr/>
          </p:nvSpPr>
          <p:spPr>
            <a:xfrm rot="-5400000" flipH="1">
              <a:off x="1489" y="2802"/>
              <a:ext cx="192" cy="0"/>
            </a:xfrm>
            <a:prstGeom prst="line">
              <a:avLst/>
            </a:prstGeom>
            <a:ln w="28575" cap="flat" cmpd="sng">
              <a:solidFill>
                <a:srgbClr val="FF0066"/>
              </a:solidFill>
              <a:prstDash val="solid"/>
              <a:headEnd type="none" w="med" len="med"/>
              <a:tailEnd type="stealth" w="med" len="med"/>
            </a:ln>
          </p:spPr>
        </p:sp>
        <p:sp>
          <p:nvSpPr>
            <p:cNvPr id="471160" name="AutoShape 120"/>
            <p:cNvSpPr/>
            <p:nvPr/>
          </p:nvSpPr>
          <p:spPr>
            <a:xfrm>
              <a:off x="1386" y="2646"/>
              <a:ext cx="156" cy="270"/>
            </a:xfrm>
            <a:prstGeom prst="diamond">
              <a:avLst/>
            </a:prstGeom>
            <a:solidFill>
              <a:schemeClr val="bg1"/>
            </a:solid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1161" name="Line 121"/>
            <p:cNvSpPr/>
            <p:nvPr/>
          </p:nvSpPr>
          <p:spPr>
            <a:xfrm>
              <a:off x="1393" y="2784"/>
              <a:ext cx="144" cy="0"/>
            </a:xfrm>
            <a:prstGeom prst="line">
              <a:avLst/>
            </a:prstGeom>
            <a:ln w="38100" cap="flat" cmpd="sng">
              <a:solidFill>
                <a:schemeClr val="tx1"/>
              </a:solidFill>
              <a:prstDash val="solid"/>
              <a:headEnd type="none" w="med" len="med"/>
              <a:tailEnd type="none" w="med" len="med"/>
            </a:ln>
          </p:spPr>
        </p:sp>
      </p:grpSp>
      <p:grpSp>
        <p:nvGrpSpPr>
          <p:cNvPr id="10" name="Group 122"/>
          <p:cNvGrpSpPr/>
          <p:nvPr/>
        </p:nvGrpSpPr>
        <p:grpSpPr>
          <a:xfrm flipH="1">
            <a:off x="857250" y="5119688"/>
            <a:ext cx="228600" cy="457200"/>
            <a:chOff x="4176" y="1488"/>
            <a:chExt cx="240" cy="288"/>
          </a:xfrm>
        </p:grpSpPr>
        <p:sp>
          <p:nvSpPr>
            <p:cNvPr id="471163" name="Line 123"/>
            <p:cNvSpPr/>
            <p:nvPr/>
          </p:nvSpPr>
          <p:spPr>
            <a:xfrm>
              <a:off x="4416" y="1488"/>
              <a:ext cx="0" cy="288"/>
            </a:xfrm>
            <a:prstGeom prst="line">
              <a:avLst/>
            </a:prstGeom>
            <a:ln w="28575" cap="flat" cmpd="sng">
              <a:solidFill>
                <a:srgbClr val="FF0066"/>
              </a:solidFill>
              <a:prstDash val="solid"/>
              <a:headEnd type="none" w="med" len="med"/>
              <a:tailEnd type="none" w="med" len="med"/>
            </a:ln>
          </p:spPr>
        </p:sp>
        <p:sp>
          <p:nvSpPr>
            <p:cNvPr id="471164" name="Line 124"/>
            <p:cNvSpPr/>
            <p:nvPr/>
          </p:nvSpPr>
          <p:spPr>
            <a:xfrm flipH="1">
              <a:off x="4176" y="1488"/>
              <a:ext cx="240" cy="0"/>
            </a:xfrm>
            <a:prstGeom prst="line">
              <a:avLst/>
            </a:prstGeom>
            <a:ln w="28575" cap="flat" cmpd="sng">
              <a:solidFill>
                <a:srgbClr val="FF0066"/>
              </a:solidFill>
              <a:prstDash val="solid"/>
              <a:headEnd type="none" w="med" len="med"/>
              <a:tailEnd type="triangle" w="med" len="med"/>
            </a:ln>
          </p:spPr>
        </p:sp>
      </p:grpSp>
      <p:sp>
        <p:nvSpPr>
          <p:cNvPr id="33917" name="Rectangle 125"/>
          <p:cNvSpPr/>
          <p:nvPr/>
        </p:nvSpPr>
        <p:spPr>
          <a:xfrm>
            <a:off x="590550" y="5457825"/>
            <a:ext cx="487363" cy="519113"/>
          </a:xfrm>
          <a:prstGeom prst="rect">
            <a:avLst/>
          </a:prstGeom>
          <a:solidFill>
            <a:srgbClr val="FF0066"/>
          </a:solidFill>
          <a:ln w="9525">
            <a:noFill/>
          </a:ln>
        </p:spPr>
        <p:txBody>
          <a:bodyPr wrap="none">
            <a:spAutoFit/>
          </a:bodyPr>
          <a:p>
            <a:pPr eaLnBrk="0" hangingPunct="0"/>
            <a:r>
              <a:rPr lang="en-US" altLang="zh-CN" sz="2800" b="1" i="1" dirty="0">
                <a:solidFill>
                  <a:schemeClr val="bg1"/>
                </a:solidFill>
                <a:latin typeface="Times New Roman" panose="02020603050405020304" pitchFamily="18" charset="0"/>
              </a:rPr>
              <a:t>R</a:t>
            </a:r>
            <a:r>
              <a:rPr lang="en-US" altLang="zh-CN" sz="2800" b="1" baseline="-25000" dirty="0">
                <a:solidFill>
                  <a:schemeClr val="bg1"/>
                </a:solidFill>
                <a:latin typeface="Times New Roman" panose="02020603050405020304" pitchFamily="18" charset="0"/>
              </a:rPr>
              <a:t>i</a:t>
            </a:r>
            <a:endParaRPr lang="en-US" altLang="zh-CN" sz="2800" b="1" baseline="-25000" dirty="0">
              <a:solidFill>
                <a:schemeClr val="bg1"/>
              </a:solidFill>
              <a:latin typeface="Times New Roman" panose="02020603050405020304" pitchFamily="18" charset="0"/>
            </a:endParaRPr>
          </a:p>
        </p:txBody>
      </p:sp>
      <p:grpSp>
        <p:nvGrpSpPr>
          <p:cNvPr id="11" name="Group 126"/>
          <p:cNvGrpSpPr/>
          <p:nvPr/>
        </p:nvGrpSpPr>
        <p:grpSpPr>
          <a:xfrm>
            <a:off x="3162300" y="5157788"/>
            <a:ext cx="228600" cy="457200"/>
            <a:chOff x="4176" y="1488"/>
            <a:chExt cx="240" cy="288"/>
          </a:xfrm>
        </p:grpSpPr>
        <p:sp>
          <p:nvSpPr>
            <p:cNvPr id="471167" name="Line 127"/>
            <p:cNvSpPr/>
            <p:nvPr/>
          </p:nvSpPr>
          <p:spPr>
            <a:xfrm>
              <a:off x="4416" y="1488"/>
              <a:ext cx="0" cy="288"/>
            </a:xfrm>
            <a:prstGeom prst="line">
              <a:avLst/>
            </a:prstGeom>
            <a:ln w="28575" cap="flat" cmpd="sng">
              <a:solidFill>
                <a:srgbClr val="FF0066"/>
              </a:solidFill>
              <a:prstDash val="solid"/>
              <a:headEnd type="none" w="med" len="med"/>
              <a:tailEnd type="none" w="med" len="med"/>
            </a:ln>
          </p:spPr>
        </p:sp>
        <p:sp>
          <p:nvSpPr>
            <p:cNvPr id="471168" name="Line 128"/>
            <p:cNvSpPr/>
            <p:nvPr/>
          </p:nvSpPr>
          <p:spPr>
            <a:xfrm flipH="1">
              <a:off x="4176" y="1488"/>
              <a:ext cx="240" cy="0"/>
            </a:xfrm>
            <a:prstGeom prst="line">
              <a:avLst/>
            </a:prstGeom>
            <a:ln w="28575" cap="flat" cmpd="sng">
              <a:solidFill>
                <a:srgbClr val="FF0066"/>
              </a:solidFill>
              <a:prstDash val="solid"/>
              <a:headEnd type="none" w="med" len="med"/>
              <a:tailEnd type="triangle" w="med" len="med"/>
            </a:ln>
          </p:spPr>
        </p:sp>
      </p:grpSp>
      <p:sp>
        <p:nvSpPr>
          <p:cNvPr id="33921" name="Rectangle 129"/>
          <p:cNvSpPr/>
          <p:nvPr/>
        </p:nvSpPr>
        <p:spPr>
          <a:xfrm>
            <a:off x="3105150" y="5443538"/>
            <a:ext cx="541338" cy="519112"/>
          </a:xfrm>
          <a:prstGeom prst="rect">
            <a:avLst/>
          </a:prstGeom>
          <a:solidFill>
            <a:srgbClr val="FF0066"/>
          </a:solidFill>
          <a:ln w="9525">
            <a:noFill/>
          </a:ln>
        </p:spPr>
        <p:txBody>
          <a:bodyPr>
            <a:spAutoFit/>
          </a:bodyPr>
          <a:p>
            <a:pPr eaLnBrk="0" hangingPunct="0"/>
            <a:r>
              <a:rPr lang="en-US" altLang="zh-CN" sz="2800" b="1" i="1" dirty="0">
                <a:solidFill>
                  <a:schemeClr val="bg1"/>
                </a:solidFill>
                <a:latin typeface="Times New Roman" panose="02020603050405020304" pitchFamily="18" charset="0"/>
              </a:rPr>
              <a:t>R</a:t>
            </a:r>
            <a:r>
              <a:rPr lang="en-US" altLang="zh-CN" sz="2800" b="1" baseline="-25000" dirty="0">
                <a:solidFill>
                  <a:schemeClr val="bg1"/>
                </a:solidFill>
                <a:latin typeface="Times New Roman" panose="02020603050405020304" pitchFamily="18" charset="0"/>
              </a:rPr>
              <a:t>o</a:t>
            </a:r>
            <a:endParaRPr lang="en-US" altLang="zh-CN" sz="2800" b="1" baseline="-25000" dirty="0">
              <a:solidFill>
                <a:schemeClr val="bg1"/>
              </a:solidFill>
              <a:latin typeface="Times New Roman" panose="02020603050405020304" pitchFamily="18" charset="0"/>
            </a:endParaRPr>
          </a:p>
        </p:txBody>
      </p:sp>
      <p:grpSp>
        <p:nvGrpSpPr>
          <p:cNvPr id="12" name="Group 130"/>
          <p:cNvGrpSpPr/>
          <p:nvPr/>
        </p:nvGrpSpPr>
        <p:grpSpPr>
          <a:xfrm>
            <a:off x="2686050" y="4235450"/>
            <a:ext cx="347663" cy="333375"/>
            <a:chOff x="4452" y="1351"/>
            <a:chExt cx="219" cy="210"/>
          </a:xfrm>
        </p:grpSpPr>
        <p:graphicFrame>
          <p:nvGraphicFramePr>
            <p:cNvPr id="471171" name="Object 131"/>
            <p:cNvGraphicFramePr/>
            <p:nvPr/>
          </p:nvGraphicFramePr>
          <p:xfrm>
            <a:off x="4452" y="1360"/>
            <a:ext cx="101" cy="189"/>
          </p:xfrm>
          <a:graphic>
            <a:graphicData uri="http://schemas.openxmlformats.org/presentationml/2006/ole">
              <mc:AlternateContent xmlns:mc="http://schemas.openxmlformats.org/markup-compatibility/2006">
                <mc:Choice xmlns:v="urn:schemas-microsoft-com:vml" Requires="v">
                  <p:oleObj spid="_x0000_s4259" name="" r:id="rId19" imgW="304800" imgH="393065" progId="Equation.3">
                    <p:embed/>
                  </p:oleObj>
                </mc:Choice>
                <mc:Fallback>
                  <p:oleObj name="" r:id="rId19" imgW="304800" imgH="393065" progId="Equation.3">
                    <p:embed/>
                    <p:pic>
                      <p:nvPicPr>
                        <p:cNvPr id="0" name="图片 4258"/>
                        <p:cNvPicPr/>
                        <p:nvPr/>
                      </p:nvPicPr>
                      <p:blipFill>
                        <a:blip r:embed="rId20">
                          <a:clrChange>
                            <a:clrFrom>
                              <a:srgbClr val="000000"/>
                            </a:clrFrom>
                            <a:clrTo>
                              <a:srgbClr val="3333CC"/>
                            </a:clrTo>
                          </a:clrChange>
                        </a:blip>
                        <a:stretch>
                          <a:fillRect/>
                        </a:stretch>
                      </p:blipFill>
                      <p:spPr>
                        <a:xfrm>
                          <a:off x="4452" y="1360"/>
                          <a:ext cx="101" cy="189"/>
                        </a:xfrm>
                        <a:prstGeom prst="rect">
                          <a:avLst/>
                        </a:prstGeom>
                        <a:noFill/>
                        <a:ln w="38100">
                          <a:noFill/>
                          <a:miter/>
                        </a:ln>
                      </p:spPr>
                    </p:pic>
                  </p:oleObj>
                </mc:Fallback>
              </mc:AlternateContent>
            </a:graphicData>
          </a:graphic>
        </p:graphicFrame>
        <p:graphicFrame>
          <p:nvGraphicFramePr>
            <p:cNvPr id="471172" name="Object 132"/>
            <p:cNvGraphicFramePr/>
            <p:nvPr/>
          </p:nvGraphicFramePr>
          <p:xfrm>
            <a:off x="4566" y="1351"/>
            <a:ext cx="105" cy="210"/>
          </p:xfrm>
          <a:graphic>
            <a:graphicData uri="http://schemas.openxmlformats.org/presentationml/2006/ole">
              <mc:AlternateContent xmlns:mc="http://schemas.openxmlformats.org/markup-compatibility/2006">
                <mc:Choice xmlns:v="urn:schemas-microsoft-com:vml" Requires="v">
                  <p:oleObj spid="_x0000_s4260" name="" r:id="rId21" imgW="317500" imgH="443865" progId="Equation.3">
                    <p:embed/>
                  </p:oleObj>
                </mc:Choice>
                <mc:Fallback>
                  <p:oleObj name="" r:id="rId21" imgW="317500" imgH="443865" progId="Equation.3">
                    <p:embed/>
                    <p:pic>
                      <p:nvPicPr>
                        <p:cNvPr id="0" name="图片 4259"/>
                        <p:cNvPicPr/>
                        <p:nvPr/>
                      </p:nvPicPr>
                      <p:blipFill>
                        <a:blip r:embed="rId22">
                          <a:clrChange>
                            <a:clrFrom>
                              <a:srgbClr val="000000"/>
                            </a:clrFrom>
                            <a:clrTo>
                              <a:srgbClr val="3333CC"/>
                            </a:clrTo>
                          </a:clrChange>
                        </a:blip>
                        <a:stretch>
                          <a:fillRect/>
                        </a:stretch>
                      </p:blipFill>
                      <p:spPr>
                        <a:xfrm>
                          <a:off x="4566" y="1351"/>
                          <a:ext cx="105" cy="210"/>
                        </a:xfrm>
                        <a:prstGeom prst="rect">
                          <a:avLst/>
                        </a:prstGeom>
                        <a:noFill/>
                        <a:ln w="38100">
                          <a:noFill/>
                          <a:miter/>
                        </a:ln>
                      </p:spPr>
                    </p:pic>
                  </p:oleObj>
                </mc:Fallback>
              </mc:AlternateContent>
            </a:graphicData>
          </a:graphic>
        </p:graphicFrame>
      </p:grpSp>
      <p:sp>
        <p:nvSpPr>
          <p:cNvPr id="7" name="页脚占位符 4"/>
          <p:cNvSpPr txBox="1">
            <a:spLocks noGrp="1"/>
          </p:cNvSpPr>
          <p:nvPr>
            <p:custDataLst>
              <p:tags r:id="rId2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834">
                                            <p:txEl>
                                              <p:charRg st="0" end="8"/>
                                            </p:txEl>
                                          </p:spTgt>
                                        </p:tgtEl>
                                        <p:attrNameLst>
                                          <p:attrName>style.visibility</p:attrName>
                                        </p:attrNameLst>
                                      </p:cBhvr>
                                      <p:to>
                                        <p:strVal val="visible"/>
                                      </p:to>
                                    </p:set>
                                    <p:animEffect transition="in" filter="wipe(left)">
                                      <p:cBhvr>
                                        <p:cTn id="7" dur="500"/>
                                        <p:tgtEl>
                                          <p:spTgt spid="33834">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3891"/>
                                        </p:tgtEl>
                                        <p:attrNameLst>
                                          <p:attrName>style.visibility</p:attrName>
                                        </p:attrNameLst>
                                      </p:cBhvr>
                                      <p:to>
                                        <p:strVal val="visible"/>
                                      </p:to>
                                    </p:set>
                                    <p:animEffect transition="in" filter="slide(fromBottom)">
                                      <p:cBhvr>
                                        <p:cTn id="22" dur="500"/>
                                        <p:tgtEl>
                                          <p:spTgt spid="3389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3903"/>
                                        </p:tgtEl>
                                        <p:attrNameLst>
                                          <p:attrName>style.visibility</p:attrName>
                                        </p:attrNameLst>
                                      </p:cBhvr>
                                      <p:to>
                                        <p:strVal val="visible"/>
                                      </p:to>
                                    </p:set>
                                    <p:animEffect transition="in" filter="wipe(up)">
                                      <p:cBhvr>
                                        <p:cTn id="27" dur="500"/>
                                        <p:tgtEl>
                                          <p:spTgt spid="33903"/>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3892"/>
                                        </p:tgtEl>
                                        <p:attrNameLst>
                                          <p:attrName>style.visibility</p:attrName>
                                        </p:attrNameLst>
                                      </p:cBhvr>
                                      <p:to>
                                        <p:strVal val="visible"/>
                                      </p:to>
                                    </p:set>
                                    <p:animEffect transition="in" filter="slide(fromBottom)">
                                      <p:cBhvr>
                                        <p:cTn id="32" dur="500"/>
                                        <p:tgtEl>
                                          <p:spTgt spid="3389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500"/>
                            </p:stCondLst>
                            <p:childTnLst>
                              <p:par>
                                <p:cTn id="39" presetID="22" presetClass="entr" presetSubtype="1"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up)">
                                      <p:cBhvr>
                                        <p:cTn id="41" dur="500"/>
                                        <p:tgtEl>
                                          <p:spTgt spid="9"/>
                                        </p:tgtEl>
                                      </p:cBhvr>
                                    </p:animEffect>
                                  </p:childTnLst>
                                </p:cTn>
                              </p:par>
                            </p:childTnLst>
                          </p:cTn>
                        </p:par>
                        <p:par>
                          <p:cTn id="42" fill="hold">
                            <p:stCondLst>
                              <p:cond delay="1000"/>
                            </p:stCondLst>
                            <p:childTnLst>
                              <p:par>
                                <p:cTn id="43" presetID="12" presetClass="entr" presetSubtype="8" fill="hold" grpId="0" nodeType="afterEffect">
                                  <p:stCondLst>
                                    <p:cond delay="0"/>
                                  </p:stCondLst>
                                  <p:childTnLst>
                                    <p:set>
                                      <p:cBhvr>
                                        <p:cTn id="44" dur="1" fill="hold">
                                          <p:stCondLst>
                                            <p:cond delay="0"/>
                                          </p:stCondLst>
                                        </p:cTn>
                                        <p:tgtEl>
                                          <p:spTgt spid="33908"/>
                                        </p:tgtEl>
                                        <p:attrNameLst>
                                          <p:attrName>style.visibility</p:attrName>
                                        </p:attrNameLst>
                                      </p:cBhvr>
                                      <p:to>
                                        <p:strVal val="visible"/>
                                      </p:to>
                                    </p:set>
                                    <p:animEffect transition="in" filter="slide(fromLeft)">
                                      <p:cBhvr>
                                        <p:cTn id="45" dur="500"/>
                                        <p:tgtEl>
                                          <p:spTgt spid="33908"/>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33893">
                                            <p:txEl>
                                              <p:charRg st="0" end="7"/>
                                            </p:txEl>
                                          </p:spTgt>
                                        </p:tgtEl>
                                        <p:attrNameLst>
                                          <p:attrName>style.visibility</p:attrName>
                                        </p:attrNameLst>
                                      </p:cBhvr>
                                      <p:to>
                                        <p:strVal val="visible"/>
                                      </p:to>
                                    </p:set>
                                    <p:animEffect transition="in" filter="wipe(left)">
                                      <p:cBhvr>
                                        <p:cTn id="54" dur="500"/>
                                        <p:tgtEl>
                                          <p:spTgt spid="33893">
                                            <p:txEl>
                                              <p:charRg st="0" end="7"/>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471142"/>
                                        </p:tgtEl>
                                        <p:attrNameLst>
                                          <p:attrName>style.visibility</p:attrName>
                                        </p:attrNameLst>
                                      </p:cBhvr>
                                      <p:to>
                                        <p:strVal val="visible"/>
                                      </p:to>
                                    </p:set>
                                    <p:animEffect transition="in" filter="wipe(left)">
                                      <p:cBhvr>
                                        <p:cTn id="59" dur="500"/>
                                        <p:tgtEl>
                                          <p:spTgt spid="47114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471143"/>
                                        </p:tgtEl>
                                        <p:attrNameLst>
                                          <p:attrName>style.visibility</p:attrName>
                                        </p:attrNameLst>
                                      </p:cBhvr>
                                      <p:to>
                                        <p:strVal val="visible"/>
                                      </p:to>
                                    </p:set>
                                    <p:animEffect transition="in" filter="wipe(left)">
                                      <p:cBhvr>
                                        <p:cTn id="64" dur="500"/>
                                        <p:tgtEl>
                                          <p:spTgt spid="47114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33896">
                                            <p:txEl>
                                              <p:charRg st="0" end="5"/>
                                            </p:txEl>
                                          </p:spTgt>
                                        </p:tgtEl>
                                        <p:attrNameLst>
                                          <p:attrName>style.visibility</p:attrName>
                                        </p:attrNameLst>
                                      </p:cBhvr>
                                      <p:to>
                                        <p:strVal val="visible"/>
                                      </p:to>
                                    </p:set>
                                    <p:animEffect transition="in" filter="wipe(left)">
                                      <p:cBhvr>
                                        <p:cTn id="69" dur="500"/>
                                        <p:tgtEl>
                                          <p:spTgt spid="33896">
                                            <p:txEl>
                                              <p:charRg st="0" end="5"/>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nodeType="click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fill="hold"/>
                                        <p:tgtEl>
                                          <p:spTgt spid="10"/>
                                        </p:tgtEl>
                                        <p:attrNameLst>
                                          <p:attrName>ppt_x</p:attrName>
                                        </p:attrNameLst>
                                      </p:cBhvr>
                                      <p:tavLst>
                                        <p:tav tm="0">
                                          <p:val>
                                            <p:strVal val="0-#ppt_w/2"/>
                                          </p:val>
                                        </p:tav>
                                        <p:tav tm="100000">
                                          <p:val>
                                            <p:strVal val="#ppt_x"/>
                                          </p:val>
                                        </p:tav>
                                      </p:tavLst>
                                    </p:anim>
                                    <p:anim calcmode="lin" valueType="num">
                                      <p:cBhvr additive="base">
                                        <p:cTn id="75" dur="500" fill="hold"/>
                                        <p:tgtEl>
                                          <p:spTgt spid="10"/>
                                        </p:tgtEl>
                                        <p:attrNameLst>
                                          <p:attrName>ppt_y</p:attrName>
                                        </p:attrNameLst>
                                      </p:cBhvr>
                                      <p:tavLst>
                                        <p:tav tm="0">
                                          <p:val>
                                            <p:strVal val="#ppt_y"/>
                                          </p:val>
                                        </p:tav>
                                        <p:tav tm="100000">
                                          <p:val>
                                            <p:strVal val="#ppt_y"/>
                                          </p:val>
                                        </p:tav>
                                      </p:tavLst>
                                    </p:anim>
                                  </p:childTnLst>
                                </p:cTn>
                              </p:par>
                            </p:childTnLst>
                          </p:cTn>
                        </p:par>
                        <p:par>
                          <p:cTn id="76" fill="hold">
                            <p:stCondLst>
                              <p:cond delay="500"/>
                            </p:stCondLst>
                            <p:childTnLst>
                              <p:par>
                                <p:cTn id="77" presetID="12" presetClass="entr" presetSubtype="4" fill="hold" grpId="0" nodeType="afterEffect">
                                  <p:stCondLst>
                                    <p:cond delay="0"/>
                                  </p:stCondLst>
                                  <p:childTnLst>
                                    <p:set>
                                      <p:cBhvr>
                                        <p:cTn id="78" dur="1" fill="hold">
                                          <p:stCondLst>
                                            <p:cond delay="0"/>
                                          </p:stCondLst>
                                        </p:cTn>
                                        <p:tgtEl>
                                          <p:spTgt spid="33917"/>
                                        </p:tgtEl>
                                        <p:attrNameLst>
                                          <p:attrName>style.visibility</p:attrName>
                                        </p:attrNameLst>
                                      </p:cBhvr>
                                      <p:to>
                                        <p:strVal val="visible"/>
                                      </p:to>
                                    </p:set>
                                    <p:animEffect transition="in" filter="slide(fromBottom)">
                                      <p:cBhvr>
                                        <p:cTn id="79" dur="500"/>
                                        <p:tgtEl>
                                          <p:spTgt spid="33917"/>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471145"/>
                                        </p:tgtEl>
                                        <p:attrNameLst>
                                          <p:attrName>style.visibility</p:attrName>
                                        </p:attrNameLst>
                                      </p:cBhvr>
                                      <p:to>
                                        <p:strVal val="visible"/>
                                      </p:to>
                                    </p:set>
                                    <p:animEffect transition="in" filter="wipe(left)">
                                      <p:cBhvr>
                                        <p:cTn id="84" dur="500"/>
                                        <p:tgtEl>
                                          <p:spTgt spid="471145"/>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471146"/>
                                        </p:tgtEl>
                                        <p:attrNameLst>
                                          <p:attrName>style.visibility</p:attrName>
                                        </p:attrNameLst>
                                      </p:cBhvr>
                                      <p:to>
                                        <p:strVal val="visible"/>
                                      </p:to>
                                    </p:set>
                                    <p:animEffect transition="in" filter="wipe(left)">
                                      <p:cBhvr>
                                        <p:cTn id="89" dur="500"/>
                                        <p:tgtEl>
                                          <p:spTgt spid="471146"/>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3899">
                                            <p:txEl>
                                              <p:charRg st="0" end="5"/>
                                            </p:txEl>
                                          </p:spTgt>
                                        </p:tgtEl>
                                        <p:attrNameLst>
                                          <p:attrName>style.visibility</p:attrName>
                                        </p:attrNameLst>
                                      </p:cBhvr>
                                      <p:to>
                                        <p:strVal val="visible"/>
                                      </p:to>
                                    </p:set>
                                    <p:animEffect transition="in" filter="wipe(left)">
                                      <p:cBhvr>
                                        <p:cTn id="94" dur="500"/>
                                        <p:tgtEl>
                                          <p:spTgt spid="33899">
                                            <p:txEl>
                                              <p:charRg st="0" end="5"/>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12" presetClass="entr" presetSubtype="2" fill="hold" nodeType="clickEffect">
                                  <p:stCondLst>
                                    <p:cond delay="0"/>
                                  </p:stCondLst>
                                  <p:childTnLst>
                                    <p:set>
                                      <p:cBhvr>
                                        <p:cTn id="98" dur="1" fill="hold">
                                          <p:stCondLst>
                                            <p:cond delay="0"/>
                                          </p:stCondLst>
                                        </p:cTn>
                                        <p:tgtEl>
                                          <p:spTgt spid="11"/>
                                        </p:tgtEl>
                                        <p:attrNameLst>
                                          <p:attrName>style.visibility</p:attrName>
                                        </p:attrNameLst>
                                      </p:cBhvr>
                                      <p:to>
                                        <p:strVal val="visible"/>
                                      </p:to>
                                    </p:set>
                                    <p:animEffect transition="in" filter="slide(fromRight)">
                                      <p:cBhvr>
                                        <p:cTn id="99" dur="500"/>
                                        <p:tgtEl>
                                          <p:spTgt spid="11"/>
                                        </p:tgtEl>
                                      </p:cBhvr>
                                    </p:animEffect>
                                  </p:childTnLst>
                                </p:cTn>
                              </p:par>
                            </p:childTnLst>
                          </p:cTn>
                        </p:par>
                        <p:par>
                          <p:cTn id="100" fill="hold">
                            <p:stCondLst>
                              <p:cond delay="500"/>
                            </p:stCondLst>
                            <p:childTnLst>
                              <p:par>
                                <p:cTn id="101" presetID="12" presetClass="entr" presetSubtype="4" fill="hold" grpId="0" nodeType="afterEffect">
                                  <p:stCondLst>
                                    <p:cond delay="0"/>
                                  </p:stCondLst>
                                  <p:childTnLst>
                                    <p:set>
                                      <p:cBhvr>
                                        <p:cTn id="102" dur="1" fill="hold">
                                          <p:stCondLst>
                                            <p:cond delay="0"/>
                                          </p:stCondLst>
                                        </p:cTn>
                                        <p:tgtEl>
                                          <p:spTgt spid="33921"/>
                                        </p:tgtEl>
                                        <p:attrNameLst>
                                          <p:attrName>style.visibility</p:attrName>
                                        </p:attrNameLst>
                                      </p:cBhvr>
                                      <p:to>
                                        <p:strVal val="visible"/>
                                      </p:to>
                                    </p:set>
                                    <p:animEffect transition="in" filter="slide(fromBottom)">
                                      <p:cBhvr>
                                        <p:cTn id="103" dur="500"/>
                                        <p:tgtEl>
                                          <p:spTgt spid="33921"/>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33900">
                                            <p:txEl>
                                              <p:charRg st="0" end="7"/>
                                            </p:txEl>
                                          </p:spTgt>
                                        </p:tgtEl>
                                        <p:attrNameLst>
                                          <p:attrName>style.visibility</p:attrName>
                                        </p:attrNameLst>
                                      </p:cBhvr>
                                      <p:to>
                                        <p:strVal val="visible"/>
                                      </p:to>
                                    </p:set>
                                    <p:animEffect transition="in" filter="wipe(left)">
                                      <p:cBhvr>
                                        <p:cTn id="108" dur="500"/>
                                        <p:tgtEl>
                                          <p:spTgt spid="33900">
                                            <p:txEl>
                                              <p:charRg st="0"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34" grpId="0" build="p"/>
      <p:bldP spid="33891" grpId="0" bldLvl="0" animBg="1"/>
      <p:bldP spid="33892" grpId="0" bldLvl="0" animBg="1"/>
      <p:bldP spid="33893" grpId="0" build="p"/>
      <p:bldP spid="33896" grpId="0" build="p"/>
      <p:bldP spid="33899" grpId="0" build="p"/>
      <p:bldP spid="33900" grpId="0" build="p"/>
      <p:bldP spid="33903" grpId="0" bldLvl="0" animBg="1"/>
      <p:bldP spid="33908" grpId="0"/>
      <p:bldP spid="33917" grpId="0" bldLvl="0" animBg="1"/>
      <p:bldP spid="3392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ChangeArrowheads="1"/>
          </p:cNvSpPr>
          <p:nvPr/>
        </p:nvSpPr>
        <p:spPr bwMode="auto">
          <a:xfrm>
            <a:off x="304800" y="553085"/>
            <a:ext cx="7378700" cy="645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8.1.1 </a:t>
            </a:r>
            <a:r>
              <a:rPr kumimoji="1" lang="zh-CN" altLang="en-US"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电路的组成及各元件的作用</a:t>
            </a:r>
            <a:endParaRPr kumimoji="1" lang="zh-CN" altLang="en-US"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10243" name="Rectangle 3"/>
          <p:cNvSpPr>
            <a:spLocks noChangeArrowheads="1"/>
          </p:cNvSpPr>
          <p:nvPr/>
        </p:nvSpPr>
        <p:spPr bwMode="auto">
          <a:xfrm>
            <a:off x="304800" y="1420813"/>
            <a:ext cx="8534400" cy="9461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在生产和科研中，经常需要</a:t>
            </a: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将微弱的电信号进行放大</a:t>
            </a:r>
            <a:r>
              <a:rPr kumimoji="1" lang="zh-CN" altLang="en-US"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，以便有效地进行观察、测量、控制和调节。</a:t>
            </a:r>
            <a:endParaRPr kumimoji="1" lang="zh-CN" altLang="en-US"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endParaRPr>
          </a:p>
        </p:txBody>
      </p:sp>
      <p:sp>
        <p:nvSpPr>
          <p:cNvPr id="10244" name="Rectangle 4"/>
          <p:cNvSpPr>
            <a:spLocks noChangeArrowheads="1"/>
          </p:cNvSpPr>
          <p:nvPr/>
        </p:nvSpPr>
        <p:spPr bwMode="auto">
          <a:xfrm>
            <a:off x="323850" y="2411413"/>
            <a:ext cx="8458200" cy="9461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晶体管</a:t>
            </a:r>
            <a:r>
              <a:rPr kumimoji="1" lang="zh-CN" altLang="en-US"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的主要用途之一是利用其放大作用</a:t>
            </a: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组成放大电路</a:t>
            </a:r>
            <a:r>
              <a:rPr kumimoji="1" lang="zh-CN" altLang="en-US" sz="2800" b="1" i="0" u="none" strike="noStrike" kern="1200" cap="none" spc="0" normalizeH="0" baseline="0" noProof="0" smtClean="0">
                <a:ln>
                  <a:noFill/>
                </a:ln>
                <a:solidFill>
                  <a:srgbClr val="33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endParaRPr kumimoji="1" lang="zh-CN" altLang="en-US" sz="2800" b="1" i="0" u="none" strike="noStrike" kern="1200" cap="none" spc="0" normalizeH="0" baseline="0" noProof="0" smtClean="0">
              <a:ln>
                <a:noFill/>
              </a:ln>
              <a:solidFill>
                <a:srgbClr val="33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10245" name="Rectangle 5"/>
          <p:cNvSpPr>
            <a:spLocks noChangeArrowheads="1"/>
          </p:cNvSpPr>
          <p:nvPr/>
        </p:nvSpPr>
        <p:spPr bwMode="auto">
          <a:xfrm>
            <a:off x="323850" y="3357563"/>
            <a:ext cx="3527425" cy="5794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楷体_GB2312" pitchFamily="49" charset="-122"/>
                <a:ea typeface="楷体_GB2312" pitchFamily="49" charset="-122"/>
                <a:cs typeface="+mn-cs"/>
              </a:rPr>
              <a:t>一、电路的组成</a:t>
            </a:r>
            <a:endParaRPr kumimoji="1" lang="zh-CN" altLang="en-US" sz="32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grpSp>
        <p:nvGrpSpPr>
          <p:cNvPr id="2" name="Group 6"/>
          <p:cNvGrpSpPr/>
          <p:nvPr/>
        </p:nvGrpSpPr>
        <p:grpSpPr>
          <a:xfrm>
            <a:off x="871538" y="4852988"/>
            <a:ext cx="2508250" cy="1143000"/>
            <a:chOff x="398" y="2100"/>
            <a:chExt cx="1580" cy="720"/>
          </a:xfrm>
        </p:grpSpPr>
        <p:grpSp>
          <p:nvGrpSpPr>
            <p:cNvPr id="435207" name="Group 7"/>
            <p:cNvGrpSpPr/>
            <p:nvPr/>
          </p:nvGrpSpPr>
          <p:grpSpPr>
            <a:xfrm>
              <a:off x="398" y="2311"/>
              <a:ext cx="1580" cy="480"/>
              <a:chOff x="398" y="2311"/>
              <a:chExt cx="1580" cy="480"/>
            </a:xfrm>
          </p:grpSpPr>
          <p:grpSp>
            <p:nvGrpSpPr>
              <p:cNvPr id="435208" name="Group 8"/>
              <p:cNvGrpSpPr/>
              <p:nvPr/>
            </p:nvGrpSpPr>
            <p:grpSpPr>
              <a:xfrm>
                <a:off x="647" y="2324"/>
                <a:ext cx="953" cy="467"/>
                <a:chOff x="647" y="2324"/>
                <a:chExt cx="953" cy="467"/>
              </a:xfrm>
            </p:grpSpPr>
            <p:sp>
              <p:nvSpPr>
                <p:cNvPr id="435209" name="Oval 9"/>
                <p:cNvSpPr/>
                <p:nvPr/>
              </p:nvSpPr>
              <p:spPr>
                <a:xfrm rot="5400000" flipH="1">
                  <a:off x="1550" y="2741"/>
                  <a:ext cx="50" cy="50"/>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5210" name="Line 10"/>
                <p:cNvSpPr/>
                <p:nvPr/>
              </p:nvSpPr>
              <p:spPr>
                <a:xfrm rot="5400000" flipH="1">
                  <a:off x="1109" y="2406"/>
                  <a:ext cx="0" cy="282"/>
                </a:xfrm>
                <a:prstGeom prst="line">
                  <a:avLst/>
                </a:prstGeom>
                <a:ln w="38100" cap="flat" cmpd="sng">
                  <a:solidFill>
                    <a:schemeClr val="tx1"/>
                  </a:solidFill>
                  <a:prstDash val="solid"/>
                  <a:headEnd type="none" w="med" len="med"/>
                  <a:tailEnd type="none" w="med" len="med"/>
                </a:ln>
              </p:spPr>
            </p:sp>
            <p:sp>
              <p:nvSpPr>
                <p:cNvPr id="435211" name="Line 11"/>
                <p:cNvSpPr/>
                <p:nvPr/>
              </p:nvSpPr>
              <p:spPr>
                <a:xfrm rot="5400000" flipH="1" flipV="1">
                  <a:off x="1102" y="2407"/>
                  <a:ext cx="185" cy="94"/>
                </a:xfrm>
                <a:prstGeom prst="line">
                  <a:avLst/>
                </a:prstGeom>
                <a:ln w="38100" cap="flat" cmpd="sng">
                  <a:solidFill>
                    <a:schemeClr val="tx1"/>
                  </a:solidFill>
                  <a:prstDash val="solid"/>
                  <a:headEnd type="none" w="med" len="med"/>
                  <a:tailEnd type="none" w="med" len="med"/>
                </a:ln>
              </p:spPr>
            </p:sp>
            <p:sp>
              <p:nvSpPr>
                <p:cNvPr id="435212" name="Line 12"/>
                <p:cNvSpPr/>
                <p:nvPr/>
              </p:nvSpPr>
              <p:spPr>
                <a:xfrm rot="5400000" flipH="1">
                  <a:off x="921" y="2383"/>
                  <a:ext cx="209" cy="118"/>
                </a:xfrm>
                <a:prstGeom prst="line">
                  <a:avLst/>
                </a:prstGeom>
                <a:ln w="38100" cap="flat" cmpd="sng">
                  <a:solidFill>
                    <a:schemeClr val="tx1"/>
                  </a:solidFill>
                  <a:prstDash val="solid"/>
                  <a:headEnd type="none" w="med" len="med"/>
                  <a:tailEnd type="stealth" w="med" len="lg"/>
                </a:ln>
              </p:spPr>
            </p:sp>
            <p:sp>
              <p:nvSpPr>
                <p:cNvPr id="435213" name="Line 13"/>
                <p:cNvSpPr/>
                <p:nvPr/>
              </p:nvSpPr>
              <p:spPr>
                <a:xfrm rot="5400000">
                  <a:off x="1002" y="2659"/>
                  <a:ext cx="227" cy="0"/>
                </a:xfrm>
                <a:prstGeom prst="line">
                  <a:avLst/>
                </a:prstGeom>
                <a:ln w="25400" cap="flat" cmpd="sng">
                  <a:solidFill>
                    <a:schemeClr val="tx1"/>
                  </a:solidFill>
                  <a:prstDash val="solid"/>
                  <a:headEnd type="none" w="med" len="med"/>
                  <a:tailEnd type="none" w="med" len="med"/>
                </a:ln>
              </p:spPr>
            </p:sp>
            <p:sp>
              <p:nvSpPr>
                <p:cNvPr id="435214" name="Line 14"/>
                <p:cNvSpPr/>
                <p:nvPr/>
              </p:nvSpPr>
              <p:spPr>
                <a:xfrm rot="5400000" flipH="1" flipV="1">
                  <a:off x="1371" y="2227"/>
                  <a:ext cx="0" cy="269"/>
                </a:xfrm>
                <a:prstGeom prst="line">
                  <a:avLst/>
                </a:prstGeom>
                <a:ln w="25400" cap="flat" cmpd="sng">
                  <a:solidFill>
                    <a:schemeClr val="tx1"/>
                  </a:solidFill>
                  <a:prstDash val="solid"/>
                  <a:headEnd type="none" w="med" len="med"/>
                  <a:tailEnd type="none" w="med" len="med"/>
                </a:ln>
              </p:spPr>
            </p:sp>
            <p:sp>
              <p:nvSpPr>
                <p:cNvPr id="435215" name="Line 15"/>
                <p:cNvSpPr/>
                <p:nvPr/>
              </p:nvSpPr>
              <p:spPr>
                <a:xfrm rot="5400000" flipH="1">
                  <a:off x="847" y="2219"/>
                  <a:ext cx="0" cy="264"/>
                </a:xfrm>
                <a:prstGeom prst="line">
                  <a:avLst/>
                </a:prstGeom>
                <a:ln w="25400" cap="flat" cmpd="sng">
                  <a:solidFill>
                    <a:schemeClr val="tx1"/>
                  </a:solidFill>
                  <a:prstDash val="solid"/>
                  <a:headEnd type="none" w="med" len="med"/>
                  <a:tailEnd type="none" w="med" len="med"/>
                </a:ln>
              </p:spPr>
            </p:sp>
            <p:sp>
              <p:nvSpPr>
                <p:cNvPr id="435216" name="Oval 16"/>
                <p:cNvSpPr/>
                <p:nvPr/>
              </p:nvSpPr>
              <p:spPr>
                <a:xfrm rot="5400000" flipH="1">
                  <a:off x="1500" y="2338"/>
                  <a:ext cx="50" cy="50"/>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5217" name="Oval 17"/>
                <p:cNvSpPr/>
                <p:nvPr/>
              </p:nvSpPr>
              <p:spPr>
                <a:xfrm rot="5400000" flipH="1">
                  <a:off x="658" y="2324"/>
                  <a:ext cx="54" cy="54"/>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5218" name="Line 18"/>
                <p:cNvSpPr/>
                <p:nvPr/>
              </p:nvSpPr>
              <p:spPr>
                <a:xfrm>
                  <a:off x="684" y="2766"/>
                  <a:ext cx="871" cy="0"/>
                </a:xfrm>
                <a:prstGeom prst="line">
                  <a:avLst/>
                </a:prstGeom>
                <a:ln w="28575" cap="flat" cmpd="sng">
                  <a:solidFill>
                    <a:schemeClr val="tx1"/>
                  </a:solidFill>
                  <a:prstDash val="solid"/>
                  <a:headEnd type="none" w="med" len="med"/>
                  <a:tailEnd type="none" w="med" len="med"/>
                </a:ln>
              </p:spPr>
            </p:sp>
            <p:sp>
              <p:nvSpPr>
                <p:cNvPr id="435219" name="Oval 19"/>
                <p:cNvSpPr/>
                <p:nvPr/>
              </p:nvSpPr>
              <p:spPr>
                <a:xfrm rot="5400000" flipH="1">
                  <a:off x="647" y="2737"/>
                  <a:ext cx="54" cy="54"/>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435220" name="Group 20"/>
              <p:cNvGrpSpPr/>
              <p:nvPr/>
            </p:nvGrpSpPr>
            <p:grpSpPr>
              <a:xfrm>
                <a:off x="496" y="2311"/>
                <a:ext cx="96" cy="466"/>
                <a:chOff x="520" y="2491"/>
                <a:chExt cx="96" cy="466"/>
              </a:xfrm>
            </p:grpSpPr>
            <p:sp>
              <p:nvSpPr>
                <p:cNvPr id="435221" name="Line 21"/>
                <p:cNvSpPr/>
                <p:nvPr/>
              </p:nvSpPr>
              <p:spPr>
                <a:xfrm>
                  <a:off x="520" y="2957"/>
                  <a:ext cx="96" cy="0"/>
                </a:xfrm>
                <a:prstGeom prst="line">
                  <a:avLst/>
                </a:prstGeom>
                <a:ln w="38100" cap="flat" cmpd="sng">
                  <a:solidFill>
                    <a:srgbClr val="FF0066"/>
                  </a:solidFill>
                  <a:prstDash val="solid"/>
                  <a:headEnd type="none" w="med" len="med"/>
                  <a:tailEnd type="none" w="med" len="med"/>
                </a:ln>
              </p:spPr>
            </p:sp>
            <p:grpSp>
              <p:nvGrpSpPr>
                <p:cNvPr id="435222" name="Group 22"/>
                <p:cNvGrpSpPr/>
                <p:nvPr/>
              </p:nvGrpSpPr>
              <p:grpSpPr>
                <a:xfrm>
                  <a:off x="520" y="2491"/>
                  <a:ext cx="96" cy="96"/>
                  <a:chOff x="3360" y="2832"/>
                  <a:chExt cx="96" cy="96"/>
                </a:xfrm>
              </p:grpSpPr>
              <p:sp>
                <p:nvSpPr>
                  <p:cNvPr id="435223" name="Line 23"/>
                  <p:cNvSpPr/>
                  <p:nvPr/>
                </p:nvSpPr>
                <p:spPr>
                  <a:xfrm>
                    <a:off x="3360" y="2880"/>
                    <a:ext cx="96" cy="0"/>
                  </a:xfrm>
                  <a:prstGeom prst="line">
                    <a:avLst/>
                  </a:prstGeom>
                  <a:ln w="38100" cap="flat" cmpd="sng">
                    <a:solidFill>
                      <a:srgbClr val="FF0066"/>
                    </a:solidFill>
                    <a:prstDash val="solid"/>
                    <a:headEnd type="none" w="med" len="med"/>
                    <a:tailEnd type="none" w="med" len="med"/>
                  </a:ln>
                </p:spPr>
              </p:sp>
              <p:sp>
                <p:nvSpPr>
                  <p:cNvPr id="435224" name="Line 24"/>
                  <p:cNvSpPr/>
                  <p:nvPr/>
                </p:nvSpPr>
                <p:spPr>
                  <a:xfrm rot="-5400000">
                    <a:off x="3360" y="2880"/>
                    <a:ext cx="96" cy="0"/>
                  </a:xfrm>
                  <a:prstGeom prst="line">
                    <a:avLst/>
                  </a:prstGeom>
                  <a:ln w="38100" cap="flat" cmpd="sng">
                    <a:solidFill>
                      <a:srgbClr val="FF0066"/>
                    </a:solidFill>
                    <a:prstDash val="solid"/>
                    <a:headEnd type="none" w="med" len="med"/>
                    <a:tailEnd type="none" w="med" len="med"/>
                  </a:ln>
                </p:spPr>
              </p:sp>
            </p:grpSp>
          </p:grpSp>
          <p:grpSp>
            <p:nvGrpSpPr>
              <p:cNvPr id="435225" name="Group 25"/>
              <p:cNvGrpSpPr/>
              <p:nvPr/>
            </p:nvGrpSpPr>
            <p:grpSpPr>
              <a:xfrm>
                <a:off x="1660" y="2323"/>
                <a:ext cx="96" cy="466"/>
                <a:chOff x="520" y="2491"/>
                <a:chExt cx="96" cy="466"/>
              </a:xfrm>
            </p:grpSpPr>
            <p:sp>
              <p:nvSpPr>
                <p:cNvPr id="435226" name="Line 26"/>
                <p:cNvSpPr/>
                <p:nvPr/>
              </p:nvSpPr>
              <p:spPr>
                <a:xfrm>
                  <a:off x="520" y="2957"/>
                  <a:ext cx="96" cy="0"/>
                </a:xfrm>
                <a:prstGeom prst="line">
                  <a:avLst/>
                </a:prstGeom>
                <a:ln w="38100" cap="flat" cmpd="sng">
                  <a:solidFill>
                    <a:srgbClr val="FF0066"/>
                  </a:solidFill>
                  <a:prstDash val="solid"/>
                  <a:headEnd type="none" w="med" len="med"/>
                  <a:tailEnd type="none" w="med" len="med"/>
                </a:ln>
              </p:spPr>
            </p:sp>
            <p:grpSp>
              <p:nvGrpSpPr>
                <p:cNvPr id="435227" name="Group 27"/>
                <p:cNvGrpSpPr/>
                <p:nvPr/>
              </p:nvGrpSpPr>
              <p:grpSpPr>
                <a:xfrm>
                  <a:off x="520" y="2491"/>
                  <a:ext cx="96" cy="96"/>
                  <a:chOff x="3360" y="2832"/>
                  <a:chExt cx="96" cy="96"/>
                </a:xfrm>
              </p:grpSpPr>
              <p:sp>
                <p:nvSpPr>
                  <p:cNvPr id="435228" name="Line 28"/>
                  <p:cNvSpPr/>
                  <p:nvPr/>
                </p:nvSpPr>
                <p:spPr>
                  <a:xfrm>
                    <a:off x="3360" y="2880"/>
                    <a:ext cx="96" cy="0"/>
                  </a:xfrm>
                  <a:prstGeom prst="line">
                    <a:avLst/>
                  </a:prstGeom>
                  <a:ln w="38100" cap="flat" cmpd="sng">
                    <a:solidFill>
                      <a:srgbClr val="FF0066"/>
                    </a:solidFill>
                    <a:prstDash val="solid"/>
                    <a:headEnd type="none" w="med" len="med"/>
                    <a:tailEnd type="none" w="med" len="med"/>
                  </a:ln>
                </p:spPr>
              </p:sp>
              <p:sp>
                <p:nvSpPr>
                  <p:cNvPr id="435229" name="Line 29"/>
                  <p:cNvSpPr/>
                  <p:nvPr/>
                </p:nvSpPr>
                <p:spPr>
                  <a:xfrm rot="-5400000">
                    <a:off x="3360" y="2880"/>
                    <a:ext cx="96" cy="0"/>
                  </a:xfrm>
                  <a:prstGeom prst="line">
                    <a:avLst/>
                  </a:prstGeom>
                  <a:ln w="38100" cap="flat" cmpd="sng">
                    <a:solidFill>
                      <a:srgbClr val="FF0066"/>
                    </a:solidFill>
                    <a:prstDash val="solid"/>
                    <a:headEnd type="none" w="med" len="med"/>
                    <a:tailEnd type="none" w="med" len="med"/>
                  </a:ln>
                </p:spPr>
              </p:sp>
            </p:grpSp>
          </p:grpSp>
          <p:sp>
            <p:nvSpPr>
              <p:cNvPr id="435230" name="Text Box 30"/>
              <p:cNvSpPr txBox="1"/>
              <p:nvPr/>
            </p:nvSpPr>
            <p:spPr>
              <a:xfrm>
                <a:off x="398" y="2378"/>
                <a:ext cx="283" cy="327"/>
              </a:xfrm>
              <a:prstGeom prst="rect">
                <a:avLst/>
              </a:prstGeom>
              <a:noFill/>
              <a:ln w="9525">
                <a:noFill/>
              </a:ln>
            </p:spPr>
            <p:txBody>
              <a:bodyPr wrap="none">
                <a:spAutoFit/>
              </a:bodyPr>
              <a:p>
                <a:pPr algn="ct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i</a:t>
                </a:r>
                <a:endParaRPr lang="en-US" altLang="zh-CN" sz="2800" b="1" baseline="-25000" dirty="0">
                  <a:latin typeface="Times New Roman" panose="02020603050405020304" pitchFamily="18" charset="0"/>
                </a:endParaRPr>
              </a:p>
            </p:txBody>
          </p:sp>
          <p:sp>
            <p:nvSpPr>
              <p:cNvPr id="435231" name="Text Box 31"/>
              <p:cNvSpPr txBox="1"/>
              <p:nvPr/>
            </p:nvSpPr>
            <p:spPr>
              <a:xfrm>
                <a:off x="1479" y="2370"/>
                <a:ext cx="499" cy="327"/>
              </a:xfrm>
              <a:prstGeom prst="rect">
                <a:avLst/>
              </a:prstGeom>
              <a:noFill/>
              <a:ln w="9525">
                <a:noFill/>
              </a:ln>
            </p:spPr>
            <p:txBody>
              <a:bodyPr>
                <a:spAutoFit/>
              </a:bodyPr>
              <a:p>
                <a:pPr algn="ct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o</a:t>
                </a:r>
                <a:endParaRPr lang="en-US" altLang="zh-CN" sz="2800" b="1" baseline="-25000" dirty="0">
                  <a:latin typeface="Times New Roman" panose="02020603050405020304" pitchFamily="18" charset="0"/>
                </a:endParaRPr>
              </a:p>
            </p:txBody>
          </p:sp>
        </p:grpSp>
        <p:sp>
          <p:nvSpPr>
            <p:cNvPr id="435232" name="Text Box 32"/>
            <p:cNvSpPr txBox="1"/>
            <p:nvPr/>
          </p:nvSpPr>
          <p:spPr>
            <a:xfrm>
              <a:off x="1358" y="2102"/>
              <a:ext cx="255" cy="288"/>
            </a:xfrm>
            <a:prstGeom prst="rect">
              <a:avLst/>
            </a:prstGeom>
            <a:noFill/>
            <a:ln w="9525">
              <a:noFill/>
            </a:ln>
          </p:spPr>
          <p:txBody>
            <a:bodyPr wrap="none">
              <a:spAutoFit/>
            </a:bodyPr>
            <a:p>
              <a:pPr algn="ctr"/>
              <a:r>
                <a:rPr lang="en-US" altLang="zh-CN" b="1" dirty="0">
                  <a:solidFill>
                    <a:srgbClr val="0033CC"/>
                  </a:solidFill>
                  <a:latin typeface="Times New Roman" panose="02020603050405020304" pitchFamily="18" charset="0"/>
                </a:rPr>
                <a:t>C</a:t>
              </a:r>
              <a:endParaRPr lang="en-US" altLang="zh-CN" b="1" dirty="0">
                <a:solidFill>
                  <a:srgbClr val="0033CC"/>
                </a:solidFill>
                <a:latin typeface="Times New Roman" panose="02020603050405020304" pitchFamily="18" charset="0"/>
              </a:endParaRPr>
            </a:p>
          </p:txBody>
        </p:sp>
        <p:sp>
          <p:nvSpPr>
            <p:cNvPr id="435233" name="Rectangle 33"/>
            <p:cNvSpPr/>
            <p:nvPr/>
          </p:nvSpPr>
          <p:spPr>
            <a:xfrm>
              <a:off x="642" y="2100"/>
              <a:ext cx="244" cy="288"/>
            </a:xfrm>
            <a:prstGeom prst="rect">
              <a:avLst/>
            </a:prstGeom>
            <a:noFill/>
            <a:ln w="9525">
              <a:noFill/>
            </a:ln>
          </p:spPr>
          <p:txBody>
            <a:bodyPr wrap="none">
              <a:spAutoFit/>
            </a:bodyPr>
            <a:p>
              <a:pPr algn="ctr"/>
              <a:r>
                <a:rPr lang="en-US" altLang="zh-CN" b="1" dirty="0">
                  <a:solidFill>
                    <a:srgbClr val="0033CC"/>
                  </a:solidFill>
                  <a:latin typeface="Times New Roman" panose="02020603050405020304" pitchFamily="18" charset="0"/>
                </a:rPr>
                <a:t>E</a:t>
              </a:r>
              <a:endParaRPr lang="en-US" altLang="zh-CN" b="1" dirty="0">
                <a:solidFill>
                  <a:srgbClr val="0033CC"/>
                </a:solidFill>
                <a:latin typeface="Times New Roman" panose="02020603050405020304" pitchFamily="18" charset="0"/>
              </a:endParaRPr>
            </a:p>
          </p:txBody>
        </p:sp>
        <p:sp>
          <p:nvSpPr>
            <p:cNvPr id="435234" name="Rectangle 34"/>
            <p:cNvSpPr/>
            <p:nvPr/>
          </p:nvSpPr>
          <p:spPr>
            <a:xfrm>
              <a:off x="1126" y="2532"/>
              <a:ext cx="244" cy="288"/>
            </a:xfrm>
            <a:prstGeom prst="rect">
              <a:avLst/>
            </a:prstGeom>
            <a:noFill/>
            <a:ln w="9525">
              <a:noFill/>
            </a:ln>
          </p:spPr>
          <p:txBody>
            <a:bodyPr wrap="none">
              <a:spAutoFit/>
            </a:bodyPr>
            <a:p>
              <a:pPr algn="ctr"/>
              <a:r>
                <a:rPr lang="en-US" altLang="zh-CN" b="1" dirty="0">
                  <a:solidFill>
                    <a:srgbClr val="0033CC"/>
                  </a:solidFill>
                  <a:latin typeface="Times New Roman" panose="02020603050405020304" pitchFamily="18" charset="0"/>
                </a:rPr>
                <a:t>B</a:t>
              </a:r>
              <a:endParaRPr lang="en-US" altLang="zh-CN" b="1" dirty="0">
                <a:solidFill>
                  <a:srgbClr val="0033CC"/>
                </a:solidFill>
                <a:latin typeface="Times New Roman" panose="02020603050405020304" pitchFamily="18" charset="0"/>
              </a:endParaRPr>
            </a:p>
          </p:txBody>
        </p:sp>
      </p:grpSp>
      <p:grpSp>
        <p:nvGrpSpPr>
          <p:cNvPr id="9" name="Group 35"/>
          <p:cNvGrpSpPr/>
          <p:nvPr/>
        </p:nvGrpSpPr>
        <p:grpSpPr>
          <a:xfrm>
            <a:off x="3444875" y="4641850"/>
            <a:ext cx="2239963" cy="1357313"/>
            <a:chOff x="2019" y="1967"/>
            <a:chExt cx="1411" cy="855"/>
          </a:xfrm>
        </p:grpSpPr>
        <p:sp>
          <p:nvSpPr>
            <p:cNvPr id="435236" name="Text Box 36"/>
            <p:cNvSpPr txBox="1"/>
            <p:nvPr/>
          </p:nvSpPr>
          <p:spPr>
            <a:xfrm>
              <a:off x="2712" y="2534"/>
              <a:ext cx="268" cy="288"/>
            </a:xfrm>
            <a:prstGeom prst="rect">
              <a:avLst/>
            </a:prstGeom>
            <a:noFill/>
            <a:ln w="9525">
              <a:noFill/>
            </a:ln>
          </p:spPr>
          <p:txBody>
            <a:bodyPr anchor="ctr" anchorCtr="0">
              <a:spAutoFit/>
            </a:bodyPr>
            <a:p>
              <a:pPr algn="ctr"/>
              <a:r>
                <a:rPr lang="en-US" altLang="zh-CN" b="1" dirty="0">
                  <a:solidFill>
                    <a:srgbClr val="0033CC"/>
                  </a:solidFill>
                  <a:latin typeface="Times New Roman" panose="02020603050405020304" pitchFamily="18" charset="0"/>
                </a:rPr>
                <a:t>E</a:t>
              </a:r>
              <a:endParaRPr lang="en-US" altLang="zh-CN" dirty="0">
                <a:solidFill>
                  <a:srgbClr val="0033CC"/>
                </a:solidFill>
                <a:latin typeface="Times New Roman" panose="02020603050405020304" pitchFamily="18" charset="0"/>
              </a:endParaRPr>
            </a:p>
          </p:txBody>
        </p:sp>
        <p:sp>
          <p:nvSpPr>
            <p:cNvPr id="435237" name="Text Box 37"/>
            <p:cNvSpPr txBox="1"/>
            <p:nvPr/>
          </p:nvSpPr>
          <p:spPr>
            <a:xfrm>
              <a:off x="3051" y="1967"/>
              <a:ext cx="186" cy="288"/>
            </a:xfrm>
            <a:prstGeom prst="rect">
              <a:avLst/>
            </a:prstGeom>
            <a:noFill/>
            <a:ln w="9525">
              <a:noFill/>
            </a:ln>
          </p:spPr>
          <p:txBody>
            <a:bodyPr anchor="ctr" anchorCtr="0">
              <a:spAutoFit/>
            </a:bodyPr>
            <a:p>
              <a:pPr algn="ctr"/>
              <a:r>
                <a:rPr lang="en-US" altLang="zh-CN" b="1" dirty="0">
                  <a:solidFill>
                    <a:srgbClr val="0033CC"/>
                  </a:solidFill>
                  <a:latin typeface="Times New Roman" panose="02020603050405020304" pitchFamily="18" charset="0"/>
                </a:rPr>
                <a:t>C</a:t>
              </a:r>
              <a:endParaRPr lang="en-US" altLang="zh-CN" dirty="0">
                <a:solidFill>
                  <a:srgbClr val="0033CC"/>
                </a:solidFill>
                <a:latin typeface="Times New Roman" panose="02020603050405020304" pitchFamily="18" charset="0"/>
              </a:endParaRPr>
            </a:p>
          </p:txBody>
        </p:sp>
        <p:sp>
          <p:nvSpPr>
            <p:cNvPr id="435238" name="Text Box 38"/>
            <p:cNvSpPr txBox="1"/>
            <p:nvPr/>
          </p:nvSpPr>
          <p:spPr>
            <a:xfrm>
              <a:off x="2190" y="2131"/>
              <a:ext cx="244" cy="288"/>
            </a:xfrm>
            <a:prstGeom prst="rect">
              <a:avLst/>
            </a:prstGeom>
            <a:noFill/>
            <a:ln w="9525">
              <a:noFill/>
            </a:ln>
          </p:spPr>
          <p:txBody>
            <a:bodyPr wrap="none" anchor="ctr" anchorCtr="0">
              <a:spAutoFit/>
            </a:bodyPr>
            <a:p>
              <a:pPr algn="ctr"/>
              <a:r>
                <a:rPr lang="en-US" altLang="zh-CN" b="1" dirty="0">
                  <a:solidFill>
                    <a:srgbClr val="0033CC"/>
                  </a:solidFill>
                  <a:latin typeface="Times New Roman" panose="02020603050405020304" pitchFamily="18" charset="0"/>
                </a:rPr>
                <a:t>B</a:t>
              </a:r>
              <a:endParaRPr lang="en-US" altLang="zh-CN" dirty="0">
                <a:solidFill>
                  <a:srgbClr val="0033CC"/>
                </a:solidFill>
                <a:latin typeface="Times New Roman" panose="02020603050405020304" pitchFamily="18" charset="0"/>
              </a:endParaRPr>
            </a:p>
          </p:txBody>
        </p:sp>
        <p:sp>
          <p:nvSpPr>
            <p:cNvPr id="435239" name="Oval 39"/>
            <p:cNvSpPr/>
            <p:nvPr/>
          </p:nvSpPr>
          <p:spPr>
            <a:xfrm>
              <a:off x="2295" y="2393"/>
              <a:ext cx="50" cy="50"/>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5240" name="Line 40"/>
            <p:cNvSpPr/>
            <p:nvPr/>
          </p:nvSpPr>
          <p:spPr>
            <a:xfrm>
              <a:off x="2505" y="2291"/>
              <a:ext cx="0" cy="282"/>
            </a:xfrm>
            <a:prstGeom prst="line">
              <a:avLst/>
            </a:prstGeom>
            <a:ln w="38100" cap="flat" cmpd="sng">
              <a:solidFill>
                <a:schemeClr val="tx1"/>
              </a:solidFill>
              <a:prstDash val="solid"/>
              <a:headEnd type="none" w="med" len="med"/>
              <a:tailEnd type="none" w="med" len="med"/>
            </a:ln>
          </p:spPr>
        </p:sp>
        <p:sp>
          <p:nvSpPr>
            <p:cNvPr id="435241" name="Line 41"/>
            <p:cNvSpPr/>
            <p:nvPr/>
          </p:nvSpPr>
          <p:spPr>
            <a:xfrm flipV="1">
              <a:off x="2505" y="2299"/>
              <a:ext cx="185" cy="94"/>
            </a:xfrm>
            <a:prstGeom prst="line">
              <a:avLst/>
            </a:prstGeom>
            <a:ln w="38100" cap="flat" cmpd="sng">
              <a:solidFill>
                <a:schemeClr val="tx1"/>
              </a:solidFill>
              <a:prstDash val="solid"/>
              <a:headEnd type="none" w="med" len="med"/>
              <a:tailEnd type="none" w="med" len="med"/>
            </a:ln>
          </p:spPr>
        </p:sp>
        <p:sp>
          <p:nvSpPr>
            <p:cNvPr id="435242" name="Line 42"/>
            <p:cNvSpPr/>
            <p:nvPr/>
          </p:nvSpPr>
          <p:spPr>
            <a:xfrm>
              <a:off x="2505" y="2456"/>
              <a:ext cx="199" cy="94"/>
            </a:xfrm>
            <a:prstGeom prst="line">
              <a:avLst/>
            </a:prstGeom>
            <a:ln w="38100" cap="flat" cmpd="sng">
              <a:solidFill>
                <a:schemeClr val="tx1"/>
              </a:solidFill>
              <a:prstDash val="solid"/>
              <a:headEnd type="none" w="med" len="med"/>
              <a:tailEnd type="stealth" w="med" len="lg"/>
            </a:ln>
          </p:spPr>
        </p:sp>
        <p:sp>
          <p:nvSpPr>
            <p:cNvPr id="435243" name="Line 43"/>
            <p:cNvSpPr/>
            <p:nvPr/>
          </p:nvSpPr>
          <p:spPr>
            <a:xfrm flipH="1">
              <a:off x="2347" y="2424"/>
              <a:ext cx="158" cy="0"/>
            </a:xfrm>
            <a:prstGeom prst="line">
              <a:avLst/>
            </a:prstGeom>
            <a:ln w="25400" cap="flat" cmpd="sng">
              <a:solidFill>
                <a:schemeClr val="tx1"/>
              </a:solidFill>
              <a:prstDash val="solid"/>
              <a:headEnd type="none" w="med" len="med"/>
              <a:tailEnd type="none" w="med" len="med"/>
            </a:ln>
          </p:spPr>
        </p:sp>
        <p:sp>
          <p:nvSpPr>
            <p:cNvPr id="435244" name="Line 44"/>
            <p:cNvSpPr/>
            <p:nvPr/>
          </p:nvSpPr>
          <p:spPr>
            <a:xfrm flipV="1">
              <a:off x="2690" y="2084"/>
              <a:ext cx="0" cy="227"/>
            </a:xfrm>
            <a:prstGeom prst="line">
              <a:avLst/>
            </a:prstGeom>
            <a:ln w="25400" cap="flat" cmpd="sng">
              <a:solidFill>
                <a:schemeClr val="tx1"/>
              </a:solidFill>
              <a:prstDash val="solid"/>
              <a:headEnd type="none" w="med" len="med"/>
              <a:tailEnd type="none" w="med" len="med"/>
            </a:ln>
          </p:spPr>
        </p:sp>
        <p:sp>
          <p:nvSpPr>
            <p:cNvPr id="435245" name="Line 45"/>
            <p:cNvSpPr/>
            <p:nvPr/>
          </p:nvSpPr>
          <p:spPr>
            <a:xfrm>
              <a:off x="2695" y="2542"/>
              <a:ext cx="0" cy="227"/>
            </a:xfrm>
            <a:prstGeom prst="line">
              <a:avLst/>
            </a:prstGeom>
            <a:ln w="25400" cap="flat" cmpd="sng">
              <a:solidFill>
                <a:schemeClr val="tx1"/>
              </a:solidFill>
              <a:prstDash val="solid"/>
              <a:headEnd type="none" w="med" len="med"/>
              <a:tailEnd type="none" w="med" len="med"/>
            </a:ln>
          </p:spPr>
        </p:sp>
        <p:sp>
          <p:nvSpPr>
            <p:cNvPr id="435246" name="Line 46"/>
            <p:cNvSpPr/>
            <p:nvPr/>
          </p:nvSpPr>
          <p:spPr>
            <a:xfrm flipV="1">
              <a:off x="2340" y="2773"/>
              <a:ext cx="739" cy="1"/>
            </a:xfrm>
            <a:prstGeom prst="line">
              <a:avLst/>
            </a:prstGeom>
            <a:ln w="25400" cap="flat" cmpd="sng">
              <a:solidFill>
                <a:schemeClr val="tx1"/>
              </a:solidFill>
              <a:prstDash val="solid"/>
              <a:headEnd type="none" w="med" len="med"/>
              <a:tailEnd type="none" w="med" len="med"/>
            </a:ln>
          </p:spPr>
        </p:sp>
        <p:sp>
          <p:nvSpPr>
            <p:cNvPr id="435247" name="Oval 47"/>
            <p:cNvSpPr/>
            <p:nvPr/>
          </p:nvSpPr>
          <p:spPr>
            <a:xfrm>
              <a:off x="2299" y="2745"/>
              <a:ext cx="50" cy="50"/>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5248" name="Line 48"/>
            <p:cNvSpPr/>
            <p:nvPr/>
          </p:nvSpPr>
          <p:spPr>
            <a:xfrm>
              <a:off x="2684" y="2076"/>
              <a:ext cx="348" cy="0"/>
            </a:xfrm>
            <a:prstGeom prst="line">
              <a:avLst/>
            </a:prstGeom>
            <a:ln w="25400" cap="flat" cmpd="sng">
              <a:solidFill>
                <a:schemeClr val="tx1"/>
              </a:solidFill>
              <a:prstDash val="solid"/>
              <a:headEnd type="none" w="med" len="med"/>
              <a:tailEnd type="none" w="med" len="med"/>
            </a:ln>
          </p:spPr>
        </p:sp>
        <p:sp>
          <p:nvSpPr>
            <p:cNvPr id="435249" name="Oval 49"/>
            <p:cNvSpPr/>
            <p:nvPr/>
          </p:nvSpPr>
          <p:spPr>
            <a:xfrm>
              <a:off x="3015" y="2053"/>
              <a:ext cx="50" cy="50"/>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5250" name="Oval 50"/>
            <p:cNvSpPr/>
            <p:nvPr/>
          </p:nvSpPr>
          <p:spPr>
            <a:xfrm>
              <a:off x="3051" y="2743"/>
              <a:ext cx="50" cy="50"/>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35251" name="Group 51"/>
            <p:cNvGrpSpPr/>
            <p:nvPr/>
          </p:nvGrpSpPr>
          <p:grpSpPr>
            <a:xfrm>
              <a:off x="2116" y="2323"/>
              <a:ext cx="96" cy="466"/>
              <a:chOff x="520" y="2491"/>
              <a:chExt cx="96" cy="466"/>
            </a:xfrm>
          </p:grpSpPr>
          <p:sp>
            <p:nvSpPr>
              <p:cNvPr id="435252" name="Line 52"/>
              <p:cNvSpPr/>
              <p:nvPr/>
            </p:nvSpPr>
            <p:spPr>
              <a:xfrm>
                <a:off x="520" y="2957"/>
                <a:ext cx="96" cy="0"/>
              </a:xfrm>
              <a:prstGeom prst="line">
                <a:avLst/>
              </a:prstGeom>
              <a:ln w="38100" cap="flat" cmpd="sng">
                <a:solidFill>
                  <a:srgbClr val="FF0066"/>
                </a:solidFill>
                <a:prstDash val="solid"/>
                <a:headEnd type="none" w="med" len="med"/>
                <a:tailEnd type="none" w="med" len="med"/>
              </a:ln>
            </p:spPr>
          </p:sp>
          <p:grpSp>
            <p:nvGrpSpPr>
              <p:cNvPr id="435253" name="Group 53"/>
              <p:cNvGrpSpPr/>
              <p:nvPr/>
            </p:nvGrpSpPr>
            <p:grpSpPr>
              <a:xfrm>
                <a:off x="520" y="2491"/>
                <a:ext cx="96" cy="96"/>
                <a:chOff x="3360" y="2832"/>
                <a:chExt cx="96" cy="96"/>
              </a:xfrm>
            </p:grpSpPr>
            <p:sp>
              <p:nvSpPr>
                <p:cNvPr id="435254" name="Line 54"/>
                <p:cNvSpPr/>
                <p:nvPr/>
              </p:nvSpPr>
              <p:spPr>
                <a:xfrm>
                  <a:off x="3360" y="2880"/>
                  <a:ext cx="96" cy="0"/>
                </a:xfrm>
                <a:prstGeom prst="line">
                  <a:avLst/>
                </a:prstGeom>
                <a:ln w="38100" cap="flat" cmpd="sng">
                  <a:solidFill>
                    <a:srgbClr val="FF0066"/>
                  </a:solidFill>
                  <a:prstDash val="solid"/>
                  <a:headEnd type="none" w="med" len="med"/>
                  <a:tailEnd type="none" w="med" len="med"/>
                </a:ln>
              </p:spPr>
            </p:sp>
            <p:sp>
              <p:nvSpPr>
                <p:cNvPr id="435255" name="Line 55"/>
                <p:cNvSpPr/>
                <p:nvPr/>
              </p:nvSpPr>
              <p:spPr>
                <a:xfrm rot="-5400000">
                  <a:off x="3360" y="2880"/>
                  <a:ext cx="96" cy="0"/>
                </a:xfrm>
                <a:prstGeom prst="line">
                  <a:avLst/>
                </a:prstGeom>
                <a:ln w="38100" cap="flat" cmpd="sng">
                  <a:solidFill>
                    <a:srgbClr val="FF0066"/>
                  </a:solidFill>
                  <a:prstDash val="solid"/>
                  <a:headEnd type="none" w="med" len="med"/>
                  <a:tailEnd type="none" w="med" len="med"/>
                </a:ln>
              </p:spPr>
            </p:sp>
          </p:grpSp>
        </p:grpSp>
        <p:grpSp>
          <p:nvGrpSpPr>
            <p:cNvPr id="435256" name="Group 56"/>
            <p:cNvGrpSpPr/>
            <p:nvPr/>
          </p:nvGrpSpPr>
          <p:grpSpPr>
            <a:xfrm>
              <a:off x="3112" y="2215"/>
              <a:ext cx="96" cy="466"/>
              <a:chOff x="520" y="2491"/>
              <a:chExt cx="96" cy="466"/>
            </a:xfrm>
          </p:grpSpPr>
          <p:sp>
            <p:nvSpPr>
              <p:cNvPr id="435257" name="Line 57"/>
              <p:cNvSpPr/>
              <p:nvPr/>
            </p:nvSpPr>
            <p:spPr>
              <a:xfrm>
                <a:off x="520" y="2957"/>
                <a:ext cx="96" cy="0"/>
              </a:xfrm>
              <a:prstGeom prst="line">
                <a:avLst/>
              </a:prstGeom>
              <a:ln w="38100" cap="flat" cmpd="sng">
                <a:solidFill>
                  <a:srgbClr val="FF0066"/>
                </a:solidFill>
                <a:prstDash val="solid"/>
                <a:headEnd type="none" w="med" len="med"/>
                <a:tailEnd type="none" w="med" len="med"/>
              </a:ln>
            </p:spPr>
          </p:sp>
          <p:grpSp>
            <p:nvGrpSpPr>
              <p:cNvPr id="435258" name="Group 58"/>
              <p:cNvGrpSpPr/>
              <p:nvPr/>
            </p:nvGrpSpPr>
            <p:grpSpPr>
              <a:xfrm>
                <a:off x="520" y="2491"/>
                <a:ext cx="96" cy="96"/>
                <a:chOff x="3360" y="2832"/>
                <a:chExt cx="96" cy="96"/>
              </a:xfrm>
            </p:grpSpPr>
            <p:sp>
              <p:nvSpPr>
                <p:cNvPr id="435259" name="Line 59"/>
                <p:cNvSpPr/>
                <p:nvPr/>
              </p:nvSpPr>
              <p:spPr>
                <a:xfrm>
                  <a:off x="3360" y="2880"/>
                  <a:ext cx="96" cy="0"/>
                </a:xfrm>
                <a:prstGeom prst="line">
                  <a:avLst/>
                </a:prstGeom>
                <a:ln w="38100" cap="flat" cmpd="sng">
                  <a:solidFill>
                    <a:srgbClr val="FF0066"/>
                  </a:solidFill>
                  <a:prstDash val="solid"/>
                  <a:headEnd type="none" w="med" len="med"/>
                  <a:tailEnd type="none" w="med" len="med"/>
                </a:ln>
              </p:spPr>
            </p:sp>
            <p:sp>
              <p:nvSpPr>
                <p:cNvPr id="435260" name="Line 60"/>
                <p:cNvSpPr/>
                <p:nvPr/>
              </p:nvSpPr>
              <p:spPr>
                <a:xfrm rot="-5400000">
                  <a:off x="3360" y="2880"/>
                  <a:ext cx="96" cy="0"/>
                </a:xfrm>
                <a:prstGeom prst="line">
                  <a:avLst/>
                </a:prstGeom>
                <a:ln w="38100" cap="flat" cmpd="sng">
                  <a:solidFill>
                    <a:srgbClr val="FF0066"/>
                  </a:solidFill>
                  <a:prstDash val="solid"/>
                  <a:headEnd type="none" w="med" len="med"/>
                  <a:tailEnd type="none" w="med" len="med"/>
                </a:ln>
              </p:spPr>
            </p:sp>
          </p:grpSp>
        </p:grpSp>
        <p:sp>
          <p:nvSpPr>
            <p:cNvPr id="435261" name="Text Box 61"/>
            <p:cNvSpPr txBox="1"/>
            <p:nvPr/>
          </p:nvSpPr>
          <p:spPr>
            <a:xfrm>
              <a:off x="2019" y="2394"/>
              <a:ext cx="283" cy="327"/>
            </a:xfrm>
            <a:prstGeom prst="rect">
              <a:avLst/>
            </a:prstGeom>
            <a:noFill/>
            <a:ln w="9525">
              <a:noFill/>
            </a:ln>
          </p:spPr>
          <p:txBody>
            <a:bodyPr wrap="none">
              <a:spAutoFit/>
            </a:bodyPr>
            <a:p>
              <a:pPr algn="ct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i</a:t>
              </a:r>
              <a:endParaRPr lang="en-US" altLang="zh-CN" sz="2800" b="1" baseline="-25000" dirty="0">
                <a:latin typeface="Times New Roman" panose="02020603050405020304" pitchFamily="18" charset="0"/>
              </a:endParaRPr>
            </a:p>
          </p:txBody>
        </p:sp>
        <p:sp>
          <p:nvSpPr>
            <p:cNvPr id="435262" name="Text Box 62"/>
            <p:cNvSpPr txBox="1"/>
            <p:nvPr/>
          </p:nvSpPr>
          <p:spPr>
            <a:xfrm>
              <a:off x="2931" y="2262"/>
              <a:ext cx="499" cy="327"/>
            </a:xfrm>
            <a:prstGeom prst="rect">
              <a:avLst/>
            </a:prstGeom>
            <a:noFill/>
            <a:ln w="9525">
              <a:noFill/>
            </a:ln>
          </p:spPr>
          <p:txBody>
            <a:bodyPr>
              <a:spAutoFit/>
            </a:bodyPr>
            <a:p>
              <a:pPr algn="ct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o</a:t>
              </a:r>
              <a:endParaRPr lang="en-US" altLang="zh-CN" sz="2800" b="1" baseline="-25000" dirty="0">
                <a:latin typeface="Times New Roman" panose="02020603050405020304" pitchFamily="18" charset="0"/>
              </a:endParaRPr>
            </a:p>
          </p:txBody>
        </p:sp>
      </p:grpSp>
      <p:grpSp>
        <p:nvGrpSpPr>
          <p:cNvPr id="14" name="Group 63"/>
          <p:cNvGrpSpPr/>
          <p:nvPr/>
        </p:nvGrpSpPr>
        <p:grpSpPr>
          <a:xfrm>
            <a:off x="5867400" y="4365625"/>
            <a:ext cx="2163763" cy="1538288"/>
            <a:chOff x="3543" y="1814"/>
            <a:chExt cx="1363" cy="969"/>
          </a:xfrm>
        </p:grpSpPr>
        <p:sp>
          <p:nvSpPr>
            <p:cNvPr id="435264" name="Text Box 64"/>
            <p:cNvSpPr txBox="1"/>
            <p:nvPr/>
          </p:nvSpPr>
          <p:spPr>
            <a:xfrm>
              <a:off x="4224" y="1814"/>
              <a:ext cx="268" cy="288"/>
            </a:xfrm>
            <a:prstGeom prst="rect">
              <a:avLst/>
            </a:prstGeom>
            <a:noFill/>
            <a:ln w="9525">
              <a:noFill/>
            </a:ln>
          </p:spPr>
          <p:txBody>
            <a:bodyPr anchor="ctr" anchorCtr="0">
              <a:spAutoFit/>
            </a:bodyPr>
            <a:p>
              <a:pPr algn="ctr"/>
              <a:r>
                <a:rPr lang="en-US" altLang="zh-CN" b="1" dirty="0">
                  <a:solidFill>
                    <a:srgbClr val="0033CC"/>
                  </a:solidFill>
                  <a:latin typeface="Times New Roman" panose="02020603050405020304" pitchFamily="18" charset="0"/>
                </a:rPr>
                <a:t>E</a:t>
              </a:r>
              <a:endParaRPr lang="en-US" altLang="zh-CN" dirty="0">
                <a:solidFill>
                  <a:srgbClr val="0033CC"/>
                </a:solidFill>
                <a:latin typeface="Times New Roman" panose="02020603050405020304" pitchFamily="18" charset="0"/>
              </a:endParaRPr>
            </a:p>
          </p:txBody>
        </p:sp>
        <p:sp>
          <p:nvSpPr>
            <p:cNvPr id="435265" name="Text Box 65"/>
            <p:cNvSpPr txBox="1"/>
            <p:nvPr/>
          </p:nvSpPr>
          <p:spPr>
            <a:xfrm>
              <a:off x="4191" y="2495"/>
              <a:ext cx="225" cy="288"/>
            </a:xfrm>
            <a:prstGeom prst="rect">
              <a:avLst/>
            </a:prstGeom>
            <a:noFill/>
            <a:ln w="9525">
              <a:noFill/>
            </a:ln>
          </p:spPr>
          <p:txBody>
            <a:bodyPr anchor="ctr" anchorCtr="0">
              <a:spAutoFit/>
            </a:bodyPr>
            <a:p>
              <a:pPr algn="ctr"/>
              <a:r>
                <a:rPr lang="en-US" altLang="zh-CN" b="1" dirty="0">
                  <a:solidFill>
                    <a:srgbClr val="0033CC"/>
                  </a:solidFill>
                  <a:latin typeface="Times New Roman" panose="02020603050405020304" pitchFamily="18" charset="0"/>
                </a:rPr>
                <a:t>C</a:t>
              </a:r>
              <a:endParaRPr lang="en-US" altLang="zh-CN" dirty="0">
                <a:solidFill>
                  <a:srgbClr val="0033CC"/>
                </a:solidFill>
                <a:latin typeface="Times New Roman" panose="02020603050405020304" pitchFamily="18" charset="0"/>
              </a:endParaRPr>
            </a:p>
          </p:txBody>
        </p:sp>
        <p:sp>
          <p:nvSpPr>
            <p:cNvPr id="435266" name="Text Box 66"/>
            <p:cNvSpPr txBox="1"/>
            <p:nvPr/>
          </p:nvSpPr>
          <p:spPr>
            <a:xfrm>
              <a:off x="3714" y="2107"/>
              <a:ext cx="244" cy="288"/>
            </a:xfrm>
            <a:prstGeom prst="rect">
              <a:avLst/>
            </a:prstGeom>
            <a:noFill/>
            <a:ln w="9525">
              <a:noFill/>
            </a:ln>
          </p:spPr>
          <p:txBody>
            <a:bodyPr wrap="none" anchor="ctr" anchorCtr="0">
              <a:spAutoFit/>
            </a:bodyPr>
            <a:p>
              <a:pPr algn="ctr"/>
              <a:r>
                <a:rPr lang="en-US" altLang="zh-CN" b="1" dirty="0">
                  <a:solidFill>
                    <a:srgbClr val="0033CC"/>
                  </a:solidFill>
                  <a:latin typeface="Times New Roman" panose="02020603050405020304" pitchFamily="18" charset="0"/>
                </a:rPr>
                <a:t>B</a:t>
              </a:r>
              <a:endParaRPr lang="en-US" altLang="zh-CN" dirty="0">
                <a:solidFill>
                  <a:srgbClr val="0033CC"/>
                </a:solidFill>
                <a:latin typeface="Times New Roman" panose="02020603050405020304" pitchFamily="18" charset="0"/>
              </a:endParaRPr>
            </a:p>
          </p:txBody>
        </p:sp>
        <p:sp>
          <p:nvSpPr>
            <p:cNvPr id="435267" name="Oval 67"/>
            <p:cNvSpPr/>
            <p:nvPr/>
          </p:nvSpPr>
          <p:spPr>
            <a:xfrm>
              <a:off x="3819" y="2369"/>
              <a:ext cx="50" cy="50"/>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5268" name="Line 68"/>
            <p:cNvSpPr/>
            <p:nvPr/>
          </p:nvSpPr>
          <p:spPr>
            <a:xfrm>
              <a:off x="4029" y="2267"/>
              <a:ext cx="0" cy="282"/>
            </a:xfrm>
            <a:prstGeom prst="line">
              <a:avLst/>
            </a:prstGeom>
            <a:ln w="38100" cap="flat" cmpd="sng">
              <a:solidFill>
                <a:schemeClr val="tx1"/>
              </a:solidFill>
              <a:prstDash val="solid"/>
              <a:headEnd type="none" w="med" len="med"/>
              <a:tailEnd type="none" w="med" len="med"/>
            </a:ln>
          </p:spPr>
        </p:sp>
        <p:sp>
          <p:nvSpPr>
            <p:cNvPr id="435269" name="Line 69"/>
            <p:cNvSpPr/>
            <p:nvPr/>
          </p:nvSpPr>
          <p:spPr>
            <a:xfrm flipV="1">
              <a:off x="4029" y="2267"/>
              <a:ext cx="193" cy="102"/>
            </a:xfrm>
            <a:prstGeom prst="line">
              <a:avLst/>
            </a:prstGeom>
            <a:ln w="38100" cap="flat" cmpd="sng">
              <a:solidFill>
                <a:schemeClr val="tx1"/>
              </a:solidFill>
              <a:prstDash val="solid"/>
              <a:headEnd type="none" w="med" len="med"/>
              <a:tailEnd type="stealth" w="med" len="lg"/>
            </a:ln>
          </p:spPr>
        </p:sp>
        <p:sp>
          <p:nvSpPr>
            <p:cNvPr id="435270" name="Line 70"/>
            <p:cNvSpPr/>
            <p:nvPr/>
          </p:nvSpPr>
          <p:spPr>
            <a:xfrm>
              <a:off x="4029" y="2432"/>
              <a:ext cx="183" cy="82"/>
            </a:xfrm>
            <a:prstGeom prst="line">
              <a:avLst/>
            </a:prstGeom>
            <a:ln w="38100" cap="flat" cmpd="sng">
              <a:solidFill>
                <a:schemeClr val="tx1"/>
              </a:solidFill>
              <a:prstDash val="solid"/>
              <a:headEnd type="none" w="med" len="med"/>
              <a:tailEnd type="none" w="med" len="lg"/>
            </a:ln>
          </p:spPr>
        </p:sp>
        <p:sp>
          <p:nvSpPr>
            <p:cNvPr id="435271" name="Line 71"/>
            <p:cNvSpPr/>
            <p:nvPr/>
          </p:nvSpPr>
          <p:spPr>
            <a:xfrm flipH="1">
              <a:off x="3871" y="2400"/>
              <a:ext cx="158" cy="0"/>
            </a:xfrm>
            <a:prstGeom prst="line">
              <a:avLst/>
            </a:prstGeom>
            <a:ln w="25400" cap="flat" cmpd="sng">
              <a:solidFill>
                <a:schemeClr val="tx1"/>
              </a:solidFill>
              <a:prstDash val="solid"/>
              <a:headEnd type="none" w="med" len="med"/>
              <a:tailEnd type="none" w="med" len="med"/>
            </a:ln>
          </p:spPr>
        </p:sp>
        <p:sp>
          <p:nvSpPr>
            <p:cNvPr id="435272" name="Line 72"/>
            <p:cNvSpPr/>
            <p:nvPr/>
          </p:nvSpPr>
          <p:spPr>
            <a:xfrm flipV="1">
              <a:off x="4214" y="2048"/>
              <a:ext cx="0" cy="227"/>
            </a:xfrm>
            <a:prstGeom prst="line">
              <a:avLst/>
            </a:prstGeom>
            <a:ln w="25400" cap="flat" cmpd="sng">
              <a:solidFill>
                <a:schemeClr val="tx1"/>
              </a:solidFill>
              <a:prstDash val="solid"/>
              <a:headEnd type="none" w="med" len="med"/>
              <a:tailEnd type="none" w="med" len="med"/>
            </a:ln>
          </p:spPr>
        </p:sp>
        <p:sp>
          <p:nvSpPr>
            <p:cNvPr id="435273" name="Line 73"/>
            <p:cNvSpPr/>
            <p:nvPr/>
          </p:nvSpPr>
          <p:spPr>
            <a:xfrm>
              <a:off x="4207" y="2511"/>
              <a:ext cx="0" cy="234"/>
            </a:xfrm>
            <a:prstGeom prst="line">
              <a:avLst/>
            </a:prstGeom>
            <a:ln w="25400" cap="flat" cmpd="sng">
              <a:solidFill>
                <a:schemeClr val="tx1"/>
              </a:solidFill>
              <a:prstDash val="solid"/>
              <a:headEnd type="none" w="med" len="med"/>
              <a:tailEnd type="none" w="med" len="med"/>
            </a:ln>
          </p:spPr>
        </p:sp>
        <p:sp>
          <p:nvSpPr>
            <p:cNvPr id="435274" name="Line 74"/>
            <p:cNvSpPr/>
            <p:nvPr/>
          </p:nvSpPr>
          <p:spPr>
            <a:xfrm>
              <a:off x="3876" y="2748"/>
              <a:ext cx="708" cy="0"/>
            </a:xfrm>
            <a:prstGeom prst="line">
              <a:avLst/>
            </a:prstGeom>
            <a:ln w="25400" cap="flat" cmpd="sng">
              <a:solidFill>
                <a:schemeClr val="tx1"/>
              </a:solidFill>
              <a:prstDash val="solid"/>
              <a:headEnd type="none" w="med" len="med"/>
              <a:tailEnd type="none" w="med" len="med"/>
            </a:ln>
          </p:spPr>
        </p:sp>
        <p:sp>
          <p:nvSpPr>
            <p:cNvPr id="435275" name="Oval 75"/>
            <p:cNvSpPr/>
            <p:nvPr/>
          </p:nvSpPr>
          <p:spPr>
            <a:xfrm>
              <a:off x="3825" y="2723"/>
              <a:ext cx="50" cy="50"/>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5276" name="Line 76"/>
            <p:cNvSpPr/>
            <p:nvPr/>
          </p:nvSpPr>
          <p:spPr>
            <a:xfrm>
              <a:off x="4212" y="2052"/>
              <a:ext cx="324" cy="0"/>
            </a:xfrm>
            <a:prstGeom prst="line">
              <a:avLst/>
            </a:prstGeom>
            <a:ln w="25400" cap="flat" cmpd="sng">
              <a:solidFill>
                <a:schemeClr val="tx1"/>
              </a:solidFill>
              <a:prstDash val="solid"/>
              <a:headEnd type="none" w="med" len="med"/>
              <a:tailEnd type="none" w="med" len="med"/>
            </a:ln>
          </p:spPr>
        </p:sp>
        <p:sp>
          <p:nvSpPr>
            <p:cNvPr id="435277" name="Oval 77"/>
            <p:cNvSpPr/>
            <p:nvPr/>
          </p:nvSpPr>
          <p:spPr>
            <a:xfrm>
              <a:off x="4537" y="2029"/>
              <a:ext cx="50" cy="50"/>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5278" name="Oval 78"/>
            <p:cNvSpPr/>
            <p:nvPr/>
          </p:nvSpPr>
          <p:spPr>
            <a:xfrm>
              <a:off x="4587" y="2725"/>
              <a:ext cx="50" cy="50"/>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35279" name="Group 79"/>
            <p:cNvGrpSpPr/>
            <p:nvPr/>
          </p:nvGrpSpPr>
          <p:grpSpPr>
            <a:xfrm>
              <a:off x="3640" y="2299"/>
              <a:ext cx="96" cy="466"/>
              <a:chOff x="520" y="2491"/>
              <a:chExt cx="96" cy="466"/>
            </a:xfrm>
          </p:grpSpPr>
          <p:sp>
            <p:nvSpPr>
              <p:cNvPr id="435280" name="Line 80"/>
              <p:cNvSpPr/>
              <p:nvPr/>
            </p:nvSpPr>
            <p:spPr>
              <a:xfrm>
                <a:off x="520" y="2957"/>
                <a:ext cx="96" cy="0"/>
              </a:xfrm>
              <a:prstGeom prst="line">
                <a:avLst/>
              </a:prstGeom>
              <a:ln w="38100" cap="flat" cmpd="sng">
                <a:solidFill>
                  <a:srgbClr val="FF0000"/>
                </a:solidFill>
                <a:prstDash val="solid"/>
                <a:headEnd type="none" w="med" len="med"/>
                <a:tailEnd type="none" w="med" len="med"/>
              </a:ln>
            </p:spPr>
          </p:sp>
          <p:grpSp>
            <p:nvGrpSpPr>
              <p:cNvPr id="435281" name="Group 81"/>
              <p:cNvGrpSpPr/>
              <p:nvPr/>
            </p:nvGrpSpPr>
            <p:grpSpPr>
              <a:xfrm>
                <a:off x="520" y="2491"/>
                <a:ext cx="96" cy="96"/>
                <a:chOff x="3360" y="2832"/>
                <a:chExt cx="96" cy="96"/>
              </a:xfrm>
            </p:grpSpPr>
            <p:sp>
              <p:nvSpPr>
                <p:cNvPr id="435282" name="Line 82"/>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435283" name="Line 83"/>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grpSp>
        <p:grpSp>
          <p:nvGrpSpPr>
            <p:cNvPr id="435284" name="Group 84"/>
            <p:cNvGrpSpPr/>
            <p:nvPr/>
          </p:nvGrpSpPr>
          <p:grpSpPr>
            <a:xfrm>
              <a:off x="4552" y="2179"/>
              <a:ext cx="96" cy="466"/>
              <a:chOff x="520" y="2491"/>
              <a:chExt cx="96" cy="466"/>
            </a:xfrm>
          </p:grpSpPr>
          <p:sp>
            <p:nvSpPr>
              <p:cNvPr id="435285" name="Line 85"/>
              <p:cNvSpPr/>
              <p:nvPr/>
            </p:nvSpPr>
            <p:spPr>
              <a:xfrm>
                <a:off x="520" y="2957"/>
                <a:ext cx="96" cy="0"/>
              </a:xfrm>
              <a:prstGeom prst="line">
                <a:avLst/>
              </a:prstGeom>
              <a:ln w="38100" cap="flat" cmpd="sng">
                <a:solidFill>
                  <a:srgbClr val="FF0066"/>
                </a:solidFill>
                <a:prstDash val="solid"/>
                <a:headEnd type="none" w="med" len="med"/>
                <a:tailEnd type="none" w="med" len="med"/>
              </a:ln>
            </p:spPr>
          </p:sp>
          <p:grpSp>
            <p:nvGrpSpPr>
              <p:cNvPr id="435286" name="Group 86"/>
              <p:cNvGrpSpPr/>
              <p:nvPr/>
            </p:nvGrpSpPr>
            <p:grpSpPr>
              <a:xfrm>
                <a:off x="520" y="2491"/>
                <a:ext cx="96" cy="96"/>
                <a:chOff x="3360" y="2832"/>
                <a:chExt cx="96" cy="96"/>
              </a:xfrm>
            </p:grpSpPr>
            <p:sp>
              <p:nvSpPr>
                <p:cNvPr id="435287" name="Line 87"/>
                <p:cNvSpPr/>
                <p:nvPr/>
              </p:nvSpPr>
              <p:spPr>
                <a:xfrm>
                  <a:off x="3360" y="2880"/>
                  <a:ext cx="96" cy="0"/>
                </a:xfrm>
                <a:prstGeom prst="line">
                  <a:avLst/>
                </a:prstGeom>
                <a:ln w="38100" cap="flat" cmpd="sng">
                  <a:solidFill>
                    <a:srgbClr val="FF0066"/>
                  </a:solidFill>
                  <a:prstDash val="solid"/>
                  <a:headEnd type="none" w="med" len="med"/>
                  <a:tailEnd type="none" w="med" len="med"/>
                </a:ln>
              </p:spPr>
            </p:sp>
            <p:sp>
              <p:nvSpPr>
                <p:cNvPr id="435288" name="Line 88"/>
                <p:cNvSpPr/>
                <p:nvPr/>
              </p:nvSpPr>
              <p:spPr>
                <a:xfrm rot="-5400000">
                  <a:off x="3360" y="2880"/>
                  <a:ext cx="96" cy="0"/>
                </a:xfrm>
                <a:prstGeom prst="line">
                  <a:avLst/>
                </a:prstGeom>
                <a:ln w="38100" cap="flat" cmpd="sng">
                  <a:solidFill>
                    <a:srgbClr val="FF0066"/>
                  </a:solidFill>
                  <a:prstDash val="solid"/>
                  <a:headEnd type="none" w="med" len="med"/>
                  <a:tailEnd type="none" w="med" len="med"/>
                </a:ln>
              </p:spPr>
            </p:sp>
          </p:grpSp>
        </p:grpSp>
        <p:sp>
          <p:nvSpPr>
            <p:cNvPr id="435289" name="Text Box 89"/>
            <p:cNvSpPr txBox="1"/>
            <p:nvPr/>
          </p:nvSpPr>
          <p:spPr>
            <a:xfrm>
              <a:off x="3543" y="2370"/>
              <a:ext cx="283" cy="327"/>
            </a:xfrm>
            <a:prstGeom prst="rect">
              <a:avLst/>
            </a:prstGeom>
            <a:noFill/>
            <a:ln w="9525">
              <a:noFill/>
            </a:ln>
          </p:spPr>
          <p:txBody>
            <a:bodyPr wrap="none">
              <a:spAutoFit/>
            </a:bodyPr>
            <a:p>
              <a:pPr algn="ct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i</a:t>
              </a:r>
              <a:endParaRPr lang="en-US" altLang="zh-CN" sz="2800" b="1" baseline="-25000" dirty="0">
                <a:latin typeface="Times New Roman" panose="02020603050405020304" pitchFamily="18" charset="0"/>
              </a:endParaRPr>
            </a:p>
          </p:txBody>
        </p:sp>
        <p:sp>
          <p:nvSpPr>
            <p:cNvPr id="435290" name="Text Box 90"/>
            <p:cNvSpPr txBox="1"/>
            <p:nvPr/>
          </p:nvSpPr>
          <p:spPr>
            <a:xfrm>
              <a:off x="4407" y="2238"/>
              <a:ext cx="499" cy="327"/>
            </a:xfrm>
            <a:prstGeom prst="rect">
              <a:avLst/>
            </a:prstGeom>
            <a:noFill/>
            <a:ln w="9525">
              <a:noFill/>
            </a:ln>
          </p:spPr>
          <p:txBody>
            <a:bodyPr>
              <a:spAutoFit/>
            </a:bodyPr>
            <a:p>
              <a:pPr algn="ct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o</a:t>
              </a:r>
              <a:endParaRPr lang="en-US" altLang="zh-CN" sz="2800" b="1" baseline="-25000" dirty="0">
                <a:latin typeface="Times New Roman" panose="02020603050405020304" pitchFamily="18" charset="0"/>
              </a:endParaRPr>
            </a:p>
          </p:txBody>
        </p:sp>
      </p:grpSp>
      <p:sp>
        <p:nvSpPr>
          <p:cNvPr id="10331" name="Text Box 91"/>
          <p:cNvSpPr txBox="1"/>
          <p:nvPr/>
        </p:nvSpPr>
        <p:spPr>
          <a:xfrm>
            <a:off x="3908425" y="6134100"/>
            <a:ext cx="1447800" cy="457200"/>
          </a:xfrm>
          <a:prstGeom prst="rect">
            <a:avLst/>
          </a:prstGeom>
          <a:noFill/>
          <a:ln w="9525">
            <a:noFill/>
          </a:ln>
        </p:spPr>
        <p:txBody>
          <a:bodyPr>
            <a:spAutoFit/>
          </a:bodyPr>
          <a:p>
            <a:r>
              <a:rPr lang="zh-CN" altLang="en-US" b="1" dirty="0">
                <a:solidFill>
                  <a:srgbClr val="0033CC"/>
                </a:solidFill>
                <a:latin typeface="Times New Roman" panose="02020603050405020304" pitchFamily="18" charset="0"/>
              </a:rPr>
              <a:t>共发射极</a:t>
            </a:r>
            <a:endParaRPr lang="zh-CN" altLang="en-US" dirty="0">
              <a:solidFill>
                <a:srgbClr val="0033CC"/>
              </a:solidFill>
              <a:latin typeface="Times New Roman" panose="02020603050405020304" pitchFamily="18" charset="0"/>
            </a:endParaRPr>
          </a:p>
        </p:txBody>
      </p:sp>
      <p:sp>
        <p:nvSpPr>
          <p:cNvPr id="10332" name="Text Box 92"/>
          <p:cNvSpPr txBox="1"/>
          <p:nvPr/>
        </p:nvSpPr>
        <p:spPr>
          <a:xfrm>
            <a:off x="6270625" y="6057900"/>
            <a:ext cx="1481138" cy="457200"/>
          </a:xfrm>
          <a:prstGeom prst="rect">
            <a:avLst/>
          </a:prstGeom>
          <a:noFill/>
          <a:ln w="9525">
            <a:noFill/>
          </a:ln>
        </p:spPr>
        <p:txBody>
          <a:bodyPr>
            <a:spAutoFit/>
          </a:bodyPr>
          <a:p>
            <a:r>
              <a:rPr lang="zh-CN" altLang="en-US" b="1" dirty="0">
                <a:solidFill>
                  <a:srgbClr val="0033CC"/>
                </a:solidFill>
                <a:latin typeface="Times New Roman" panose="02020603050405020304" pitchFamily="18" charset="0"/>
              </a:rPr>
              <a:t>共集电极</a:t>
            </a:r>
            <a:endParaRPr lang="zh-CN" altLang="en-US" dirty="0">
              <a:solidFill>
                <a:srgbClr val="0033CC"/>
              </a:solidFill>
              <a:latin typeface="Times New Roman" panose="02020603050405020304" pitchFamily="18" charset="0"/>
            </a:endParaRPr>
          </a:p>
        </p:txBody>
      </p:sp>
      <p:sp>
        <p:nvSpPr>
          <p:cNvPr id="10333" name="Text Box 93"/>
          <p:cNvSpPr txBox="1"/>
          <p:nvPr/>
        </p:nvSpPr>
        <p:spPr>
          <a:xfrm>
            <a:off x="1393825" y="6134100"/>
            <a:ext cx="1219200" cy="457200"/>
          </a:xfrm>
          <a:prstGeom prst="rect">
            <a:avLst/>
          </a:prstGeom>
          <a:noFill/>
          <a:ln w="9525">
            <a:noFill/>
          </a:ln>
        </p:spPr>
        <p:txBody>
          <a:bodyPr>
            <a:spAutoFit/>
          </a:bodyPr>
          <a:p>
            <a:r>
              <a:rPr lang="zh-CN" altLang="en-US" b="1" dirty="0">
                <a:solidFill>
                  <a:srgbClr val="0033CC"/>
                </a:solidFill>
                <a:latin typeface="Times New Roman" panose="02020603050405020304" pitchFamily="18" charset="0"/>
              </a:rPr>
              <a:t>共基极</a:t>
            </a:r>
            <a:endParaRPr lang="zh-CN" altLang="en-US" dirty="0">
              <a:solidFill>
                <a:srgbClr val="0033CC"/>
              </a:solidFill>
              <a:latin typeface="Times New Roman" panose="02020603050405020304" pitchFamily="18" charset="0"/>
            </a:endParaRPr>
          </a:p>
        </p:txBody>
      </p:sp>
      <p:sp>
        <p:nvSpPr>
          <p:cNvPr id="10334" name="Rectangle 94"/>
          <p:cNvSpPr/>
          <p:nvPr/>
        </p:nvSpPr>
        <p:spPr>
          <a:xfrm>
            <a:off x="860425" y="4076700"/>
            <a:ext cx="5613400" cy="519113"/>
          </a:xfrm>
          <a:prstGeom prst="rect">
            <a:avLst/>
          </a:prstGeom>
          <a:noFill/>
          <a:ln w="9525">
            <a:noFill/>
          </a:ln>
        </p:spPr>
        <p:txBody>
          <a:bodyPr>
            <a:spAutoFit/>
          </a:bodyPr>
          <a:p>
            <a:r>
              <a:rPr lang="zh-CN" altLang="en-US" sz="2800" b="1" dirty="0">
                <a:latin typeface="Times New Roman" panose="02020603050405020304" pitchFamily="18" charset="0"/>
              </a:rPr>
              <a:t>晶体管电路的三种连接方式：</a:t>
            </a:r>
            <a:endParaRPr lang="zh-CN" altLang="en-US" sz="2800" b="1" dirty="0">
              <a:latin typeface="Times New Roman" panose="02020603050405020304" pitchFamily="18" charset="0"/>
            </a:endParaRPr>
          </a:p>
        </p:txBody>
      </p:sp>
      <p:sp>
        <p:nvSpPr>
          <p:cNvPr id="10335" name="Rectangle 95"/>
          <p:cNvSpPr>
            <a:spLocks noChangeArrowheads="1"/>
          </p:cNvSpPr>
          <p:nvPr/>
        </p:nvSpPr>
        <p:spPr bwMode="auto">
          <a:xfrm>
            <a:off x="5724525" y="2997200"/>
            <a:ext cx="2808288" cy="1206500"/>
          </a:xfrm>
          <a:prstGeom prst="rect">
            <a:avLst/>
          </a:prstGeom>
          <a:noFill/>
          <a:ln w="19050">
            <a:solidFill>
              <a:srgbClr val="FF9900"/>
            </a:solid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晶体管放大的条件：</a:t>
            </a:r>
            <a:r>
              <a:rPr kumimoji="1" lang="zh-CN" altLang="en-US" sz="2400" b="1" i="0" u="none" strike="noStrike" kern="1200" cap="none" spc="0" normalizeH="0" baseline="0" noProof="0" smtClean="0">
                <a:ln>
                  <a:noFill/>
                </a:ln>
                <a:solidFill>
                  <a:srgbClr val="CC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发射结正偏</a:t>
            </a:r>
            <a:r>
              <a:rPr kumimoji="1" lang="zh-CN" altLang="en-US" sz="2400" b="1" i="0" u="none" strike="noStrike" kern="1200" cap="none" spc="0" normalizeH="0" baseline="0" noProof="0" smtClean="0">
                <a:ln>
                  <a:noFill/>
                </a:ln>
                <a:solidFill>
                  <a:srgbClr val="33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4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2400" b="1" i="0" u="none" strike="noStrike" kern="1200" cap="none" spc="0" normalizeH="0" baseline="0" noProof="0" smtClean="0">
                <a:ln>
                  <a:noFill/>
                </a:ln>
                <a:solidFill>
                  <a:srgbClr val="CC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集电结反偏。</a:t>
            </a:r>
            <a:endParaRPr kumimoji="1" lang="zh-CN" altLang="en-US" sz="2400" b="1" i="0" u="none" strike="noStrike" kern="1200" cap="none" spc="0" normalizeH="0" baseline="0" noProof="0" smtClean="0">
              <a:ln>
                <a:noFill/>
              </a:ln>
              <a:solidFill>
                <a:srgbClr val="CC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42">
                                            <p:txEl>
                                              <p:charRg st="4294967295" end="4294967295"/>
                                            </p:txEl>
                                          </p:spTgt>
                                        </p:tgtEl>
                                        <p:attrNameLst>
                                          <p:attrName>style.visibility</p:attrName>
                                        </p:attrNameLst>
                                      </p:cBhvr>
                                      <p:to>
                                        <p:strVal val="visible"/>
                                      </p:to>
                                    </p:set>
                                    <p:animEffect transition="in" filter="wipe(left)">
                                      <p:cBhvr>
                                        <p:cTn id="7" dur="500"/>
                                        <p:tgtEl>
                                          <p:spTgt spid="10242">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42">
                                            <p:txEl>
                                              <p:charRg st="0" end="19"/>
                                            </p:txEl>
                                          </p:spTgt>
                                        </p:tgtEl>
                                        <p:attrNameLst>
                                          <p:attrName>style.visibility</p:attrName>
                                        </p:attrNameLst>
                                      </p:cBhvr>
                                      <p:to>
                                        <p:strVal val="visible"/>
                                      </p:to>
                                    </p:set>
                                    <p:animEffect transition="in" filter="wipe(left)">
                                      <p:cBhvr>
                                        <p:cTn id="12" dur="500"/>
                                        <p:tgtEl>
                                          <p:spTgt spid="10242">
                                            <p:txEl>
                                              <p:charRg st="0" end="1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243">
                                            <p:txEl>
                                              <p:charRg st="4294967295" end="4294967295"/>
                                            </p:txEl>
                                          </p:spTgt>
                                        </p:tgtEl>
                                        <p:attrNameLst>
                                          <p:attrName>style.visibility</p:attrName>
                                        </p:attrNameLst>
                                      </p:cBhvr>
                                      <p:to>
                                        <p:strVal val="visible"/>
                                      </p:to>
                                    </p:set>
                                    <p:animEffect transition="in" filter="wipe(left)">
                                      <p:cBhvr>
                                        <p:cTn id="17" dur="500"/>
                                        <p:tgtEl>
                                          <p:spTgt spid="10243">
                                            <p:txEl>
                                              <p:charRg st="4294967295" end="42949672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243">
                                            <p:txEl>
                                              <p:charRg st="0" end="52"/>
                                            </p:txEl>
                                          </p:spTgt>
                                        </p:tgtEl>
                                        <p:attrNameLst>
                                          <p:attrName>style.visibility</p:attrName>
                                        </p:attrNameLst>
                                      </p:cBhvr>
                                      <p:to>
                                        <p:strVal val="visible"/>
                                      </p:to>
                                    </p:set>
                                    <p:animEffect transition="in" filter="wipe(left)">
                                      <p:cBhvr>
                                        <p:cTn id="22" dur="500"/>
                                        <p:tgtEl>
                                          <p:spTgt spid="10243">
                                            <p:txEl>
                                              <p:charRg st="0" end="5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244">
                                            <p:txEl>
                                              <p:charRg st="4294967295" end="4294967295"/>
                                            </p:txEl>
                                          </p:spTgt>
                                        </p:tgtEl>
                                        <p:attrNameLst>
                                          <p:attrName>style.visibility</p:attrName>
                                        </p:attrNameLst>
                                      </p:cBhvr>
                                      <p:to>
                                        <p:strVal val="visible"/>
                                      </p:to>
                                    </p:set>
                                    <p:animEffect transition="in" filter="wipe(left)">
                                      <p:cBhvr>
                                        <p:cTn id="27" dur="500"/>
                                        <p:tgtEl>
                                          <p:spTgt spid="10244">
                                            <p:txEl>
                                              <p:charRg st="4294967295" end="42949672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244">
                                            <p:txEl>
                                              <p:charRg st="0" end="34"/>
                                            </p:txEl>
                                          </p:spTgt>
                                        </p:tgtEl>
                                        <p:attrNameLst>
                                          <p:attrName>style.visibility</p:attrName>
                                        </p:attrNameLst>
                                      </p:cBhvr>
                                      <p:to>
                                        <p:strVal val="visible"/>
                                      </p:to>
                                    </p:set>
                                    <p:animEffect transition="in" filter="wipe(left)">
                                      <p:cBhvr>
                                        <p:cTn id="32" dur="500"/>
                                        <p:tgtEl>
                                          <p:spTgt spid="10244">
                                            <p:txEl>
                                              <p:charRg st="0" end="3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245">
                                            <p:txEl>
                                              <p:charRg st="4294967295" end="4294967295"/>
                                            </p:txEl>
                                          </p:spTgt>
                                        </p:tgtEl>
                                        <p:attrNameLst>
                                          <p:attrName>style.visibility</p:attrName>
                                        </p:attrNameLst>
                                      </p:cBhvr>
                                      <p:to>
                                        <p:strVal val="visible"/>
                                      </p:to>
                                    </p:set>
                                    <p:animEffect transition="in" filter="wipe(left)">
                                      <p:cBhvr>
                                        <p:cTn id="37" dur="500"/>
                                        <p:tgtEl>
                                          <p:spTgt spid="10245">
                                            <p:txEl>
                                              <p:charRg st="4294967295" end="429496729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245">
                                            <p:txEl>
                                              <p:charRg st="0" end="8"/>
                                            </p:txEl>
                                          </p:spTgt>
                                        </p:tgtEl>
                                        <p:attrNameLst>
                                          <p:attrName>style.visibility</p:attrName>
                                        </p:attrNameLst>
                                      </p:cBhvr>
                                      <p:to>
                                        <p:strVal val="visible"/>
                                      </p:to>
                                    </p:set>
                                    <p:animEffect transition="in" filter="wipe(left)">
                                      <p:cBhvr>
                                        <p:cTn id="42" dur="500"/>
                                        <p:tgtEl>
                                          <p:spTgt spid="10245">
                                            <p:txEl>
                                              <p:charRg st="0"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0334">
                                            <p:txEl>
                                              <p:charRg st="0" end="14"/>
                                            </p:txEl>
                                          </p:spTgt>
                                        </p:tgtEl>
                                        <p:attrNameLst>
                                          <p:attrName>style.visibility</p:attrName>
                                        </p:attrNameLst>
                                      </p:cBhvr>
                                      <p:to>
                                        <p:strVal val="visible"/>
                                      </p:to>
                                    </p:set>
                                    <p:animEffect transition="in" filter="wipe(left)">
                                      <p:cBhvr>
                                        <p:cTn id="47" dur="300"/>
                                        <p:tgtEl>
                                          <p:spTgt spid="10334">
                                            <p:txEl>
                                              <p:charRg st="0" end="14"/>
                                            </p:txEl>
                                          </p:spTgt>
                                        </p:tgtEl>
                                      </p:cBhvr>
                                    </p:animEffect>
                                  </p:childTnLst>
                                </p:cTn>
                              </p:par>
                            </p:childTnLst>
                          </p:cTn>
                        </p:par>
                        <p:par>
                          <p:cTn id="48" fill="hold">
                            <p:stCondLst>
                              <p:cond delay="3900"/>
                            </p:stCondLst>
                            <p:childTnLst>
                              <p:par>
                                <p:cTn id="49" presetID="12" presetClass="entr" presetSubtype="4"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slide(fromBottom)">
                                      <p:cBhvr>
                                        <p:cTn id="51" dur="500"/>
                                        <p:tgtEl>
                                          <p:spTgt spid="2"/>
                                        </p:tgtEl>
                                      </p:cBhvr>
                                    </p:animEffect>
                                  </p:childTnLst>
                                </p:cTn>
                              </p:par>
                            </p:childTnLst>
                          </p:cTn>
                        </p:par>
                        <p:par>
                          <p:cTn id="52" fill="hold">
                            <p:stCondLst>
                              <p:cond delay="4400"/>
                            </p:stCondLst>
                            <p:childTnLst>
                              <p:par>
                                <p:cTn id="53" presetID="12" presetClass="entr" presetSubtype="4"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slide(fromBottom)">
                                      <p:cBhvr>
                                        <p:cTn id="55" dur="500"/>
                                        <p:tgtEl>
                                          <p:spTgt spid="9"/>
                                        </p:tgtEl>
                                      </p:cBhvr>
                                    </p:animEffect>
                                  </p:childTnLst>
                                </p:cTn>
                              </p:par>
                            </p:childTnLst>
                          </p:cTn>
                        </p:par>
                        <p:par>
                          <p:cTn id="56" fill="hold">
                            <p:stCondLst>
                              <p:cond delay="4900"/>
                            </p:stCondLst>
                            <p:childTnLst>
                              <p:par>
                                <p:cTn id="57" presetID="1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slide(fromBottom)">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0333"/>
                                        </p:tgtEl>
                                        <p:attrNameLst>
                                          <p:attrName>style.visibility</p:attrName>
                                        </p:attrNameLst>
                                      </p:cBhvr>
                                      <p:to>
                                        <p:strVal val="visible"/>
                                      </p:to>
                                    </p:set>
                                    <p:animEffect transition="in" filter="wipe(left)">
                                      <p:cBhvr>
                                        <p:cTn id="64" dur="500"/>
                                        <p:tgtEl>
                                          <p:spTgt spid="1033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0331"/>
                                        </p:tgtEl>
                                        <p:attrNameLst>
                                          <p:attrName>style.visibility</p:attrName>
                                        </p:attrNameLst>
                                      </p:cBhvr>
                                      <p:to>
                                        <p:strVal val="visible"/>
                                      </p:to>
                                    </p:set>
                                    <p:animEffect transition="in" filter="wipe(left)">
                                      <p:cBhvr>
                                        <p:cTn id="69" dur="500"/>
                                        <p:tgtEl>
                                          <p:spTgt spid="1033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0332"/>
                                        </p:tgtEl>
                                        <p:attrNameLst>
                                          <p:attrName>style.visibility</p:attrName>
                                        </p:attrNameLst>
                                      </p:cBhvr>
                                      <p:to>
                                        <p:strVal val="visible"/>
                                      </p:to>
                                    </p:set>
                                    <p:animEffect transition="in" filter="wipe(left)">
                                      <p:cBhvr>
                                        <p:cTn id="74" dur="500"/>
                                        <p:tgtEl>
                                          <p:spTgt spid="10332"/>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iterate type="wd">
                                    <p:tmPct val="100000"/>
                                  </p:iterate>
                                  <p:childTnLst>
                                    <p:set>
                                      <p:cBhvr>
                                        <p:cTn id="78" dur="1" fill="hold">
                                          <p:stCondLst>
                                            <p:cond delay="0"/>
                                          </p:stCondLst>
                                        </p:cTn>
                                        <p:tgtEl>
                                          <p:spTgt spid="10335">
                                            <p:txEl>
                                              <p:charRg st="4294967295" end="4294967295"/>
                                            </p:txEl>
                                          </p:spTgt>
                                        </p:tgtEl>
                                        <p:attrNameLst>
                                          <p:attrName>style.visibility</p:attrName>
                                        </p:attrNameLst>
                                      </p:cBhvr>
                                      <p:to>
                                        <p:strVal val="visible"/>
                                      </p:to>
                                    </p:set>
                                    <p:animEffect transition="in" filter="wipe(left)">
                                      <p:cBhvr>
                                        <p:cTn id="79" dur="300"/>
                                        <p:tgtEl>
                                          <p:spTgt spid="10335">
                                            <p:txEl>
                                              <p:charRg st="4294967295" end="4294967295"/>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iterate type="wd">
                                    <p:tmPct val="100000"/>
                                  </p:iterate>
                                  <p:childTnLst>
                                    <p:set>
                                      <p:cBhvr>
                                        <p:cTn id="83" dur="1" fill="hold">
                                          <p:stCondLst>
                                            <p:cond delay="0"/>
                                          </p:stCondLst>
                                        </p:cTn>
                                        <p:tgtEl>
                                          <p:spTgt spid="10335">
                                            <p:txEl>
                                              <p:charRg st="0" end="23"/>
                                            </p:txEl>
                                          </p:spTgt>
                                        </p:tgtEl>
                                        <p:attrNameLst>
                                          <p:attrName>style.visibility</p:attrName>
                                        </p:attrNameLst>
                                      </p:cBhvr>
                                      <p:to>
                                        <p:strVal val="visible"/>
                                      </p:to>
                                    </p:set>
                                    <p:animEffect transition="in" filter="wipe(left)">
                                      <p:cBhvr>
                                        <p:cTn id="84" dur="300"/>
                                        <p:tgtEl>
                                          <p:spTgt spid="10335">
                                            <p:txEl>
                                              <p:charRg st="0" end="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p:bldP spid="10243" grpId="0" build="p"/>
      <p:bldP spid="10244" grpId="0" build="p"/>
      <p:bldP spid="10245" grpId="0" build="p"/>
      <p:bldP spid="10331" grpId="0"/>
      <p:bldP spid="10332" grpId="0"/>
      <p:bldP spid="10333" grpId="0"/>
      <p:bldP spid="10334" grpId="0" build="p"/>
      <p:bldP spid="1033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2066" name="Text Box 2"/>
          <p:cNvSpPr txBox="1"/>
          <p:nvPr/>
        </p:nvSpPr>
        <p:spPr>
          <a:xfrm>
            <a:off x="5756275" y="1733550"/>
            <a:ext cx="184150" cy="457200"/>
          </a:xfrm>
          <a:prstGeom prst="rect">
            <a:avLst/>
          </a:prstGeom>
          <a:noFill/>
          <a:ln w="25400">
            <a:noFill/>
          </a:ln>
        </p:spPr>
        <p:txBody>
          <a:bodyPr wrap="none">
            <a:spAutoFit/>
          </a:bodyPr>
          <a:p>
            <a:endParaRPr lang="zh-CN" altLang="zh-CN" b="1" dirty="0">
              <a:latin typeface="Times New Roman" panose="02020603050405020304" pitchFamily="18" charset="0"/>
            </a:endParaRPr>
          </a:p>
        </p:txBody>
      </p:sp>
      <p:sp>
        <p:nvSpPr>
          <p:cNvPr id="34820" name="Rectangle 4"/>
          <p:cNvSpPr/>
          <p:nvPr/>
        </p:nvSpPr>
        <p:spPr>
          <a:xfrm>
            <a:off x="338455" y="556895"/>
            <a:ext cx="8135938" cy="579438"/>
          </a:xfrm>
          <a:prstGeom prst="rect">
            <a:avLst/>
          </a:prstGeom>
          <a:noFill/>
          <a:ln w="9525">
            <a:noFill/>
          </a:ln>
        </p:spPr>
        <p:txBody>
          <a:bodyPr>
            <a:spAutoFit/>
          </a:bodyPr>
          <a:p>
            <a:r>
              <a:rPr lang="zh-CN" altLang="en-US" sz="3200" b="1" dirty="0">
                <a:solidFill>
                  <a:schemeClr val="bg1"/>
                </a:solidFill>
                <a:latin typeface="Times New Roman" panose="02020603050405020304" pitchFamily="18" charset="0"/>
              </a:rPr>
              <a:t>发射极电阻对放大器性能的影响</a:t>
            </a:r>
            <a:endParaRPr lang="zh-CN" altLang="en-US" sz="3200" b="1" dirty="0">
              <a:solidFill>
                <a:schemeClr val="bg1"/>
              </a:solidFill>
              <a:latin typeface="Times New Roman" panose="02020603050405020304" pitchFamily="18" charset="0"/>
            </a:endParaRPr>
          </a:p>
        </p:txBody>
      </p:sp>
      <p:grpSp>
        <p:nvGrpSpPr>
          <p:cNvPr id="2" name="Group 5"/>
          <p:cNvGrpSpPr/>
          <p:nvPr/>
        </p:nvGrpSpPr>
        <p:grpSpPr>
          <a:xfrm>
            <a:off x="4648200" y="1371600"/>
            <a:ext cx="4005263" cy="2686050"/>
            <a:chOff x="204" y="1128"/>
            <a:chExt cx="2523" cy="1692"/>
          </a:xfrm>
        </p:grpSpPr>
        <p:sp>
          <p:nvSpPr>
            <p:cNvPr id="472069" name="Text Box 6"/>
            <p:cNvSpPr txBox="1"/>
            <p:nvPr/>
          </p:nvSpPr>
          <p:spPr>
            <a:xfrm>
              <a:off x="204" y="2148"/>
              <a:ext cx="389" cy="472"/>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s</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72070" name="Line 7"/>
            <p:cNvSpPr/>
            <p:nvPr/>
          </p:nvSpPr>
          <p:spPr>
            <a:xfrm>
              <a:off x="1652" y="1731"/>
              <a:ext cx="1" cy="178"/>
            </a:xfrm>
            <a:prstGeom prst="line">
              <a:avLst/>
            </a:prstGeom>
            <a:ln w="38100" cap="flat" cmpd="sng">
              <a:solidFill>
                <a:schemeClr val="tx1"/>
              </a:solidFill>
              <a:prstDash val="solid"/>
              <a:headEnd type="none" w="med" len="med"/>
              <a:tailEnd type="none" w="med" len="med"/>
            </a:ln>
          </p:spPr>
        </p:sp>
        <p:sp>
          <p:nvSpPr>
            <p:cNvPr id="472071" name="Line 8"/>
            <p:cNvSpPr/>
            <p:nvPr/>
          </p:nvSpPr>
          <p:spPr>
            <a:xfrm>
              <a:off x="2125" y="1653"/>
              <a:ext cx="299" cy="0"/>
            </a:xfrm>
            <a:prstGeom prst="line">
              <a:avLst/>
            </a:prstGeom>
            <a:ln w="28575" cap="flat" cmpd="sng">
              <a:solidFill>
                <a:schemeClr val="tx1"/>
              </a:solidFill>
              <a:prstDash val="solid"/>
              <a:headEnd type="none" w="med" len="med"/>
              <a:tailEnd type="none" w="med" len="med"/>
            </a:ln>
          </p:spPr>
        </p:sp>
        <p:sp>
          <p:nvSpPr>
            <p:cNvPr id="472072" name="Line 9"/>
            <p:cNvSpPr/>
            <p:nvPr/>
          </p:nvSpPr>
          <p:spPr>
            <a:xfrm>
              <a:off x="1229" y="1231"/>
              <a:ext cx="907" cy="0"/>
            </a:xfrm>
            <a:prstGeom prst="line">
              <a:avLst/>
            </a:prstGeom>
            <a:ln w="25400" cap="flat" cmpd="sng">
              <a:solidFill>
                <a:schemeClr val="tx1"/>
              </a:solidFill>
              <a:prstDash val="solid"/>
              <a:headEnd type="none" w="med" len="med"/>
              <a:tailEnd type="none" w="med" len="med"/>
            </a:ln>
          </p:spPr>
        </p:sp>
        <p:sp>
          <p:nvSpPr>
            <p:cNvPr id="472073" name="Line 10"/>
            <p:cNvSpPr/>
            <p:nvPr/>
          </p:nvSpPr>
          <p:spPr>
            <a:xfrm>
              <a:off x="1787" y="1238"/>
              <a:ext cx="1" cy="499"/>
            </a:xfrm>
            <a:prstGeom prst="line">
              <a:avLst/>
            </a:prstGeom>
            <a:ln w="25400" cap="flat" cmpd="sng">
              <a:solidFill>
                <a:schemeClr val="tx1"/>
              </a:solidFill>
              <a:prstDash val="solid"/>
              <a:headEnd type="none" w="med" len="med"/>
              <a:tailEnd type="none" w="med" len="med"/>
            </a:ln>
          </p:spPr>
        </p:sp>
        <p:sp>
          <p:nvSpPr>
            <p:cNvPr id="472074" name="Rectangle 11"/>
            <p:cNvSpPr/>
            <p:nvPr/>
          </p:nvSpPr>
          <p:spPr>
            <a:xfrm>
              <a:off x="1754" y="1367"/>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075" name="Line 12"/>
            <p:cNvSpPr/>
            <p:nvPr/>
          </p:nvSpPr>
          <p:spPr>
            <a:xfrm>
              <a:off x="1652" y="1857"/>
              <a:ext cx="149" cy="39"/>
            </a:xfrm>
            <a:prstGeom prst="line">
              <a:avLst/>
            </a:prstGeom>
            <a:ln w="38100" cap="flat" cmpd="sng">
              <a:solidFill>
                <a:schemeClr val="tx1"/>
              </a:solidFill>
              <a:prstDash val="solid"/>
              <a:headEnd type="none" w="med" len="med"/>
              <a:tailEnd type="stealth" w="med" len="med"/>
            </a:ln>
          </p:spPr>
        </p:sp>
        <p:sp>
          <p:nvSpPr>
            <p:cNvPr id="472076" name="Line 13"/>
            <p:cNvSpPr/>
            <p:nvPr/>
          </p:nvSpPr>
          <p:spPr>
            <a:xfrm>
              <a:off x="1788" y="1896"/>
              <a:ext cx="0" cy="912"/>
            </a:xfrm>
            <a:prstGeom prst="line">
              <a:avLst/>
            </a:prstGeom>
            <a:ln w="25400" cap="flat" cmpd="sng">
              <a:solidFill>
                <a:schemeClr val="tx1"/>
              </a:solidFill>
              <a:prstDash val="solid"/>
              <a:headEnd type="none" w="med" len="med"/>
              <a:tailEnd type="none" w="med" len="med"/>
            </a:ln>
          </p:spPr>
        </p:sp>
        <p:sp>
          <p:nvSpPr>
            <p:cNvPr id="472077" name="Line 14"/>
            <p:cNvSpPr/>
            <p:nvPr/>
          </p:nvSpPr>
          <p:spPr>
            <a:xfrm flipH="1">
              <a:off x="963" y="1806"/>
              <a:ext cx="680" cy="0"/>
            </a:xfrm>
            <a:prstGeom prst="line">
              <a:avLst/>
            </a:prstGeom>
            <a:ln w="25400" cap="flat" cmpd="sng">
              <a:solidFill>
                <a:schemeClr val="tx1"/>
              </a:solidFill>
              <a:prstDash val="solid"/>
              <a:headEnd type="none" w="med" len="med"/>
              <a:tailEnd type="none" w="med" len="med"/>
            </a:ln>
          </p:spPr>
        </p:sp>
        <p:sp>
          <p:nvSpPr>
            <p:cNvPr id="472078" name="Line 15"/>
            <p:cNvSpPr/>
            <p:nvPr/>
          </p:nvSpPr>
          <p:spPr>
            <a:xfrm flipH="1">
              <a:off x="591" y="1806"/>
              <a:ext cx="304" cy="0"/>
            </a:xfrm>
            <a:prstGeom prst="line">
              <a:avLst/>
            </a:prstGeom>
            <a:ln w="25400" cap="flat" cmpd="sng">
              <a:solidFill>
                <a:schemeClr val="tx1"/>
              </a:solidFill>
              <a:prstDash val="solid"/>
              <a:headEnd type="none" w="med" len="med"/>
              <a:tailEnd type="none" w="med" len="med"/>
            </a:ln>
          </p:spPr>
        </p:sp>
        <p:sp>
          <p:nvSpPr>
            <p:cNvPr id="472079" name="Line 16"/>
            <p:cNvSpPr/>
            <p:nvPr/>
          </p:nvSpPr>
          <p:spPr>
            <a:xfrm>
              <a:off x="591" y="1806"/>
              <a:ext cx="0" cy="151"/>
            </a:xfrm>
            <a:prstGeom prst="line">
              <a:avLst/>
            </a:prstGeom>
            <a:ln w="25400" cap="flat" cmpd="sng">
              <a:solidFill>
                <a:schemeClr val="tx1"/>
              </a:solidFill>
              <a:prstDash val="solid"/>
              <a:headEnd type="none" w="med" len="med"/>
              <a:tailEnd type="none" w="med" len="med"/>
            </a:ln>
          </p:spPr>
        </p:sp>
        <p:sp>
          <p:nvSpPr>
            <p:cNvPr id="472080" name="Line 17"/>
            <p:cNvSpPr/>
            <p:nvPr/>
          </p:nvSpPr>
          <p:spPr>
            <a:xfrm>
              <a:off x="591" y="2108"/>
              <a:ext cx="0" cy="645"/>
            </a:xfrm>
            <a:prstGeom prst="line">
              <a:avLst/>
            </a:prstGeom>
            <a:ln w="25400" cap="flat" cmpd="sng">
              <a:solidFill>
                <a:schemeClr val="tx1"/>
              </a:solidFill>
              <a:prstDash val="solid"/>
              <a:headEnd type="none" w="med" len="med"/>
              <a:tailEnd type="none" w="med" len="med"/>
            </a:ln>
          </p:spPr>
        </p:sp>
        <p:sp>
          <p:nvSpPr>
            <p:cNvPr id="472081" name="Line 18"/>
            <p:cNvSpPr/>
            <p:nvPr/>
          </p:nvSpPr>
          <p:spPr>
            <a:xfrm>
              <a:off x="583" y="2753"/>
              <a:ext cx="1835" cy="1"/>
            </a:xfrm>
            <a:prstGeom prst="line">
              <a:avLst/>
            </a:prstGeom>
            <a:ln w="25400" cap="flat" cmpd="sng">
              <a:solidFill>
                <a:schemeClr val="tx1"/>
              </a:solidFill>
              <a:prstDash val="solid"/>
              <a:headEnd type="none" w="med" len="med"/>
              <a:tailEnd type="none" w="med" len="med"/>
            </a:ln>
          </p:spPr>
        </p:sp>
        <p:sp>
          <p:nvSpPr>
            <p:cNvPr id="472082" name="Line 19"/>
            <p:cNvSpPr/>
            <p:nvPr/>
          </p:nvSpPr>
          <p:spPr>
            <a:xfrm>
              <a:off x="1745" y="2820"/>
              <a:ext cx="132" cy="0"/>
            </a:xfrm>
            <a:prstGeom prst="line">
              <a:avLst/>
            </a:prstGeom>
            <a:ln w="38100" cap="flat" cmpd="sng">
              <a:solidFill>
                <a:schemeClr val="tx1"/>
              </a:solidFill>
              <a:prstDash val="solid"/>
              <a:headEnd type="none" w="med" len="med"/>
              <a:tailEnd type="none" w="med" len="med"/>
            </a:ln>
          </p:spPr>
        </p:sp>
        <p:sp>
          <p:nvSpPr>
            <p:cNvPr id="472083" name="Oval 20"/>
            <p:cNvSpPr/>
            <p:nvPr/>
          </p:nvSpPr>
          <p:spPr>
            <a:xfrm>
              <a:off x="504" y="2319"/>
              <a:ext cx="167" cy="152"/>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084" name="Line 21"/>
            <p:cNvSpPr/>
            <p:nvPr/>
          </p:nvSpPr>
          <p:spPr>
            <a:xfrm>
              <a:off x="1787" y="1654"/>
              <a:ext cx="264" cy="0"/>
            </a:xfrm>
            <a:prstGeom prst="line">
              <a:avLst/>
            </a:prstGeom>
            <a:ln w="25400" cap="flat" cmpd="sng">
              <a:solidFill>
                <a:schemeClr val="tx1"/>
              </a:solidFill>
              <a:prstDash val="solid"/>
              <a:headEnd type="none" w="med" len="med"/>
              <a:tailEnd type="none" w="med" len="med"/>
            </a:ln>
          </p:spPr>
        </p:sp>
        <p:grpSp>
          <p:nvGrpSpPr>
            <p:cNvPr id="472085" name="Group 22"/>
            <p:cNvGrpSpPr/>
            <p:nvPr/>
          </p:nvGrpSpPr>
          <p:grpSpPr>
            <a:xfrm>
              <a:off x="2051" y="1587"/>
              <a:ext cx="66" cy="151"/>
              <a:chOff x="4653" y="2448"/>
              <a:chExt cx="96" cy="240"/>
            </a:xfrm>
          </p:grpSpPr>
          <p:sp>
            <p:nvSpPr>
              <p:cNvPr id="472086" name="Line 23"/>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2087" name="Line 24"/>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2088" name="Line 25"/>
            <p:cNvSpPr/>
            <p:nvPr/>
          </p:nvSpPr>
          <p:spPr>
            <a:xfrm>
              <a:off x="2408" y="1666"/>
              <a:ext cx="2" cy="1090"/>
            </a:xfrm>
            <a:prstGeom prst="line">
              <a:avLst/>
            </a:prstGeom>
            <a:ln w="25400" cap="flat" cmpd="sng">
              <a:solidFill>
                <a:schemeClr val="tx1"/>
              </a:solidFill>
              <a:prstDash val="solid"/>
              <a:headEnd type="none" w="med" len="med"/>
              <a:tailEnd type="none" w="med" len="med"/>
            </a:ln>
          </p:spPr>
        </p:sp>
        <p:sp>
          <p:nvSpPr>
            <p:cNvPr id="472089" name="Text Box 26"/>
            <p:cNvSpPr txBox="1"/>
            <p:nvPr/>
          </p:nvSpPr>
          <p:spPr>
            <a:xfrm>
              <a:off x="2107" y="1128"/>
              <a:ext cx="537"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+V</a:t>
              </a:r>
              <a:r>
                <a:rPr lang="en-US" altLang="zh-CN" b="1" baseline="-25000" dirty="0">
                  <a:solidFill>
                    <a:srgbClr val="FF0066"/>
                  </a:solidFill>
                  <a:latin typeface="Times New Roman" panose="02020603050405020304" pitchFamily="18" charset="0"/>
                </a:rPr>
                <a:t>CC</a:t>
              </a:r>
              <a:endParaRPr lang="en-US" altLang="zh-CN" b="1" baseline="-25000" dirty="0">
                <a:solidFill>
                  <a:srgbClr val="FF0066"/>
                </a:solidFill>
                <a:latin typeface="Times New Roman" panose="02020603050405020304" pitchFamily="18" charset="0"/>
              </a:endParaRPr>
            </a:p>
          </p:txBody>
        </p:sp>
        <p:sp>
          <p:nvSpPr>
            <p:cNvPr id="472090" name="Text Box 27"/>
            <p:cNvSpPr txBox="1"/>
            <p:nvPr/>
          </p:nvSpPr>
          <p:spPr>
            <a:xfrm>
              <a:off x="1453" y="1284"/>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72091" name="Text Box 28"/>
            <p:cNvSpPr txBox="1"/>
            <p:nvPr/>
          </p:nvSpPr>
          <p:spPr>
            <a:xfrm>
              <a:off x="733" y="1476"/>
              <a:ext cx="308"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1</a:t>
              </a:r>
              <a:endParaRPr lang="en-US" altLang="zh-CN" b="1" baseline="-25000" dirty="0">
                <a:latin typeface="Times New Roman" panose="02020603050405020304" pitchFamily="18" charset="0"/>
                <a:ea typeface="方正琥珀繁体" pitchFamily="2" charset="-122"/>
              </a:endParaRPr>
            </a:p>
          </p:txBody>
        </p:sp>
        <p:sp>
          <p:nvSpPr>
            <p:cNvPr id="472092" name="Text Box 29"/>
            <p:cNvSpPr txBox="1"/>
            <p:nvPr/>
          </p:nvSpPr>
          <p:spPr>
            <a:xfrm>
              <a:off x="1933" y="1284"/>
              <a:ext cx="411" cy="288"/>
            </a:xfrm>
            <a:prstGeom prst="rect">
              <a:avLst/>
            </a:prstGeom>
            <a:noFill/>
            <a:ln w="9525">
              <a:noFill/>
            </a:ln>
          </p:spPr>
          <p:txBody>
            <a:bodyPr>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2</a:t>
              </a:r>
              <a:endParaRPr lang="en-US" altLang="zh-CN" b="1" baseline="-25000" dirty="0">
                <a:latin typeface="Times New Roman" panose="02020603050405020304" pitchFamily="18" charset="0"/>
                <a:ea typeface="方正琥珀繁体" pitchFamily="2" charset="-122"/>
              </a:endParaRPr>
            </a:p>
          </p:txBody>
        </p:sp>
        <p:sp>
          <p:nvSpPr>
            <p:cNvPr id="472093" name="Text Box 30"/>
            <p:cNvSpPr txBox="1"/>
            <p:nvPr/>
          </p:nvSpPr>
          <p:spPr>
            <a:xfrm>
              <a:off x="1969" y="1968"/>
              <a:ext cx="517"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72094" name="Text Box 31"/>
            <p:cNvSpPr txBox="1"/>
            <p:nvPr/>
          </p:nvSpPr>
          <p:spPr>
            <a:xfrm>
              <a:off x="1385" y="2400"/>
              <a:ext cx="393"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E1</a:t>
              </a:r>
              <a:endParaRPr lang="en-US" altLang="zh-CN" b="1" i="1" dirty="0">
                <a:latin typeface="Times New Roman" panose="02020603050405020304" pitchFamily="18" charset="0"/>
              </a:endParaRPr>
            </a:p>
          </p:txBody>
        </p:sp>
        <p:sp>
          <p:nvSpPr>
            <p:cNvPr id="472095" name="Line 32"/>
            <p:cNvSpPr/>
            <p:nvPr/>
          </p:nvSpPr>
          <p:spPr>
            <a:xfrm>
              <a:off x="1787" y="2373"/>
              <a:ext cx="264" cy="0"/>
            </a:xfrm>
            <a:prstGeom prst="line">
              <a:avLst/>
            </a:prstGeom>
            <a:ln w="25400" cap="flat" cmpd="sng">
              <a:solidFill>
                <a:schemeClr val="tx1"/>
              </a:solidFill>
              <a:prstDash val="solid"/>
              <a:headEnd type="none" w="med" len="med"/>
              <a:tailEnd type="none" w="sm" len="lg"/>
            </a:ln>
          </p:spPr>
        </p:sp>
        <p:sp>
          <p:nvSpPr>
            <p:cNvPr id="472096" name="Line 33"/>
            <p:cNvSpPr/>
            <p:nvPr/>
          </p:nvSpPr>
          <p:spPr>
            <a:xfrm>
              <a:off x="2051" y="2373"/>
              <a:ext cx="0" cy="181"/>
            </a:xfrm>
            <a:prstGeom prst="line">
              <a:avLst/>
            </a:prstGeom>
            <a:ln w="25400" cap="flat" cmpd="sng">
              <a:solidFill>
                <a:schemeClr val="tx1"/>
              </a:solidFill>
              <a:prstDash val="solid"/>
              <a:headEnd type="none" w="med" len="med"/>
              <a:tailEnd type="none" w="sm" len="lg"/>
            </a:ln>
          </p:spPr>
        </p:sp>
        <p:sp>
          <p:nvSpPr>
            <p:cNvPr id="472097" name="Line 34"/>
            <p:cNvSpPr/>
            <p:nvPr/>
          </p:nvSpPr>
          <p:spPr>
            <a:xfrm flipH="1">
              <a:off x="2051" y="2607"/>
              <a:ext cx="2" cy="158"/>
            </a:xfrm>
            <a:prstGeom prst="line">
              <a:avLst/>
            </a:prstGeom>
            <a:ln w="25400" cap="flat" cmpd="sng">
              <a:solidFill>
                <a:schemeClr val="tx1"/>
              </a:solidFill>
              <a:prstDash val="solid"/>
              <a:headEnd type="none" w="med" len="med"/>
              <a:tailEnd type="none" w="sm" len="lg"/>
            </a:ln>
          </p:spPr>
        </p:sp>
        <p:sp>
          <p:nvSpPr>
            <p:cNvPr id="472098" name="Text Box 35"/>
            <p:cNvSpPr txBox="1"/>
            <p:nvPr/>
          </p:nvSpPr>
          <p:spPr>
            <a:xfrm>
              <a:off x="2019" y="2380"/>
              <a:ext cx="198" cy="231"/>
            </a:xfrm>
            <a:prstGeom prst="rect">
              <a:avLst/>
            </a:prstGeom>
            <a:noFill/>
            <a:ln w="28575">
              <a:noFill/>
            </a:ln>
          </p:spPr>
          <p:txBody>
            <a:bodyPr wrap="none" anchor="ctr" anchorCtr="0">
              <a:spAutoFit/>
            </a:bodyPr>
            <a:p>
              <a:pPr algn="ctr"/>
              <a:r>
                <a:rPr lang="en-US" altLang="zh-CN" sz="1800" b="1" i="1" dirty="0">
                  <a:latin typeface="Times New Roman" panose="02020603050405020304" pitchFamily="18" charset="0"/>
                  <a:ea typeface="方正琥珀繁体" pitchFamily="2" charset="-122"/>
                </a:rPr>
                <a:t>+</a:t>
              </a:r>
              <a:endParaRPr lang="en-US" altLang="zh-CN" sz="1800" b="1" i="1" dirty="0">
                <a:latin typeface="Times New Roman" panose="02020603050405020304" pitchFamily="18" charset="0"/>
                <a:ea typeface="方正琥珀繁体" pitchFamily="2" charset="-122"/>
              </a:endParaRPr>
            </a:p>
          </p:txBody>
        </p:sp>
        <p:sp>
          <p:nvSpPr>
            <p:cNvPr id="472099" name="Text Box 36"/>
            <p:cNvSpPr txBox="1"/>
            <p:nvPr/>
          </p:nvSpPr>
          <p:spPr>
            <a:xfrm>
              <a:off x="2053" y="2400"/>
              <a:ext cx="432" cy="288"/>
            </a:xfrm>
            <a:prstGeom prst="rect">
              <a:avLst/>
            </a:prstGeom>
            <a:noFill/>
            <a:ln w="28575">
              <a:noFill/>
            </a:ln>
          </p:spPr>
          <p:txBody>
            <a:bodyPr anchor="ctr" anchorCtr="0">
              <a:spAutoFit/>
            </a:bodyPr>
            <a:p>
              <a:pPr algn="ctr"/>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E</a:t>
              </a:r>
              <a:endParaRPr lang="en-US" altLang="zh-CN" b="1" dirty="0">
                <a:latin typeface="Times New Roman" panose="02020603050405020304" pitchFamily="18" charset="0"/>
                <a:ea typeface="方正琥珀繁体" pitchFamily="2" charset="-122"/>
              </a:endParaRPr>
            </a:p>
          </p:txBody>
        </p:sp>
        <p:sp>
          <p:nvSpPr>
            <p:cNvPr id="472100" name="Oval 37"/>
            <p:cNvSpPr/>
            <p:nvPr/>
          </p:nvSpPr>
          <p:spPr>
            <a:xfrm>
              <a:off x="1761" y="2724"/>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01" name="Text Box 38"/>
            <p:cNvSpPr txBox="1"/>
            <p:nvPr/>
          </p:nvSpPr>
          <p:spPr>
            <a:xfrm>
              <a:off x="877" y="1620"/>
              <a:ext cx="342" cy="250"/>
            </a:xfrm>
            <a:prstGeom prst="rect">
              <a:avLst/>
            </a:prstGeom>
            <a:noFill/>
            <a:ln w="28575">
              <a:noFill/>
            </a:ln>
          </p:spPr>
          <p:txBody>
            <a:bodyPr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2102" name="Text Box 39"/>
            <p:cNvSpPr txBox="1"/>
            <p:nvPr/>
          </p:nvSpPr>
          <p:spPr>
            <a:xfrm>
              <a:off x="1893" y="1572"/>
              <a:ext cx="207" cy="250"/>
            </a:xfrm>
            <a:prstGeom prst="rect">
              <a:avLst/>
            </a:prstGeom>
            <a:noFill/>
            <a:ln w="28575">
              <a:noFill/>
            </a:ln>
          </p:spPr>
          <p:txBody>
            <a:bodyPr wrap="none"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2103" name="Oval 40"/>
            <p:cNvSpPr/>
            <p:nvPr/>
          </p:nvSpPr>
          <p:spPr>
            <a:xfrm>
              <a:off x="1183" y="1778"/>
              <a:ext cx="48" cy="47"/>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04" name="Oval 41"/>
            <p:cNvSpPr/>
            <p:nvPr/>
          </p:nvSpPr>
          <p:spPr>
            <a:xfrm>
              <a:off x="2107" y="1208"/>
              <a:ext cx="54" cy="54"/>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05" name="Text Box 42"/>
            <p:cNvSpPr txBox="1"/>
            <p:nvPr/>
          </p:nvSpPr>
          <p:spPr>
            <a:xfrm>
              <a:off x="829" y="1284"/>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72106" name="Text Box 43"/>
            <p:cNvSpPr txBox="1"/>
            <p:nvPr/>
          </p:nvSpPr>
          <p:spPr>
            <a:xfrm>
              <a:off x="829" y="2208"/>
              <a:ext cx="39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72107" name="Text Box 44"/>
            <p:cNvSpPr txBox="1"/>
            <p:nvPr/>
          </p:nvSpPr>
          <p:spPr>
            <a:xfrm>
              <a:off x="249" y="1872"/>
              <a:ext cx="315"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R</a:t>
              </a:r>
              <a:r>
                <a:rPr lang="en-US" altLang="zh-CN" b="1" baseline="-25000" dirty="0">
                  <a:solidFill>
                    <a:srgbClr val="FF0066"/>
                  </a:solidFill>
                  <a:latin typeface="Times New Roman" panose="02020603050405020304" pitchFamily="18" charset="0"/>
                </a:rPr>
                <a:t>S</a:t>
              </a:r>
              <a:endParaRPr lang="en-US" altLang="zh-CN" b="1" baseline="-25000" dirty="0">
                <a:solidFill>
                  <a:srgbClr val="FF0066"/>
                </a:solidFill>
                <a:latin typeface="Times New Roman" panose="02020603050405020304" pitchFamily="18" charset="0"/>
              </a:endParaRPr>
            </a:p>
          </p:txBody>
        </p:sp>
        <p:sp>
          <p:nvSpPr>
            <p:cNvPr id="472108" name="Line 45"/>
            <p:cNvSpPr/>
            <p:nvPr/>
          </p:nvSpPr>
          <p:spPr>
            <a:xfrm>
              <a:off x="1227" y="1231"/>
              <a:ext cx="0" cy="1522"/>
            </a:xfrm>
            <a:prstGeom prst="line">
              <a:avLst/>
            </a:prstGeom>
            <a:ln w="25400" cap="flat" cmpd="sng">
              <a:solidFill>
                <a:schemeClr val="tx1"/>
              </a:solidFill>
              <a:prstDash val="solid"/>
              <a:headEnd type="none" w="med" len="med"/>
              <a:tailEnd type="none" w="med" len="med"/>
            </a:ln>
          </p:spPr>
        </p:sp>
        <p:sp>
          <p:nvSpPr>
            <p:cNvPr id="472109" name="Rectangle 46"/>
            <p:cNvSpPr/>
            <p:nvPr/>
          </p:nvSpPr>
          <p:spPr>
            <a:xfrm>
              <a:off x="1194" y="1413"/>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10" name="Rectangle 47"/>
            <p:cNvSpPr/>
            <p:nvPr/>
          </p:nvSpPr>
          <p:spPr>
            <a:xfrm>
              <a:off x="1206" y="2156"/>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11" name="Rectangle 48"/>
            <p:cNvSpPr/>
            <p:nvPr/>
          </p:nvSpPr>
          <p:spPr>
            <a:xfrm>
              <a:off x="1755" y="2456"/>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12" name="Rectangle 49"/>
            <p:cNvSpPr/>
            <p:nvPr/>
          </p:nvSpPr>
          <p:spPr>
            <a:xfrm>
              <a:off x="2377" y="2072"/>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13" name="Rectangle 50"/>
            <p:cNvSpPr/>
            <p:nvPr/>
          </p:nvSpPr>
          <p:spPr>
            <a:xfrm>
              <a:off x="560" y="1927"/>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72114" name="Group 51"/>
            <p:cNvGrpSpPr/>
            <p:nvPr/>
          </p:nvGrpSpPr>
          <p:grpSpPr>
            <a:xfrm>
              <a:off x="907" y="1730"/>
              <a:ext cx="66" cy="151"/>
              <a:chOff x="4653" y="2448"/>
              <a:chExt cx="96" cy="240"/>
            </a:xfrm>
          </p:grpSpPr>
          <p:sp>
            <p:nvSpPr>
              <p:cNvPr id="472115" name="Line 52"/>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2116" name="Line 53"/>
              <p:cNvSpPr/>
              <p:nvPr/>
            </p:nvSpPr>
            <p:spPr>
              <a:xfrm>
                <a:off x="4749" y="2448"/>
                <a:ext cx="0" cy="240"/>
              </a:xfrm>
              <a:prstGeom prst="line">
                <a:avLst/>
              </a:prstGeom>
              <a:ln w="38100" cap="flat" cmpd="sng">
                <a:solidFill>
                  <a:schemeClr val="tx1"/>
                </a:solidFill>
                <a:prstDash val="solid"/>
                <a:headEnd type="none" w="med" len="med"/>
                <a:tailEnd type="none" w="med" len="med"/>
              </a:ln>
            </p:spPr>
          </p:sp>
        </p:grpSp>
        <p:grpSp>
          <p:nvGrpSpPr>
            <p:cNvPr id="472117" name="Group 54"/>
            <p:cNvGrpSpPr/>
            <p:nvPr/>
          </p:nvGrpSpPr>
          <p:grpSpPr>
            <a:xfrm rot="-5400000">
              <a:off x="2031" y="2502"/>
              <a:ext cx="61" cy="165"/>
              <a:chOff x="4653" y="2448"/>
              <a:chExt cx="96" cy="240"/>
            </a:xfrm>
          </p:grpSpPr>
          <p:sp>
            <p:nvSpPr>
              <p:cNvPr id="472118" name="Line 55"/>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2119" name="Line 56"/>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2120" name="Text Box 57"/>
            <p:cNvSpPr txBox="1"/>
            <p:nvPr/>
          </p:nvSpPr>
          <p:spPr>
            <a:xfrm>
              <a:off x="2440" y="1653"/>
              <a:ext cx="287" cy="886"/>
            </a:xfrm>
            <a:prstGeom prst="rect">
              <a:avLst/>
            </a:prstGeom>
            <a:noFill/>
            <a:ln w="9525">
              <a:noFill/>
            </a:ln>
          </p:spPr>
          <p:txBody>
            <a:bodyPr wrap="none" anchor="ctr" anchorCtr="0">
              <a:spAutoFit/>
            </a:bodyPr>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o</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72121" name="Line 58"/>
            <p:cNvSpPr/>
            <p:nvPr/>
          </p:nvSpPr>
          <p:spPr>
            <a:xfrm flipV="1">
              <a:off x="1645" y="1716"/>
              <a:ext cx="144" cy="48"/>
            </a:xfrm>
            <a:prstGeom prst="line">
              <a:avLst/>
            </a:prstGeom>
            <a:ln w="28575" cap="flat" cmpd="sng">
              <a:solidFill>
                <a:schemeClr val="tx1"/>
              </a:solidFill>
              <a:prstDash val="solid"/>
              <a:headEnd type="none" w="med" len="med"/>
              <a:tailEnd type="none" w="med" len="med"/>
            </a:ln>
          </p:spPr>
        </p:sp>
        <p:sp>
          <p:nvSpPr>
            <p:cNvPr id="472122" name="Rectangle 59"/>
            <p:cNvSpPr/>
            <p:nvPr/>
          </p:nvSpPr>
          <p:spPr>
            <a:xfrm>
              <a:off x="1765" y="2048"/>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23" name="Text Box 60"/>
            <p:cNvSpPr txBox="1"/>
            <p:nvPr/>
          </p:nvSpPr>
          <p:spPr>
            <a:xfrm>
              <a:off x="1453" y="1944"/>
              <a:ext cx="329"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a:t>
              </a:r>
              <a:endParaRPr lang="en-US" altLang="zh-CN" b="1" i="1" dirty="0">
                <a:latin typeface="Times New Roman" panose="02020603050405020304" pitchFamily="18" charset="0"/>
              </a:endParaRPr>
            </a:p>
          </p:txBody>
        </p:sp>
      </p:grpSp>
      <p:sp>
        <p:nvSpPr>
          <p:cNvPr id="34877" name="Text Box 61"/>
          <p:cNvSpPr txBox="1"/>
          <p:nvPr/>
        </p:nvSpPr>
        <p:spPr>
          <a:xfrm>
            <a:off x="1562100" y="3390900"/>
            <a:ext cx="2133600" cy="519113"/>
          </a:xfrm>
          <a:prstGeom prst="rect">
            <a:avLst/>
          </a:prstGeom>
          <a:noFill/>
          <a:ln w="9525">
            <a:noFill/>
          </a:ln>
        </p:spPr>
        <p:txBody>
          <a:bodyPr>
            <a:spAutoFit/>
          </a:bodyPr>
          <a:p>
            <a:pPr eaLnBrk="0" hangingPunct="0"/>
            <a:r>
              <a:rPr lang="zh-CN" altLang="en-US" sz="2800" b="1" dirty="0">
                <a:solidFill>
                  <a:srgbClr val="CC0099"/>
                </a:solidFill>
                <a:latin typeface="Times New Roman" panose="02020603050405020304" pitchFamily="18" charset="0"/>
                <a:ea typeface="隶书" pitchFamily="49" charset="-122"/>
              </a:rPr>
              <a:t>交流通路</a:t>
            </a:r>
            <a:endParaRPr lang="zh-CN" altLang="en-US" sz="2800" b="1" dirty="0">
              <a:solidFill>
                <a:srgbClr val="CC0099"/>
              </a:solidFill>
              <a:latin typeface="Times New Roman" panose="02020603050405020304" pitchFamily="18" charset="0"/>
              <a:ea typeface="隶书" pitchFamily="49" charset="-122"/>
            </a:endParaRPr>
          </a:p>
        </p:txBody>
      </p:sp>
      <p:grpSp>
        <p:nvGrpSpPr>
          <p:cNvPr id="6" name="Group 62"/>
          <p:cNvGrpSpPr/>
          <p:nvPr/>
        </p:nvGrpSpPr>
        <p:grpSpPr>
          <a:xfrm>
            <a:off x="395288" y="1484313"/>
            <a:ext cx="3940175" cy="1922462"/>
            <a:chOff x="180" y="2117"/>
            <a:chExt cx="2482" cy="1211"/>
          </a:xfrm>
        </p:grpSpPr>
        <p:grpSp>
          <p:nvGrpSpPr>
            <p:cNvPr id="472126" name="Group 63"/>
            <p:cNvGrpSpPr/>
            <p:nvPr/>
          </p:nvGrpSpPr>
          <p:grpSpPr>
            <a:xfrm>
              <a:off x="180" y="2117"/>
              <a:ext cx="2482" cy="1211"/>
              <a:chOff x="0" y="797"/>
              <a:chExt cx="2482" cy="1211"/>
            </a:xfrm>
          </p:grpSpPr>
          <p:sp>
            <p:nvSpPr>
              <p:cNvPr id="472127" name="Text Box 64"/>
              <p:cNvSpPr txBox="1"/>
              <p:nvPr/>
            </p:nvSpPr>
            <p:spPr>
              <a:xfrm>
                <a:off x="2257" y="1113"/>
                <a:ext cx="225" cy="810"/>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graphicFrame>
            <p:nvGraphicFramePr>
              <p:cNvPr id="472128" name="Object 65"/>
              <p:cNvGraphicFramePr/>
              <p:nvPr/>
            </p:nvGraphicFramePr>
            <p:xfrm>
              <a:off x="2301" y="1411"/>
              <a:ext cx="146" cy="210"/>
            </p:xfrm>
            <a:graphic>
              <a:graphicData uri="http://schemas.openxmlformats.org/presentationml/2006/ole">
                <mc:AlternateContent xmlns:mc="http://schemas.openxmlformats.org/markup-compatibility/2006">
                  <mc:Choice xmlns:v="urn:schemas-microsoft-com:vml" Requires="v">
                    <p:oleObj spid="_x0000_s4261" name="" r:id="rId1" imgW="444500" imgH="444500" progId="Equation.3">
                      <p:embed/>
                    </p:oleObj>
                  </mc:Choice>
                  <mc:Fallback>
                    <p:oleObj name="" r:id="rId1" imgW="444500" imgH="444500" progId="Equation.3">
                      <p:embed/>
                      <p:pic>
                        <p:nvPicPr>
                          <p:cNvPr id="0" name="图片 4260"/>
                          <p:cNvPicPr/>
                          <p:nvPr/>
                        </p:nvPicPr>
                        <p:blipFill>
                          <a:blip r:embed="rId2">
                            <a:clrChange>
                              <a:clrFrom>
                                <a:srgbClr val="000000"/>
                              </a:clrFrom>
                              <a:clrTo>
                                <a:srgbClr val="3333CC"/>
                              </a:clrTo>
                            </a:clrChange>
                          </a:blip>
                          <a:stretch>
                            <a:fillRect/>
                          </a:stretch>
                        </p:blipFill>
                        <p:spPr>
                          <a:xfrm>
                            <a:off x="2301" y="1411"/>
                            <a:ext cx="146" cy="210"/>
                          </a:xfrm>
                          <a:prstGeom prst="rect">
                            <a:avLst/>
                          </a:prstGeom>
                          <a:noFill/>
                          <a:ln w="38100">
                            <a:noFill/>
                            <a:miter/>
                          </a:ln>
                        </p:spPr>
                      </p:pic>
                    </p:oleObj>
                  </mc:Fallback>
                </mc:AlternateContent>
              </a:graphicData>
            </a:graphic>
          </p:graphicFrame>
          <p:graphicFrame>
            <p:nvGraphicFramePr>
              <p:cNvPr id="472129" name="Object 66"/>
              <p:cNvGraphicFramePr/>
              <p:nvPr/>
            </p:nvGraphicFramePr>
            <p:xfrm>
              <a:off x="167" y="1570"/>
              <a:ext cx="117" cy="204"/>
            </p:xfrm>
            <a:graphic>
              <a:graphicData uri="http://schemas.openxmlformats.org/presentationml/2006/ole">
                <mc:AlternateContent xmlns:mc="http://schemas.openxmlformats.org/markup-compatibility/2006">
                  <mc:Choice xmlns:v="urn:schemas-microsoft-com:vml" Requires="v">
                    <p:oleObj spid="_x0000_s4262" name="" r:id="rId3" imgW="355600" imgH="431165" progId="Equation.3">
                      <p:embed/>
                    </p:oleObj>
                  </mc:Choice>
                  <mc:Fallback>
                    <p:oleObj name="" r:id="rId3" imgW="355600" imgH="431165" progId="Equation.3">
                      <p:embed/>
                      <p:pic>
                        <p:nvPicPr>
                          <p:cNvPr id="0" name="图片 4261"/>
                          <p:cNvPicPr/>
                          <p:nvPr/>
                        </p:nvPicPr>
                        <p:blipFill>
                          <a:blip r:embed="rId4">
                            <a:clrChange>
                              <a:clrFrom>
                                <a:srgbClr val="000000"/>
                              </a:clrFrom>
                              <a:clrTo>
                                <a:srgbClr val="3333CC"/>
                              </a:clrTo>
                            </a:clrChange>
                          </a:blip>
                          <a:stretch>
                            <a:fillRect/>
                          </a:stretch>
                        </p:blipFill>
                        <p:spPr>
                          <a:xfrm>
                            <a:off x="167" y="1570"/>
                            <a:ext cx="117" cy="204"/>
                          </a:xfrm>
                          <a:prstGeom prst="rect">
                            <a:avLst/>
                          </a:prstGeom>
                          <a:noFill/>
                          <a:ln w="38100">
                            <a:noFill/>
                            <a:miter/>
                          </a:ln>
                        </p:spPr>
                      </p:pic>
                    </p:oleObj>
                  </mc:Fallback>
                </mc:AlternateContent>
              </a:graphicData>
            </a:graphic>
          </p:graphicFrame>
          <p:sp>
            <p:nvSpPr>
              <p:cNvPr id="472130" name="Line 67"/>
              <p:cNvSpPr/>
              <p:nvPr/>
            </p:nvSpPr>
            <p:spPr>
              <a:xfrm>
                <a:off x="1248" y="1128"/>
                <a:ext cx="850" cy="0"/>
              </a:xfrm>
              <a:prstGeom prst="line">
                <a:avLst/>
              </a:prstGeom>
              <a:ln w="28575" cap="flat" cmpd="sng">
                <a:solidFill>
                  <a:schemeClr val="tx1"/>
                </a:solidFill>
                <a:prstDash val="solid"/>
                <a:headEnd type="none" w="med" len="med"/>
                <a:tailEnd type="none" w="med" len="med"/>
              </a:ln>
            </p:spPr>
          </p:sp>
          <p:sp>
            <p:nvSpPr>
              <p:cNvPr id="472131" name="Line 68"/>
              <p:cNvSpPr/>
              <p:nvPr/>
            </p:nvSpPr>
            <p:spPr>
              <a:xfrm>
                <a:off x="816" y="1368"/>
                <a:ext cx="1" cy="547"/>
              </a:xfrm>
              <a:prstGeom prst="line">
                <a:avLst/>
              </a:prstGeom>
              <a:ln w="25400" cap="flat" cmpd="sng">
                <a:solidFill>
                  <a:schemeClr val="tx1"/>
                </a:solidFill>
                <a:prstDash val="solid"/>
                <a:headEnd type="none" w="med" len="med"/>
                <a:tailEnd type="none" w="med" len="med"/>
              </a:ln>
            </p:spPr>
          </p:sp>
          <p:sp>
            <p:nvSpPr>
              <p:cNvPr id="472132" name="Line 69"/>
              <p:cNvSpPr/>
              <p:nvPr/>
            </p:nvSpPr>
            <p:spPr>
              <a:xfrm>
                <a:off x="1111" y="1287"/>
                <a:ext cx="2" cy="179"/>
              </a:xfrm>
              <a:prstGeom prst="line">
                <a:avLst/>
              </a:prstGeom>
              <a:ln w="38100" cap="flat" cmpd="sng">
                <a:solidFill>
                  <a:schemeClr val="tx1"/>
                </a:solidFill>
                <a:prstDash val="solid"/>
                <a:headEnd type="none" w="med" len="med"/>
                <a:tailEnd type="none" w="med" len="med"/>
              </a:ln>
            </p:spPr>
          </p:sp>
          <p:sp>
            <p:nvSpPr>
              <p:cNvPr id="472133" name="Line 70"/>
              <p:cNvSpPr/>
              <p:nvPr/>
            </p:nvSpPr>
            <p:spPr>
              <a:xfrm>
                <a:off x="1111" y="1413"/>
                <a:ext cx="149" cy="39"/>
              </a:xfrm>
              <a:prstGeom prst="line">
                <a:avLst/>
              </a:prstGeom>
              <a:ln w="38100" cap="flat" cmpd="sng">
                <a:solidFill>
                  <a:schemeClr val="tx1"/>
                </a:solidFill>
                <a:prstDash val="solid"/>
                <a:headEnd type="none" w="med" len="med"/>
                <a:tailEnd type="stealth" w="med" len="med"/>
              </a:ln>
            </p:spPr>
          </p:sp>
          <p:sp>
            <p:nvSpPr>
              <p:cNvPr id="472134" name="Line 71"/>
              <p:cNvSpPr/>
              <p:nvPr/>
            </p:nvSpPr>
            <p:spPr>
              <a:xfrm flipH="1">
                <a:off x="1248" y="1464"/>
                <a:ext cx="1" cy="544"/>
              </a:xfrm>
              <a:prstGeom prst="line">
                <a:avLst/>
              </a:prstGeom>
              <a:ln w="25400" cap="flat" cmpd="sng">
                <a:solidFill>
                  <a:schemeClr val="tx1"/>
                </a:solidFill>
                <a:prstDash val="solid"/>
                <a:headEnd type="none" w="med" len="med"/>
                <a:tailEnd type="none" w="med" len="med"/>
              </a:ln>
            </p:spPr>
          </p:sp>
          <p:sp>
            <p:nvSpPr>
              <p:cNvPr id="472135" name="Line 72"/>
              <p:cNvSpPr/>
              <p:nvPr/>
            </p:nvSpPr>
            <p:spPr>
              <a:xfrm flipH="1">
                <a:off x="298" y="1362"/>
                <a:ext cx="798" cy="0"/>
              </a:xfrm>
              <a:prstGeom prst="line">
                <a:avLst/>
              </a:prstGeom>
              <a:ln w="25400" cap="flat" cmpd="sng">
                <a:solidFill>
                  <a:schemeClr val="tx1"/>
                </a:solidFill>
                <a:prstDash val="solid"/>
                <a:headEnd type="none" w="med" len="med"/>
                <a:tailEnd type="none" w="med" len="med"/>
              </a:ln>
            </p:spPr>
          </p:sp>
          <p:sp>
            <p:nvSpPr>
              <p:cNvPr id="472136" name="Line 73"/>
              <p:cNvSpPr/>
              <p:nvPr/>
            </p:nvSpPr>
            <p:spPr>
              <a:xfrm>
                <a:off x="294" y="1915"/>
                <a:ext cx="1814" cy="1"/>
              </a:xfrm>
              <a:prstGeom prst="line">
                <a:avLst/>
              </a:prstGeom>
              <a:ln w="25400" cap="flat" cmpd="sng">
                <a:solidFill>
                  <a:schemeClr val="tx1"/>
                </a:solidFill>
                <a:prstDash val="solid"/>
                <a:headEnd type="none" w="med" len="med"/>
                <a:tailEnd type="none" w="med" len="med"/>
              </a:ln>
            </p:spPr>
          </p:sp>
          <p:sp>
            <p:nvSpPr>
              <p:cNvPr id="472137" name="Line 74"/>
              <p:cNvSpPr/>
              <p:nvPr/>
            </p:nvSpPr>
            <p:spPr>
              <a:xfrm>
                <a:off x="1180" y="2006"/>
                <a:ext cx="132" cy="0"/>
              </a:xfrm>
              <a:prstGeom prst="line">
                <a:avLst/>
              </a:prstGeom>
              <a:ln w="38100" cap="flat" cmpd="sng">
                <a:solidFill>
                  <a:schemeClr val="tx1"/>
                </a:solidFill>
                <a:prstDash val="solid"/>
                <a:headEnd type="none" w="med" len="med"/>
                <a:tailEnd type="none" w="med" len="med"/>
              </a:ln>
            </p:spPr>
          </p:sp>
          <p:sp>
            <p:nvSpPr>
              <p:cNvPr id="472138" name="Oval 75"/>
              <p:cNvSpPr/>
              <p:nvPr/>
            </p:nvSpPr>
            <p:spPr>
              <a:xfrm>
                <a:off x="2112" y="1896"/>
                <a:ext cx="44" cy="44"/>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39" name="Text Box 76"/>
              <p:cNvSpPr txBox="1"/>
              <p:nvPr/>
            </p:nvSpPr>
            <p:spPr>
              <a:xfrm>
                <a:off x="1704" y="1536"/>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72140" name="Oval 77"/>
              <p:cNvSpPr/>
              <p:nvPr/>
            </p:nvSpPr>
            <p:spPr>
              <a:xfrm>
                <a:off x="1226" y="1888"/>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41" name="Oval 78"/>
              <p:cNvSpPr/>
              <p:nvPr/>
            </p:nvSpPr>
            <p:spPr>
              <a:xfrm>
                <a:off x="2078" y="1106"/>
                <a:ext cx="44" cy="44"/>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42" name="Text Box 79"/>
              <p:cNvSpPr txBox="1"/>
              <p:nvPr/>
            </p:nvSpPr>
            <p:spPr>
              <a:xfrm>
                <a:off x="432" y="1560"/>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72143" name="Text Box 80"/>
              <p:cNvSpPr txBox="1"/>
              <p:nvPr/>
            </p:nvSpPr>
            <p:spPr>
              <a:xfrm>
                <a:off x="816" y="1560"/>
                <a:ext cx="39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72144" name="Rectangle 81"/>
              <p:cNvSpPr/>
              <p:nvPr/>
            </p:nvSpPr>
            <p:spPr>
              <a:xfrm>
                <a:off x="786" y="1560"/>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45" name="Text Box 82"/>
              <p:cNvSpPr txBox="1"/>
              <p:nvPr/>
            </p:nvSpPr>
            <p:spPr>
              <a:xfrm>
                <a:off x="0" y="1393"/>
                <a:ext cx="389" cy="518"/>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72146" name="Line 83"/>
              <p:cNvSpPr/>
              <p:nvPr/>
            </p:nvSpPr>
            <p:spPr>
              <a:xfrm flipV="1">
                <a:off x="1104" y="1272"/>
                <a:ext cx="144" cy="48"/>
              </a:xfrm>
              <a:prstGeom prst="line">
                <a:avLst/>
              </a:prstGeom>
              <a:ln w="28575" cap="flat" cmpd="sng">
                <a:solidFill>
                  <a:schemeClr val="tx1"/>
                </a:solidFill>
                <a:prstDash val="solid"/>
                <a:headEnd type="none" w="med" len="med"/>
                <a:tailEnd type="none" w="med" len="med"/>
              </a:ln>
            </p:spPr>
          </p:sp>
          <p:sp>
            <p:nvSpPr>
              <p:cNvPr id="472147" name="Line 84"/>
              <p:cNvSpPr/>
              <p:nvPr/>
            </p:nvSpPr>
            <p:spPr>
              <a:xfrm>
                <a:off x="1248" y="1128"/>
                <a:ext cx="1" cy="163"/>
              </a:xfrm>
              <a:prstGeom prst="line">
                <a:avLst/>
              </a:prstGeom>
              <a:ln w="25400" cap="flat" cmpd="sng">
                <a:solidFill>
                  <a:schemeClr val="tx1"/>
                </a:solidFill>
                <a:prstDash val="solid"/>
                <a:headEnd type="none" w="med" len="med"/>
                <a:tailEnd type="none" w="med" len="med"/>
              </a:ln>
            </p:spPr>
          </p:sp>
          <p:sp>
            <p:nvSpPr>
              <p:cNvPr id="472148" name="Line 85"/>
              <p:cNvSpPr/>
              <p:nvPr/>
            </p:nvSpPr>
            <p:spPr>
              <a:xfrm>
                <a:off x="1740" y="1128"/>
                <a:ext cx="0" cy="794"/>
              </a:xfrm>
              <a:prstGeom prst="line">
                <a:avLst/>
              </a:prstGeom>
              <a:ln w="25400" cap="flat" cmpd="sng">
                <a:solidFill>
                  <a:schemeClr val="tx1"/>
                </a:solidFill>
                <a:prstDash val="solid"/>
                <a:headEnd type="none" w="med" len="med"/>
                <a:tailEnd type="none" w="med" len="med"/>
              </a:ln>
            </p:spPr>
          </p:sp>
          <p:sp>
            <p:nvSpPr>
              <p:cNvPr id="472149" name="Line 86"/>
              <p:cNvSpPr/>
              <p:nvPr/>
            </p:nvSpPr>
            <p:spPr>
              <a:xfrm>
                <a:off x="2016" y="1128"/>
                <a:ext cx="0" cy="782"/>
              </a:xfrm>
              <a:prstGeom prst="line">
                <a:avLst/>
              </a:prstGeom>
              <a:ln w="25400" cap="flat" cmpd="sng">
                <a:solidFill>
                  <a:schemeClr val="tx1"/>
                </a:solidFill>
                <a:prstDash val="solid"/>
                <a:headEnd type="none" w="med" len="med"/>
                <a:tailEnd type="none" w="med" len="med"/>
              </a:ln>
            </p:spPr>
          </p:sp>
          <p:sp>
            <p:nvSpPr>
              <p:cNvPr id="472150" name="Rectangle 87"/>
              <p:cNvSpPr/>
              <p:nvPr/>
            </p:nvSpPr>
            <p:spPr>
              <a:xfrm>
                <a:off x="1720" y="1416"/>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51" name="Rectangle 88"/>
              <p:cNvSpPr/>
              <p:nvPr/>
            </p:nvSpPr>
            <p:spPr>
              <a:xfrm>
                <a:off x="1998" y="1416"/>
                <a:ext cx="68"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52" name="Line 89"/>
              <p:cNvSpPr/>
              <p:nvPr/>
            </p:nvSpPr>
            <p:spPr>
              <a:xfrm>
                <a:off x="450" y="1368"/>
                <a:ext cx="1" cy="547"/>
              </a:xfrm>
              <a:prstGeom prst="line">
                <a:avLst/>
              </a:prstGeom>
              <a:ln w="25400" cap="flat" cmpd="sng">
                <a:solidFill>
                  <a:schemeClr val="tx1"/>
                </a:solidFill>
                <a:prstDash val="solid"/>
                <a:headEnd type="none" w="med" len="med"/>
                <a:tailEnd type="none" w="med" len="med"/>
              </a:ln>
            </p:spPr>
          </p:sp>
          <p:sp>
            <p:nvSpPr>
              <p:cNvPr id="472153" name="Rectangle 90"/>
              <p:cNvSpPr/>
              <p:nvPr/>
            </p:nvSpPr>
            <p:spPr>
              <a:xfrm>
                <a:off x="419" y="1560"/>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54" name="Oval 91"/>
              <p:cNvSpPr/>
              <p:nvPr/>
            </p:nvSpPr>
            <p:spPr>
              <a:xfrm>
                <a:off x="244" y="1333"/>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55" name="Oval 92"/>
              <p:cNvSpPr/>
              <p:nvPr/>
            </p:nvSpPr>
            <p:spPr>
              <a:xfrm>
                <a:off x="253" y="1888"/>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56" name="Text Box 93"/>
              <p:cNvSpPr txBox="1"/>
              <p:nvPr/>
            </p:nvSpPr>
            <p:spPr>
              <a:xfrm>
                <a:off x="2004" y="1536"/>
                <a:ext cx="336"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72157" name="Line 94"/>
              <p:cNvSpPr/>
              <p:nvPr/>
            </p:nvSpPr>
            <p:spPr>
              <a:xfrm>
                <a:off x="864" y="1272"/>
                <a:ext cx="192" cy="0"/>
              </a:xfrm>
              <a:prstGeom prst="line">
                <a:avLst/>
              </a:prstGeom>
              <a:ln w="28575" cap="flat" cmpd="sng">
                <a:solidFill>
                  <a:srgbClr val="FF0066"/>
                </a:solidFill>
                <a:prstDash val="solid"/>
                <a:headEnd type="none" w="med" len="med"/>
                <a:tailEnd type="stealth" w="med" len="med"/>
              </a:ln>
            </p:spPr>
          </p:sp>
          <p:sp>
            <p:nvSpPr>
              <p:cNvPr id="472158" name="Line 95"/>
              <p:cNvSpPr/>
              <p:nvPr/>
            </p:nvSpPr>
            <p:spPr>
              <a:xfrm flipH="1">
                <a:off x="1416" y="1056"/>
                <a:ext cx="243" cy="1"/>
              </a:xfrm>
              <a:prstGeom prst="line">
                <a:avLst/>
              </a:prstGeom>
              <a:ln w="28575" cap="flat" cmpd="sng">
                <a:solidFill>
                  <a:srgbClr val="FF0066"/>
                </a:solidFill>
                <a:prstDash val="solid"/>
                <a:headEnd type="none" w="med" len="med"/>
                <a:tailEnd type="stealth" w="med" len="med"/>
              </a:ln>
            </p:spPr>
          </p:sp>
          <p:sp>
            <p:nvSpPr>
              <p:cNvPr id="472159" name="Rectangle 96"/>
              <p:cNvSpPr/>
              <p:nvPr/>
            </p:nvSpPr>
            <p:spPr>
              <a:xfrm>
                <a:off x="768" y="1037"/>
                <a:ext cx="116" cy="212"/>
              </a:xfrm>
              <a:prstGeom prst="rect">
                <a:avLst/>
              </a:prstGeom>
              <a:noFill/>
              <a:ln w="9525">
                <a:noFill/>
              </a:ln>
            </p:spPr>
            <p:txBody>
              <a:bodyPr wrap="none">
                <a:spAutoFit/>
              </a:bodyPr>
              <a:p>
                <a:endParaRPr lang="zh-CN" altLang="zh-CN" b="1" baseline="-25000" dirty="0">
                  <a:solidFill>
                    <a:srgbClr val="FF0066"/>
                  </a:solidFill>
                  <a:latin typeface="Times New Roman" panose="02020603050405020304" pitchFamily="18" charset="0"/>
                  <a:ea typeface="方正琥珀繁体" pitchFamily="2" charset="-122"/>
                </a:endParaRPr>
              </a:p>
            </p:txBody>
          </p:sp>
          <p:sp>
            <p:nvSpPr>
              <p:cNvPr id="472160" name="Rectangle 97"/>
              <p:cNvSpPr/>
              <p:nvPr/>
            </p:nvSpPr>
            <p:spPr>
              <a:xfrm>
                <a:off x="1464" y="797"/>
                <a:ext cx="116" cy="212"/>
              </a:xfrm>
              <a:prstGeom prst="rect">
                <a:avLst/>
              </a:prstGeom>
              <a:noFill/>
              <a:ln w="9525">
                <a:noFill/>
              </a:ln>
            </p:spPr>
            <p:txBody>
              <a:bodyPr wrap="none">
                <a:spAutoFit/>
              </a:bodyPr>
              <a:p>
                <a:endParaRPr lang="zh-CN" altLang="zh-CN" b="1" baseline="-25000" dirty="0">
                  <a:solidFill>
                    <a:srgbClr val="FF0066"/>
                  </a:solidFill>
                  <a:latin typeface="Times New Roman" panose="02020603050405020304" pitchFamily="18" charset="0"/>
                  <a:ea typeface="方正琥珀繁体" pitchFamily="2" charset="-122"/>
                </a:endParaRPr>
              </a:p>
            </p:txBody>
          </p:sp>
          <p:sp>
            <p:nvSpPr>
              <p:cNvPr id="472161" name="Line 98"/>
              <p:cNvSpPr/>
              <p:nvPr/>
            </p:nvSpPr>
            <p:spPr>
              <a:xfrm>
                <a:off x="288" y="1272"/>
                <a:ext cx="192" cy="0"/>
              </a:xfrm>
              <a:prstGeom prst="line">
                <a:avLst/>
              </a:prstGeom>
              <a:ln w="28575" cap="flat" cmpd="sng">
                <a:solidFill>
                  <a:srgbClr val="FF0066"/>
                </a:solidFill>
                <a:prstDash val="solid"/>
                <a:headEnd type="none" w="med" len="med"/>
                <a:tailEnd type="stealth" w="med" len="med"/>
              </a:ln>
            </p:spPr>
          </p:sp>
          <p:sp>
            <p:nvSpPr>
              <p:cNvPr id="472162" name="Rectangle 99"/>
              <p:cNvSpPr/>
              <p:nvPr/>
            </p:nvSpPr>
            <p:spPr>
              <a:xfrm>
                <a:off x="240" y="1037"/>
                <a:ext cx="116" cy="212"/>
              </a:xfrm>
              <a:prstGeom prst="rect">
                <a:avLst/>
              </a:prstGeom>
              <a:noFill/>
              <a:ln w="9525">
                <a:noFill/>
              </a:ln>
            </p:spPr>
            <p:txBody>
              <a:bodyPr wrap="none">
                <a:spAutoFit/>
              </a:bodyPr>
              <a:p>
                <a:endParaRPr lang="zh-CN" altLang="zh-CN" b="1" baseline="-25000" dirty="0">
                  <a:solidFill>
                    <a:srgbClr val="FF0066"/>
                  </a:solidFill>
                  <a:latin typeface="Times New Roman" panose="02020603050405020304" pitchFamily="18" charset="0"/>
                  <a:ea typeface="方正琥珀繁体" pitchFamily="2" charset="-122"/>
                </a:endParaRPr>
              </a:p>
            </p:txBody>
          </p:sp>
          <p:graphicFrame>
            <p:nvGraphicFramePr>
              <p:cNvPr id="472163" name="Object 100"/>
              <p:cNvGraphicFramePr/>
              <p:nvPr/>
            </p:nvGraphicFramePr>
            <p:xfrm>
              <a:off x="906" y="1039"/>
              <a:ext cx="104" cy="210"/>
            </p:xfrm>
            <a:graphic>
              <a:graphicData uri="http://schemas.openxmlformats.org/presentationml/2006/ole">
                <mc:AlternateContent xmlns:mc="http://schemas.openxmlformats.org/markup-compatibility/2006">
                  <mc:Choice xmlns:v="urn:schemas-microsoft-com:vml" Requires="v">
                    <p:oleObj spid="_x0000_s4269" name="" r:id="rId5" imgW="317500" imgH="443865" progId="Equation.3">
                      <p:embed/>
                    </p:oleObj>
                  </mc:Choice>
                  <mc:Fallback>
                    <p:oleObj name="" r:id="rId5" imgW="317500" imgH="443865" progId="Equation.3">
                      <p:embed/>
                      <p:pic>
                        <p:nvPicPr>
                          <p:cNvPr id="0" name="图片 4268"/>
                          <p:cNvPicPr/>
                          <p:nvPr/>
                        </p:nvPicPr>
                        <p:blipFill>
                          <a:blip r:embed="rId6">
                            <a:clrChange>
                              <a:clrFrom>
                                <a:srgbClr val="000000"/>
                              </a:clrFrom>
                              <a:clrTo>
                                <a:srgbClr val="3333CC"/>
                              </a:clrTo>
                            </a:clrChange>
                          </a:blip>
                          <a:stretch>
                            <a:fillRect/>
                          </a:stretch>
                        </p:blipFill>
                        <p:spPr>
                          <a:xfrm>
                            <a:off x="906" y="1039"/>
                            <a:ext cx="104" cy="210"/>
                          </a:xfrm>
                          <a:prstGeom prst="rect">
                            <a:avLst/>
                          </a:prstGeom>
                          <a:noFill/>
                          <a:ln w="38100">
                            <a:noFill/>
                            <a:miter/>
                          </a:ln>
                        </p:spPr>
                      </p:pic>
                    </p:oleObj>
                  </mc:Fallback>
                </mc:AlternateContent>
              </a:graphicData>
            </a:graphic>
          </p:graphicFrame>
          <p:graphicFrame>
            <p:nvGraphicFramePr>
              <p:cNvPr id="472164" name="Object 101"/>
              <p:cNvGraphicFramePr/>
              <p:nvPr/>
            </p:nvGraphicFramePr>
            <p:xfrm>
              <a:off x="1486" y="823"/>
              <a:ext cx="96" cy="210"/>
            </p:xfrm>
            <a:graphic>
              <a:graphicData uri="http://schemas.openxmlformats.org/presentationml/2006/ole">
                <mc:AlternateContent xmlns:mc="http://schemas.openxmlformats.org/markup-compatibility/2006">
                  <mc:Choice xmlns:v="urn:schemas-microsoft-com:vml" Requires="v">
                    <p:oleObj spid="_x0000_s4266" name="" r:id="rId7" imgW="292100" imgH="444500" progId="Equation.3">
                      <p:embed/>
                    </p:oleObj>
                  </mc:Choice>
                  <mc:Fallback>
                    <p:oleObj name="" r:id="rId7" imgW="292100" imgH="444500" progId="Equation.3">
                      <p:embed/>
                      <p:pic>
                        <p:nvPicPr>
                          <p:cNvPr id="0" name="图片 4265"/>
                          <p:cNvPicPr/>
                          <p:nvPr/>
                        </p:nvPicPr>
                        <p:blipFill>
                          <a:blip r:embed="rId8">
                            <a:clrChange>
                              <a:clrFrom>
                                <a:srgbClr val="000000"/>
                              </a:clrFrom>
                              <a:clrTo>
                                <a:srgbClr val="3333CC"/>
                              </a:clrTo>
                            </a:clrChange>
                          </a:blip>
                          <a:stretch>
                            <a:fillRect/>
                          </a:stretch>
                        </p:blipFill>
                        <p:spPr>
                          <a:xfrm>
                            <a:off x="1486" y="823"/>
                            <a:ext cx="96" cy="210"/>
                          </a:xfrm>
                          <a:prstGeom prst="rect">
                            <a:avLst/>
                          </a:prstGeom>
                          <a:noFill/>
                          <a:ln w="38100">
                            <a:noFill/>
                            <a:miter/>
                          </a:ln>
                        </p:spPr>
                      </p:pic>
                    </p:oleObj>
                  </mc:Fallback>
                </mc:AlternateContent>
              </a:graphicData>
            </a:graphic>
          </p:graphicFrame>
          <p:graphicFrame>
            <p:nvGraphicFramePr>
              <p:cNvPr id="472165" name="Object 102"/>
              <p:cNvGraphicFramePr/>
              <p:nvPr/>
            </p:nvGraphicFramePr>
            <p:xfrm>
              <a:off x="326" y="1054"/>
              <a:ext cx="87" cy="204"/>
            </p:xfrm>
            <a:graphic>
              <a:graphicData uri="http://schemas.openxmlformats.org/presentationml/2006/ole">
                <mc:AlternateContent xmlns:mc="http://schemas.openxmlformats.org/markup-compatibility/2006">
                  <mc:Choice xmlns:v="urn:schemas-microsoft-com:vml" Requires="v">
                    <p:oleObj spid="_x0000_s4263" name="" r:id="rId9" imgW="266065" imgH="431165" progId="Equation.3">
                      <p:embed/>
                    </p:oleObj>
                  </mc:Choice>
                  <mc:Fallback>
                    <p:oleObj name="" r:id="rId9" imgW="266065" imgH="431165" progId="Equation.3">
                      <p:embed/>
                      <p:pic>
                        <p:nvPicPr>
                          <p:cNvPr id="0" name="图片 4262"/>
                          <p:cNvPicPr/>
                          <p:nvPr/>
                        </p:nvPicPr>
                        <p:blipFill>
                          <a:blip r:embed="rId10">
                            <a:clrChange>
                              <a:clrFrom>
                                <a:srgbClr val="000000"/>
                              </a:clrFrom>
                              <a:clrTo>
                                <a:srgbClr val="3333CC"/>
                              </a:clrTo>
                            </a:clrChange>
                          </a:blip>
                          <a:stretch>
                            <a:fillRect/>
                          </a:stretch>
                        </p:blipFill>
                        <p:spPr>
                          <a:xfrm>
                            <a:off x="326" y="1054"/>
                            <a:ext cx="87" cy="204"/>
                          </a:xfrm>
                          <a:prstGeom prst="rect">
                            <a:avLst/>
                          </a:prstGeom>
                          <a:noFill/>
                          <a:ln w="38100">
                            <a:noFill/>
                            <a:miter/>
                          </a:ln>
                        </p:spPr>
                      </p:pic>
                    </p:oleObj>
                  </mc:Fallback>
                </mc:AlternateContent>
              </a:graphicData>
            </a:graphic>
          </p:graphicFrame>
        </p:grpSp>
        <p:sp>
          <p:nvSpPr>
            <p:cNvPr id="472166" name="Rectangle 103"/>
            <p:cNvSpPr/>
            <p:nvPr/>
          </p:nvSpPr>
          <p:spPr>
            <a:xfrm>
              <a:off x="1396" y="2916"/>
              <a:ext cx="67" cy="181"/>
            </a:xfrm>
            <a:prstGeom prst="rect">
              <a:avLst/>
            </a:prstGeom>
            <a:solidFill>
              <a:schemeClr val="bg1"/>
            </a:solidFill>
            <a:ln w="38100" cap="flat" cmpd="sng">
              <a:solidFill>
                <a:srgbClr val="339933"/>
              </a:solidFill>
              <a:prstDash val="solid"/>
              <a:miter/>
              <a:headEnd type="none" w="med" len="med"/>
              <a:tailEnd type="none" w="med" len="med"/>
            </a:ln>
          </p:spPr>
          <p:txBody>
            <a:bodyPr wrap="none" anchor="ctr" anchorCtr="0"/>
            <a:p>
              <a:pPr algn="ctr"/>
              <a:endParaRPr lang="zh-CN" altLang="zh-CN" dirty="0">
                <a:solidFill>
                  <a:srgbClr val="FF0066"/>
                </a:solidFill>
                <a:latin typeface="Times New Roman" panose="02020603050405020304" pitchFamily="18" charset="0"/>
              </a:endParaRPr>
            </a:p>
          </p:txBody>
        </p:sp>
        <p:sp>
          <p:nvSpPr>
            <p:cNvPr id="472167" name="Text Box 104"/>
            <p:cNvSpPr txBox="1"/>
            <p:nvPr/>
          </p:nvSpPr>
          <p:spPr>
            <a:xfrm>
              <a:off x="1464" y="2856"/>
              <a:ext cx="384" cy="288"/>
            </a:xfrm>
            <a:prstGeom prst="rect">
              <a:avLst/>
            </a:prstGeom>
            <a:noFill/>
            <a:ln w="9525">
              <a:noFill/>
            </a:ln>
          </p:spPr>
          <p:txBody>
            <a:bodyPr>
              <a:spAutoFit/>
            </a:bodyPr>
            <a:p>
              <a:r>
                <a:rPr lang="en-US" altLang="zh-CN" b="1" i="1" dirty="0">
                  <a:solidFill>
                    <a:srgbClr val="339933"/>
                  </a:solidFill>
                  <a:latin typeface="Times New Roman" panose="02020603050405020304" pitchFamily="18" charset="0"/>
                </a:rPr>
                <a:t>R</a:t>
              </a:r>
              <a:r>
                <a:rPr lang="en-US" altLang="zh-CN" b="1" baseline="-25000" dirty="0">
                  <a:solidFill>
                    <a:srgbClr val="339933"/>
                  </a:solidFill>
                  <a:latin typeface="Times New Roman" panose="02020603050405020304" pitchFamily="18" charset="0"/>
                </a:rPr>
                <a:t>E</a:t>
              </a:r>
              <a:endParaRPr lang="en-US" altLang="zh-CN" b="1" baseline="-25000" dirty="0">
                <a:solidFill>
                  <a:srgbClr val="339933"/>
                </a:solidFill>
                <a:latin typeface="Times New Roman" panose="02020603050405020304" pitchFamily="18" charset="0"/>
              </a:endParaRPr>
            </a:p>
          </p:txBody>
        </p:sp>
      </p:grpSp>
      <p:grpSp>
        <p:nvGrpSpPr>
          <p:cNvPr id="8" name="Group 105"/>
          <p:cNvGrpSpPr/>
          <p:nvPr/>
        </p:nvGrpSpPr>
        <p:grpSpPr>
          <a:xfrm>
            <a:off x="0" y="3789363"/>
            <a:ext cx="4073525" cy="2141537"/>
            <a:chOff x="2832" y="2505"/>
            <a:chExt cx="2566" cy="1349"/>
          </a:xfrm>
        </p:grpSpPr>
        <p:sp>
          <p:nvSpPr>
            <p:cNvPr id="472169" name="Text Box 106"/>
            <p:cNvSpPr txBox="1"/>
            <p:nvPr/>
          </p:nvSpPr>
          <p:spPr>
            <a:xfrm>
              <a:off x="5173" y="2903"/>
              <a:ext cx="225" cy="810"/>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graphicFrame>
          <p:nvGraphicFramePr>
            <p:cNvPr id="472170" name="Object 107"/>
            <p:cNvGraphicFramePr/>
            <p:nvPr/>
          </p:nvGraphicFramePr>
          <p:xfrm>
            <a:off x="5205" y="3201"/>
            <a:ext cx="146" cy="210"/>
          </p:xfrm>
          <a:graphic>
            <a:graphicData uri="http://schemas.openxmlformats.org/presentationml/2006/ole">
              <mc:AlternateContent xmlns:mc="http://schemas.openxmlformats.org/markup-compatibility/2006">
                <mc:Choice xmlns:v="urn:schemas-microsoft-com:vml" Requires="v">
                  <p:oleObj spid="_x0000_s4268" name="" r:id="rId11" imgW="444500" imgH="444500" progId="Equation.3">
                    <p:embed/>
                  </p:oleObj>
                </mc:Choice>
                <mc:Fallback>
                  <p:oleObj name="" r:id="rId11" imgW="444500" imgH="444500" progId="Equation.3">
                    <p:embed/>
                    <p:pic>
                      <p:nvPicPr>
                        <p:cNvPr id="0" name="图片 4267"/>
                        <p:cNvPicPr/>
                        <p:nvPr/>
                      </p:nvPicPr>
                      <p:blipFill>
                        <a:blip r:embed="rId2">
                          <a:clrChange>
                            <a:clrFrom>
                              <a:srgbClr val="000000"/>
                            </a:clrFrom>
                            <a:clrTo>
                              <a:srgbClr val="3333CC"/>
                            </a:clrTo>
                          </a:clrChange>
                        </a:blip>
                        <a:stretch>
                          <a:fillRect/>
                        </a:stretch>
                      </p:blipFill>
                      <p:spPr>
                        <a:xfrm>
                          <a:off x="5205" y="3201"/>
                          <a:ext cx="146" cy="210"/>
                        </a:xfrm>
                        <a:prstGeom prst="rect">
                          <a:avLst/>
                        </a:prstGeom>
                        <a:noFill/>
                        <a:ln w="38100">
                          <a:noFill/>
                          <a:miter/>
                        </a:ln>
                      </p:spPr>
                    </p:pic>
                  </p:oleObj>
                </mc:Fallback>
              </mc:AlternateContent>
            </a:graphicData>
          </a:graphic>
        </p:graphicFrame>
        <p:graphicFrame>
          <p:nvGraphicFramePr>
            <p:cNvPr id="472171" name="Object 108"/>
            <p:cNvGraphicFramePr/>
            <p:nvPr/>
          </p:nvGraphicFramePr>
          <p:xfrm>
            <a:off x="2987" y="3231"/>
            <a:ext cx="88" cy="153"/>
          </p:xfrm>
          <a:graphic>
            <a:graphicData uri="http://schemas.openxmlformats.org/presentationml/2006/ole">
              <mc:AlternateContent xmlns:mc="http://schemas.openxmlformats.org/markup-compatibility/2006">
                <mc:Choice xmlns:v="urn:schemas-microsoft-com:vml" Requires="v">
                  <p:oleObj spid="_x0000_s4267" name="" r:id="rId12" imgW="355600" imgH="431165" progId="Equation.3">
                    <p:embed/>
                  </p:oleObj>
                </mc:Choice>
                <mc:Fallback>
                  <p:oleObj name="" r:id="rId12" imgW="355600" imgH="431165" progId="Equation.3">
                    <p:embed/>
                    <p:pic>
                      <p:nvPicPr>
                        <p:cNvPr id="0" name="图片 4266"/>
                        <p:cNvPicPr/>
                        <p:nvPr/>
                      </p:nvPicPr>
                      <p:blipFill>
                        <a:blip r:embed="rId4">
                          <a:clrChange>
                            <a:clrFrom>
                              <a:srgbClr val="000000"/>
                            </a:clrFrom>
                            <a:clrTo>
                              <a:srgbClr val="3333CC"/>
                            </a:clrTo>
                          </a:clrChange>
                        </a:blip>
                        <a:stretch>
                          <a:fillRect/>
                        </a:stretch>
                      </p:blipFill>
                      <p:spPr>
                        <a:xfrm>
                          <a:off x="2987" y="3231"/>
                          <a:ext cx="88" cy="153"/>
                        </a:xfrm>
                        <a:prstGeom prst="rect">
                          <a:avLst/>
                        </a:prstGeom>
                        <a:noFill/>
                        <a:ln w="38100">
                          <a:noFill/>
                          <a:miter/>
                        </a:ln>
                      </p:spPr>
                    </p:pic>
                  </p:oleObj>
                </mc:Fallback>
              </mc:AlternateContent>
            </a:graphicData>
          </a:graphic>
        </p:graphicFrame>
        <p:sp>
          <p:nvSpPr>
            <p:cNvPr id="472172" name="Text Box 109"/>
            <p:cNvSpPr txBox="1"/>
            <p:nvPr/>
          </p:nvSpPr>
          <p:spPr>
            <a:xfrm>
              <a:off x="2832" y="2877"/>
              <a:ext cx="389" cy="794"/>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graphicFrame>
          <p:nvGraphicFramePr>
            <p:cNvPr id="472173" name="Object 110"/>
            <p:cNvGraphicFramePr/>
            <p:nvPr/>
          </p:nvGraphicFramePr>
          <p:xfrm>
            <a:off x="3762" y="2505"/>
            <a:ext cx="104" cy="210"/>
          </p:xfrm>
          <a:graphic>
            <a:graphicData uri="http://schemas.openxmlformats.org/presentationml/2006/ole">
              <mc:AlternateContent xmlns:mc="http://schemas.openxmlformats.org/markup-compatibility/2006">
                <mc:Choice xmlns:v="urn:schemas-microsoft-com:vml" Requires="v">
                  <p:oleObj spid="_x0000_s4264" name="" r:id="rId13" imgW="317500" imgH="443865" progId="Equation.3">
                    <p:embed/>
                  </p:oleObj>
                </mc:Choice>
                <mc:Fallback>
                  <p:oleObj name="" r:id="rId13" imgW="317500" imgH="443865" progId="Equation.3">
                    <p:embed/>
                    <p:pic>
                      <p:nvPicPr>
                        <p:cNvPr id="0" name="图片 4263"/>
                        <p:cNvPicPr/>
                        <p:nvPr/>
                      </p:nvPicPr>
                      <p:blipFill>
                        <a:blip r:embed="rId6">
                          <a:clrChange>
                            <a:clrFrom>
                              <a:srgbClr val="000000"/>
                            </a:clrFrom>
                            <a:clrTo>
                              <a:srgbClr val="3333CC"/>
                            </a:clrTo>
                          </a:clrChange>
                        </a:blip>
                        <a:stretch>
                          <a:fillRect/>
                        </a:stretch>
                      </p:blipFill>
                      <p:spPr>
                        <a:xfrm>
                          <a:off x="3762" y="2505"/>
                          <a:ext cx="104" cy="210"/>
                        </a:xfrm>
                        <a:prstGeom prst="rect">
                          <a:avLst/>
                        </a:prstGeom>
                        <a:noFill/>
                        <a:ln w="38100">
                          <a:noFill/>
                          <a:miter/>
                        </a:ln>
                      </p:spPr>
                    </p:pic>
                  </p:oleObj>
                </mc:Fallback>
              </mc:AlternateContent>
            </a:graphicData>
          </a:graphic>
        </p:graphicFrame>
        <p:graphicFrame>
          <p:nvGraphicFramePr>
            <p:cNvPr id="472174" name="Object 111"/>
            <p:cNvGraphicFramePr/>
            <p:nvPr/>
          </p:nvGraphicFramePr>
          <p:xfrm>
            <a:off x="4270" y="2529"/>
            <a:ext cx="96" cy="210"/>
          </p:xfrm>
          <a:graphic>
            <a:graphicData uri="http://schemas.openxmlformats.org/presentationml/2006/ole">
              <mc:AlternateContent xmlns:mc="http://schemas.openxmlformats.org/markup-compatibility/2006">
                <mc:Choice xmlns:v="urn:schemas-microsoft-com:vml" Requires="v">
                  <p:oleObj spid="_x0000_s4270" name="" r:id="rId14" imgW="292100" imgH="444500" progId="Equation.3">
                    <p:embed/>
                  </p:oleObj>
                </mc:Choice>
                <mc:Fallback>
                  <p:oleObj name="" r:id="rId14" imgW="292100" imgH="444500" progId="Equation.3">
                    <p:embed/>
                    <p:pic>
                      <p:nvPicPr>
                        <p:cNvPr id="0" name="图片 4269"/>
                        <p:cNvPicPr/>
                        <p:nvPr/>
                      </p:nvPicPr>
                      <p:blipFill>
                        <a:blip r:embed="rId8">
                          <a:clrChange>
                            <a:clrFrom>
                              <a:srgbClr val="000000"/>
                            </a:clrFrom>
                            <a:clrTo>
                              <a:srgbClr val="3333CC"/>
                            </a:clrTo>
                          </a:clrChange>
                        </a:blip>
                        <a:stretch>
                          <a:fillRect/>
                        </a:stretch>
                      </p:blipFill>
                      <p:spPr>
                        <a:xfrm>
                          <a:off x="4270" y="2529"/>
                          <a:ext cx="96" cy="210"/>
                        </a:xfrm>
                        <a:prstGeom prst="rect">
                          <a:avLst/>
                        </a:prstGeom>
                        <a:noFill/>
                        <a:ln w="38100">
                          <a:noFill/>
                          <a:miter/>
                        </a:ln>
                      </p:spPr>
                    </p:pic>
                  </p:oleObj>
                </mc:Fallback>
              </mc:AlternateContent>
            </a:graphicData>
          </a:graphic>
        </p:graphicFrame>
        <p:graphicFrame>
          <p:nvGraphicFramePr>
            <p:cNvPr id="472175" name="Object 112"/>
            <p:cNvGraphicFramePr/>
            <p:nvPr/>
          </p:nvGraphicFramePr>
          <p:xfrm>
            <a:off x="3170" y="2544"/>
            <a:ext cx="87" cy="204"/>
          </p:xfrm>
          <a:graphic>
            <a:graphicData uri="http://schemas.openxmlformats.org/presentationml/2006/ole">
              <mc:AlternateContent xmlns:mc="http://schemas.openxmlformats.org/markup-compatibility/2006">
                <mc:Choice xmlns:v="urn:schemas-microsoft-com:vml" Requires="v">
                  <p:oleObj spid="_x0000_s4265" name="" r:id="rId15" imgW="266065" imgH="431165" progId="Equation.3">
                    <p:embed/>
                  </p:oleObj>
                </mc:Choice>
                <mc:Fallback>
                  <p:oleObj name="" r:id="rId15" imgW="266065" imgH="431165" progId="Equation.3">
                    <p:embed/>
                    <p:pic>
                      <p:nvPicPr>
                        <p:cNvPr id="0" name="图片 4264"/>
                        <p:cNvPicPr/>
                        <p:nvPr/>
                      </p:nvPicPr>
                      <p:blipFill>
                        <a:blip r:embed="rId10">
                          <a:clrChange>
                            <a:clrFrom>
                              <a:srgbClr val="000000"/>
                            </a:clrFrom>
                            <a:clrTo>
                              <a:srgbClr val="3333CC"/>
                            </a:clrTo>
                          </a:clrChange>
                        </a:blip>
                        <a:stretch>
                          <a:fillRect/>
                        </a:stretch>
                      </p:blipFill>
                      <p:spPr>
                        <a:xfrm>
                          <a:off x="3170" y="2544"/>
                          <a:ext cx="87" cy="204"/>
                        </a:xfrm>
                        <a:prstGeom prst="rect">
                          <a:avLst/>
                        </a:prstGeom>
                        <a:noFill/>
                        <a:ln w="38100">
                          <a:noFill/>
                          <a:miter/>
                        </a:ln>
                      </p:spPr>
                    </p:pic>
                  </p:oleObj>
                </mc:Fallback>
              </mc:AlternateContent>
            </a:graphicData>
          </a:graphic>
        </p:graphicFrame>
        <p:sp>
          <p:nvSpPr>
            <p:cNvPr id="472176" name="Line 113"/>
            <p:cNvSpPr/>
            <p:nvPr/>
          </p:nvSpPr>
          <p:spPr>
            <a:xfrm>
              <a:off x="4193" y="2846"/>
              <a:ext cx="946" cy="0"/>
            </a:xfrm>
            <a:prstGeom prst="line">
              <a:avLst/>
            </a:prstGeom>
            <a:ln w="28575" cap="flat" cmpd="sng">
              <a:solidFill>
                <a:schemeClr val="tx1"/>
              </a:solidFill>
              <a:prstDash val="solid"/>
              <a:headEnd type="none" w="med" len="med"/>
              <a:tailEnd type="none" w="med" len="med"/>
            </a:ln>
          </p:spPr>
        </p:sp>
        <p:sp>
          <p:nvSpPr>
            <p:cNvPr id="472177" name="Line 114"/>
            <p:cNvSpPr/>
            <p:nvPr/>
          </p:nvSpPr>
          <p:spPr>
            <a:xfrm>
              <a:off x="3594" y="2846"/>
              <a:ext cx="1" cy="907"/>
            </a:xfrm>
            <a:prstGeom prst="line">
              <a:avLst/>
            </a:prstGeom>
            <a:ln w="25400" cap="flat" cmpd="sng">
              <a:solidFill>
                <a:schemeClr val="tx1"/>
              </a:solidFill>
              <a:prstDash val="solid"/>
              <a:headEnd type="none" w="med" len="med"/>
              <a:tailEnd type="none" w="med" len="med"/>
            </a:ln>
          </p:spPr>
        </p:sp>
        <p:sp>
          <p:nvSpPr>
            <p:cNvPr id="472178" name="Line 115"/>
            <p:cNvSpPr/>
            <p:nvPr/>
          </p:nvSpPr>
          <p:spPr>
            <a:xfrm flipH="1">
              <a:off x="4193" y="3230"/>
              <a:ext cx="0" cy="160"/>
            </a:xfrm>
            <a:prstGeom prst="line">
              <a:avLst/>
            </a:prstGeom>
            <a:ln w="25400" cap="flat" cmpd="sng">
              <a:solidFill>
                <a:schemeClr val="tx1"/>
              </a:solidFill>
              <a:prstDash val="solid"/>
              <a:headEnd type="none" w="med" len="med"/>
              <a:tailEnd type="none" w="med" len="med"/>
            </a:ln>
          </p:spPr>
        </p:sp>
        <p:sp>
          <p:nvSpPr>
            <p:cNvPr id="472179" name="Line 116"/>
            <p:cNvSpPr/>
            <p:nvPr/>
          </p:nvSpPr>
          <p:spPr>
            <a:xfrm flipH="1">
              <a:off x="3099" y="2840"/>
              <a:ext cx="830" cy="0"/>
            </a:xfrm>
            <a:prstGeom prst="line">
              <a:avLst/>
            </a:prstGeom>
            <a:ln w="25400" cap="flat" cmpd="sng">
              <a:solidFill>
                <a:schemeClr val="tx1"/>
              </a:solidFill>
              <a:prstDash val="solid"/>
              <a:headEnd type="none" w="med" len="med"/>
              <a:tailEnd type="none" w="med" len="med"/>
            </a:ln>
          </p:spPr>
        </p:sp>
        <p:sp>
          <p:nvSpPr>
            <p:cNvPr id="472180" name="Line 117"/>
            <p:cNvSpPr/>
            <p:nvPr/>
          </p:nvSpPr>
          <p:spPr>
            <a:xfrm>
              <a:off x="3107" y="3757"/>
              <a:ext cx="2040" cy="1"/>
            </a:xfrm>
            <a:prstGeom prst="line">
              <a:avLst/>
            </a:prstGeom>
            <a:ln w="25400" cap="flat" cmpd="sng">
              <a:solidFill>
                <a:schemeClr val="tx1"/>
              </a:solidFill>
              <a:prstDash val="solid"/>
              <a:headEnd type="none" w="med" len="med"/>
              <a:tailEnd type="none" w="med" len="med"/>
            </a:ln>
          </p:spPr>
        </p:sp>
        <p:sp>
          <p:nvSpPr>
            <p:cNvPr id="472181" name="Line 118"/>
            <p:cNvSpPr/>
            <p:nvPr/>
          </p:nvSpPr>
          <p:spPr>
            <a:xfrm>
              <a:off x="4001" y="3854"/>
              <a:ext cx="96" cy="0"/>
            </a:xfrm>
            <a:prstGeom prst="line">
              <a:avLst/>
            </a:prstGeom>
            <a:ln w="38100" cap="flat" cmpd="sng">
              <a:solidFill>
                <a:schemeClr val="tx1"/>
              </a:solidFill>
              <a:prstDash val="solid"/>
              <a:headEnd type="none" w="med" len="med"/>
              <a:tailEnd type="none" w="med" len="med"/>
            </a:ln>
          </p:spPr>
        </p:sp>
        <p:sp>
          <p:nvSpPr>
            <p:cNvPr id="472182" name="Oval 119"/>
            <p:cNvSpPr/>
            <p:nvPr/>
          </p:nvSpPr>
          <p:spPr>
            <a:xfrm>
              <a:off x="5152" y="3733"/>
              <a:ext cx="44" cy="44"/>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83" name="Text Box 120"/>
            <p:cNvSpPr txBox="1"/>
            <p:nvPr/>
          </p:nvSpPr>
          <p:spPr>
            <a:xfrm>
              <a:off x="4332" y="3278"/>
              <a:ext cx="298"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72184" name="Oval 121"/>
            <p:cNvSpPr/>
            <p:nvPr/>
          </p:nvSpPr>
          <p:spPr>
            <a:xfrm>
              <a:off x="5141" y="2836"/>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85" name="Text Box 122"/>
            <p:cNvSpPr txBox="1"/>
            <p:nvPr/>
          </p:nvSpPr>
          <p:spPr>
            <a:xfrm>
              <a:off x="3228" y="3220"/>
              <a:ext cx="344" cy="250"/>
            </a:xfrm>
            <a:prstGeom prst="rect">
              <a:avLst/>
            </a:prstGeom>
            <a:noFill/>
            <a:ln w="38100">
              <a:noFill/>
            </a:ln>
          </p:spPr>
          <p:txBody>
            <a:bodyPr wrap="none" anchor="ctr" anchorCtr="0">
              <a:spAutoFit/>
            </a:bodyPr>
            <a:p>
              <a:pPr algn="ctr"/>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B1</a:t>
              </a:r>
              <a:endParaRPr lang="en-US" altLang="zh-CN" sz="2000" dirty="0">
                <a:latin typeface="Times New Roman" panose="02020603050405020304" pitchFamily="18" charset="0"/>
              </a:endParaRPr>
            </a:p>
          </p:txBody>
        </p:sp>
        <p:sp>
          <p:nvSpPr>
            <p:cNvPr id="472186" name="Text Box 123"/>
            <p:cNvSpPr txBox="1"/>
            <p:nvPr/>
          </p:nvSpPr>
          <p:spPr>
            <a:xfrm>
              <a:off x="3586" y="3220"/>
              <a:ext cx="43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B2</a:t>
              </a:r>
              <a:endParaRPr lang="en-US" altLang="zh-CN" sz="2000" b="1" baseline="-25000" dirty="0">
                <a:latin typeface="Times New Roman" panose="02020603050405020304" pitchFamily="18" charset="0"/>
              </a:endParaRPr>
            </a:p>
          </p:txBody>
        </p:sp>
        <p:sp>
          <p:nvSpPr>
            <p:cNvPr id="472187" name="Rectangle 124"/>
            <p:cNvSpPr/>
            <p:nvPr/>
          </p:nvSpPr>
          <p:spPr>
            <a:xfrm>
              <a:off x="3564" y="326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88" name="Line 125"/>
            <p:cNvSpPr/>
            <p:nvPr/>
          </p:nvSpPr>
          <p:spPr>
            <a:xfrm>
              <a:off x="4625" y="2846"/>
              <a:ext cx="0" cy="907"/>
            </a:xfrm>
            <a:prstGeom prst="line">
              <a:avLst/>
            </a:prstGeom>
            <a:ln w="25400" cap="flat" cmpd="sng">
              <a:solidFill>
                <a:schemeClr val="tx1"/>
              </a:solidFill>
              <a:prstDash val="solid"/>
              <a:headEnd type="none" w="med" len="med"/>
              <a:tailEnd type="none" w="med" len="med"/>
            </a:ln>
          </p:spPr>
        </p:sp>
        <p:sp>
          <p:nvSpPr>
            <p:cNvPr id="472189" name="Line 126"/>
            <p:cNvSpPr/>
            <p:nvPr/>
          </p:nvSpPr>
          <p:spPr>
            <a:xfrm>
              <a:off x="5009" y="2846"/>
              <a:ext cx="0" cy="907"/>
            </a:xfrm>
            <a:prstGeom prst="line">
              <a:avLst/>
            </a:prstGeom>
            <a:ln w="25400" cap="flat" cmpd="sng">
              <a:solidFill>
                <a:schemeClr val="tx1"/>
              </a:solidFill>
              <a:prstDash val="solid"/>
              <a:headEnd type="none" w="med" len="med"/>
              <a:tailEnd type="none" w="med" len="med"/>
            </a:ln>
          </p:spPr>
        </p:sp>
        <p:sp>
          <p:nvSpPr>
            <p:cNvPr id="472190" name="Rectangle 127"/>
            <p:cNvSpPr/>
            <p:nvPr/>
          </p:nvSpPr>
          <p:spPr>
            <a:xfrm>
              <a:off x="4991" y="3230"/>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91" name="Line 128"/>
            <p:cNvSpPr/>
            <p:nvPr/>
          </p:nvSpPr>
          <p:spPr>
            <a:xfrm>
              <a:off x="3251" y="2846"/>
              <a:ext cx="1" cy="907"/>
            </a:xfrm>
            <a:prstGeom prst="line">
              <a:avLst/>
            </a:prstGeom>
            <a:ln w="25400" cap="flat" cmpd="sng">
              <a:solidFill>
                <a:schemeClr val="tx1"/>
              </a:solidFill>
              <a:prstDash val="solid"/>
              <a:headEnd type="none" w="med" len="med"/>
              <a:tailEnd type="none" w="med" len="med"/>
            </a:ln>
          </p:spPr>
        </p:sp>
        <p:sp>
          <p:nvSpPr>
            <p:cNvPr id="472192" name="Rectangle 129"/>
            <p:cNvSpPr/>
            <p:nvPr/>
          </p:nvSpPr>
          <p:spPr>
            <a:xfrm>
              <a:off x="3219" y="3268"/>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93" name="Oval 130"/>
            <p:cNvSpPr/>
            <p:nvPr/>
          </p:nvSpPr>
          <p:spPr>
            <a:xfrm>
              <a:off x="3045" y="2811"/>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94" name="Oval 131"/>
            <p:cNvSpPr/>
            <p:nvPr/>
          </p:nvSpPr>
          <p:spPr>
            <a:xfrm>
              <a:off x="3054" y="3733"/>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195" name="Text Box 132"/>
            <p:cNvSpPr txBox="1"/>
            <p:nvPr/>
          </p:nvSpPr>
          <p:spPr>
            <a:xfrm>
              <a:off x="4764" y="3278"/>
              <a:ext cx="3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72196" name="Line 133"/>
            <p:cNvSpPr/>
            <p:nvPr/>
          </p:nvSpPr>
          <p:spPr>
            <a:xfrm>
              <a:off x="3756" y="2750"/>
              <a:ext cx="192" cy="0"/>
            </a:xfrm>
            <a:prstGeom prst="line">
              <a:avLst/>
            </a:prstGeom>
            <a:ln w="28575" cap="flat" cmpd="sng">
              <a:solidFill>
                <a:srgbClr val="FF0066"/>
              </a:solidFill>
              <a:prstDash val="solid"/>
              <a:headEnd type="none" w="med" len="med"/>
              <a:tailEnd type="stealth" w="med" len="med"/>
            </a:ln>
          </p:spPr>
        </p:sp>
        <p:sp>
          <p:nvSpPr>
            <p:cNvPr id="472197" name="Line 134"/>
            <p:cNvSpPr/>
            <p:nvPr/>
          </p:nvSpPr>
          <p:spPr>
            <a:xfrm flipH="1">
              <a:off x="4236" y="2750"/>
              <a:ext cx="192" cy="0"/>
            </a:xfrm>
            <a:prstGeom prst="line">
              <a:avLst/>
            </a:prstGeom>
            <a:ln w="28575" cap="flat" cmpd="sng">
              <a:solidFill>
                <a:srgbClr val="FF0066"/>
              </a:solidFill>
              <a:prstDash val="solid"/>
              <a:headEnd type="none" w="med" len="med"/>
              <a:tailEnd type="stealth" w="med" len="med"/>
            </a:ln>
          </p:spPr>
        </p:sp>
        <p:sp>
          <p:nvSpPr>
            <p:cNvPr id="472198" name="Line 135"/>
            <p:cNvSpPr/>
            <p:nvPr/>
          </p:nvSpPr>
          <p:spPr>
            <a:xfrm>
              <a:off x="3132" y="2750"/>
              <a:ext cx="192" cy="0"/>
            </a:xfrm>
            <a:prstGeom prst="line">
              <a:avLst/>
            </a:prstGeom>
            <a:ln w="28575" cap="flat" cmpd="sng">
              <a:solidFill>
                <a:srgbClr val="FF0066"/>
              </a:solidFill>
              <a:prstDash val="solid"/>
              <a:headEnd type="none" w="med" len="med"/>
              <a:tailEnd type="stealth" w="med" len="med"/>
            </a:ln>
          </p:spPr>
        </p:sp>
        <p:sp>
          <p:nvSpPr>
            <p:cNvPr id="472199" name="Rectangle 136"/>
            <p:cNvSpPr/>
            <p:nvPr/>
          </p:nvSpPr>
          <p:spPr>
            <a:xfrm>
              <a:off x="4597" y="3220"/>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72200" name="Group 137"/>
            <p:cNvGrpSpPr/>
            <p:nvPr/>
          </p:nvGrpSpPr>
          <p:grpSpPr>
            <a:xfrm>
              <a:off x="4145" y="3038"/>
              <a:ext cx="96" cy="192"/>
              <a:chOff x="480" y="1776"/>
              <a:chExt cx="96" cy="192"/>
            </a:xfrm>
          </p:grpSpPr>
          <p:sp>
            <p:nvSpPr>
              <p:cNvPr id="472201" name="Line 138"/>
              <p:cNvSpPr/>
              <p:nvPr/>
            </p:nvSpPr>
            <p:spPr>
              <a:xfrm flipH="1">
                <a:off x="480" y="1776"/>
                <a:ext cx="48" cy="96"/>
              </a:xfrm>
              <a:prstGeom prst="line">
                <a:avLst/>
              </a:prstGeom>
              <a:ln w="38100" cap="flat" cmpd="sng">
                <a:solidFill>
                  <a:schemeClr val="tx1"/>
                </a:solidFill>
                <a:prstDash val="solid"/>
                <a:headEnd type="none" w="med" len="med"/>
                <a:tailEnd type="none" w="med" len="med"/>
              </a:ln>
            </p:spPr>
          </p:sp>
          <p:sp>
            <p:nvSpPr>
              <p:cNvPr id="472202" name="Line 139"/>
              <p:cNvSpPr/>
              <p:nvPr/>
            </p:nvSpPr>
            <p:spPr>
              <a:xfrm flipH="1">
                <a:off x="528" y="1872"/>
                <a:ext cx="48" cy="96"/>
              </a:xfrm>
              <a:prstGeom prst="line">
                <a:avLst/>
              </a:prstGeom>
              <a:ln w="38100" cap="flat" cmpd="sng">
                <a:solidFill>
                  <a:schemeClr val="tx1"/>
                </a:solidFill>
                <a:prstDash val="solid"/>
                <a:headEnd type="none" w="med" len="med"/>
                <a:tailEnd type="none" w="med" len="med"/>
              </a:ln>
            </p:spPr>
          </p:sp>
          <p:sp>
            <p:nvSpPr>
              <p:cNvPr id="472203" name="Line 140"/>
              <p:cNvSpPr/>
              <p:nvPr/>
            </p:nvSpPr>
            <p:spPr>
              <a:xfrm>
                <a:off x="528" y="1776"/>
                <a:ext cx="48" cy="96"/>
              </a:xfrm>
              <a:prstGeom prst="line">
                <a:avLst/>
              </a:prstGeom>
              <a:ln w="38100" cap="flat" cmpd="sng">
                <a:solidFill>
                  <a:schemeClr val="tx1"/>
                </a:solidFill>
                <a:prstDash val="solid"/>
                <a:headEnd type="none" w="med" len="med"/>
                <a:tailEnd type="none" w="med" len="med"/>
              </a:ln>
            </p:spPr>
          </p:sp>
          <p:sp>
            <p:nvSpPr>
              <p:cNvPr id="472204" name="Line 141"/>
              <p:cNvSpPr/>
              <p:nvPr/>
            </p:nvSpPr>
            <p:spPr>
              <a:xfrm>
                <a:off x="480" y="1872"/>
                <a:ext cx="48" cy="96"/>
              </a:xfrm>
              <a:prstGeom prst="line">
                <a:avLst/>
              </a:prstGeom>
              <a:ln w="38100" cap="flat" cmpd="sng">
                <a:solidFill>
                  <a:schemeClr val="tx1"/>
                </a:solidFill>
                <a:prstDash val="solid"/>
                <a:headEnd type="none" w="med" len="med"/>
                <a:tailEnd type="none" w="med" len="med"/>
              </a:ln>
            </p:spPr>
          </p:sp>
        </p:grpSp>
        <p:sp>
          <p:nvSpPr>
            <p:cNvPr id="472205" name="Line 142"/>
            <p:cNvSpPr/>
            <p:nvPr/>
          </p:nvSpPr>
          <p:spPr>
            <a:xfrm flipH="1">
              <a:off x="4193" y="2846"/>
              <a:ext cx="0" cy="192"/>
            </a:xfrm>
            <a:prstGeom prst="line">
              <a:avLst/>
            </a:prstGeom>
            <a:ln w="25400" cap="flat" cmpd="sng">
              <a:solidFill>
                <a:schemeClr val="tx1"/>
              </a:solidFill>
              <a:prstDash val="solid"/>
              <a:headEnd type="none" w="med" len="med"/>
              <a:tailEnd type="none" w="med" len="med"/>
            </a:ln>
          </p:spPr>
        </p:sp>
        <p:sp>
          <p:nvSpPr>
            <p:cNvPr id="472206" name="Line 143"/>
            <p:cNvSpPr/>
            <p:nvPr/>
          </p:nvSpPr>
          <p:spPr>
            <a:xfrm>
              <a:off x="4145" y="3134"/>
              <a:ext cx="96" cy="0"/>
            </a:xfrm>
            <a:prstGeom prst="line">
              <a:avLst/>
            </a:prstGeom>
            <a:ln w="38100" cap="flat" cmpd="sng">
              <a:solidFill>
                <a:schemeClr val="tx1"/>
              </a:solidFill>
              <a:prstDash val="solid"/>
              <a:headEnd type="none" w="med" len="med"/>
              <a:tailEnd type="none" w="med" len="med"/>
            </a:ln>
          </p:spPr>
        </p:sp>
        <p:sp>
          <p:nvSpPr>
            <p:cNvPr id="472207" name="Line 144"/>
            <p:cNvSpPr/>
            <p:nvPr/>
          </p:nvSpPr>
          <p:spPr>
            <a:xfrm>
              <a:off x="3916" y="2846"/>
              <a:ext cx="1" cy="533"/>
            </a:xfrm>
            <a:prstGeom prst="line">
              <a:avLst/>
            </a:prstGeom>
            <a:ln w="25400" cap="flat" cmpd="sng">
              <a:solidFill>
                <a:schemeClr val="tx1"/>
              </a:solidFill>
              <a:prstDash val="solid"/>
              <a:headEnd type="none" w="med" len="med"/>
              <a:tailEnd type="none" w="med" len="med"/>
            </a:ln>
          </p:spPr>
        </p:sp>
        <p:sp>
          <p:nvSpPr>
            <p:cNvPr id="472208" name="Rectangle 145"/>
            <p:cNvSpPr/>
            <p:nvPr/>
          </p:nvSpPr>
          <p:spPr>
            <a:xfrm>
              <a:off x="3886" y="303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209" name="Text Box 146"/>
            <p:cNvSpPr txBox="1"/>
            <p:nvPr/>
          </p:nvSpPr>
          <p:spPr>
            <a:xfrm>
              <a:off x="3900" y="2846"/>
              <a:ext cx="393"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be</a:t>
              </a:r>
              <a:endParaRPr lang="en-US" altLang="zh-CN" sz="2000" b="1" baseline="-25000" dirty="0">
                <a:latin typeface="Times New Roman" panose="02020603050405020304" pitchFamily="18" charset="0"/>
              </a:endParaRPr>
            </a:p>
          </p:txBody>
        </p:sp>
        <p:sp>
          <p:nvSpPr>
            <p:cNvPr id="472210" name="Line 147"/>
            <p:cNvSpPr/>
            <p:nvPr/>
          </p:nvSpPr>
          <p:spPr>
            <a:xfrm rot="-5400000" flipH="1">
              <a:off x="4188" y="3182"/>
              <a:ext cx="192" cy="0"/>
            </a:xfrm>
            <a:prstGeom prst="line">
              <a:avLst/>
            </a:prstGeom>
            <a:ln w="28575" cap="flat" cmpd="sng">
              <a:solidFill>
                <a:srgbClr val="FF0066"/>
              </a:solidFill>
              <a:prstDash val="solid"/>
              <a:headEnd type="none" w="med" len="med"/>
              <a:tailEnd type="stealth" w="med" len="med"/>
            </a:ln>
          </p:spPr>
        </p:sp>
        <p:sp>
          <p:nvSpPr>
            <p:cNvPr id="472211" name="Line 148"/>
            <p:cNvSpPr/>
            <p:nvPr/>
          </p:nvSpPr>
          <p:spPr>
            <a:xfrm>
              <a:off x="4044" y="3374"/>
              <a:ext cx="0" cy="478"/>
            </a:xfrm>
            <a:prstGeom prst="line">
              <a:avLst/>
            </a:prstGeom>
            <a:ln w="28575" cap="flat" cmpd="sng">
              <a:solidFill>
                <a:schemeClr val="tx1"/>
              </a:solidFill>
              <a:prstDash val="solid"/>
              <a:headEnd type="none" w="med" len="med"/>
              <a:tailEnd type="none" w="med" len="med"/>
            </a:ln>
          </p:spPr>
        </p:sp>
        <p:sp>
          <p:nvSpPr>
            <p:cNvPr id="472212" name="Line 149"/>
            <p:cNvSpPr/>
            <p:nvPr/>
          </p:nvSpPr>
          <p:spPr>
            <a:xfrm>
              <a:off x="3911" y="3374"/>
              <a:ext cx="277" cy="0"/>
            </a:xfrm>
            <a:prstGeom prst="line">
              <a:avLst/>
            </a:prstGeom>
            <a:ln w="28575" cap="flat" cmpd="sng">
              <a:solidFill>
                <a:schemeClr val="tx1"/>
              </a:solidFill>
              <a:prstDash val="solid"/>
              <a:headEnd type="none" w="med" len="med"/>
              <a:tailEnd type="none" w="med" len="med"/>
            </a:ln>
          </p:spPr>
        </p:sp>
        <p:sp>
          <p:nvSpPr>
            <p:cNvPr id="472213" name="Rectangle 150"/>
            <p:cNvSpPr/>
            <p:nvPr/>
          </p:nvSpPr>
          <p:spPr>
            <a:xfrm>
              <a:off x="4012" y="3470"/>
              <a:ext cx="67" cy="181"/>
            </a:xfrm>
            <a:prstGeom prst="rect">
              <a:avLst/>
            </a:prstGeom>
            <a:solidFill>
              <a:schemeClr val="bg1"/>
            </a:solidFill>
            <a:ln w="38100" cap="flat" cmpd="sng">
              <a:solidFill>
                <a:srgbClr val="339933"/>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2214" name="Rectangle 151"/>
            <p:cNvSpPr/>
            <p:nvPr/>
          </p:nvSpPr>
          <p:spPr>
            <a:xfrm>
              <a:off x="4044" y="3422"/>
              <a:ext cx="336" cy="250"/>
            </a:xfrm>
            <a:prstGeom prst="rect">
              <a:avLst/>
            </a:prstGeom>
            <a:noFill/>
            <a:ln w="9525">
              <a:noFill/>
            </a:ln>
          </p:spPr>
          <p:txBody>
            <a:bodyPr>
              <a:spAutoFit/>
            </a:bodyPr>
            <a:p>
              <a:r>
                <a:rPr lang="en-US" altLang="zh-CN" sz="2000" b="1" i="1" dirty="0">
                  <a:solidFill>
                    <a:srgbClr val="339933"/>
                  </a:solidFill>
                  <a:latin typeface="Times New Roman" panose="02020603050405020304" pitchFamily="18" charset="0"/>
                </a:rPr>
                <a:t>R</a:t>
              </a:r>
              <a:r>
                <a:rPr lang="en-US" altLang="zh-CN" sz="2000" b="1" baseline="-25000" dirty="0">
                  <a:solidFill>
                    <a:srgbClr val="339933"/>
                  </a:solidFill>
                  <a:latin typeface="Times New Roman" panose="02020603050405020304" pitchFamily="18" charset="0"/>
                </a:rPr>
                <a:t>E</a:t>
              </a:r>
              <a:endParaRPr lang="en-US" altLang="zh-CN" sz="2000" b="1" baseline="-25000" dirty="0">
                <a:solidFill>
                  <a:srgbClr val="339933"/>
                </a:solidFill>
                <a:latin typeface="Times New Roman" panose="02020603050405020304" pitchFamily="18" charset="0"/>
              </a:endParaRPr>
            </a:p>
          </p:txBody>
        </p:sp>
        <p:sp>
          <p:nvSpPr>
            <p:cNvPr id="472215" name="Oval 152"/>
            <p:cNvSpPr/>
            <p:nvPr/>
          </p:nvSpPr>
          <p:spPr>
            <a:xfrm>
              <a:off x="4021" y="3735"/>
              <a:ext cx="48" cy="48"/>
            </a:xfrm>
            <a:prstGeom prst="ellipse">
              <a:avLst/>
            </a:prstGeom>
            <a:solidFill>
              <a:schemeClr val="tx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72216" name="Group 153"/>
            <p:cNvGrpSpPr/>
            <p:nvPr/>
          </p:nvGrpSpPr>
          <p:grpSpPr>
            <a:xfrm>
              <a:off x="4320" y="2973"/>
              <a:ext cx="219" cy="210"/>
              <a:chOff x="4452" y="1351"/>
              <a:chExt cx="219" cy="210"/>
            </a:xfrm>
          </p:grpSpPr>
          <p:graphicFrame>
            <p:nvGraphicFramePr>
              <p:cNvPr id="472217" name="Object 154"/>
              <p:cNvGraphicFramePr/>
              <p:nvPr/>
            </p:nvGraphicFramePr>
            <p:xfrm>
              <a:off x="4452" y="1360"/>
              <a:ext cx="101" cy="189"/>
            </p:xfrm>
            <a:graphic>
              <a:graphicData uri="http://schemas.openxmlformats.org/presentationml/2006/ole">
                <mc:AlternateContent xmlns:mc="http://schemas.openxmlformats.org/markup-compatibility/2006">
                  <mc:Choice xmlns:v="urn:schemas-microsoft-com:vml" Requires="v">
                    <p:oleObj spid="_x0000_s4317" name="" r:id="rId16" imgW="304800" imgH="393065" progId="Equation.3">
                      <p:embed/>
                    </p:oleObj>
                  </mc:Choice>
                  <mc:Fallback>
                    <p:oleObj name="" r:id="rId16" imgW="304800" imgH="393065" progId="Equation.3">
                      <p:embed/>
                      <p:pic>
                        <p:nvPicPr>
                          <p:cNvPr id="0" name="图片 4316"/>
                          <p:cNvPicPr/>
                          <p:nvPr/>
                        </p:nvPicPr>
                        <p:blipFill>
                          <a:blip r:embed="rId17">
                            <a:clrChange>
                              <a:clrFrom>
                                <a:srgbClr val="000000"/>
                              </a:clrFrom>
                              <a:clrTo>
                                <a:srgbClr val="3333CC"/>
                              </a:clrTo>
                            </a:clrChange>
                          </a:blip>
                          <a:stretch>
                            <a:fillRect/>
                          </a:stretch>
                        </p:blipFill>
                        <p:spPr>
                          <a:xfrm>
                            <a:off x="4452" y="1360"/>
                            <a:ext cx="101" cy="189"/>
                          </a:xfrm>
                          <a:prstGeom prst="rect">
                            <a:avLst/>
                          </a:prstGeom>
                          <a:noFill/>
                          <a:ln w="38100">
                            <a:noFill/>
                            <a:miter/>
                          </a:ln>
                        </p:spPr>
                      </p:pic>
                    </p:oleObj>
                  </mc:Fallback>
                </mc:AlternateContent>
              </a:graphicData>
            </a:graphic>
          </p:graphicFrame>
          <p:graphicFrame>
            <p:nvGraphicFramePr>
              <p:cNvPr id="472218" name="Object 155"/>
              <p:cNvGraphicFramePr/>
              <p:nvPr/>
            </p:nvGraphicFramePr>
            <p:xfrm>
              <a:off x="4566" y="1351"/>
              <a:ext cx="105" cy="210"/>
            </p:xfrm>
            <a:graphic>
              <a:graphicData uri="http://schemas.openxmlformats.org/presentationml/2006/ole">
                <mc:AlternateContent xmlns:mc="http://schemas.openxmlformats.org/markup-compatibility/2006">
                  <mc:Choice xmlns:v="urn:schemas-microsoft-com:vml" Requires="v">
                    <p:oleObj spid="_x0000_s4321" name="" r:id="rId18" imgW="317500" imgH="443865" progId="Equation.3">
                      <p:embed/>
                    </p:oleObj>
                  </mc:Choice>
                  <mc:Fallback>
                    <p:oleObj name="" r:id="rId18" imgW="317500" imgH="443865" progId="Equation.3">
                      <p:embed/>
                      <p:pic>
                        <p:nvPicPr>
                          <p:cNvPr id="0" name="图片 4320"/>
                          <p:cNvPicPr/>
                          <p:nvPr/>
                        </p:nvPicPr>
                        <p:blipFill>
                          <a:blip r:embed="rId19">
                            <a:clrChange>
                              <a:clrFrom>
                                <a:srgbClr val="000000"/>
                              </a:clrFrom>
                              <a:clrTo>
                                <a:srgbClr val="3333CC"/>
                              </a:clrTo>
                            </a:clrChange>
                          </a:blip>
                          <a:stretch>
                            <a:fillRect/>
                          </a:stretch>
                        </p:blipFill>
                        <p:spPr>
                          <a:xfrm>
                            <a:off x="4566" y="1351"/>
                            <a:ext cx="105" cy="210"/>
                          </a:xfrm>
                          <a:prstGeom prst="rect">
                            <a:avLst/>
                          </a:prstGeom>
                          <a:noFill/>
                          <a:ln w="38100">
                            <a:noFill/>
                            <a:miter/>
                          </a:ln>
                        </p:spPr>
                      </p:pic>
                    </p:oleObj>
                  </mc:Fallback>
                </mc:AlternateContent>
              </a:graphicData>
            </a:graphic>
          </p:graphicFrame>
        </p:grpSp>
      </p:grpSp>
      <p:sp>
        <p:nvSpPr>
          <p:cNvPr id="34972" name="Text Box 156"/>
          <p:cNvSpPr txBox="1"/>
          <p:nvPr/>
        </p:nvSpPr>
        <p:spPr>
          <a:xfrm>
            <a:off x="990600" y="6119813"/>
            <a:ext cx="2514600" cy="433387"/>
          </a:xfrm>
          <a:prstGeom prst="rect">
            <a:avLst/>
          </a:prstGeom>
          <a:solidFill>
            <a:schemeClr val="bg1"/>
          </a:solidFill>
          <a:ln w="9525">
            <a:noFill/>
          </a:ln>
        </p:spPr>
        <p:txBody>
          <a:bodyPr>
            <a:spAutoFit/>
          </a:bodyPr>
          <a:p>
            <a:pPr eaLnBrk="0" hangingPunct="0">
              <a:lnSpc>
                <a:spcPct val="80000"/>
              </a:lnSpc>
            </a:pPr>
            <a:r>
              <a:rPr lang="zh-CN" altLang="en-US" sz="2800" b="1" dirty="0">
                <a:solidFill>
                  <a:srgbClr val="006600"/>
                </a:solidFill>
                <a:latin typeface="Times New Roman" panose="02020603050405020304" pitchFamily="18" charset="0"/>
                <a:ea typeface="隶书" pitchFamily="49" charset="-122"/>
              </a:rPr>
              <a:t>微变等效电路</a:t>
            </a:r>
            <a:endParaRPr lang="zh-CN" altLang="en-US" sz="2800" b="1" dirty="0">
              <a:solidFill>
                <a:srgbClr val="006600"/>
              </a:solidFill>
              <a:latin typeface="Times New Roman" panose="02020603050405020304" pitchFamily="18" charset="0"/>
              <a:ea typeface="隶书" pitchFamily="49" charset="-122"/>
            </a:endParaRPr>
          </a:p>
        </p:txBody>
      </p:sp>
      <p:graphicFrame>
        <p:nvGraphicFramePr>
          <p:cNvPr id="472220" name="Object 157"/>
          <p:cNvGraphicFramePr/>
          <p:nvPr/>
        </p:nvGraphicFramePr>
        <p:xfrm>
          <a:off x="4427538" y="4149725"/>
          <a:ext cx="1200150" cy="923925"/>
        </p:xfrm>
        <a:graphic>
          <a:graphicData uri="http://schemas.openxmlformats.org/presentationml/2006/ole">
            <mc:AlternateContent xmlns:mc="http://schemas.openxmlformats.org/markup-compatibility/2006">
              <mc:Choice xmlns:v="urn:schemas-microsoft-com:vml" Requires="v">
                <p:oleObj spid="_x0000_s4318" name="" r:id="rId20" imgW="1206500" imgH="927100" progId="Equation.3">
                  <p:embed/>
                </p:oleObj>
              </mc:Choice>
              <mc:Fallback>
                <p:oleObj name="" r:id="rId20" imgW="1206500" imgH="927100" progId="Equation.3">
                  <p:embed/>
                  <p:pic>
                    <p:nvPicPr>
                      <p:cNvPr id="0" name="图片 4317"/>
                      <p:cNvPicPr/>
                      <p:nvPr/>
                    </p:nvPicPr>
                    <p:blipFill>
                      <a:blip r:embed="rId21">
                        <a:clrChange>
                          <a:clrFrom>
                            <a:srgbClr val="000000"/>
                          </a:clrFrom>
                          <a:clrTo>
                            <a:srgbClr val="3333CC"/>
                          </a:clrTo>
                        </a:clrChange>
                      </a:blip>
                      <a:stretch>
                        <a:fillRect/>
                      </a:stretch>
                    </p:blipFill>
                    <p:spPr>
                      <a:xfrm>
                        <a:off x="4427538" y="4149725"/>
                        <a:ext cx="1200150" cy="923925"/>
                      </a:xfrm>
                      <a:prstGeom prst="rect">
                        <a:avLst/>
                      </a:prstGeom>
                      <a:noFill/>
                      <a:ln w="38100">
                        <a:noFill/>
                        <a:miter/>
                      </a:ln>
                    </p:spPr>
                  </p:pic>
                </p:oleObj>
              </mc:Fallback>
            </mc:AlternateContent>
          </a:graphicData>
        </a:graphic>
      </p:graphicFrame>
      <p:graphicFrame>
        <p:nvGraphicFramePr>
          <p:cNvPr id="472221" name="Object 158"/>
          <p:cNvGraphicFramePr/>
          <p:nvPr/>
        </p:nvGraphicFramePr>
        <p:xfrm>
          <a:off x="5724525" y="4149725"/>
          <a:ext cx="2895600" cy="931863"/>
        </p:xfrm>
        <a:graphic>
          <a:graphicData uri="http://schemas.openxmlformats.org/presentationml/2006/ole">
            <mc:AlternateContent xmlns:mc="http://schemas.openxmlformats.org/markup-compatibility/2006">
              <mc:Choice xmlns:v="urn:schemas-microsoft-com:vml" Requires="v">
                <p:oleObj spid="_x0000_s4319" name="" r:id="rId22" imgW="2921000" imgH="939800" progId="Equation.3">
                  <p:embed/>
                </p:oleObj>
              </mc:Choice>
              <mc:Fallback>
                <p:oleObj name="" r:id="rId22" imgW="2921000" imgH="939800" progId="Equation.3">
                  <p:embed/>
                  <p:pic>
                    <p:nvPicPr>
                      <p:cNvPr id="0" name="图片 4318"/>
                      <p:cNvPicPr/>
                      <p:nvPr/>
                    </p:nvPicPr>
                    <p:blipFill>
                      <a:blip r:embed="rId23">
                        <a:clrChange>
                          <a:clrFrom>
                            <a:srgbClr val="000000"/>
                          </a:clrFrom>
                          <a:clrTo>
                            <a:srgbClr val="3333CC"/>
                          </a:clrTo>
                        </a:clrChange>
                      </a:blip>
                      <a:stretch>
                        <a:fillRect/>
                      </a:stretch>
                    </p:blipFill>
                    <p:spPr>
                      <a:xfrm>
                        <a:off x="5724525" y="4149725"/>
                        <a:ext cx="2895600" cy="931863"/>
                      </a:xfrm>
                      <a:prstGeom prst="rect">
                        <a:avLst/>
                      </a:prstGeom>
                      <a:noFill/>
                      <a:ln w="38100">
                        <a:noFill/>
                        <a:miter/>
                      </a:ln>
                    </p:spPr>
                  </p:pic>
                </p:oleObj>
              </mc:Fallback>
            </mc:AlternateContent>
          </a:graphicData>
        </a:graphic>
      </p:graphicFrame>
      <p:graphicFrame>
        <p:nvGraphicFramePr>
          <p:cNvPr id="472222" name="Object 159"/>
          <p:cNvGraphicFramePr/>
          <p:nvPr/>
        </p:nvGraphicFramePr>
        <p:xfrm>
          <a:off x="4095750" y="5127625"/>
          <a:ext cx="4714875" cy="441325"/>
        </p:xfrm>
        <a:graphic>
          <a:graphicData uri="http://schemas.openxmlformats.org/presentationml/2006/ole">
            <mc:AlternateContent xmlns:mc="http://schemas.openxmlformats.org/markup-compatibility/2006">
              <mc:Choice xmlns:v="urn:schemas-microsoft-com:vml" Requires="v">
                <p:oleObj spid="_x0000_s4322" name="" r:id="rId24" imgW="4876800" imgH="457200" progId="Equation.3">
                  <p:embed/>
                </p:oleObj>
              </mc:Choice>
              <mc:Fallback>
                <p:oleObj name="" r:id="rId24" imgW="4876800" imgH="457200" progId="Equation.3">
                  <p:embed/>
                  <p:pic>
                    <p:nvPicPr>
                      <p:cNvPr id="0" name="图片 4321"/>
                      <p:cNvPicPr/>
                      <p:nvPr/>
                    </p:nvPicPr>
                    <p:blipFill>
                      <a:blip r:embed="rId25">
                        <a:clrChange>
                          <a:clrFrom>
                            <a:srgbClr val="000000"/>
                          </a:clrFrom>
                          <a:clrTo>
                            <a:srgbClr val="CC0099"/>
                          </a:clrTo>
                        </a:clrChange>
                      </a:blip>
                      <a:stretch>
                        <a:fillRect/>
                      </a:stretch>
                    </p:blipFill>
                    <p:spPr>
                      <a:xfrm>
                        <a:off x="4095750" y="5127625"/>
                        <a:ext cx="4714875" cy="441325"/>
                      </a:xfrm>
                      <a:prstGeom prst="rect">
                        <a:avLst/>
                      </a:prstGeom>
                      <a:noFill/>
                      <a:ln w="38100">
                        <a:noFill/>
                        <a:miter/>
                      </a:ln>
                    </p:spPr>
                  </p:pic>
                </p:oleObj>
              </mc:Fallback>
            </mc:AlternateContent>
          </a:graphicData>
        </a:graphic>
      </p:graphicFrame>
      <p:sp>
        <p:nvSpPr>
          <p:cNvPr id="34976" name="Rectangle 160"/>
          <p:cNvSpPr/>
          <p:nvPr/>
        </p:nvSpPr>
        <p:spPr>
          <a:xfrm>
            <a:off x="4114800" y="5580063"/>
            <a:ext cx="1752600" cy="519112"/>
          </a:xfrm>
          <a:prstGeom prst="rect">
            <a:avLst/>
          </a:prstGeom>
          <a:noFill/>
          <a:ln w="9525">
            <a:noFill/>
          </a:ln>
        </p:spPr>
        <p:txBody>
          <a:bodyPr>
            <a:spAutoFit/>
          </a:bodyPr>
          <a:p>
            <a:pPr eaLnBrk="0" hangingPunct="0"/>
            <a:r>
              <a:rPr lang="en-US" altLang="zh-CN" sz="2800" b="1" i="1" dirty="0">
                <a:solidFill>
                  <a:srgbClr val="CC0099"/>
                </a:solidFill>
                <a:latin typeface="Times New Roman" panose="02020603050405020304" pitchFamily="18" charset="0"/>
              </a:rPr>
              <a:t>r</a:t>
            </a:r>
            <a:r>
              <a:rPr lang="en-US" altLang="zh-CN" sz="2800" b="1" baseline="-25000" dirty="0">
                <a:solidFill>
                  <a:srgbClr val="CC0099"/>
                </a:solidFill>
                <a:latin typeface="Times New Roman" panose="02020603050405020304" pitchFamily="18" charset="0"/>
              </a:rPr>
              <a:t>o </a:t>
            </a:r>
            <a:r>
              <a:rPr lang="en-US" altLang="zh-CN" sz="2800" b="1" i="1" dirty="0">
                <a:solidFill>
                  <a:srgbClr val="CC0099"/>
                </a:solidFill>
                <a:latin typeface="Times New Roman" panose="02020603050405020304" pitchFamily="18" charset="0"/>
              </a:rPr>
              <a:t>= R</a:t>
            </a:r>
            <a:r>
              <a:rPr lang="en-US" altLang="zh-CN" sz="2800" b="1" baseline="-25000" dirty="0">
                <a:solidFill>
                  <a:srgbClr val="CC0099"/>
                </a:solidFill>
                <a:latin typeface="Times New Roman" panose="02020603050405020304" pitchFamily="18" charset="0"/>
              </a:rPr>
              <a:t>C</a:t>
            </a:r>
            <a:endParaRPr lang="en-US" altLang="zh-CN" sz="2800" b="1" baseline="-25000" dirty="0">
              <a:solidFill>
                <a:srgbClr val="CC0099"/>
              </a:solidFill>
              <a:latin typeface="Times New Roman" panose="02020603050405020304" pitchFamily="18" charset="0"/>
            </a:endParaRPr>
          </a:p>
        </p:txBody>
      </p:sp>
      <p:sp>
        <p:nvSpPr>
          <p:cNvPr id="34977" name="Rectangle 161"/>
          <p:cNvSpPr/>
          <p:nvPr/>
        </p:nvSpPr>
        <p:spPr>
          <a:xfrm>
            <a:off x="7239000" y="4171950"/>
            <a:ext cx="374650" cy="425450"/>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34978" name="Rectangle 162"/>
          <p:cNvSpPr/>
          <p:nvPr/>
        </p:nvSpPr>
        <p:spPr>
          <a:xfrm>
            <a:off x="6000750" y="4686300"/>
            <a:ext cx="304800" cy="438150"/>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34979" name="Text Box 163"/>
          <p:cNvSpPr txBox="1"/>
          <p:nvPr/>
        </p:nvSpPr>
        <p:spPr>
          <a:xfrm>
            <a:off x="5451475" y="5746750"/>
            <a:ext cx="3346450" cy="831850"/>
          </a:xfrm>
          <a:prstGeom prst="rect">
            <a:avLst/>
          </a:prstGeom>
          <a:solidFill>
            <a:srgbClr val="CCFFFF"/>
          </a:solidFill>
          <a:ln w="9525" cap="flat" cmpd="sng">
            <a:solidFill>
              <a:srgbClr val="3333CC"/>
            </a:solidFill>
            <a:prstDash val="solid"/>
            <a:miter/>
            <a:headEnd type="none" w="med" len="med"/>
            <a:tailEnd type="none" w="med" len="med"/>
          </a:ln>
        </p:spPr>
        <p:txBody>
          <a:bodyPr>
            <a:spAutoFit/>
          </a:bodyPr>
          <a:p>
            <a:r>
              <a:rPr lang="en-US" altLang="zh-CN" b="1" i="1" dirty="0">
                <a:solidFill>
                  <a:srgbClr val="FF0066"/>
                </a:solidFill>
                <a:latin typeface="Times New Roman" panose="02020603050405020304" pitchFamily="18" charset="0"/>
              </a:rPr>
              <a:t>R</a:t>
            </a:r>
            <a:r>
              <a:rPr lang="en-US" altLang="zh-CN" b="1" baseline="-25000" dirty="0">
                <a:solidFill>
                  <a:srgbClr val="FF0066"/>
                </a:solidFill>
                <a:latin typeface="Times New Roman" panose="02020603050405020304" pitchFamily="18" charset="0"/>
              </a:rPr>
              <a:t>E</a:t>
            </a:r>
            <a:r>
              <a:rPr lang="zh-CN" altLang="en-US" b="1" dirty="0">
                <a:solidFill>
                  <a:srgbClr val="3333CC"/>
                </a:solidFill>
                <a:latin typeface="Times New Roman" panose="02020603050405020304" pitchFamily="18" charset="0"/>
              </a:rPr>
              <a:t>使放大器输入电阻增大，但放大倍数降低。</a:t>
            </a:r>
            <a:endParaRPr lang="zh-CN" altLang="en-US" b="1" dirty="0">
              <a:solidFill>
                <a:srgbClr val="3333CC"/>
              </a:solidFill>
              <a:latin typeface="Times New Roman" panose="02020603050405020304" pitchFamily="18" charset="0"/>
            </a:endParaRPr>
          </a:p>
        </p:txBody>
      </p:sp>
      <p:sp>
        <p:nvSpPr>
          <p:cNvPr id="7" name="页脚占位符 4"/>
          <p:cNvSpPr txBox="1">
            <a:spLocks noGrp="1"/>
          </p:cNvSpPr>
          <p:nvPr>
            <p:custDataLst>
              <p:tags r:id="rId2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820">
                                            <p:txEl>
                                              <p:charRg st="0" end="15"/>
                                            </p:txEl>
                                          </p:spTgt>
                                        </p:tgtEl>
                                        <p:attrNameLst>
                                          <p:attrName>style.visibility</p:attrName>
                                        </p:attrNameLst>
                                      </p:cBhvr>
                                      <p:to>
                                        <p:strVal val="visible"/>
                                      </p:to>
                                    </p:set>
                                    <p:animEffect transition="in" filter="wipe(left)">
                                      <p:cBhvr>
                                        <p:cTn id="7" dur="500"/>
                                        <p:tgtEl>
                                          <p:spTgt spid="34820">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4877"/>
                                        </p:tgtEl>
                                        <p:attrNameLst>
                                          <p:attrName>style.visibility</p:attrName>
                                        </p:attrNameLst>
                                      </p:cBhvr>
                                      <p:to>
                                        <p:strVal val="visible"/>
                                      </p:to>
                                    </p:set>
                                    <p:animEffect transition="in" filter="wipe(left)">
                                      <p:cBhvr>
                                        <p:cTn id="17" dur="500"/>
                                        <p:tgtEl>
                                          <p:spTgt spid="3487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4972"/>
                                        </p:tgtEl>
                                        <p:attrNameLst>
                                          <p:attrName>style.visibility</p:attrName>
                                        </p:attrNameLst>
                                      </p:cBhvr>
                                      <p:to>
                                        <p:strVal val="visible"/>
                                      </p:to>
                                    </p:set>
                                    <p:animEffect transition="in" filter="slide(fromBottom)">
                                      <p:cBhvr>
                                        <p:cTn id="27" dur="500"/>
                                        <p:tgtEl>
                                          <p:spTgt spid="34972"/>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lide(fromBottom)">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72220"/>
                                        </p:tgtEl>
                                        <p:attrNameLst>
                                          <p:attrName>style.visibility</p:attrName>
                                        </p:attrNameLst>
                                      </p:cBhvr>
                                      <p:to>
                                        <p:strVal val="visible"/>
                                      </p:to>
                                    </p:set>
                                    <p:animEffect transition="in" filter="wipe(left)">
                                      <p:cBhvr>
                                        <p:cTn id="37" dur="500"/>
                                        <p:tgtEl>
                                          <p:spTgt spid="4722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72221"/>
                                        </p:tgtEl>
                                        <p:attrNameLst>
                                          <p:attrName>style.visibility</p:attrName>
                                        </p:attrNameLst>
                                      </p:cBhvr>
                                      <p:to>
                                        <p:strVal val="visible"/>
                                      </p:to>
                                    </p:set>
                                    <p:animEffect transition="in" filter="wipe(left)">
                                      <p:cBhvr>
                                        <p:cTn id="42" dur="500"/>
                                        <p:tgtEl>
                                          <p:spTgt spid="4722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4977"/>
                                        </p:tgtEl>
                                        <p:attrNameLst>
                                          <p:attrName>style.visibility</p:attrName>
                                        </p:attrNameLst>
                                      </p:cBhvr>
                                      <p:to>
                                        <p:strVal val="visible"/>
                                      </p:to>
                                    </p:set>
                                    <p:animEffect transition="in" filter="wipe(left)">
                                      <p:cBhvr>
                                        <p:cTn id="47" dur="500"/>
                                        <p:tgtEl>
                                          <p:spTgt spid="3497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4978"/>
                                        </p:tgtEl>
                                        <p:attrNameLst>
                                          <p:attrName>style.visibility</p:attrName>
                                        </p:attrNameLst>
                                      </p:cBhvr>
                                      <p:to>
                                        <p:strVal val="visible"/>
                                      </p:to>
                                    </p:set>
                                    <p:animEffect transition="in" filter="wipe(left)">
                                      <p:cBhvr>
                                        <p:cTn id="52" dur="500"/>
                                        <p:tgtEl>
                                          <p:spTgt spid="3497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72222"/>
                                        </p:tgtEl>
                                        <p:attrNameLst>
                                          <p:attrName>style.visibility</p:attrName>
                                        </p:attrNameLst>
                                      </p:cBhvr>
                                      <p:to>
                                        <p:strVal val="visible"/>
                                      </p:to>
                                    </p:set>
                                    <p:animEffect transition="in" filter="wipe(left)">
                                      <p:cBhvr>
                                        <p:cTn id="57" dur="500"/>
                                        <p:tgtEl>
                                          <p:spTgt spid="47222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4976">
                                            <p:txEl>
                                              <p:charRg st="0" end="8"/>
                                            </p:txEl>
                                          </p:spTgt>
                                        </p:tgtEl>
                                        <p:attrNameLst>
                                          <p:attrName>style.visibility</p:attrName>
                                        </p:attrNameLst>
                                      </p:cBhvr>
                                      <p:to>
                                        <p:strVal val="visible"/>
                                      </p:to>
                                    </p:set>
                                    <p:animEffect transition="in" filter="wipe(left)">
                                      <p:cBhvr>
                                        <p:cTn id="62" dur="500"/>
                                        <p:tgtEl>
                                          <p:spTgt spid="34976">
                                            <p:txEl>
                                              <p:charRg st="0" end="8"/>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4979"/>
                                        </p:tgtEl>
                                        <p:attrNameLst>
                                          <p:attrName>style.visibility</p:attrName>
                                        </p:attrNameLst>
                                      </p:cBhvr>
                                      <p:to>
                                        <p:strVal val="visible"/>
                                      </p:to>
                                    </p:set>
                                    <p:animEffect transition="in" filter="wipe(left)">
                                      <p:cBhvr>
                                        <p:cTn id="67" dur="500"/>
                                        <p:tgtEl>
                                          <p:spTgt spid="34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build="p"/>
      <p:bldP spid="34877" grpId="0"/>
      <p:bldP spid="34972" grpId="0" bldLvl="0" animBg="1"/>
      <p:bldP spid="34976" grpId="0" build="p"/>
      <p:bldP spid="34977" grpId="0" bldLvl="0" animBg="1"/>
      <p:bldP spid="34978" grpId="0" bldLvl="0" animBg="1"/>
      <p:bldP spid="34979"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2"/>
          <p:cNvSpPr/>
          <p:nvPr/>
        </p:nvSpPr>
        <p:spPr>
          <a:xfrm>
            <a:off x="323850" y="605790"/>
            <a:ext cx="8135938" cy="579438"/>
          </a:xfrm>
          <a:prstGeom prst="rect">
            <a:avLst/>
          </a:prstGeom>
          <a:noFill/>
          <a:ln w="9525">
            <a:noFill/>
          </a:ln>
        </p:spPr>
        <p:txBody>
          <a:bodyPr>
            <a:spAutoFit/>
          </a:bodyPr>
          <a:p>
            <a:r>
              <a:rPr lang="zh-CN" altLang="en-US" sz="3200" b="1" dirty="0">
                <a:solidFill>
                  <a:schemeClr val="bg1"/>
                </a:solidFill>
                <a:latin typeface="Times New Roman" panose="02020603050405020304" pitchFamily="18" charset="0"/>
              </a:rPr>
              <a:t>信号源内阻对电压放大倍数的影响</a:t>
            </a:r>
            <a:endParaRPr lang="zh-CN" altLang="en-US" sz="3200" b="1" dirty="0">
              <a:solidFill>
                <a:schemeClr val="bg1"/>
              </a:solidFill>
              <a:latin typeface="Times New Roman" panose="02020603050405020304" pitchFamily="18" charset="0"/>
            </a:endParaRPr>
          </a:p>
        </p:txBody>
      </p:sp>
      <p:sp>
        <p:nvSpPr>
          <p:cNvPr id="35843" name="Rectangle 3"/>
          <p:cNvSpPr>
            <a:spLocks noChangeArrowheads="1"/>
          </p:cNvSpPr>
          <p:nvPr/>
        </p:nvSpPr>
        <p:spPr bwMode="auto">
          <a:xfrm>
            <a:off x="781050" y="3878263"/>
            <a:ext cx="3276600" cy="519113"/>
          </a:xfrm>
          <a:prstGeom prst="rect">
            <a:avLst/>
          </a:prstGeom>
          <a:noFill/>
          <a:ln w="9525">
            <a:noFill/>
            <a:miter lim="800000"/>
          </a:ln>
          <a:effec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33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源电压放大倍数</a:t>
            </a:r>
            <a:endParaRPr kumimoji="1" lang="zh-CN" altLang="en-US" sz="2800" b="1" i="0" u="none" strike="noStrike" kern="1200" cap="none" spc="0" normalizeH="0" baseline="0" noProof="0" smtClean="0">
              <a:ln>
                <a:noFill/>
              </a:ln>
              <a:solidFill>
                <a:srgbClr val="33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aphicFrame>
        <p:nvGraphicFramePr>
          <p:cNvPr id="473092" name="Object 4"/>
          <p:cNvGraphicFramePr/>
          <p:nvPr/>
        </p:nvGraphicFramePr>
        <p:xfrm>
          <a:off x="1377950" y="4640263"/>
          <a:ext cx="1362075" cy="912812"/>
        </p:xfrm>
        <a:graphic>
          <a:graphicData uri="http://schemas.openxmlformats.org/presentationml/2006/ole">
            <mc:AlternateContent xmlns:mc="http://schemas.openxmlformats.org/markup-compatibility/2006">
              <mc:Choice xmlns:v="urn:schemas-microsoft-com:vml" Requires="v">
                <p:oleObj spid="_x0000_s4323" name="" r:id="rId1" imgW="1421765" imgH="951865" progId="Equation.3">
                  <p:embed/>
                </p:oleObj>
              </mc:Choice>
              <mc:Fallback>
                <p:oleObj name="" r:id="rId1" imgW="1421765" imgH="951865" progId="Equation.3">
                  <p:embed/>
                  <p:pic>
                    <p:nvPicPr>
                      <p:cNvPr id="0" name="图片 4322"/>
                      <p:cNvPicPr/>
                      <p:nvPr/>
                    </p:nvPicPr>
                    <p:blipFill>
                      <a:blip r:embed="rId2">
                        <a:clrChange>
                          <a:clrFrom>
                            <a:srgbClr val="000000"/>
                          </a:clrFrom>
                          <a:clrTo>
                            <a:srgbClr val="3333CC"/>
                          </a:clrTo>
                        </a:clrChange>
                      </a:blip>
                      <a:stretch>
                        <a:fillRect/>
                      </a:stretch>
                    </p:blipFill>
                    <p:spPr>
                      <a:xfrm>
                        <a:off x="1377950" y="4640263"/>
                        <a:ext cx="1362075" cy="912812"/>
                      </a:xfrm>
                      <a:prstGeom prst="rect">
                        <a:avLst/>
                      </a:prstGeom>
                      <a:noFill/>
                      <a:ln w="38100">
                        <a:noFill/>
                        <a:miter/>
                      </a:ln>
                    </p:spPr>
                  </p:pic>
                </p:oleObj>
              </mc:Fallback>
            </mc:AlternateContent>
          </a:graphicData>
        </a:graphic>
      </p:graphicFrame>
      <p:graphicFrame>
        <p:nvGraphicFramePr>
          <p:cNvPr id="473093" name="Object 5"/>
          <p:cNvGraphicFramePr/>
          <p:nvPr/>
        </p:nvGraphicFramePr>
        <p:xfrm>
          <a:off x="1058863" y="5584825"/>
          <a:ext cx="2398712" cy="868363"/>
        </p:xfrm>
        <a:graphic>
          <a:graphicData uri="http://schemas.openxmlformats.org/presentationml/2006/ole">
            <mc:AlternateContent xmlns:mc="http://schemas.openxmlformats.org/markup-compatibility/2006">
              <mc:Choice xmlns:v="urn:schemas-microsoft-com:vml" Requires="v">
                <p:oleObj spid="_x0000_s4320" name="" r:id="rId3" imgW="2487930" imgH="901065" progId="Equation.3">
                  <p:embed/>
                </p:oleObj>
              </mc:Choice>
              <mc:Fallback>
                <p:oleObj name="" r:id="rId3" imgW="2487930" imgH="901065" progId="Equation.3">
                  <p:embed/>
                  <p:pic>
                    <p:nvPicPr>
                      <p:cNvPr id="0" name="图片 4319"/>
                      <p:cNvPicPr/>
                      <p:nvPr/>
                    </p:nvPicPr>
                    <p:blipFill>
                      <a:blip r:embed="rId4">
                        <a:clrChange>
                          <a:clrFrom>
                            <a:srgbClr val="000000"/>
                          </a:clrFrom>
                          <a:clrTo>
                            <a:srgbClr val="3333CC"/>
                          </a:clrTo>
                        </a:clrChange>
                      </a:blip>
                      <a:stretch>
                        <a:fillRect/>
                      </a:stretch>
                    </p:blipFill>
                    <p:spPr>
                      <a:xfrm>
                        <a:off x="1058863" y="5584825"/>
                        <a:ext cx="2398712" cy="868363"/>
                      </a:xfrm>
                      <a:prstGeom prst="rect">
                        <a:avLst/>
                      </a:prstGeom>
                      <a:noFill/>
                      <a:ln w="38100">
                        <a:noFill/>
                        <a:miter/>
                      </a:ln>
                    </p:spPr>
                  </p:pic>
                </p:oleObj>
              </mc:Fallback>
            </mc:AlternateContent>
          </a:graphicData>
        </a:graphic>
      </p:graphicFrame>
      <p:graphicFrame>
        <p:nvGraphicFramePr>
          <p:cNvPr id="473094" name="Object 6"/>
          <p:cNvGraphicFramePr/>
          <p:nvPr/>
        </p:nvGraphicFramePr>
        <p:xfrm>
          <a:off x="4140200" y="3860800"/>
          <a:ext cx="3979863" cy="1401763"/>
        </p:xfrm>
        <a:graphic>
          <a:graphicData uri="http://schemas.openxmlformats.org/presentationml/2006/ole">
            <mc:AlternateContent xmlns:mc="http://schemas.openxmlformats.org/markup-compatibility/2006">
              <mc:Choice xmlns:v="urn:schemas-microsoft-com:vml" Requires="v">
                <p:oleObj spid="_x0000_s4325" name="" r:id="rId5" imgW="3898900" imgH="1371600" progId="Equation.3">
                  <p:embed/>
                </p:oleObj>
              </mc:Choice>
              <mc:Fallback>
                <p:oleObj name="" r:id="rId5" imgW="3898900" imgH="1371600" progId="Equation.3">
                  <p:embed/>
                  <p:pic>
                    <p:nvPicPr>
                      <p:cNvPr id="0" name="图片 4324"/>
                      <p:cNvPicPr/>
                      <p:nvPr/>
                    </p:nvPicPr>
                    <p:blipFill>
                      <a:blip r:embed="rId6">
                        <a:clrChange>
                          <a:clrFrom>
                            <a:srgbClr val="000000"/>
                          </a:clrFrom>
                          <a:clrTo>
                            <a:srgbClr val="3333CC"/>
                          </a:clrTo>
                        </a:clrChange>
                      </a:blip>
                      <a:stretch>
                        <a:fillRect/>
                      </a:stretch>
                    </p:blipFill>
                    <p:spPr>
                      <a:xfrm>
                        <a:off x="4140200" y="3860800"/>
                        <a:ext cx="3979863" cy="1401763"/>
                      </a:xfrm>
                      <a:prstGeom prst="rect">
                        <a:avLst/>
                      </a:prstGeom>
                      <a:noFill/>
                      <a:ln w="38100">
                        <a:noFill/>
                        <a:miter/>
                      </a:ln>
                    </p:spPr>
                  </p:pic>
                </p:oleObj>
              </mc:Fallback>
            </mc:AlternateContent>
          </a:graphicData>
        </a:graphic>
      </p:graphicFrame>
      <p:graphicFrame>
        <p:nvGraphicFramePr>
          <p:cNvPr id="473095" name="Object 7"/>
          <p:cNvGraphicFramePr/>
          <p:nvPr/>
        </p:nvGraphicFramePr>
        <p:xfrm>
          <a:off x="5121275" y="5178425"/>
          <a:ext cx="1871663" cy="846138"/>
        </p:xfrm>
        <a:graphic>
          <a:graphicData uri="http://schemas.openxmlformats.org/presentationml/2006/ole">
            <mc:AlternateContent xmlns:mc="http://schemas.openxmlformats.org/markup-compatibility/2006">
              <mc:Choice xmlns:v="urn:schemas-microsoft-com:vml" Requires="v">
                <p:oleObj spid="_x0000_s4324" name="" r:id="rId7" imgW="1993265" imgH="901065" progId="Equation.3">
                  <p:embed/>
                </p:oleObj>
              </mc:Choice>
              <mc:Fallback>
                <p:oleObj name="" r:id="rId7" imgW="1993265" imgH="901065" progId="Equation.3">
                  <p:embed/>
                  <p:pic>
                    <p:nvPicPr>
                      <p:cNvPr id="0" name="图片 4323"/>
                      <p:cNvPicPr/>
                      <p:nvPr/>
                    </p:nvPicPr>
                    <p:blipFill>
                      <a:blip r:embed="rId8">
                        <a:clrChange>
                          <a:clrFrom>
                            <a:srgbClr val="000000"/>
                          </a:clrFrom>
                          <a:clrTo>
                            <a:srgbClr val="3333CC"/>
                          </a:clrTo>
                        </a:clrChange>
                      </a:blip>
                      <a:stretch>
                        <a:fillRect/>
                      </a:stretch>
                    </p:blipFill>
                    <p:spPr>
                      <a:xfrm>
                        <a:off x="5121275" y="5178425"/>
                        <a:ext cx="1871663" cy="846138"/>
                      </a:xfrm>
                      <a:prstGeom prst="rect">
                        <a:avLst/>
                      </a:prstGeom>
                      <a:noFill/>
                      <a:ln w="38100">
                        <a:noFill/>
                        <a:miter/>
                      </a:ln>
                    </p:spPr>
                  </p:pic>
                </p:oleObj>
              </mc:Fallback>
            </mc:AlternateContent>
          </a:graphicData>
        </a:graphic>
      </p:graphicFrame>
      <p:grpSp>
        <p:nvGrpSpPr>
          <p:cNvPr id="2" name="Group 8"/>
          <p:cNvGrpSpPr/>
          <p:nvPr/>
        </p:nvGrpSpPr>
        <p:grpSpPr>
          <a:xfrm>
            <a:off x="468313" y="1412875"/>
            <a:ext cx="3929062" cy="2228850"/>
            <a:chOff x="36" y="648"/>
            <a:chExt cx="2475" cy="1404"/>
          </a:xfrm>
        </p:grpSpPr>
        <p:sp>
          <p:nvSpPr>
            <p:cNvPr id="473097" name="Text Box 9"/>
            <p:cNvSpPr txBox="1"/>
            <p:nvPr/>
          </p:nvSpPr>
          <p:spPr>
            <a:xfrm>
              <a:off x="36" y="1536"/>
              <a:ext cx="389" cy="472"/>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s</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grpSp>
          <p:nvGrpSpPr>
            <p:cNvPr id="473098" name="Group 10"/>
            <p:cNvGrpSpPr/>
            <p:nvPr/>
          </p:nvGrpSpPr>
          <p:grpSpPr>
            <a:xfrm>
              <a:off x="300" y="648"/>
              <a:ext cx="2211" cy="1404"/>
              <a:chOff x="300" y="648"/>
              <a:chExt cx="2211" cy="1404"/>
            </a:xfrm>
          </p:grpSpPr>
          <p:sp>
            <p:nvSpPr>
              <p:cNvPr id="473099" name="Line 11"/>
              <p:cNvSpPr/>
              <p:nvPr/>
            </p:nvSpPr>
            <p:spPr>
              <a:xfrm>
                <a:off x="1436" y="1251"/>
                <a:ext cx="1" cy="178"/>
              </a:xfrm>
              <a:prstGeom prst="line">
                <a:avLst/>
              </a:prstGeom>
              <a:ln w="38100" cap="flat" cmpd="sng">
                <a:solidFill>
                  <a:schemeClr val="tx1"/>
                </a:solidFill>
                <a:prstDash val="solid"/>
                <a:headEnd type="none" w="med" len="med"/>
                <a:tailEnd type="none" w="med" len="med"/>
              </a:ln>
            </p:spPr>
          </p:sp>
          <p:sp>
            <p:nvSpPr>
              <p:cNvPr id="473100" name="Line 12"/>
              <p:cNvSpPr/>
              <p:nvPr/>
            </p:nvSpPr>
            <p:spPr>
              <a:xfrm>
                <a:off x="1909" y="1173"/>
                <a:ext cx="227" cy="0"/>
              </a:xfrm>
              <a:prstGeom prst="line">
                <a:avLst/>
              </a:prstGeom>
              <a:ln w="28575" cap="flat" cmpd="sng">
                <a:solidFill>
                  <a:schemeClr val="tx1"/>
                </a:solidFill>
                <a:prstDash val="solid"/>
                <a:headEnd type="none" w="med" len="med"/>
                <a:tailEnd type="none" w="med" len="med"/>
              </a:ln>
            </p:spPr>
          </p:sp>
          <p:sp>
            <p:nvSpPr>
              <p:cNvPr id="473101" name="Line 13"/>
              <p:cNvSpPr/>
              <p:nvPr/>
            </p:nvSpPr>
            <p:spPr>
              <a:xfrm>
                <a:off x="1013" y="751"/>
                <a:ext cx="907" cy="0"/>
              </a:xfrm>
              <a:prstGeom prst="line">
                <a:avLst/>
              </a:prstGeom>
              <a:ln w="25400" cap="flat" cmpd="sng">
                <a:solidFill>
                  <a:schemeClr val="tx1"/>
                </a:solidFill>
                <a:prstDash val="solid"/>
                <a:headEnd type="none" w="med" len="med"/>
                <a:tailEnd type="none" w="med" len="med"/>
              </a:ln>
            </p:spPr>
          </p:sp>
          <p:sp>
            <p:nvSpPr>
              <p:cNvPr id="473102" name="Line 14"/>
              <p:cNvSpPr/>
              <p:nvPr/>
            </p:nvSpPr>
            <p:spPr>
              <a:xfrm>
                <a:off x="1571" y="758"/>
                <a:ext cx="1" cy="499"/>
              </a:xfrm>
              <a:prstGeom prst="line">
                <a:avLst/>
              </a:prstGeom>
              <a:ln w="25400" cap="flat" cmpd="sng">
                <a:solidFill>
                  <a:schemeClr val="tx1"/>
                </a:solidFill>
                <a:prstDash val="solid"/>
                <a:headEnd type="none" w="med" len="med"/>
                <a:tailEnd type="none" w="med" len="med"/>
              </a:ln>
            </p:spPr>
          </p:sp>
          <p:sp>
            <p:nvSpPr>
              <p:cNvPr id="473103" name="Rectangle 15"/>
              <p:cNvSpPr/>
              <p:nvPr/>
            </p:nvSpPr>
            <p:spPr>
              <a:xfrm>
                <a:off x="1538" y="887"/>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04" name="Line 16"/>
              <p:cNvSpPr/>
              <p:nvPr/>
            </p:nvSpPr>
            <p:spPr>
              <a:xfrm>
                <a:off x="1436" y="1377"/>
                <a:ext cx="149" cy="39"/>
              </a:xfrm>
              <a:prstGeom prst="line">
                <a:avLst/>
              </a:prstGeom>
              <a:ln w="38100" cap="flat" cmpd="sng">
                <a:solidFill>
                  <a:schemeClr val="tx1"/>
                </a:solidFill>
                <a:prstDash val="solid"/>
                <a:headEnd type="none" w="med" len="med"/>
                <a:tailEnd type="stealth" w="med" len="med"/>
              </a:ln>
            </p:spPr>
          </p:sp>
          <p:sp>
            <p:nvSpPr>
              <p:cNvPr id="473105" name="Line 17"/>
              <p:cNvSpPr/>
              <p:nvPr/>
            </p:nvSpPr>
            <p:spPr>
              <a:xfrm>
                <a:off x="1572" y="1416"/>
                <a:ext cx="0" cy="636"/>
              </a:xfrm>
              <a:prstGeom prst="line">
                <a:avLst/>
              </a:prstGeom>
              <a:ln w="25400" cap="flat" cmpd="sng">
                <a:solidFill>
                  <a:schemeClr val="tx1"/>
                </a:solidFill>
                <a:prstDash val="solid"/>
                <a:headEnd type="none" w="med" len="med"/>
                <a:tailEnd type="none" w="med" len="med"/>
              </a:ln>
            </p:spPr>
          </p:sp>
          <p:sp>
            <p:nvSpPr>
              <p:cNvPr id="473106" name="Line 18"/>
              <p:cNvSpPr/>
              <p:nvPr/>
            </p:nvSpPr>
            <p:spPr>
              <a:xfrm flipH="1">
                <a:off x="747" y="1326"/>
                <a:ext cx="680" cy="0"/>
              </a:xfrm>
              <a:prstGeom prst="line">
                <a:avLst/>
              </a:prstGeom>
              <a:ln w="25400" cap="flat" cmpd="sng">
                <a:solidFill>
                  <a:schemeClr val="tx1"/>
                </a:solidFill>
                <a:prstDash val="solid"/>
                <a:headEnd type="none" w="med" len="med"/>
                <a:tailEnd type="none" w="med" len="med"/>
              </a:ln>
            </p:spPr>
          </p:sp>
          <p:sp>
            <p:nvSpPr>
              <p:cNvPr id="473107" name="Line 19"/>
              <p:cNvSpPr/>
              <p:nvPr/>
            </p:nvSpPr>
            <p:spPr>
              <a:xfrm flipH="1">
                <a:off x="375" y="1326"/>
                <a:ext cx="304" cy="0"/>
              </a:xfrm>
              <a:prstGeom prst="line">
                <a:avLst/>
              </a:prstGeom>
              <a:ln w="25400" cap="flat" cmpd="sng">
                <a:solidFill>
                  <a:schemeClr val="tx1"/>
                </a:solidFill>
                <a:prstDash val="solid"/>
                <a:headEnd type="none" w="med" len="med"/>
                <a:tailEnd type="none" w="med" len="med"/>
              </a:ln>
            </p:spPr>
          </p:sp>
          <p:sp>
            <p:nvSpPr>
              <p:cNvPr id="473108" name="Line 20"/>
              <p:cNvSpPr/>
              <p:nvPr/>
            </p:nvSpPr>
            <p:spPr>
              <a:xfrm>
                <a:off x="375" y="1326"/>
                <a:ext cx="0" cy="151"/>
              </a:xfrm>
              <a:prstGeom prst="line">
                <a:avLst/>
              </a:prstGeom>
              <a:ln w="25400" cap="flat" cmpd="sng">
                <a:solidFill>
                  <a:schemeClr val="tx1"/>
                </a:solidFill>
                <a:prstDash val="solid"/>
                <a:headEnd type="none" w="med" len="med"/>
                <a:tailEnd type="none" w="med" len="med"/>
              </a:ln>
            </p:spPr>
          </p:sp>
          <p:sp>
            <p:nvSpPr>
              <p:cNvPr id="473109" name="Line 21"/>
              <p:cNvSpPr/>
              <p:nvPr/>
            </p:nvSpPr>
            <p:spPr>
              <a:xfrm>
                <a:off x="375" y="1628"/>
                <a:ext cx="0" cy="333"/>
              </a:xfrm>
              <a:prstGeom prst="line">
                <a:avLst/>
              </a:prstGeom>
              <a:ln w="25400" cap="flat" cmpd="sng">
                <a:solidFill>
                  <a:schemeClr val="tx1"/>
                </a:solidFill>
                <a:prstDash val="solid"/>
                <a:headEnd type="none" w="med" len="med"/>
                <a:tailEnd type="none" w="med" len="med"/>
              </a:ln>
            </p:spPr>
          </p:sp>
          <p:sp>
            <p:nvSpPr>
              <p:cNvPr id="473110" name="Line 22"/>
              <p:cNvSpPr/>
              <p:nvPr/>
            </p:nvSpPr>
            <p:spPr>
              <a:xfrm>
                <a:off x="367" y="1961"/>
                <a:ext cx="1775" cy="1"/>
              </a:xfrm>
              <a:prstGeom prst="line">
                <a:avLst/>
              </a:prstGeom>
              <a:ln w="25400" cap="flat" cmpd="sng">
                <a:solidFill>
                  <a:schemeClr val="tx1"/>
                </a:solidFill>
                <a:prstDash val="solid"/>
                <a:headEnd type="none" w="med" len="med"/>
                <a:tailEnd type="none" w="med" len="med"/>
              </a:ln>
            </p:spPr>
          </p:sp>
          <p:sp>
            <p:nvSpPr>
              <p:cNvPr id="473111" name="Line 23"/>
              <p:cNvSpPr/>
              <p:nvPr/>
            </p:nvSpPr>
            <p:spPr>
              <a:xfrm>
                <a:off x="1505" y="2052"/>
                <a:ext cx="132" cy="0"/>
              </a:xfrm>
              <a:prstGeom prst="line">
                <a:avLst/>
              </a:prstGeom>
              <a:ln w="38100" cap="flat" cmpd="sng">
                <a:solidFill>
                  <a:schemeClr val="tx1"/>
                </a:solidFill>
                <a:prstDash val="solid"/>
                <a:headEnd type="none" w="med" len="med"/>
                <a:tailEnd type="none" w="med" len="med"/>
              </a:ln>
            </p:spPr>
          </p:sp>
          <p:sp>
            <p:nvSpPr>
              <p:cNvPr id="473112" name="Oval 24"/>
              <p:cNvSpPr/>
              <p:nvPr/>
            </p:nvSpPr>
            <p:spPr>
              <a:xfrm>
                <a:off x="300" y="1719"/>
                <a:ext cx="167" cy="152"/>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13" name="Line 25"/>
              <p:cNvSpPr/>
              <p:nvPr/>
            </p:nvSpPr>
            <p:spPr>
              <a:xfrm>
                <a:off x="1571" y="1174"/>
                <a:ext cx="264" cy="0"/>
              </a:xfrm>
              <a:prstGeom prst="line">
                <a:avLst/>
              </a:prstGeom>
              <a:ln w="25400" cap="flat" cmpd="sng">
                <a:solidFill>
                  <a:schemeClr val="tx1"/>
                </a:solidFill>
                <a:prstDash val="solid"/>
                <a:headEnd type="none" w="med" len="med"/>
                <a:tailEnd type="none" w="med" len="med"/>
              </a:ln>
            </p:spPr>
          </p:sp>
          <p:grpSp>
            <p:nvGrpSpPr>
              <p:cNvPr id="473114" name="Group 26"/>
              <p:cNvGrpSpPr/>
              <p:nvPr/>
            </p:nvGrpSpPr>
            <p:grpSpPr>
              <a:xfrm>
                <a:off x="1835" y="1107"/>
                <a:ext cx="66" cy="151"/>
                <a:chOff x="4653" y="2448"/>
                <a:chExt cx="96" cy="240"/>
              </a:xfrm>
            </p:grpSpPr>
            <p:sp>
              <p:nvSpPr>
                <p:cNvPr id="473115" name="Line 27"/>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3116" name="Line 28"/>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3117" name="Line 29"/>
              <p:cNvSpPr/>
              <p:nvPr/>
            </p:nvSpPr>
            <p:spPr>
              <a:xfrm>
                <a:off x="2132" y="1174"/>
                <a:ext cx="2" cy="394"/>
              </a:xfrm>
              <a:prstGeom prst="line">
                <a:avLst/>
              </a:prstGeom>
              <a:ln w="25400" cap="flat" cmpd="sng">
                <a:solidFill>
                  <a:schemeClr val="tx1"/>
                </a:solidFill>
                <a:prstDash val="solid"/>
                <a:headEnd type="none" w="med" len="med"/>
                <a:tailEnd type="none" w="med" len="med"/>
              </a:ln>
            </p:spPr>
          </p:sp>
          <p:sp>
            <p:nvSpPr>
              <p:cNvPr id="473118" name="Line 30"/>
              <p:cNvSpPr/>
              <p:nvPr/>
            </p:nvSpPr>
            <p:spPr>
              <a:xfrm flipH="1">
                <a:off x="2133" y="1689"/>
                <a:ext cx="1" cy="272"/>
              </a:xfrm>
              <a:prstGeom prst="line">
                <a:avLst/>
              </a:prstGeom>
              <a:ln w="25400" cap="flat" cmpd="sng">
                <a:solidFill>
                  <a:schemeClr val="tx1"/>
                </a:solidFill>
                <a:prstDash val="solid"/>
                <a:headEnd type="none" w="med" len="med"/>
                <a:tailEnd type="none" w="med" len="med"/>
              </a:ln>
            </p:spPr>
          </p:sp>
          <p:sp>
            <p:nvSpPr>
              <p:cNvPr id="473119" name="Text Box 31"/>
              <p:cNvSpPr txBox="1"/>
              <p:nvPr/>
            </p:nvSpPr>
            <p:spPr>
              <a:xfrm>
                <a:off x="1891" y="648"/>
                <a:ext cx="537"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+V</a:t>
                </a:r>
                <a:r>
                  <a:rPr lang="en-US" altLang="zh-CN" b="1" baseline="-25000" dirty="0">
                    <a:solidFill>
                      <a:srgbClr val="FF0066"/>
                    </a:solidFill>
                    <a:latin typeface="Times New Roman" panose="02020603050405020304" pitchFamily="18" charset="0"/>
                  </a:rPr>
                  <a:t>CC</a:t>
                </a:r>
                <a:endParaRPr lang="en-US" altLang="zh-CN" b="1" baseline="-25000" dirty="0">
                  <a:solidFill>
                    <a:srgbClr val="FF0066"/>
                  </a:solidFill>
                  <a:latin typeface="Times New Roman" panose="02020603050405020304" pitchFamily="18" charset="0"/>
                </a:endParaRPr>
              </a:p>
            </p:txBody>
          </p:sp>
          <p:sp>
            <p:nvSpPr>
              <p:cNvPr id="473120" name="Text Box 32"/>
              <p:cNvSpPr txBox="1"/>
              <p:nvPr/>
            </p:nvSpPr>
            <p:spPr>
              <a:xfrm>
                <a:off x="1237" y="804"/>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73121" name="Text Box 33"/>
              <p:cNvSpPr txBox="1"/>
              <p:nvPr/>
            </p:nvSpPr>
            <p:spPr>
              <a:xfrm>
                <a:off x="517" y="996"/>
                <a:ext cx="308"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1</a:t>
                </a:r>
                <a:endParaRPr lang="en-US" altLang="zh-CN" b="1" baseline="-25000" dirty="0">
                  <a:latin typeface="Times New Roman" panose="02020603050405020304" pitchFamily="18" charset="0"/>
                  <a:ea typeface="方正琥珀繁体" pitchFamily="2" charset="-122"/>
                </a:endParaRPr>
              </a:p>
            </p:txBody>
          </p:sp>
          <p:sp>
            <p:nvSpPr>
              <p:cNvPr id="473122" name="Text Box 34"/>
              <p:cNvSpPr txBox="1"/>
              <p:nvPr/>
            </p:nvSpPr>
            <p:spPr>
              <a:xfrm>
                <a:off x="1717" y="804"/>
                <a:ext cx="411" cy="288"/>
              </a:xfrm>
              <a:prstGeom prst="rect">
                <a:avLst/>
              </a:prstGeom>
              <a:noFill/>
              <a:ln w="9525">
                <a:noFill/>
              </a:ln>
            </p:spPr>
            <p:txBody>
              <a:bodyPr>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2</a:t>
                </a:r>
                <a:endParaRPr lang="en-US" altLang="zh-CN" b="1" baseline="-25000" dirty="0">
                  <a:latin typeface="Times New Roman" panose="02020603050405020304" pitchFamily="18" charset="0"/>
                  <a:ea typeface="方正琥珀繁体" pitchFamily="2" charset="-122"/>
                </a:endParaRPr>
              </a:p>
            </p:txBody>
          </p:sp>
          <p:sp>
            <p:nvSpPr>
              <p:cNvPr id="473123" name="Text Box 35"/>
              <p:cNvSpPr txBox="1"/>
              <p:nvPr/>
            </p:nvSpPr>
            <p:spPr>
              <a:xfrm>
                <a:off x="1717" y="1236"/>
                <a:ext cx="517"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73124" name="Text Box 36"/>
              <p:cNvSpPr txBox="1"/>
              <p:nvPr/>
            </p:nvSpPr>
            <p:spPr>
              <a:xfrm>
                <a:off x="1237" y="1572"/>
                <a:ext cx="329"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a:t>
                </a:r>
                <a:endParaRPr lang="en-US" altLang="zh-CN" b="1" i="1" dirty="0">
                  <a:latin typeface="Times New Roman" panose="02020603050405020304" pitchFamily="18" charset="0"/>
                </a:endParaRPr>
              </a:p>
            </p:txBody>
          </p:sp>
          <p:sp>
            <p:nvSpPr>
              <p:cNvPr id="473125" name="Line 37"/>
              <p:cNvSpPr/>
              <p:nvPr/>
            </p:nvSpPr>
            <p:spPr>
              <a:xfrm>
                <a:off x="1571" y="1545"/>
                <a:ext cx="264" cy="0"/>
              </a:xfrm>
              <a:prstGeom prst="line">
                <a:avLst/>
              </a:prstGeom>
              <a:ln w="25400" cap="flat" cmpd="sng">
                <a:solidFill>
                  <a:schemeClr val="tx1"/>
                </a:solidFill>
                <a:prstDash val="solid"/>
                <a:headEnd type="none" w="med" len="med"/>
                <a:tailEnd type="none" w="sm" len="lg"/>
              </a:ln>
            </p:spPr>
          </p:sp>
          <p:sp>
            <p:nvSpPr>
              <p:cNvPr id="473126" name="Line 38"/>
              <p:cNvSpPr/>
              <p:nvPr/>
            </p:nvSpPr>
            <p:spPr>
              <a:xfrm>
                <a:off x="1835" y="1545"/>
                <a:ext cx="0" cy="181"/>
              </a:xfrm>
              <a:prstGeom prst="line">
                <a:avLst/>
              </a:prstGeom>
              <a:ln w="25400" cap="flat" cmpd="sng">
                <a:solidFill>
                  <a:schemeClr val="tx1"/>
                </a:solidFill>
                <a:prstDash val="solid"/>
                <a:headEnd type="none" w="med" len="med"/>
                <a:tailEnd type="none" w="sm" len="lg"/>
              </a:ln>
            </p:spPr>
          </p:sp>
          <p:sp>
            <p:nvSpPr>
              <p:cNvPr id="473127" name="Line 39"/>
              <p:cNvSpPr/>
              <p:nvPr/>
            </p:nvSpPr>
            <p:spPr>
              <a:xfrm flipH="1">
                <a:off x="1835" y="1779"/>
                <a:ext cx="2" cy="182"/>
              </a:xfrm>
              <a:prstGeom prst="line">
                <a:avLst/>
              </a:prstGeom>
              <a:ln w="25400" cap="flat" cmpd="sng">
                <a:solidFill>
                  <a:schemeClr val="tx1"/>
                </a:solidFill>
                <a:prstDash val="solid"/>
                <a:headEnd type="none" w="med" len="med"/>
                <a:tailEnd type="none" w="sm" len="lg"/>
              </a:ln>
            </p:spPr>
          </p:sp>
          <p:sp>
            <p:nvSpPr>
              <p:cNvPr id="473128" name="Text Box 40"/>
              <p:cNvSpPr txBox="1"/>
              <p:nvPr/>
            </p:nvSpPr>
            <p:spPr>
              <a:xfrm>
                <a:off x="1803" y="1552"/>
                <a:ext cx="198" cy="231"/>
              </a:xfrm>
              <a:prstGeom prst="rect">
                <a:avLst/>
              </a:prstGeom>
              <a:noFill/>
              <a:ln w="28575">
                <a:noFill/>
              </a:ln>
            </p:spPr>
            <p:txBody>
              <a:bodyPr wrap="none" anchor="ctr" anchorCtr="0">
                <a:spAutoFit/>
              </a:bodyPr>
              <a:p>
                <a:pPr algn="ctr"/>
                <a:r>
                  <a:rPr lang="en-US" altLang="zh-CN" sz="1800" b="1" i="1" dirty="0">
                    <a:latin typeface="Times New Roman" panose="02020603050405020304" pitchFamily="18" charset="0"/>
                    <a:ea typeface="方正琥珀繁体" pitchFamily="2" charset="-122"/>
                  </a:rPr>
                  <a:t>+</a:t>
                </a:r>
                <a:endParaRPr lang="en-US" altLang="zh-CN" sz="1800" b="1" i="1" dirty="0">
                  <a:latin typeface="Times New Roman" panose="02020603050405020304" pitchFamily="18" charset="0"/>
                  <a:ea typeface="方正琥珀繁体" pitchFamily="2" charset="-122"/>
                </a:endParaRPr>
              </a:p>
            </p:txBody>
          </p:sp>
          <p:sp>
            <p:nvSpPr>
              <p:cNvPr id="473129" name="Text Box 41"/>
              <p:cNvSpPr txBox="1"/>
              <p:nvPr/>
            </p:nvSpPr>
            <p:spPr>
              <a:xfrm>
                <a:off x="1777" y="1668"/>
                <a:ext cx="432" cy="288"/>
              </a:xfrm>
              <a:prstGeom prst="rect">
                <a:avLst/>
              </a:prstGeom>
              <a:noFill/>
              <a:ln w="28575">
                <a:noFill/>
              </a:ln>
            </p:spPr>
            <p:txBody>
              <a:bodyPr anchor="ctr" anchorCtr="0">
                <a:spAutoFit/>
              </a:bodyPr>
              <a:p>
                <a:pPr algn="ctr"/>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E</a:t>
                </a:r>
                <a:endParaRPr lang="en-US" altLang="zh-CN" b="1" dirty="0">
                  <a:latin typeface="Times New Roman" panose="02020603050405020304" pitchFamily="18" charset="0"/>
                  <a:ea typeface="方正琥珀繁体" pitchFamily="2" charset="-122"/>
                </a:endParaRPr>
              </a:p>
            </p:txBody>
          </p:sp>
          <p:sp>
            <p:nvSpPr>
              <p:cNvPr id="473130" name="Oval 42"/>
              <p:cNvSpPr/>
              <p:nvPr/>
            </p:nvSpPr>
            <p:spPr>
              <a:xfrm>
                <a:off x="1545" y="1944"/>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31" name="Text Box 43"/>
              <p:cNvSpPr txBox="1"/>
              <p:nvPr/>
            </p:nvSpPr>
            <p:spPr>
              <a:xfrm>
                <a:off x="661" y="1140"/>
                <a:ext cx="342" cy="250"/>
              </a:xfrm>
              <a:prstGeom prst="rect">
                <a:avLst/>
              </a:prstGeom>
              <a:noFill/>
              <a:ln w="28575">
                <a:noFill/>
              </a:ln>
            </p:spPr>
            <p:txBody>
              <a:bodyPr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3132" name="Text Box 44"/>
              <p:cNvSpPr txBox="1"/>
              <p:nvPr/>
            </p:nvSpPr>
            <p:spPr>
              <a:xfrm>
                <a:off x="1677" y="1092"/>
                <a:ext cx="207" cy="250"/>
              </a:xfrm>
              <a:prstGeom prst="rect">
                <a:avLst/>
              </a:prstGeom>
              <a:noFill/>
              <a:ln w="28575">
                <a:noFill/>
              </a:ln>
            </p:spPr>
            <p:txBody>
              <a:bodyPr wrap="none"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3133" name="Oval 45"/>
              <p:cNvSpPr/>
              <p:nvPr/>
            </p:nvSpPr>
            <p:spPr>
              <a:xfrm>
                <a:off x="991" y="1298"/>
                <a:ext cx="48" cy="47"/>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34" name="Oval 46"/>
              <p:cNvSpPr/>
              <p:nvPr/>
            </p:nvSpPr>
            <p:spPr>
              <a:xfrm>
                <a:off x="1891" y="728"/>
                <a:ext cx="54" cy="54"/>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35" name="Text Box 47"/>
              <p:cNvSpPr txBox="1"/>
              <p:nvPr/>
            </p:nvSpPr>
            <p:spPr>
              <a:xfrm>
                <a:off x="613" y="804"/>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73136" name="Text Box 48"/>
              <p:cNvSpPr txBox="1"/>
              <p:nvPr/>
            </p:nvSpPr>
            <p:spPr>
              <a:xfrm>
                <a:off x="613" y="1572"/>
                <a:ext cx="39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73137" name="Text Box 49"/>
              <p:cNvSpPr txBox="1"/>
              <p:nvPr/>
            </p:nvSpPr>
            <p:spPr>
              <a:xfrm>
                <a:off x="405" y="1380"/>
                <a:ext cx="315"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baseline="-25000" dirty="0">
                  <a:latin typeface="Times New Roman" panose="02020603050405020304" pitchFamily="18" charset="0"/>
                </a:endParaRPr>
              </a:p>
            </p:txBody>
          </p:sp>
          <p:sp>
            <p:nvSpPr>
              <p:cNvPr id="473138" name="Line 50"/>
              <p:cNvSpPr/>
              <p:nvPr/>
            </p:nvSpPr>
            <p:spPr>
              <a:xfrm>
                <a:off x="1011" y="751"/>
                <a:ext cx="0" cy="1210"/>
              </a:xfrm>
              <a:prstGeom prst="line">
                <a:avLst/>
              </a:prstGeom>
              <a:ln w="25400" cap="flat" cmpd="sng">
                <a:solidFill>
                  <a:schemeClr val="tx1"/>
                </a:solidFill>
                <a:prstDash val="solid"/>
                <a:headEnd type="none" w="med" len="med"/>
                <a:tailEnd type="none" w="med" len="med"/>
              </a:ln>
            </p:spPr>
          </p:sp>
          <p:sp>
            <p:nvSpPr>
              <p:cNvPr id="473139" name="Rectangle 51"/>
              <p:cNvSpPr/>
              <p:nvPr/>
            </p:nvSpPr>
            <p:spPr>
              <a:xfrm>
                <a:off x="978" y="933"/>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40" name="Rectangle 52"/>
              <p:cNvSpPr/>
              <p:nvPr/>
            </p:nvSpPr>
            <p:spPr>
              <a:xfrm>
                <a:off x="978" y="156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41" name="Rectangle 53"/>
              <p:cNvSpPr/>
              <p:nvPr/>
            </p:nvSpPr>
            <p:spPr>
              <a:xfrm>
                <a:off x="1539" y="1628"/>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42" name="Rectangle 54"/>
              <p:cNvSpPr/>
              <p:nvPr/>
            </p:nvSpPr>
            <p:spPr>
              <a:xfrm>
                <a:off x="2101" y="1508"/>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43" name="Rectangle 55"/>
              <p:cNvSpPr/>
              <p:nvPr/>
            </p:nvSpPr>
            <p:spPr>
              <a:xfrm>
                <a:off x="344" y="1447"/>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73144" name="Group 56"/>
              <p:cNvGrpSpPr/>
              <p:nvPr/>
            </p:nvGrpSpPr>
            <p:grpSpPr>
              <a:xfrm>
                <a:off x="691" y="1250"/>
                <a:ext cx="66" cy="151"/>
                <a:chOff x="4653" y="2448"/>
                <a:chExt cx="96" cy="240"/>
              </a:xfrm>
            </p:grpSpPr>
            <p:sp>
              <p:nvSpPr>
                <p:cNvPr id="473145" name="Line 57"/>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3146" name="Line 58"/>
                <p:cNvSpPr/>
                <p:nvPr/>
              </p:nvSpPr>
              <p:spPr>
                <a:xfrm>
                  <a:off x="4749" y="2448"/>
                  <a:ext cx="0" cy="240"/>
                </a:xfrm>
                <a:prstGeom prst="line">
                  <a:avLst/>
                </a:prstGeom>
                <a:ln w="38100" cap="flat" cmpd="sng">
                  <a:solidFill>
                    <a:schemeClr val="tx1"/>
                  </a:solidFill>
                  <a:prstDash val="solid"/>
                  <a:headEnd type="none" w="med" len="med"/>
                  <a:tailEnd type="none" w="med" len="med"/>
                </a:ln>
              </p:spPr>
            </p:sp>
          </p:grpSp>
          <p:grpSp>
            <p:nvGrpSpPr>
              <p:cNvPr id="473147" name="Group 59"/>
              <p:cNvGrpSpPr/>
              <p:nvPr/>
            </p:nvGrpSpPr>
            <p:grpSpPr>
              <a:xfrm rot="-5400000">
                <a:off x="1815" y="1674"/>
                <a:ext cx="61" cy="165"/>
                <a:chOff x="4653" y="2448"/>
                <a:chExt cx="96" cy="240"/>
              </a:xfrm>
            </p:grpSpPr>
            <p:sp>
              <p:nvSpPr>
                <p:cNvPr id="473148" name="Line 60"/>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3149" name="Line 61"/>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3150" name="Text Box 62"/>
              <p:cNvSpPr txBox="1"/>
              <p:nvPr/>
            </p:nvSpPr>
            <p:spPr>
              <a:xfrm>
                <a:off x="2224" y="1077"/>
                <a:ext cx="287" cy="886"/>
              </a:xfrm>
              <a:prstGeom prst="rect">
                <a:avLst/>
              </a:prstGeom>
              <a:noFill/>
              <a:ln w="9525">
                <a:noFill/>
              </a:ln>
            </p:spPr>
            <p:txBody>
              <a:bodyPr wrap="none" anchor="ctr" anchorCtr="0">
                <a:spAutoFit/>
              </a:bodyPr>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o</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73151" name="Line 63"/>
              <p:cNvSpPr/>
              <p:nvPr/>
            </p:nvSpPr>
            <p:spPr>
              <a:xfrm flipV="1">
                <a:off x="1429" y="1236"/>
                <a:ext cx="144" cy="48"/>
              </a:xfrm>
              <a:prstGeom prst="line">
                <a:avLst/>
              </a:prstGeom>
              <a:ln w="28575" cap="flat" cmpd="sng">
                <a:solidFill>
                  <a:schemeClr val="tx1"/>
                </a:solidFill>
                <a:prstDash val="solid"/>
                <a:headEnd type="none" w="med" len="med"/>
                <a:tailEnd type="none" w="med" len="med"/>
              </a:ln>
            </p:spPr>
          </p:sp>
        </p:grpSp>
      </p:grpSp>
      <p:grpSp>
        <p:nvGrpSpPr>
          <p:cNvPr id="7" name="Group 64"/>
          <p:cNvGrpSpPr/>
          <p:nvPr/>
        </p:nvGrpSpPr>
        <p:grpSpPr>
          <a:xfrm>
            <a:off x="4791075" y="1955800"/>
            <a:ext cx="3530600" cy="1219200"/>
            <a:chOff x="3018" y="1060"/>
            <a:chExt cx="2224" cy="768"/>
          </a:xfrm>
        </p:grpSpPr>
        <p:sp>
          <p:nvSpPr>
            <p:cNvPr id="473153" name="Rectangle 65"/>
            <p:cNvSpPr/>
            <p:nvPr/>
          </p:nvSpPr>
          <p:spPr>
            <a:xfrm>
              <a:off x="3830" y="1060"/>
              <a:ext cx="816" cy="768"/>
            </a:xfrm>
            <a:prstGeom prst="rect">
              <a:avLst/>
            </a:prstGeom>
            <a:noFill/>
            <a:ln w="38100" cap="flat" cmpd="sng">
              <a:solidFill>
                <a:srgbClr val="339933"/>
              </a:solidFill>
              <a:prstDash val="sysDot"/>
              <a:miter/>
              <a:headEnd type="none" w="med" len="med"/>
              <a:tailEnd type="none" w="med" len="med"/>
            </a:ln>
          </p:spPr>
          <p:txBody>
            <a:bodyPr wrap="none" anchor="ctr" anchorCtr="0"/>
            <a:p>
              <a:pPr algn="ctr" eaLnBrk="0" hangingPunct="0"/>
              <a:endParaRPr lang="zh-CN" altLang="zh-CN" sz="2800" b="1" u="sng" baseline="-25000" dirty="0">
                <a:solidFill>
                  <a:srgbClr val="0033CC"/>
                </a:solidFill>
                <a:latin typeface="Times New Roman" panose="02020603050405020304" pitchFamily="18" charset="0"/>
              </a:endParaRPr>
            </a:p>
          </p:txBody>
        </p:sp>
        <p:sp>
          <p:nvSpPr>
            <p:cNvPr id="473154" name="Text Box 66"/>
            <p:cNvSpPr txBox="1"/>
            <p:nvPr/>
          </p:nvSpPr>
          <p:spPr>
            <a:xfrm>
              <a:off x="3062" y="1474"/>
              <a:ext cx="371" cy="351"/>
            </a:xfrm>
            <a:prstGeom prst="rect">
              <a:avLst/>
            </a:prstGeom>
            <a:noFill/>
            <a:ln w="9525">
              <a:noFill/>
            </a:ln>
          </p:spPr>
          <p:txBody>
            <a:bodyPr anchor="ctr" anchorCtr="0">
              <a:spAutoFit/>
            </a:bodyPr>
            <a:p>
              <a:pPr algn="ctr" eaLnBrk="0" hangingPunct="0">
                <a:lnSpc>
                  <a:spcPct val="60000"/>
                </a:lnSpc>
              </a:pPr>
              <a:r>
                <a:rPr lang="en-US" altLang="zh-CN" b="1" i="1" baseline="-25000" dirty="0">
                  <a:solidFill>
                    <a:srgbClr val="FF0066"/>
                  </a:solidFill>
                  <a:latin typeface="Times New Roman" panose="02020603050405020304" pitchFamily="18" charset="0"/>
                </a:rPr>
                <a:t>+</a:t>
              </a:r>
              <a:endParaRPr lang="en-US" altLang="zh-CN" b="1" i="1" baseline="-25000" dirty="0">
                <a:solidFill>
                  <a:srgbClr val="FF0066"/>
                </a:solidFill>
                <a:latin typeface="Times New Roman" panose="02020603050405020304" pitchFamily="18" charset="0"/>
              </a:endParaRPr>
            </a:p>
            <a:p>
              <a:pPr algn="ctr" eaLnBrk="0" hangingPunct="0">
                <a:lnSpc>
                  <a:spcPct val="60000"/>
                </a:lnSpc>
              </a:pPr>
              <a:endParaRPr lang="en-US" altLang="zh-CN" b="1" baseline="-25000" dirty="0">
                <a:solidFill>
                  <a:srgbClr val="FF0066"/>
                </a:solidFill>
                <a:latin typeface="Times New Roman" panose="02020603050405020304" pitchFamily="18" charset="0"/>
              </a:endParaRPr>
            </a:p>
            <a:p>
              <a:pPr algn="ctr" eaLnBrk="0" hangingPunct="0">
                <a:lnSpc>
                  <a:spcPct val="60000"/>
                </a:lnSpc>
              </a:pPr>
              <a:r>
                <a:rPr lang="en-US" altLang="zh-CN" sz="2800" b="1" baseline="-25000" dirty="0">
                  <a:solidFill>
                    <a:srgbClr val="FF0066"/>
                  </a:solidFill>
                  <a:latin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sym typeface="Symbol" panose="05050102010706020507" pitchFamily="18" charset="2"/>
              </a:endParaRPr>
            </a:p>
          </p:txBody>
        </p:sp>
        <p:sp>
          <p:nvSpPr>
            <p:cNvPr id="473155" name="Oval 67"/>
            <p:cNvSpPr/>
            <p:nvPr/>
          </p:nvSpPr>
          <p:spPr>
            <a:xfrm>
              <a:off x="3317" y="1572"/>
              <a:ext cx="156" cy="148"/>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56" name="Rectangle 68"/>
            <p:cNvSpPr/>
            <p:nvPr/>
          </p:nvSpPr>
          <p:spPr>
            <a:xfrm>
              <a:off x="3398" y="1108"/>
              <a:ext cx="672" cy="672"/>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57" name="Text Box 69"/>
            <p:cNvSpPr txBox="1"/>
            <p:nvPr/>
          </p:nvSpPr>
          <p:spPr>
            <a:xfrm>
              <a:off x="3062" y="1140"/>
              <a:ext cx="483" cy="288"/>
            </a:xfrm>
            <a:prstGeom prst="rect">
              <a:avLst/>
            </a:prstGeom>
            <a:noFill/>
            <a:ln w="9525">
              <a:noFill/>
            </a:ln>
          </p:spPr>
          <p:txBody>
            <a:bodyPr>
              <a:spAutoFit/>
            </a:bodyPr>
            <a:p>
              <a:pPr eaLnBrk="0" hangingPunct="0"/>
              <a:r>
                <a:rPr lang="en-US" altLang="zh-CN" b="1" i="1" dirty="0">
                  <a:solidFill>
                    <a:srgbClr val="3333CC"/>
                  </a:solidFill>
                  <a:latin typeface="Times New Roman" panose="02020603050405020304" pitchFamily="18" charset="0"/>
                </a:rPr>
                <a:t>R</a:t>
              </a:r>
              <a:r>
                <a:rPr lang="en-US" altLang="zh-CN" b="1" baseline="-25000" dirty="0">
                  <a:solidFill>
                    <a:srgbClr val="3333CC"/>
                  </a:solidFill>
                  <a:latin typeface="Times New Roman" panose="02020603050405020304" pitchFamily="18" charset="0"/>
                </a:rPr>
                <a:t>S</a:t>
              </a:r>
              <a:endParaRPr lang="en-US" altLang="zh-CN" b="1" baseline="-25000" dirty="0">
                <a:solidFill>
                  <a:srgbClr val="3333CC"/>
                </a:solidFill>
                <a:latin typeface="Times New Roman" panose="02020603050405020304" pitchFamily="18" charset="0"/>
              </a:endParaRPr>
            </a:p>
          </p:txBody>
        </p:sp>
        <p:sp>
          <p:nvSpPr>
            <p:cNvPr id="473158" name="Rectangle 70"/>
            <p:cNvSpPr/>
            <p:nvPr/>
          </p:nvSpPr>
          <p:spPr>
            <a:xfrm rot="-5400000">
              <a:off x="3324" y="1348"/>
              <a:ext cx="158"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59" name="Oval 71"/>
            <p:cNvSpPr/>
            <p:nvPr/>
          </p:nvSpPr>
          <p:spPr>
            <a:xfrm>
              <a:off x="3542" y="1060"/>
              <a:ext cx="73" cy="73"/>
            </a:xfrm>
            <a:prstGeom prst="ellipse">
              <a:avLst/>
            </a:prstGeom>
            <a:solidFill>
              <a:schemeClr val="bg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60" name="Oval 72"/>
            <p:cNvSpPr/>
            <p:nvPr/>
          </p:nvSpPr>
          <p:spPr>
            <a:xfrm>
              <a:off x="3542" y="1732"/>
              <a:ext cx="73" cy="73"/>
            </a:xfrm>
            <a:prstGeom prst="ellipse">
              <a:avLst/>
            </a:prstGeom>
            <a:solidFill>
              <a:schemeClr val="bg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61" name="Text Box 73"/>
            <p:cNvSpPr txBox="1"/>
            <p:nvPr/>
          </p:nvSpPr>
          <p:spPr>
            <a:xfrm>
              <a:off x="3494" y="1236"/>
              <a:ext cx="371" cy="443"/>
            </a:xfrm>
            <a:prstGeom prst="rect">
              <a:avLst/>
            </a:prstGeom>
            <a:noFill/>
            <a:ln w="9525">
              <a:noFill/>
            </a:ln>
          </p:spPr>
          <p:txBody>
            <a:bodyPr anchor="ctr" anchorCtr="0">
              <a:spAutoFit/>
            </a:bodyPr>
            <a:p>
              <a:pPr algn="ctr" eaLnBrk="0" hangingPunct="0">
                <a:lnSpc>
                  <a:spcPct val="60000"/>
                </a:lnSpc>
              </a:pPr>
              <a:r>
                <a:rPr lang="en-US" altLang="zh-CN" b="1" i="1" baseline="-25000" dirty="0">
                  <a:solidFill>
                    <a:srgbClr val="FF0066"/>
                  </a:solidFill>
                  <a:latin typeface="Times New Roman" panose="02020603050405020304" pitchFamily="18" charset="0"/>
                </a:rPr>
                <a:t>+</a:t>
              </a:r>
              <a:endParaRPr lang="en-US" altLang="zh-CN" b="1" i="1" baseline="-25000" dirty="0">
                <a:solidFill>
                  <a:srgbClr val="FF0066"/>
                </a:solidFill>
                <a:latin typeface="Times New Roman" panose="02020603050405020304" pitchFamily="18" charset="0"/>
              </a:endParaRPr>
            </a:p>
            <a:p>
              <a:pPr algn="ctr" eaLnBrk="0" hangingPunct="0">
                <a:lnSpc>
                  <a:spcPct val="60000"/>
                </a:lnSpc>
              </a:pPr>
              <a:endParaRPr lang="en-US" altLang="zh-CN" b="1" i="1" baseline="-25000" dirty="0">
                <a:solidFill>
                  <a:srgbClr val="FF0066"/>
                </a:solidFill>
                <a:latin typeface="Times New Roman" panose="02020603050405020304" pitchFamily="18" charset="0"/>
              </a:endParaRPr>
            </a:p>
            <a:p>
              <a:pPr algn="ctr" eaLnBrk="0" hangingPunct="0">
                <a:lnSpc>
                  <a:spcPct val="60000"/>
                </a:lnSpc>
              </a:pPr>
              <a:endParaRPr lang="en-US" altLang="zh-CN" b="1" baseline="-25000" dirty="0">
                <a:solidFill>
                  <a:srgbClr val="FF0066"/>
                </a:solidFill>
                <a:latin typeface="Times New Roman" panose="02020603050405020304" pitchFamily="18" charset="0"/>
              </a:endParaRPr>
            </a:p>
            <a:p>
              <a:pPr algn="ctr" eaLnBrk="0" hangingPunct="0">
                <a:lnSpc>
                  <a:spcPct val="60000"/>
                </a:lnSpc>
              </a:pPr>
              <a:r>
                <a:rPr lang="en-US" altLang="zh-CN" sz="2800" b="1" baseline="-25000" dirty="0">
                  <a:solidFill>
                    <a:srgbClr val="FF0066"/>
                  </a:solidFill>
                  <a:latin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sym typeface="Symbol" panose="05050102010706020507" pitchFamily="18" charset="2"/>
              </a:endParaRPr>
            </a:p>
          </p:txBody>
        </p:sp>
        <p:sp>
          <p:nvSpPr>
            <p:cNvPr id="473162" name="Rectangle 74"/>
            <p:cNvSpPr/>
            <p:nvPr/>
          </p:nvSpPr>
          <p:spPr>
            <a:xfrm>
              <a:off x="4631" y="1348"/>
              <a:ext cx="425" cy="288"/>
            </a:xfrm>
            <a:prstGeom prst="rect">
              <a:avLst/>
            </a:prstGeom>
            <a:noFill/>
            <a:ln w="9525">
              <a:noFill/>
            </a:ln>
          </p:spPr>
          <p:txBody>
            <a:bodyPr>
              <a:spAutoFit/>
            </a:bodyPr>
            <a:p>
              <a:pPr eaLnBrk="0" hangingPunct="0"/>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73163" name="Rectangle 75"/>
            <p:cNvSpPr/>
            <p:nvPr/>
          </p:nvSpPr>
          <p:spPr>
            <a:xfrm rot="5400000" flipH="1">
              <a:off x="3984" y="1434"/>
              <a:ext cx="158"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64" name="Oval 76"/>
            <p:cNvSpPr/>
            <p:nvPr/>
          </p:nvSpPr>
          <p:spPr>
            <a:xfrm>
              <a:off x="4694" y="1060"/>
              <a:ext cx="73" cy="73"/>
            </a:xfrm>
            <a:prstGeom prst="ellipse">
              <a:avLst/>
            </a:prstGeom>
            <a:solidFill>
              <a:schemeClr val="bg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65" name="Oval 77"/>
            <p:cNvSpPr/>
            <p:nvPr/>
          </p:nvSpPr>
          <p:spPr>
            <a:xfrm>
              <a:off x="4706" y="1732"/>
              <a:ext cx="73" cy="73"/>
            </a:xfrm>
            <a:prstGeom prst="ellipse">
              <a:avLst/>
            </a:prstGeom>
            <a:solidFill>
              <a:schemeClr val="bg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66" name="Text Box 78"/>
            <p:cNvSpPr txBox="1"/>
            <p:nvPr/>
          </p:nvSpPr>
          <p:spPr>
            <a:xfrm>
              <a:off x="3794" y="1104"/>
              <a:ext cx="412" cy="365"/>
            </a:xfrm>
            <a:prstGeom prst="rect">
              <a:avLst/>
            </a:prstGeom>
            <a:noFill/>
            <a:ln w="9525">
              <a:noFill/>
            </a:ln>
          </p:spPr>
          <p:txBody>
            <a:bodyPr>
              <a:spAutoFit/>
            </a:bodyPr>
            <a:p>
              <a:pPr eaLnBrk="0" hangingPunct="0"/>
              <a:r>
                <a:rPr lang="en-US" altLang="zh-CN" sz="3200" b="1" i="1" dirty="0">
                  <a:solidFill>
                    <a:srgbClr val="FF0066"/>
                  </a:solidFill>
                  <a:latin typeface="Times New Roman" panose="02020603050405020304" pitchFamily="18" charset="0"/>
                </a:rPr>
                <a:t>r</a:t>
              </a:r>
              <a:r>
                <a:rPr lang="en-US" altLang="zh-CN" sz="3200" b="1" baseline="-25000" dirty="0">
                  <a:solidFill>
                    <a:srgbClr val="FF0066"/>
                  </a:solidFill>
                  <a:latin typeface="Times New Roman" panose="02020603050405020304" pitchFamily="18" charset="0"/>
                </a:rPr>
                <a:t>i</a:t>
              </a:r>
              <a:endParaRPr lang="en-US" altLang="zh-CN" sz="3200" b="1" baseline="-25000" dirty="0">
                <a:solidFill>
                  <a:srgbClr val="FF0066"/>
                </a:solidFill>
                <a:latin typeface="Times New Roman" panose="02020603050405020304" pitchFamily="18" charset="0"/>
              </a:endParaRPr>
            </a:p>
          </p:txBody>
        </p:sp>
        <p:sp>
          <p:nvSpPr>
            <p:cNvPr id="473167" name="Line 79"/>
            <p:cNvSpPr/>
            <p:nvPr/>
          </p:nvSpPr>
          <p:spPr>
            <a:xfrm>
              <a:off x="4656" y="1092"/>
              <a:ext cx="36" cy="0"/>
            </a:xfrm>
            <a:prstGeom prst="line">
              <a:avLst/>
            </a:prstGeom>
            <a:ln w="28575" cap="flat" cmpd="sng">
              <a:solidFill>
                <a:schemeClr val="tx1"/>
              </a:solidFill>
              <a:prstDash val="solid"/>
              <a:headEnd type="none" w="med" len="med"/>
              <a:tailEnd type="none" w="med" len="med"/>
            </a:ln>
          </p:spPr>
        </p:sp>
        <p:sp>
          <p:nvSpPr>
            <p:cNvPr id="473168" name="Line 80"/>
            <p:cNvSpPr/>
            <p:nvPr/>
          </p:nvSpPr>
          <p:spPr>
            <a:xfrm>
              <a:off x="4656" y="1776"/>
              <a:ext cx="60" cy="0"/>
            </a:xfrm>
            <a:prstGeom prst="line">
              <a:avLst/>
            </a:prstGeom>
            <a:ln w="28575" cap="flat" cmpd="sng">
              <a:solidFill>
                <a:schemeClr val="tx1"/>
              </a:solidFill>
              <a:prstDash val="solid"/>
              <a:headEnd type="none" w="med" len="med"/>
              <a:tailEnd type="none" w="med" len="med"/>
            </a:ln>
          </p:spPr>
        </p:sp>
        <p:sp>
          <p:nvSpPr>
            <p:cNvPr id="473169" name="Line 81"/>
            <p:cNvSpPr/>
            <p:nvPr/>
          </p:nvSpPr>
          <p:spPr>
            <a:xfrm>
              <a:off x="4764" y="1092"/>
              <a:ext cx="204" cy="0"/>
            </a:xfrm>
            <a:prstGeom prst="line">
              <a:avLst/>
            </a:prstGeom>
            <a:ln w="28575" cap="flat" cmpd="sng">
              <a:solidFill>
                <a:schemeClr val="tx1"/>
              </a:solidFill>
              <a:prstDash val="solid"/>
              <a:headEnd type="none" w="med" len="med"/>
              <a:tailEnd type="none" w="med" len="med"/>
            </a:ln>
          </p:spPr>
        </p:sp>
        <p:sp>
          <p:nvSpPr>
            <p:cNvPr id="473170" name="Line 82"/>
            <p:cNvSpPr/>
            <p:nvPr/>
          </p:nvSpPr>
          <p:spPr>
            <a:xfrm>
              <a:off x="4968" y="1092"/>
              <a:ext cx="0" cy="684"/>
            </a:xfrm>
            <a:prstGeom prst="line">
              <a:avLst/>
            </a:prstGeom>
            <a:ln w="28575" cap="flat" cmpd="sng">
              <a:solidFill>
                <a:schemeClr val="tx1"/>
              </a:solidFill>
              <a:prstDash val="solid"/>
              <a:headEnd type="none" w="med" len="med"/>
              <a:tailEnd type="none" w="med" len="med"/>
            </a:ln>
          </p:spPr>
        </p:sp>
        <p:sp>
          <p:nvSpPr>
            <p:cNvPr id="473171" name="Line 83"/>
            <p:cNvSpPr/>
            <p:nvPr/>
          </p:nvSpPr>
          <p:spPr>
            <a:xfrm flipH="1">
              <a:off x="4764" y="1776"/>
              <a:ext cx="204" cy="0"/>
            </a:xfrm>
            <a:prstGeom prst="line">
              <a:avLst/>
            </a:prstGeom>
            <a:ln w="28575" cap="flat" cmpd="sng">
              <a:solidFill>
                <a:schemeClr val="tx1"/>
              </a:solidFill>
              <a:prstDash val="solid"/>
              <a:headEnd type="none" w="med" len="med"/>
              <a:tailEnd type="none" w="med" len="med"/>
            </a:ln>
          </p:spPr>
        </p:sp>
        <p:sp>
          <p:nvSpPr>
            <p:cNvPr id="473172" name="Rectangle 84"/>
            <p:cNvSpPr/>
            <p:nvPr/>
          </p:nvSpPr>
          <p:spPr>
            <a:xfrm rot="5400000" flipH="1">
              <a:off x="4881" y="1386"/>
              <a:ext cx="158"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3173" name="Text Box 85"/>
            <p:cNvSpPr txBox="1"/>
            <p:nvPr/>
          </p:nvSpPr>
          <p:spPr>
            <a:xfrm>
              <a:off x="5053" y="1110"/>
              <a:ext cx="189" cy="598"/>
            </a:xfrm>
            <a:prstGeom prst="rect">
              <a:avLst/>
            </a:prstGeom>
            <a:noFill/>
            <a:ln w="25400">
              <a:noFill/>
            </a:ln>
          </p:spPr>
          <p:txBody>
            <a:bodyPr wrap="none">
              <a:spAutoFit/>
            </a:bodyPr>
            <a:p>
              <a:pPr>
                <a:lnSpc>
                  <a:spcPct val="70000"/>
                </a:lnSpc>
              </a:pPr>
              <a:r>
                <a:rPr lang="en-US" altLang="zh-CN" b="1" baseline="-25000" dirty="0">
                  <a:solidFill>
                    <a:srgbClr val="FF0066"/>
                  </a:solidFill>
                  <a:latin typeface="Times New Roman" panose="02020603050405020304" pitchFamily="18" charset="0"/>
                </a:rPr>
                <a:t>+</a:t>
              </a:r>
              <a:endParaRPr lang="en-US" altLang="zh-CN" b="1" baseline="-25000" dirty="0">
                <a:solidFill>
                  <a:srgbClr val="FF0066"/>
                </a:solidFill>
                <a:latin typeface="Times New Roman" panose="02020603050405020304" pitchFamily="18" charset="0"/>
              </a:endParaRPr>
            </a:p>
            <a:p>
              <a:pPr>
                <a:lnSpc>
                  <a:spcPct val="70000"/>
                </a:lnSpc>
              </a:pPr>
              <a:endParaRPr lang="en-US" altLang="zh-CN" b="1" baseline="-25000" dirty="0">
                <a:solidFill>
                  <a:srgbClr val="FF0066"/>
                </a:solidFill>
                <a:latin typeface="Times New Roman" panose="02020603050405020304" pitchFamily="18" charset="0"/>
              </a:endParaRPr>
            </a:p>
            <a:p>
              <a:pPr>
                <a:lnSpc>
                  <a:spcPct val="70000"/>
                </a:lnSpc>
              </a:pPr>
              <a:endParaRPr lang="en-US" altLang="zh-CN" b="1" baseline="-25000" dirty="0">
                <a:solidFill>
                  <a:srgbClr val="0033CC"/>
                </a:solidFill>
                <a:latin typeface="Times New Roman" panose="02020603050405020304" pitchFamily="18" charset="0"/>
              </a:endParaRPr>
            </a:p>
            <a:p>
              <a:pPr>
                <a:lnSpc>
                  <a:spcPct val="70000"/>
                </a:lnSpc>
              </a:pPr>
              <a:endParaRPr lang="en-US" altLang="zh-CN" b="1" baseline="-25000" dirty="0">
                <a:solidFill>
                  <a:srgbClr val="0033CC"/>
                </a:solidFill>
                <a:latin typeface="Times New Roman" panose="02020603050405020304" pitchFamily="18" charset="0"/>
              </a:endParaRPr>
            </a:p>
            <a:p>
              <a:pPr>
                <a:lnSpc>
                  <a:spcPct val="70000"/>
                </a:lnSpc>
              </a:pPr>
              <a:r>
                <a:rPr lang="en-US" altLang="zh-CN" b="1" baseline="-25000" dirty="0">
                  <a:solidFill>
                    <a:srgbClr val="FF0066"/>
                  </a:solidFill>
                  <a:latin typeface="Times New Roman" panose="02020603050405020304" pitchFamily="18" charset="0"/>
                  <a:sym typeface="Symbol" panose="05050102010706020507" pitchFamily="18" charset="2"/>
                </a:rPr>
                <a:t></a:t>
              </a:r>
              <a:endParaRPr lang="en-US" altLang="zh-CN" b="1" baseline="-25000" dirty="0">
                <a:solidFill>
                  <a:srgbClr val="FF0066"/>
                </a:solidFill>
                <a:latin typeface="Times New Roman" panose="02020603050405020304" pitchFamily="18" charset="0"/>
              </a:endParaRPr>
            </a:p>
          </p:txBody>
        </p:sp>
        <p:graphicFrame>
          <p:nvGraphicFramePr>
            <p:cNvPr id="473174" name="Object 86"/>
            <p:cNvGraphicFramePr/>
            <p:nvPr/>
          </p:nvGraphicFramePr>
          <p:xfrm>
            <a:off x="5073" y="1341"/>
            <a:ext cx="146" cy="210"/>
          </p:xfrm>
          <a:graphic>
            <a:graphicData uri="http://schemas.openxmlformats.org/presentationml/2006/ole">
              <mc:AlternateContent xmlns:mc="http://schemas.openxmlformats.org/markup-compatibility/2006">
                <mc:Choice xmlns:v="urn:schemas-microsoft-com:vml" Requires="v">
                  <p:oleObj spid="_x0000_s4328" name="" r:id="rId9" imgW="444500" imgH="444500" progId="Equation.3">
                    <p:embed/>
                  </p:oleObj>
                </mc:Choice>
                <mc:Fallback>
                  <p:oleObj name="" r:id="rId9" imgW="444500" imgH="444500" progId="Equation.3">
                    <p:embed/>
                    <p:pic>
                      <p:nvPicPr>
                        <p:cNvPr id="0" name="图片 4327"/>
                        <p:cNvPicPr/>
                        <p:nvPr/>
                      </p:nvPicPr>
                      <p:blipFill>
                        <a:blip r:embed="rId10">
                          <a:clrChange>
                            <a:clrFrom>
                              <a:srgbClr val="000000"/>
                            </a:clrFrom>
                            <a:clrTo>
                              <a:srgbClr val="3333CC"/>
                            </a:clrTo>
                          </a:clrChange>
                        </a:blip>
                        <a:stretch>
                          <a:fillRect/>
                        </a:stretch>
                      </p:blipFill>
                      <p:spPr>
                        <a:xfrm>
                          <a:off x="5073" y="1341"/>
                          <a:ext cx="146" cy="210"/>
                        </a:xfrm>
                        <a:prstGeom prst="rect">
                          <a:avLst/>
                        </a:prstGeom>
                        <a:noFill/>
                        <a:ln w="38100">
                          <a:noFill/>
                          <a:miter/>
                        </a:ln>
                      </p:spPr>
                    </p:pic>
                  </p:oleObj>
                </mc:Fallback>
              </mc:AlternateContent>
            </a:graphicData>
          </a:graphic>
        </p:graphicFrame>
        <p:graphicFrame>
          <p:nvGraphicFramePr>
            <p:cNvPr id="473175" name="Object 87"/>
            <p:cNvGraphicFramePr/>
            <p:nvPr/>
          </p:nvGraphicFramePr>
          <p:xfrm>
            <a:off x="3623" y="1383"/>
            <a:ext cx="124" cy="216"/>
          </p:xfrm>
          <a:graphic>
            <a:graphicData uri="http://schemas.openxmlformats.org/presentationml/2006/ole">
              <mc:AlternateContent xmlns:mc="http://schemas.openxmlformats.org/markup-compatibility/2006">
                <mc:Choice xmlns:v="urn:schemas-microsoft-com:vml" Requires="v">
                  <p:oleObj spid="_x0000_s4329" name="" r:id="rId11" imgW="355600" imgH="431165" progId="Equation.3">
                    <p:embed/>
                  </p:oleObj>
                </mc:Choice>
                <mc:Fallback>
                  <p:oleObj name="" r:id="rId11" imgW="355600" imgH="431165" progId="Equation.3">
                    <p:embed/>
                    <p:pic>
                      <p:nvPicPr>
                        <p:cNvPr id="0" name="图片 4328"/>
                        <p:cNvPicPr/>
                        <p:nvPr/>
                      </p:nvPicPr>
                      <p:blipFill>
                        <a:blip r:embed="rId12">
                          <a:clrChange>
                            <a:clrFrom>
                              <a:srgbClr val="000000"/>
                            </a:clrFrom>
                            <a:clrTo>
                              <a:srgbClr val="3333CC"/>
                            </a:clrTo>
                          </a:clrChange>
                        </a:blip>
                        <a:stretch>
                          <a:fillRect/>
                        </a:stretch>
                      </p:blipFill>
                      <p:spPr>
                        <a:xfrm>
                          <a:off x="3623" y="1383"/>
                          <a:ext cx="124" cy="216"/>
                        </a:xfrm>
                        <a:prstGeom prst="rect">
                          <a:avLst/>
                        </a:prstGeom>
                        <a:noFill/>
                        <a:ln w="38100">
                          <a:noFill/>
                          <a:miter/>
                        </a:ln>
                      </p:spPr>
                    </p:pic>
                  </p:oleObj>
                </mc:Fallback>
              </mc:AlternateContent>
            </a:graphicData>
          </a:graphic>
        </p:graphicFrame>
        <p:graphicFrame>
          <p:nvGraphicFramePr>
            <p:cNvPr id="473176" name="Object 88"/>
            <p:cNvGraphicFramePr/>
            <p:nvPr/>
          </p:nvGraphicFramePr>
          <p:xfrm>
            <a:off x="3018" y="1528"/>
            <a:ext cx="141" cy="248"/>
          </p:xfrm>
          <a:graphic>
            <a:graphicData uri="http://schemas.openxmlformats.org/presentationml/2006/ole">
              <mc:AlternateContent xmlns:mc="http://schemas.openxmlformats.org/markup-compatibility/2006">
                <mc:Choice xmlns:v="urn:schemas-microsoft-com:vml" Requires="v">
                  <p:oleObj spid="_x0000_s4326" name="" r:id="rId13" imgW="405765" imgH="494665" progId="Equation.3">
                    <p:embed/>
                  </p:oleObj>
                </mc:Choice>
                <mc:Fallback>
                  <p:oleObj name="" r:id="rId13" imgW="405765" imgH="494665" progId="Equation.3">
                    <p:embed/>
                    <p:pic>
                      <p:nvPicPr>
                        <p:cNvPr id="0" name="图片 4325"/>
                        <p:cNvPicPr/>
                        <p:nvPr/>
                      </p:nvPicPr>
                      <p:blipFill>
                        <a:blip r:embed="rId14">
                          <a:clrChange>
                            <a:clrFrom>
                              <a:srgbClr val="000000"/>
                            </a:clrFrom>
                            <a:clrTo>
                              <a:srgbClr val="3333CC"/>
                            </a:clrTo>
                          </a:clrChange>
                        </a:blip>
                        <a:stretch>
                          <a:fillRect/>
                        </a:stretch>
                      </p:blipFill>
                      <p:spPr>
                        <a:xfrm>
                          <a:off x="3018" y="1528"/>
                          <a:ext cx="141" cy="248"/>
                        </a:xfrm>
                        <a:prstGeom prst="rect">
                          <a:avLst/>
                        </a:prstGeom>
                        <a:noFill/>
                        <a:ln w="38100">
                          <a:noFill/>
                          <a:miter/>
                        </a:ln>
                      </p:spPr>
                    </p:pic>
                  </p:oleObj>
                </mc:Fallback>
              </mc:AlternateContent>
            </a:graphicData>
          </a:graphic>
        </p:graphicFrame>
        <p:graphicFrame>
          <p:nvGraphicFramePr>
            <p:cNvPr id="473177" name="Object 89"/>
            <p:cNvGraphicFramePr/>
            <p:nvPr/>
          </p:nvGraphicFramePr>
          <p:xfrm>
            <a:off x="4170" y="1284"/>
            <a:ext cx="278" cy="303"/>
          </p:xfrm>
          <a:graphic>
            <a:graphicData uri="http://schemas.openxmlformats.org/presentationml/2006/ole">
              <mc:AlternateContent xmlns:mc="http://schemas.openxmlformats.org/markup-compatibility/2006">
                <mc:Choice xmlns:v="urn:schemas-microsoft-com:vml" Requires="v">
                  <p:oleObj spid="_x0000_s4327" name="" r:id="rId15" imgW="431800" imgH="469900" progId="Equation.3">
                    <p:embed/>
                  </p:oleObj>
                </mc:Choice>
                <mc:Fallback>
                  <p:oleObj name="" r:id="rId15" imgW="431800" imgH="469900" progId="Equation.3">
                    <p:embed/>
                    <p:pic>
                      <p:nvPicPr>
                        <p:cNvPr id="0" name="图片 4326"/>
                        <p:cNvPicPr/>
                        <p:nvPr/>
                      </p:nvPicPr>
                      <p:blipFill>
                        <a:blip r:embed="rId16">
                          <a:clrChange>
                            <a:clrFrom>
                              <a:srgbClr val="000000"/>
                            </a:clrFrom>
                            <a:clrTo>
                              <a:srgbClr val="009600"/>
                            </a:clrTo>
                          </a:clrChange>
                        </a:blip>
                        <a:stretch>
                          <a:fillRect/>
                        </a:stretch>
                      </p:blipFill>
                      <p:spPr>
                        <a:xfrm>
                          <a:off x="4170" y="1284"/>
                          <a:ext cx="278" cy="303"/>
                        </a:xfrm>
                        <a:prstGeom prst="rect">
                          <a:avLst/>
                        </a:prstGeom>
                        <a:noFill/>
                        <a:ln w="38100">
                          <a:noFill/>
                          <a:miter/>
                        </a:ln>
                      </p:spPr>
                    </p:pic>
                  </p:oleObj>
                </mc:Fallback>
              </mc:AlternateContent>
            </a:graphicData>
          </a:graphic>
        </p:graphicFrame>
      </p:grpSp>
      <p:sp>
        <p:nvSpPr>
          <p:cNvPr id="3" name="页脚占位符 4"/>
          <p:cNvSpPr txBox="1">
            <a:spLocks noGrp="1"/>
          </p:cNvSpPr>
          <p:nvPr>
            <p:custDataLst>
              <p:tags r:id="rId17"/>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842">
                                            <p:txEl>
                                              <p:charRg st="0" end="16"/>
                                            </p:txEl>
                                          </p:spTgt>
                                        </p:tgtEl>
                                        <p:attrNameLst>
                                          <p:attrName>style.visibility</p:attrName>
                                        </p:attrNameLst>
                                      </p:cBhvr>
                                      <p:to>
                                        <p:strVal val="visible"/>
                                      </p:to>
                                    </p:set>
                                    <p:animEffect transition="in" filter="wipe(left)">
                                      <p:cBhvr>
                                        <p:cTn id="7" dur="500"/>
                                        <p:tgtEl>
                                          <p:spTgt spid="35842">
                                            <p:txEl>
                                              <p:charRg st="0" end="1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843">
                                            <p:txEl>
                                              <p:charRg st="4294967295" end="4294967295"/>
                                            </p:txEl>
                                          </p:spTgt>
                                        </p:tgtEl>
                                        <p:attrNameLst>
                                          <p:attrName>style.visibility</p:attrName>
                                        </p:attrNameLst>
                                      </p:cBhvr>
                                      <p:to>
                                        <p:strVal val="visible"/>
                                      </p:to>
                                    </p:set>
                                    <p:animEffect transition="in" filter="wipe(left)">
                                      <p:cBhvr>
                                        <p:cTn id="22" dur="500"/>
                                        <p:tgtEl>
                                          <p:spTgt spid="35843">
                                            <p:txEl>
                                              <p:charRg st="4294967295" end="429496729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5843">
                                            <p:txEl>
                                              <p:charRg st="0" end="8"/>
                                            </p:txEl>
                                          </p:spTgt>
                                        </p:tgtEl>
                                        <p:attrNameLst>
                                          <p:attrName>style.visibility</p:attrName>
                                        </p:attrNameLst>
                                      </p:cBhvr>
                                      <p:to>
                                        <p:strVal val="visible"/>
                                      </p:to>
                                    </p:set>
                                    <p:animEffect transition="in" filter="wipe(left)">
                                      <p:cBhvr>
                                        <p:cTn id="27" dur="500"/>
                                        <p:tgtEl>
                                          <p:spTgt spid="35843">
                                            <p:txEl>
                                              <p:charRg st="0"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73092"/>
                                        </p:tgtEl>
                                        <p:attrNameLst>
                                          <p:attrName>style.visibility</p:attrName>
                                        </p:attrNameLst>
                                      </p:cBhvr>
                                      <p:to>
                                        <p:strVal val="visible"/>
                                      </p:to>
                                    </p:set>
                                    <p:animEffect transition="in" filter="wipe(left)">
                                      <p:cBhvr>
                                        <p:cTn id="32" dur="500"/>
                                        <p:tgtEl>
                                          <p:spTgt spid="47309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73093"/>
                                        </p:tgtEl>
                                        <p:attrNameLst>
                                          <p:attrName>style.visibility</p:attrName>
                                        </p:attrNameLst>
                                      </p:cBhvr>
                                      <p:to>
                                        <p:strVal val="visible"/>
                                      </p:to>
                                    </p:set>
                                    <p:animEffect transition="in" filter="wipe(left)">
                                      <p:cBhvr>
                                        <p:cTn id="37" dur="500"/>
                                        <p:tgtEl>
                                          <p:spTgt spid="47309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73094"/>
                                        </p:tgtEl>
                                        <p:attrNameLst>
                                          <p:attrName>style.visibility</p:attrName>
                                        </p:attrNameLst>
                                      </p:cBhvr>
                                      <p:to>
                                        <p:strVal val="visible"/>
                                      </p:to>
                                    </p:set>
                                    <p:animEffect transition="in" filter="wipe(left)">
                                      <p:cBhvr>
                                        <p:cTn id="42" dur="500"/>
                                        <p:tgtEl>
                                          <p:spTgt spid="47309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73095"/>
                                        </p:tgtEl>
                                        <p:attrNameLst>
                                          <p:attrName>style.visibility</p:attrName>
                                        </p:attrNameLst>
                                      </p:cBhvr>
                                      <p:to>
                                        <p:strVal val="visible"/>
                                      </p:to>
                                    </p:set>
                                    <p:animEffect transition="in" filter="wipe(left)">
                                      <p:cBhvr>
                                        <p:cTn id="47" dur="500"/>
                                        <p:tgtEl>
                                          <p:spTgt spid="4730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p:bldP spid="35843"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4034" name="Text Box 2"/>
          <p:cNvSpPr txBox="1">
            <a:spLocks noChangeArrowheads="1"/>
          </p:cNvSpPr>
          <p:nvPr/>
        </p:nvSpPr>
        <p:spPr bwMode="auto">
          <a:xfrm>
            <a:off x="395288" y="781050"/>
            <a:ext cx="8351838" cy="2709863"/>
          </a:xfrm>
          <a:prstGeom prst="rect">
            <a:avLst/>
          </a:prstGeom>
          <a:noFill/>
          <a:ln w="9525">
            <a:noFill/>
            <a:miter lim="800000"/>
          </a:ln>
          <a:effectLst/>
        </p:spPr>
        <p:txBody>
          <a:bodyPr>
            <a:spAutoFit/>
          </a:bodyPr>
          <a:lstStyle/>
          <a:p>
            <a:pPr marR="0" defTabSz="914400">
              <a:buClrTx/>
              <a:buSzTx/>
              <a:buFontTx/>
              <a:buNone/>
              <a:defRPr/>
            </a:pPr>
            <a:r>
              <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下图是某扩音机的前置放大器电路，已知晶体管</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3DG201</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的电流放大系数     </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=50</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B1</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=15kΩ</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B2</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=6.2kΩ</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C</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=3KkΩ</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E</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=2 kΩ</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L</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=1 kΩ</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V</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CC</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=12V</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。求：</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a:p>
            <a:pPr marR="0" defTabSz="914400">
              <a:buClrTx/>
              <a:buSzTx/>
              <a:buFontTx/>
              <a:buNone/>
              <a:defRPr/>
            </a:pP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1</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）静态工作点。</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a:p>
            <a:pPr marR="0" defTabSz="914400">
              <a:buClrTx/>
              <a:buSzTx/>
              <a:buFontTx/>
              <a:buNone/>
              <a:defRPr/>
            </a:pP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2</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）电压放大倍数、输入电阻、输出电阻。</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a:p>
            <a:pPr marR="0" defTabSz="914400">
              <a:buClrTx/>
              <a:buSzTx/>
              <a:buFontTx/>
              <a:buNone/>
              <a:defRPr/>
            </a:pP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3</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）若换用    </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=100</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的三极管，重新计算静态工作点和电压放大倍数。</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p:txBody>
      </p:sp>
      <p:grpSp>
        <p:nvGrpSpPr>
          <p:cNvPr id="2" name="Group 3"/>
          <p:cNvGrpSpPr/>
          <p:nvPr/>
        </p:nvGrpSpPr>
        <p:grpSpPr>
          <a:xfrm>
            <a:off x="4973638" y="3976053"/>
            <a:ext cx="3929062" cy="2228850"/>
            <a:chOff x="36" y="648"/>
            <a:chExt cx="2475" cy="1404"/>
          </a:xfrm>
        </p:grpSpPr>
        <p:sp>
          <p:nvSpPr>
            <p:cNvPr id="474116" name="Text Box 4"/>
            <p:cNvSpPr txBox="1"/>
            <p:nvPr/>
          </p:nvSpPr>
          <p:spPr>
            <a:xfrm>
              <a:off x="36" y="1536"/>
              <a:ext cx="389" cy="472"/>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s</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grpSp>
          <p:nvGrpSpPr>
            <p:cNvPr id="474117" name="Group 5"/>
            <p:cNvGrpSpPr/>
            <p:nvPr/>
          </p:nvGrpSpPr>
          <p:grpSpPr>
            <a:xfrm>
              <a:off x="300" y="648"/>
              <a:ext cx="2211" cy="1404"/>
              <a:chOff x="300" y="648"/>
              <a:chExt cx="2211" cy="1404"/>
            </a:xfrm>
          </p:grpSpPr>
          <p:sp>
            <p:nvSpPr>
              <p:cNvPr id="474118" name="Line 6"/>
              <p:cNvSpPr/>
              <p:nvPr/>
            </p:nvSpPr>
            <p:spPr>
              <a:xfrm>
                <a:off x="1436" y="1251"/>
                <a:ext cx="1" cy="178"/>
              </a:xfrm>
              <a:prstGeom prst="line">
                <a:avLst/>
              </a:prstGeom>
              <a:ln w="38100" cap="flat" cmpd="sng">
                <a:solidFill>
                  <a:schemeClr val="tx1"/>
                </a:solidFill>
                <a:prstDash val="solid"/>
                <a:headEnd type="none" w="med" len="med"/>
                <a:tailEnd type="none" w="med" len="med"/>
              </a:ln>
            </p:spPr>
          </p:sp>
          <p:sp>
            <p:nvSpPr>
              <p:cNvPr id="474119" name="Line 7"/>
              <p:cNvSpPr/>
              <p:nvPr/>
            </p:nvSpPr>
            <p:spPr>
              <a:xfrm>
                <a:off x="1909" y="1173"/>
                <a:ext cx="227" cy="0"/>
              </a:xfrm>
              <a:prstGeom prst="line">
                <a:avLst/>
              </a:prstGeom>
              <a:ln w="28575" cap="flat" cmpd="sng">
                <a:solidFill>
                  <a:schemeClr val="tx1"/>
                </a:solidFill>
                <a:prstDash val="solid"/>
                <a:headEnd type="none" w="med" len="med"/>
                <a:tailEnd type="none" w="med" len="med"/>
              </a:ln>
            </p:spPr>
          </p:sp>
          <p:sp>
            <p:nvSpPr>
              <p:cNvPr id="474120" name="Line 8"/>
              <p:cNvSpPr/>
              <p:nvPr/>
            </p:nvSpPr>
            <p:spPr>
              <a:xfrm>
                <a:off x="1013" y="751"/>
                <a:ext cx="907" cy="0"/>
              </a:xfrm>
              <a:prstGeom prst="line">
                <a:avLst/>
              </a:prstGeom>
              <a:ln w="25400" cap="flat" cmpd="sng">
                <a:solidFill>
                  <a:schemeClr val="tx1"/>
                </a:solidFill>
                <a:prstDash val="solid"/>
                <a:headEnd type="none" w="med" len="med"/>
                <a:tailEnd type="none" w="med" len="med"/>
              </a:ln>
            </p:spPr>
          </p:sp>
          <p:sp>
            <p:nvSpPr>
              <p:cNvPr id="474121" name="Line 9"/>
              <p:cNvSpPr/>
              <p:nvPr/>
            </p:nvSpPr>
            <p:spPr>
              <a:xfrm>
                <a:off x="1571" y="758"/>
                <a:ext cx="1" cy="499"/>
              </a:xfrm>
              <a:prstGeom prst="line">
                <a:avLst/>
              </a:prstGeom>
              <a:ln w="25400" cap="flat" cmpd="sng">
                <a:solidFill>
                  <a:schemeClr val="tx1"/>
                </a:solidFill>
                <a:prstDash val="solid"/>
                <a:headEnd type="none" w="med" len="med"/>
                <a:tailEnd type="none" w="med" len="med"/>
              </a:ln>
            </p:spPr>
          </p:sp>
          <p:sp>
            <p:nvSpPr>
              <p:cNvPr id="474122" name="Rectangle 10"/>
              <p:cNvSpPr/>
              <p:nvPr/>
            </p:nvSpPr>
            <p:spPr>
              <a:xfrm>
                <a:off x="1538" y="887"/>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4123" name="Line 11"/>
              <p:cNvSpPr/>
              <p:nvPr/>
            </p:nvSpPr>
            <p:spPr>
              <a:xfrm>
                <a:off x="1436" y="1377"/>
                <a:ext cx="149" cy="39"/>
              </a:xfrm>
              <a:prstGeom prst="line">
                <a:avLst/>
              </a:prstGeom>
              <a:ln w="38100" cap="flat" cmpd="sng">
                <a:solidFill>
                  <a:schemeClr val="tx1"/>
                </a:solidFill>
                <a:prstDash val="solid"/>
                <a:headEnd type="none" w="med" len="med"/>
                <a:tailEnd type="stealth" w="med" len="med"/>
              </a:ln>
            </p:spPr>
          </p:sp>
          <p:sp>
            <p:nvSpPr>
              <p:cNvPr id="474124" name="Line 12"/>
              <p:cNvSpPr/>
              <p:nvPr/>
            </p:nvSpPr>
            <p:spPr>
              <a:xfrm>
                <a:off x="1572" y="1416"/>
                <a:ext cx="0" cy="636"/>
              </a:xfrm>
              <a:prstGeom prst="line">
                <a:avLst/>
              </a:prstGeom>
              <a:ln w="25400" cap="flat" cmpd="sng">
                <a:solidFill>
                  <a:schemeClr val="tx1"/>
                </a:solidFill>
                <a:prstDash val="solid"/>
                <a:headEnd type="none" w="med" len="med"/>
                <a:tailEnd type="none" w="med" len="med"/>
              </a:ln>
            </p:spPr>
          </p:sp>
          <p:sp>
            <p:nvSpPr>
              <p:cNvPr id="474125" name="Line 13"/>
              <p:cNvSpPr/>
              <p:nvPr/>
            </p:nvSpPr>
            <p:spPr>
              <a:xfrm flipH="1">
                <a:off x="747" y="1326"/>
                <a:ext cx="680" cy="0"/>
              </a:xfrm>
              <a:prstGeom prst="line">
                <a:avLst/>
              </a:prstGeom>
              <a:ln w="25400" cap="flat" cmpd="sng">
                <a:solidFill>
                  <a:schemeClr val="tx1"/>
                </a:solidFill>
                <a:prstDash val="solid"/>
                <a:headEnd type="none" w="med" len="med"/>
                <a:tailEnd type="none" w="med" len="med"/>
              </a:ln>
            </p:spPr>
          </p:sp>
          <p:sp>
            <p:nvSpPr>
              <p:cNvPr id="474126" name="Line 14"/>
              <p:cNvSpPr/>
              <p:nvPr/>
            </p:nvSpPr>
            <p:spPr>
              <a:xfrm flipH="1">
                <a:off x="375" y="1326"/>
                <a:ext cx="304" cy="0"/>
              </a:xfrm>
              <a:prstGeom prst="line">
                <a:avLst/>
              </a:prstGeom>
              <a:ln w="25400" cap="flat" cmpd="sng">
                <a:solidFill>
                  <a:schemeClr val="tx1"/>
                </a:solidFill>
                <a:prstDash val="solid"/>
                <a:headEnd type="none" w="med" len="med"/>
                <a:tailEnd type="none" w="med" len="med"/>
              </a:ln>
            </p:spPr>
          </p:sp>
          <p:sp>
            <p:nvSpPr>
              <p:cNvPr id="474127" name="Line 15"/>
              <p:cNvSpPr/>
              <p:nvPr/>
            </p:nvSpPr>
            <p:spPr>
              <a:xfrm>
                <a:off x="375" y="1326"/>
                <a:ext cx="0" cy="151"/>
              </a:xfrm>
              <a:prstGeom prst="line">
                <a:avLst/>
              </a:prstGeom>
              <a:ln w="25400" cap="flat" cmpd="sng">
                <a:solidFill>
                  <a:schemeClr val="tx1"/>
                </a:solidFill>
                <a:prstDash val="solid"/>
                <a:headEnd type="none" w="med" len="med"/>
                <a:tailEnd type="none" w="med" len="med"/>
              </a:ln>
            </p:spPr>
          </p:sp>
          <p:sp>
            <p:nvSpPr>
              <p:cNvPr id="474128" name="Line 16"/>
              <p:cNvSpPr/>
              <p:nvPr/>
            </p:nvSpPr>
            <p:spPr>
              <a:xfrm>
                <a:off x="375" y="1628"/>
                <a:ext cx="0" cy="333"/>
              </a:xfrm>
              <a:prstGeom prst="line">
                <a:avLst/>
              </a:prstGeom>
              <a:ln w="25400" cap="flat" cmpd="sng">
                <a:solidFill>
                  <a:schemeClr val="tx1"/>
                </a:solidFill>
                <a:prstDash val="solid"/>
                <a:headEnd type="none" w="med" len="med"/>
                <a:tailEnd type="none" w="med" len="med"/>
              </a:ln>
            </p:spPr>
          </p:sp>
          <p:sp>
            <p:nvSpPr>
              <p:cNvPr id="474129" name="Line 17"/>
              <p:cNvSpPr/>
              <p:nvPr/>
            </p:nvSpPr>
            <p:spPr>
              <a:xfrm>
                <a:off x="367" y="1961"/>
                <a:ext cx="1775" cy="1"/>
              </a:xfrm>
              <a:prstGeom prst="line">
                <a:avLst/>
              </a:prstGeom>
              <a:ln w="25400" cap="flat" cmpd="sng">
                <a:solidFill>
                  <a:schemeClr val="tx1"/>
                </a:solidFill>
                <a:prstDash val="solid"/>
                <a:headEnd type="none" w="med" len="med"/>
                <a:tailEnd type="none" w="med" len="med"/>
              </a:ln>
            </p:spPr>
          </p:sp>
          <p:sp>
            <p:nvSpPr>
              <p:cNvPr id="474130" name="Line 18"/>
              <p:cNvSpPr/>
              <p:nvPr/>
            </p:nvSpPr>
            <p:spPr>
              <a:xfrm>
                <a:off x="1505" y="2052"/>
                <a:ext cx="132" cy="0"/>
              </a:xfrm>
              <a:prstGeom prst="line">
                <a:avLst/>
              </a:prstGeom>
              <a:ln w="38100" cap="flat" cmpd="sng">
                <a:solidFill>
                  <a:schemeClr val="tx1"/>
                </a:solidFill>
                <a:prstDash val="solid"/>
                <a:headEnd type="none" w="med" len="med"/>
                <a:tailEnd type="none" w="med" len="med"/>
              </a:ln>
            </p:spPr>
          </p:sp>
          <p:sp>
            <p:nvSpPr>
              <p:cNvPr id="474131" name="Oval 19"/>
              <p:cNvSpPr/>
              <p:nvPr/>
            </p:nvSpPr>
            <p:spPr>
              <a:xfrm>
                <a:off x="300" y="1719"/>
                <a:ext cx="167" cy="152"/>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4132" name="Line 20"/>
              <p:cNvSpPr/>
              <p:nvPr/>
            </p:nvSpPr>
            <p:spPr>
              <a:xfrm>
                <a:off x="1571" y="1174"/>
                <a:ext cx="264" cy="0"/>
              </a:xfrm>
              <a:prstGeom prst="line">
                <a:avLst/>
              </a:prstGeom>
              <a:ln w="25400" cap="flat" cmpd="sng">
                <a:solidFill>
                  <a:schemeClr val="tx1"/>
                </a:solidFill>
                <a:prstDash val="solid"/>
                <a:headEnd type="none" w="med" len="med"/>
                <a:tailEnd type="none" w="med" len="med"/>
              </a:ln>
            </p:spPr>
          </p:sp>
          <p:grpSp>
            <p:nvGrpSpPr>
              <p:cNvPr id="474133" name="Group 21"/>
              <p:cNvGrpSpPr/>
              <p:nvPr/>
            </p:nvGrpSpPr>
            <p:grpSpPr>
              <a:xfrm>
                <a:off x="1835" y="1107"/>
                <a:ext cx="66" cy="151"/>
                <a:chOff x="4653" y="2448"/>
                <a:chExt cx="96" cy="240"/>
              </a:xfrm>
            </p:grpSpPr>
            <p:sp>
              <p:nvSpPr>
                <p:cNvPr id="474134" name="Line 22"/>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4135" name="Line 23"/>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4136" name="Line 24"/>
              <p:cNvSpPr/>
              <p:nvPr/>
            </p:nvSpPr>
            <p:spPr>
              <a:xfrm>
                <a:off x="2132" y="1174"/>
                <a:ext cx="2" cy="394"/>
              </a:xfrm>
              <a:prstGeom prst="line">
                <a:avLst/>
              </a:prstGeom>
              <a:ln w="25400" cap="flat" cmpd="sng">
                <a:solidFill>
                  <a:schemeClr val="tx1"/>
                </a:solidFill>
                <a:prstDash val="solid"/>
                <a:headEnd type="none" w="med" len="med"/>
                <a:tailEnd type="none" w="med" len="med"/>
              </a:ln>
            </p:spPr>
          </p:sp>
          <p:sp>
            <p:nvSpPr>
              <p:cNvPr id="474137" name="Line 25"/>
              <p:cNvSpPr/>
              <p:nvPr/>
            </p:nvSpPr>
            <p:spPr>
              <a:xfrm flipH="1">
                <a:off x="2133" y="1689"/>
                <a:ext cx="1" cy="272"/>
              </a:xfrm>
              <a:prstGeom prst="line">
                <a:avLst/>
              </a:prstGeom>
              <a:ln w="25400" cap="flat" cmpd="sng">
                <a:solidFill>
                  <a:schemeClr val="tx1"/>
                </a:solidFill>
                <a:prstDash val="solid"/>
                <a:headEnd type="none" w="med" len="med"/>
                <a:tailEnd type="none" w="med" len="med"/>
              </a:ln>
            </p:spPr>
          </p:sp>
          <p:sp>
            <p:nvSpPr>
              <p:cNvPr id="474138" name="Text Box 26"/>
              <p:cNvSpPr txBox="1"/>
              <p:nvPr/>
            </p:nvSpPr>
            <p:spPr>
              <a:xfrm>
                <a:off x="1891" y="648"/>
                <a:ext cx="537"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+V</a:t>
                </a:r>
                <a:r>
                  <a:rPr lang="en-US" altLang="zh-CN" b="1" baseline="-25000" dirty="0">
                    <a:solidFill>
                      <a:srgbClr val="FF0066"/>
                    </a:solidFill>
                    <a:latin typeface="Times New Roman" panose="02020603050405020304" pitchFamily="18" charset="0"/>
                  </a:rPr>
                  <a:t>CC</a:t>
                </a:r>
                <a:endParaRPr lang="en-US" altLang="zh-CN" b="1" baseline="-25000" dirty="0">
                  <a:solidFill>
                    <a:srgbClr val="FF0066"/>
                  </a:solidFill>
                  <a:latin typeface="Times New Roman" panose="02020603050405020304" pitchFamily="18" charset="0"/>
                </a:endParaRPr>
              </a:p>
            </p:txBody>
          </p:sp>
          <p:sp>
            <p:nvSpPr>
              <p:cNvPr id="474139" name="Text Box 27"/>
              <p:cNvSpPr txBox="1"/>
              <p:nvPr/>
            </p:nvSpPr>
            <p:spPr>
              <a:xfrm>
                <a:off x="1237" y="804"/>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74140" name="Text Box 28"/>
              <p:cNvSpPr txBox="1"/>
              <p:nvPr/>
            </p:nvSpPr>
            <p:spPr>
              <a:xfrm>
                <a:off x="517" y="996"/>
                <a:ext cx="308"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1</a:t>
                </a:r>
                <a:endParaRPr lang="en-US" altLang="zh-CN" b="1" baseline="-25000" dirty="0">
                  <a:latin typeface="Times New Roman" panose="02020603050405020304" pitchFamily="18" charset="0"/>
                  <a:ea typeface="方正琥珀繁体" pitchFamily="2" charset="-122"/>
                </a:endParaRPr>
              </a:p>
            </p:txBody>
          </p:sp>
          <p:sp>
            <p:nvSpPr>
              <p:cNvPr id="474141" name="Text Box 29"/>
              <p:cNvSpPr txBox="1"/>
              <p:nvPr/>
            </p:nvSpPr>
            <p:spPr>
              <a:xfrm>
                <a:off x="1717" y="804"/>
                <a:ext cx="411" cy="288"/>
              </a:xfrm>
              <a:prstGeom prst="rect">
                <a:avLst/>
              </a:prstGeom>
              <a:noFill/>
              <a:ln w="9525">
                <a:noFill/>
              </a:ln>
            </p:spPr>
            <p:txBody>
              <a:bodyPr>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2</a:t>
                </a:r>
                <a:endParaRPr lang="en-US" altLang="zh-CN" b="1" baseline="-25000" dirty="0">
                  <a:latin typeface="Times New Roman" panose="02020603050405020304" pitchFamily="18" charset="0"/>
                  <a:ea typeface="方正琥珀繁体" pitchFamily="2" charset="-122"/>
                </a:endParaRPr>
              </a:p>
            </p:txBody>
          </p:sp>
          <p:sp>
            <p:nvSpPr>
              <p:cNvPr id="474142" name="Text Box 30"/>
              <p:cNvSpPr txBox="1"/>
              <p:nvPr/>
            </p:nvSpPr>
            <p:spPr>
              <a:xfrm>
                <a:off x="1717" y="1236"/>
                <a:ext cx="517"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74143" name="Text Box 31"/>
              <p:cNvSpPr txBox="1"/>
              <p:nvPr/>
            </p:nvSpPr>
            <p:spPr>
              <a:xfrm>
                <a:off x="1237" y="1572"/>
                <a:ext cx="329"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a:t>
                </a:r>
                <a:endParaRPr lang="en-US" altLang="zh-CN" b="1" i="1" dirty="0">
                  <a:latin typeface="Times New Roman" panose="02020603050405020304" pitchFamily="18" charset="0"/>
                </a:endParaRPr>
              </a:p>
            </p:txBody>
          </p:sp>
          <p:sp>
            <p:nvSpPr>
              <p:cNvPr id="474144" name="Line 32"/>
              <p:cNvSpPr/>
              <p:nvPr/>
            </p:nvSpPr>
            <p:spPr>
              <a:xfrm>
                <a:off x="1571" y="1545"/>
                <a:ext cx="264" cy="0"/>
              </a:xfrm>
              <a:prstGeom prst="line">
                <a:avLst/>
              </a:prstGeom>
              <a:ln w="25400" cap="flat" cmpd="sng">
                <a:solidFill>
                  <a:schemeClr val="tx1"/>
                </a:solidFill>
                <a:prstDash val="solid"/>
                <a:headEnd type="none" w="med" len="med"/>
                <a:tailEnd type="none" w="sm" len="lg"/>
              </a:ln>
            </p:spPr>
          </p:sp>
          <p:sp>
            <p:nvSpPr>
              <p:cNvPr id="474145" name="Line 33"/>
              <p:cNvSpPr/>
              <p:nvPr/>
            </p:nvSpPr>
            <p:spPr>
              <a:xfrm>
                <a:off x="1835" y="1545"/>
                <a:ext cx="0" cy="181"/>
              </a:xfrm>
              <a:prstGeom prst="line">
                <a:avLst/>
              </a:prstGeom>
              <a:ln w="25400" cap="flat" cmpd="sng">
                <a:solidFill>
                  <a:schemeClr val="tx1"/>
                </a:solidFill>
                <a:prstDash val="solid"/>
                <a:headEnd type="none" w="med" len="med"/>
                <a:tailEnd type="none" w="sm" len="lg"/>
              </a:ln>
            </p:spPr>
          </p:sp>
          <p:sp>
            <p:nvSpPr>
              <p:cNvPr id="474146" name="Line 34"/>
              <p:cNvSpPr/>
              <p:nvPr/>
            </p:nvSpPr>
            <p:spPr>
              <a:xfrm flipH="1">
                <a:off x="1835" y="1779"/>
                <a:ext cx="2" cy="182"/>
              </a:xfrm>
              <a:prstGeom prst="line">
                <a:avLst/>
              </a:prstGeom>
              <a:ln w="25400" cap="flat" cmpd="sng">
                <a:solidFill>
                  <a:schemeClr val="tx1"/>
                </a:solidFill>
                <a:prstDash val="solid"/>
                <a:headEnd type="none" w="med" len="med"/>
                <a:tailEnd type="none" w="sm" len="lg"/>
              </a:ln>
            </p:spPr>
          </p:sp>
          <p:sp>
            <p:nvSpPr>
              <p:cNvPr id="474147" name="Text Box 35"/>
              <p:cNvSpPr txBox="1"/>
              <p:nvPr/>
            </p:nvSpPr>
            <p:spPr>
              <a:xfrm>
                <a:off x="1803" y="1552"/>
                <a:ext cx="198" cy="231"/>
              </a:xfrm>
              <a:prstGeom prst="rect">
                <a:avLst/>
              </a:prstGeom>
              <a:noFill/>
              <a:ln w="28575">
                <a:noFill/>
              </a:ln>
            </p:spPr>
            <p:txBody>
              <a:bodyPr wrap="none" anchor="ctr" anchorCtr="0">
                <a:spAutoFit/>
              </a:bodyPr>
              <a:p>
                <a:pPr algn="ctr"/>
                <a:r>
                  <a:rPr lang="en-US" altLang="zh-CN" sz="1800" b="1" i="1" dirty="0">
                    <a:latin typeface="Times New Roman" panose="02020603050405020304" pitchFamily="18" charset="0"/>
                    <a:ea typeface="方正琥珀繁体" pitchFamily="2" charset="-122"/>
                  </a:rPr>
                  <a:t>+</a:t>
                </a:r>
                <a:endParaRPr lang="en-US" altLang="zh-CN" sz="1800" b="1" i="1" dirty="0">
                  <a:latin typeface="Times New Roman" panose="02020603050405020304" pitchFamily="18" charset="0"/>
                  <a:ea typeface="方正琥珀繁体" pitchFamily="2" charset="-122"/>
                </a:endParaRPr>
              </a:p>
            </p:txBody>
          </p:sp>
          <p:sp>
            <p:nvSpPr>
              <p:cNvPr id="474148" name="Text Box 36"/>
              <p:cNvSpPr txBox="1"/>
              <p:nvPr/>
            </p:nvSpPr>
            <p:spPr>
              <a:xfrm>
                <a:off x="1777" y="1668"/>
                <a:ext cx="432" cy="288"/>
              </a:xfrm>
              <a:prstGeom prst="rect">
                <a:avLst/>
              </a:prstGeom>
              <a:noFill/>
              <a:ln w="28575">
                <a:noFill/>
              </a:ln>
            </p:spPr>
            <p:txBody>
              <a:bodyPr anchor="ctr" anchorCtr="0">
                <a:spAutoFit/>
              </a:bodyPr>
              <a:p>
                <a:pPr algn="ctr"/>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E</a:t>
                </a:r>
                <a:endParaRPr lang="en-US" altLang="zh-CN" b="1" dirty="0">
                  <a:latin typeface="Times New Roman" panose="02020603050405020304" pitchFamily="18" charset="0"/>
                  <a:ea typeface="方正琥珀繁体" pitchFamily="2" charset="-122"/>
                </a:endParaRPr>
              </a:p>
            </p:txBody>
          </p:sp>
          <p:sp>
            <p:nvSpPr>
              <p:cNvPr id="474149" name="Oval 37"/>
              <p:cNvSpPr/>
              <p:nvPr/>
            </p:nvSpPr>
            <p:spPr>
              <a:xfrm>
                <a:off x="1545" y="1944"/>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4150" name="Text Box 38"/>
              <p:cNvSpPr txBox="1"/>
              <p:nvPr/>
            </p:nvSpPr>
            <p:spPr>
              <a:xfrm>
                <a:off x="661" y="1140"/>
                <a:ext cx="342" cy="250"/>
              </a:xfrm>
              <a:prstGeom prst="rect">
                <a:avLst/>
              </a:prstGeom>
              <a:noFill/>
              <a:ln w="28575">
                <a:noFill/>
              </a:ln>
            </p:spPr>
            <p:txBody>
              <a:bodyPr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4151" name="Text Box 39"/>
              <p:cNvSpPr txBox="1"/>
              <p:nvPr/>
            </p:nvSpPr>
            <p:spPr>
              <a:xfrm>
                <a:off x="1677" y="1092"/>
                <a:ext cx="207" cy="250"/>
              </a:xfrm>
              <a:prstGeom prst="rect">
                <a:avLst/>
              </a:prstGeom>
              <a:noFill/>
              <a:ln w="28575">
                <a:noFill/>
              </a:ln>
            </p:spPr>
            <p:txBody>
              <a:bodyPr wrap="none"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4152" name="Oval 40"/>
              <p:cNvSpPr/>
              <p:nvPr/>
            </p:nvSpPr>
            <p:spPr>
              <a:xfrm>
                <a:off x="991" y="1298"/>
                <a:ext cx="48" cy="47"/>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4153" name="Oval 41"/>
              <p:cNvSpPr/>
              <p:nvPr/>
            </p:nvSpPr>
            <p:spPr>
              <a:xfrm>
                <a:off x="1891" y="728"/>
                <a:ext cx="54" cy="54"/>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4154" name="Text Box 42"/>
              <p:cNvSpPr txBox="1"/>
              <p:nvPr/>
            </p:nvSpPr>
            <p:spPr>
              <a:xfrm>
                <a:off x="613" y="804"/>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74155" name="Text Box 43"/>
              <p:cNvSpPr txBox="1"/>
              <p:nvPr/>
            </p:nvSpPr>
            <p:spPr>
              <a:xfrm>
                <a:off x="613" y="1572"/>
                <a:ext cx="39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74156" name="Text Box 44"/>
              <p:cNvSpPr txBox="1"/>
              <p:nvPr/>
            </p:nvSpPr>
            <p:spPr>
              <a:xfrm>
                <a:off x="405" y="1380"/>
                <a:ext cx="315"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baseline="-25000" dirty="0">
                  <a:latin typeface="Times New Roman" panose="02020603050405020304" pitchFamily="18" charset="0"/>
                </a:endParaRPr>
              </a:p>
            </p:txBody>
          </p:sp>
          <p:sp>
            <p:nvSpPr>
              <p:cNvPr id="474157" name="Line 45"/>
              <p:cNvSpPr/>
              <p:nvPr/>
            </p:nvSpPr>
            <p:spPr>
              <a:xfrm>
                <a:off x="1011" y="751"/>
                <a:ext cx="0" cy="1210"/>
              </a:xfrm>
              <a:prstGeom prst="line">
                <a:avLst/>
              </a:prstGeom>
              <a:ln w="25400" cap="flat" cmpd="sng">
                <a:solidFill>
                  <a:schemeClr val="tx1"/>
                </a:solidFill>
                <a:prstDash val="solid"/>
                <a:headEnd type="none" w="med" len="med"/>
                <a:tailEnd type="none" w="med" len="med"/>
              </a:ln>
            </p:spPr>
          </p:sp>
          <p:sp>
            <p:nvSpPr>
              <p:cNvPr id="474158" name="Rectangle 46"/>
              <p:cNvSpPr/>
              <p:nvPr/>
            </p:nvSpPr>
            <p:spPr>
              <a:xfrm>
                <a:off x="978" y="933"/>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4159" name="Rectangle 47"/>
              <p:cNvSpPr/>
              <p:nvPr/>
            </p:nvSpPr>
            <p:spPr>
              <a:xfrm>
                <a:off x="978" y="156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4160" name="Rectangle 48"/>
              <p:cNvSpPr/>
              <p:nvPr/>
            </p:nvSpPr>
            <p:spPr>
              <a:xfrm>
                <a:off x="1539" y="1628"/>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4161" name="Rectangle 49"/>
              <p:cNvSpPr/>
              <p:nvPr/>
            </p:nvSpPr>
            <p:spPr>
              <a:xfrm>
                <a:off x="2101" y="1508"/>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4162" name="Rectangle 50"/>
              <p:cNvSpPr/>
              <p:nvPr/>
            </p:nvSpPr>
            <p:spPr>
              <a:xfrm>
                <a:off x="344" y="1447"/>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74163" name="Group 51"/>
              <p:cNvGrpSpPr/>
              <p:nvPr/>
            </p:nvGrpSpPr>
            <p:grpSpPr>
              <a:xfrm>
                <a:off x="691" y="1250"/>
                <a:ext cx="66" cy="151"/>
                <a:chOff x="4653" y="2448"/>
                <a:chExt cx="96" cy="240"/>
              </a:xfrm>
            </p:grpSpPr>
            <p:sp>
              <p:nvSpPr>
                <p:cNvPr id="474164" name="Line 52"/>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4165" name="Line 53"/>
                <p:cNvSpPr/>
                <p:nvPr/>
              </p:nvSpPr>
              <p:spPr>
                <a:xfrm>
                  <a:off x="4749" y="2448"/>
                  <a:ext cx="0" cy="240"/>
                </a:xfrm>
                <a:prstGeom prst="line">
                  <a:avLst/>
                </a:prstGeom>
                <a:ln w="38100" cap="flat" cmpd="sng">
                  <a:solidFill>
                    <a:schemeClr val="tx1"/>
                  </a:solidFill>
                  <a:prstDash val="solid"/>
                  <a:headEnd type="none" w="med" len="med"/>
                  <a:tailEnd type="none" w="med" len="med"/>
                </a:ln>
              </p:spPr>
            </p:sp>
          </p:grpSp>
          <p:grpSp>
            <p:nvGrpSpPr>
              <p:cNvPr id="474166" name="Group 54"/>
              <p:cNvGrpSpPr/>
              <p:nvPr/>
            </p:nvGrpSpPr>
            <p:grpSpPr>
              <a:xfrm rot="-5400000">
                <a:off x="1815" y="1674"/>
                <a:ext cx="61" cy="165"/>
                <a:chOff x="4653" y="2448"/>
                <a:chExt cx="96" cy="240"/>
              </a:xfrm>
            </p:grpSpPr>
            <p:sp>
              <p:nvSpPr>
                <p:cNvPr id="474167" name="Line 55"/>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4168" name="Line 56"/>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4169" name="Text Box 57"/>
              <p:cNvSpPr txBox="1"/>
              <p:nvPr/>
            </p:nvSpPr>
            <p:spPr>
              <a:xfrm>
                <a:off x="2224" y="1077"/>
                <a:ext cx="287" cy="886"/>
              </a:xfrm>
              <a:prstGeom prst="rect">
                <a:avLst/>
              </a:prstGeom>
              <a:noFill/>
              <a:ln w="9525">
                <a:noFill/>
              </a:ln>
            </p:spPr>
            <p:txBody>
              <a:bodyPr wrap="none" anchor="ctr" anchorCtr="0">
                <a:spAutoFit/>
              </a:bodyPr>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o</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74170" name="Line 58"/>
              <p:cNvSpPr/>
              <p:nvPr/>
            </p:nvSpPr>
            <p:spPr>
              <a:xfrm flipV="1">
                <a:off x="1429" y="1236"/>
                <a:ext cx="144" cy="48"/>
              </a:xfrm>
              <a:prstGeom prst="line">
                <a:avLst/>
              </a:prstGeom>
              <a:ln w="28575" cap="flat" cmpd="sng">
                <a:solidFill>
                  <a:schemeClr val="tx1"/>
                </a:solidFill>
                <a:prstDash val="solid"/>
                <a:headEnd type="none" w="med" len="med"/>
                <a:tailEnd type="none" w="med" len="med"/>
              </a:ln>
            </p:spPr>
          </p:sp>
        </p:grpSp>
      </p:grpSp>
      <p:sp>
        <p:nvSpPr>
          <p:cNvPr id="474171" name="Rectangle 60"/>
          <p:cNvSpPr/>
          <p:nvPr/>
        </p:nvSpPr>
        <p:spPr>
          <a:xfrm>
            <a:off x="0" y="333375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74172" name="Object 59"/>
          <p:cNvGraphicFramePr/>
          <p:nvPr/>
        </p:nvGraphicFramePr>
        <p:xfrm>
          <a:off x="2124075" y="2708275"/>
          <a:ext cx="325438" cy="433388"/>
        </p:xfrm>
        <a:graphic>
          <a:graphicData uri="http://schemas.openxmlformats.org/presentationml/2006/ole">
            <mc:AlternateContent xmlns:mc="http://schemas.openxmlformats.org/markup-compatibility/2006">
              <mc:Choice xmlns:v="urn:schemas-microsoft-com:vml" Requires="v">
                <p:oleObj spid="_x0000_s4331" name="" r:id="rId1" imgW="139700" imgH="190500" progId="Equation.DSMT4">
                  <p:embed/>
                </p:oleObj>
              </mc:Choice>
              <mc:Fallback>
                <p:oleObj name="" r:id="rId1" imgW="139700" imgH="190500" progId="Equation.DSMT4">
                  <p:embed/>
                  <p:pic>
                    <p:nvPicPr>
                      <p:cNvPr id="0" name="图片 4330"/>
                      <p:cNvPicPr/>
                      <p:nvPr/>
                    </p:nvPicPr>
                    <p:blipFill>
                      <a:blip r:embed="rId2"/>
                      <a:stretch>
                        <a:fillRect/>
                      </a:stretch>
                    </p:blipFill>
                    <p:spPr>
                      <a:xfrm>
                        <a:off x="2124075" y="2708275"/>
                        <a:ext cx="325438" cy="433388"/>
                      </a:xfrm>
                      <a:prstGeom prst="rect">
                        <a:avLst/>
                      </a:prstGeom>
                      <a:noFill/>
                      <a:ln w="38100">
                        <a:noFill/>
                        <a:miter/>
                      </a:ln>
                    </p:spPr>
                  </p:pic>
                </p:oleObj>
              </mc:Fallback>
            </mc:AlternateContent>
          </a:graphicData>
        </a:graphic>
      </p:graphicFrame>
      <p:graphicFrame>
        <p:nvGraphicFramePr>
          <p:cNvPr id="474173" name="Object 61"/>
          <p:cNvGraphicFramePr/>
          <p:nvPr/>
        </p:nvGraphicFramePr>
        <p:xfrm>
          <a:off x="3686175" y="1230313"/>
          <a:ext cx="379413" cy="504825"/>
        </p:xfrm>
        <a:graphic>
          <a:graphicData uri="http://schemas.openxmlformats.org/presentationml/2006/ole">
            <mc:AlternateContent xmlns:mc="http://schemas.openxmlformats.org/markup-compatibility/2006">
              <mc:Choice xmlns:v="urn:schemas-microsoft-com:vml" Requires="v">
                <p:oleObj spid="_x0000_s4332" name="" r:id="rId3" imgW="139700" imgH="190500" progId="Equation.DSMT4">
                  <p:embed/>
                </p:oleObj>
              </mc:Choice>
              <mc:Fallback>
                <p:oleObj name="" r:id="rId3" imgW="139700" imgH="190500" progId="Equation.DSMT4">
                  <p:embed/>
                  <p:pic>
                    <p:nvPicPr>
                      <p:cNvPr id="0" name="图片 4331"/>
                      <p:cNvPicPr/>
                      <p:nvPr/>
                    </p:nvPicPr>
                    <p:blipFill>
                      <a:blip r:embed="rId2"/>
                      <a:stretch>
                        <a:fillRect/>
                      </a:stretch>
                    </p:blipFill>
                    <p:spPr>
                      <a:xfrm>
                        <a:off x="3686175" y="1230313"/>
                        <a:ext cx="379413" cy="504825"/>
                      </a:xfrm>
                      <a:prstGeom prst="rect">
                        <a:avLst/>
                      </a:prstGeom>
                      <a:noFill/>
                      <a:ln w="38100">
                        <a:noFill/>
                        <a:miter/>
                      </a:ln>
                    </p:spPr>
                  </p:pic>
                </p:oleObj>
              </mc:Fallback>
            </mc:AlternateContent>
          </a:graphicData>
        </a:graphic>
      </p:graphicFrame>
      <p:sp>
        <p:nvSpPr>
          <p:cNvPr id="44094" name="Rectangle 62"/>
          <p:cNvSpPr>
            <a:spLocks noChangeArrowheads="1"/>
          </p:cNvSpPr>
          <p:nvPr/>
        </p:nvSpPr>
        <p:spPr bwMode="auto">
          <a:xfrm>
            <a:off x="323850" y="4237990"/>
            <a:ext cx="3486150" cy="519113"/>
          </a:xfrm>
          <a:prstGeom prst="rect">
            <a:avLst/>
          </a:prstGeom>
          <a:noFill/>
          <a:ln w="9525">
            <a:noFill/>
            <a:miter lim="800000"/>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解：</a:t>
            </a:r>
            <a:r>
              <a:rPr kumimoji="1" lang="zh-CN" altLang="en-US" sz="24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a:t>
            </a:r>
            <a:r>
              <a:rPr kumimoji="1" lang="en-US" altLang="zh-CN" sz="2400"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rPr>
              <a:t>1</a:t>
            </a:r>
            <a:r>
              <a:rPr kumimoji="1" lang="zh-CN" altLang="en-US" sz="2400"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rPr>
              <a:t>）求静态工作点</a:t>
            </a:r>
            <a:endParaRPr kumimoji="1" lang="zh-CN" altLang="en-US" sz="2400"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endParaRPr>
          </a:p>
        </p:txBody>
      </p:sp>
      <p:sp>
        <p:nvSpPr>
          <p:cNvPr id="474175" name="Rectangle 64"/>
          <p:cNvSpPr/>
          <p:nvPr/>
        </p:nvSpPr>
        <p:spPr>
          <a:xfrm>
            <a:off x="0" y="323850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74176" name="Object 63"/>
          <p:cNvGraphicFramePr/>
          <p:nvPr/>
        </p:nvGraphicFramePr>
        <p:xfrm>
          <a:off x="323850" y="4804410"/>
          <a:ext cx="4535488" cy="758825"/>
        </p:xfrm>
        <a:graphic>
          <a:graphicData uri="http://schemas.openxmlformats.org/presentationml/2006/ole">
            <mc:AlternateContent xmlns:mc="http://schemas.openxmlformats.org/markup-compatibility/2006">
              <mc:Choice xmlns:v="urn:schemas-microsoft-com:vml" Requires="v">
                <p:oleObj spid="_x0000_s4330" name="" r:id="rId4" imgW="2273300" imgH="381000" progId="Equation.DSMT4">
                  <p:embed/>
                </p:oleObj>
              </mc:Choice>
              <mc:Fallback>
                <p:oleObj name="" r:id="rId4" imgW="2273300" imgH="381000" progId="Equation.DSMT4">
                  <p:embed/>
                  <p:pic>
                    <p:nvPicPr>
                      <p:cNvPr id="0" name="图片 4329"/>
                      <p:cNvPicPr/>
                      <p:nvPr/>
                    </p:nvPicPr>
                    <p:blipFill>
                      <a:blip r:embed="rId5"/>
                      <a:stretch>
                        <a:fillRect/>
                      </a:stretch>
                    </p:blipFill>
                    <p:spPr>
                      <a:xfrm>
                        <a:off x="323850" y="4804410"/>
                        <a:ext cx="4535488" cy="758825"/>
                      </a:xfrm>
                      <a:prstGeom prst="rect">
                        <a:avLst/>
                      </a:prstGeom>
                      <a:noFill/>
                      <a:ln w="38100">
                        <a:noFill/>
                        <a:miter/>
                      </a:ln>
                    </p:spPr>
                  </p:pic>
                </p:oleObj>
              </mc:Fallback>
            </mc:AlternateContent>
          </a:graphicData>
        </a:graphic>
      </p:graphicFrame>
      <p:sp>
        <p:nvSpPr>
          <p:cNvPr id="474177" name="Rectangle 66"/>
          <p:cNvSpPr/>
          <p:nvPr/>
        </p:nvSpPr>
        <p:spPr>
          <a:xfrm>
            <a:off x="0" y="323850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74178" name="Object 65"/>
          <p:cNvGraphicFramePr/>
          <p:nvPr/>
        </p:nvGraphicFramePr>
        <p:xfrm>
          <a:off x="1476375" y="5956935"/>
          <a:ext cx="3671888" cy="754063"/>
        </p:xfrm>
        <a:graphic>
          <a:graphicData uri="http://schemas.openxmlformats.org/presentationml/2006/ole">
            <mc:AlternateContent xmlns:mc="http://schemas.openxmlformats.org/markup-compatibility/2006">
              <mc:Choice xmlns:v="urn:schemas-microsoft-com:vml" Requires="v">
                <p:oleObj spid="_x0000_s4333" name="" r:id="rId6" imgW="1854200" imgH="381000" progId="Equation.DSMT4">
                  <p:embed/>
                </p:oleObj>
              </mc:Choice>
              <mc:Fallback>
                <p:oleObj name="" r:id="rId6" imgW="1854200" imgH="381000" progId="Equation.DSMT4">
                  <p:embed/>
                  <p:pic>
                    <p:nvPicPr>
                      <p:cNvPr id="0" name="图片 4332"/>
                      <p:cNvPicPr/>
                      <p:nvPr/>
                    </p:nvPicPr>
                    <p:blipFill>
                      <a:blip r:embed="rId7"/>
                      <a:stretch>
                        <a:fillRect/>
                      </a:stretch>
                    </p:blipFill>
                    <p:spPr>
                      <a:xfrm>
                        <a:off x="1476375" y="5956935"/>
                        <a:ext cx="3671888" cy="754063"/>
                      </a:xfrm>
                      <a:prstGeom prst="rect">
                        <a:avLst/>
                      </a:prstGeom>
                      <a:noFill/>
                      <a:ln w="38100">
                        <a:noFill/>
                        <a:miter/>
                      </a:ln>
                    </p:spPr>
                  </p:pic>
                </p:oleObj>
              </mc:Fallback>
            </mc:AlternateContent>
          </a:graphicData>
        </a:graphic>
      </p:graphicFrame>
      <p:sp>
        <p:nvSpPr>
          <p:cNvPr id="474179" name="Rectangle 68"/>
          <p:cNvSpPr/>
          <p:nvPr/>
        </p:nvSpPr>
        <p:spPr>
          <a:xfrm>
            <a:off x="0" y="3328988"/>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74180" name="Object 67"/>
          <p:cNvGraphicFramePr/>
          <p:nvPr/>
        </p:nvGraphicFramePr>
        <p:xfrm>
          <a:off x="323850" y="6066473"/>
          <a:ext cx="1223963" cy="458787"/>
        </p:xfrm>
        <a:graphic>
          <a:graphicData uri="http://schemas.openxmlformats.org/presentationml/2006/ole">
            <mc:AlternateContent xmlns:mc="http://schemas.openxmlformats.org/markup-compatibility/2006">
              <mc:Choice xmlns:v="urn:schemas-microsoft-com:vml" Requires="v">
                <p:oleObj spid="_x0000_s4334" name="" r:id="rId8" imgW="533400" imgH="203200" progId="Equation.DSMT4">
                  <p:embed/>
                </p:oleObj>
              </mc:Choice>
              <mc:Fallback>
                <p:oleObj name="" r:id="rId8" imgW="533400" imgH="203200" progId="Equation.DSMT4">
                  <p:embed/>
                  <p:pic>
                    <p:nvPicPr>
                      <p:cNvPr id="0" name="图片 4333"/>
                      <p:cNvPicPr/>
                      <p:nvPr/>
                    </p:nvPicPr>
                    <p:blipFill>
                      <a:blip r:embed="rId9"/>
                      <a:stretch>
                        <a:fillRect/>
                      </a:stretch>
                    </p:blipFill>
                    <p:spPr>
                      <a:xfrm>
                        <a:off x="323850" y="6066473"/>
                        <a:ext cx="1223963" cy="458787"/>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10"/>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4787900" y="476250"/>
            <a:ext cx="3929063" cy="2228850"/>
            <a:chOff x="36" y="648"/>
            <a:chExt cx="2475" cy="1404"/>
          </a:xfrm>
        </p:grpSpPr>
        <p:sp>
          <p:nvSpPr>
            <p:cNvPr id="475139" name="Text Box 3"/>
            <p:cNvSpPr txBox="1"/>
            <p:nvPr/>
          </p:nvSpPr>
          <p:spPr>
            <a:xfrm>
              <a:off x="36" y="1536"/>
              <a:ext cx="389" cy="472"/>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s</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grpSp>
          <p:nvGrpSpPr>
            <p:cNvPr id="475140" name="Group 4"/>
            <p:cNvGrpSpPr/>
            <p:nvPr/>
          </p:nvGrpSpPr>
          <p:grpSpPr>
            <a:xfrm>
              <a:off x="300" y="648"/>
              <a:ext cx="2211" cy="1404"/>
              <a:chOff x="300" y="648"/>
              <a:chExt cx="2211" cy="1404"/>
            </a:xfrm>
          </p:grpSpPr>
          <p:sp>
            <p:nvSpPr>
              <p:cNvPr id="475141" name="Line 5"/>
              <p:cNvSpPr/>
              <p:nvPr/>
            </p:nvSpPr>
            <p:spPr>
              <a:xfrm>
                <a:off x="1436" y="1251"/>
                <a:ext cx="1" cy="178"/>
              </a:xfrm>
              <a:prstGeom prst="line">
                <a:avLst/>
              </a:prstGeom>
              <a:ln w="38100" cap="flat" cmpd="sng">
                <a:solidFill>
                  <a:schemeClr val="tx1"/>
                </a:solidFill>
                <a:prstDash val="solid"/>
                <a:headEnd type="none" w="med" len="med"/>
                <a:tailEnd type="none" w="med" len="med"/>
              </a:ln>
            </p:spPr>
          </p:sp>
          <p:sp>
            <p:nvSpPr>
              <p:cNvPr id="475142" name="Line 6"/>
              <p:cNvSpPr/>
              <p:nvPr/>
            </p:nvSpPr>
            <p:spPr>
              <a:xfrm>
                <a:off x="1909" y="1173"/>
                <a:ext cx="227" cy="0"/>
              </a:xfrm>
              <a:prstGeom prst="line">
                <a:avLst/>
              </a:prstGeom>
              <a:ln w="28575" cap="flat" cmpd="sng">
                <a:solidFill>
                  <a:schemeClr val="tx1"/>
                </a:solidFill>
                <a:prstDash val="solid"/>
                <a:headEnd type="none" w="med" len="med"/>
                <a:tailEnd type="none" w="med" len="med"/>
              </a:ln>
            </p:spPr>
          </p:sp>
          <p:sp>
            <p:nvSpPr>
              <p:cNvPr id="475143" name="Line 7"/>
              <p:cNvSpPr/>
              <p:nvPr/>
            </p:nvSpPr>
            <p:spPr>
              <a:xfrm>
                <a:off x="1013" y="751"/>
                <a:ext cx="907" cy="0"/>
              </a:xfrm>
              <a:prstGeom prst="line">
                <a:avLst/>
              </a:prstGeom>
              <a:ln w="25400" cap="flat" cmpd="sng">
                <a:solidFill>
                  <a:schemeClr val="tx1"/>
                </a:solidFill>
                <a:prstDash val="solid"/>
                <a:headEnd type="none" w="med" len="med"/>
                <a:tailEnd type="none" w="med" len="med"/>
              </a:ln>
            </p:spPr>
          </p:sp>
          <p:sp>
            <p:nvSpPr>
              <p:cNvPr id="475144" name="Line 8"/>
              <p:cNvSpPr/>
              <p:nvPr/>
            </p:nvSpPr>
            <p:spPr>
              <a:xfrm>
                <a:off x="1571" y="758"/>
                <a:ext cx="1" cy="499"/>
              </a:xfrm>
              <a:prstGeom prst="line">
                <a:avLst/>
              </a:prstGeom>
              <a:ln w="25400" cap="flat" cmpd="sng">
                <a:solidFill>
                  <a:schemeClr val="tx1"/>
                </a:solidFill>
                <a:prstDash val="solid"/>
                <a:headEnd type="none" w="med" len="med"/>
                <a:tailEnd type="none" w="med" len="med"/>
              </a:ln>
            </p:spPr>
          </p:sp>
          <p:sp>
            <p:nvSpPr>
              <p:cNvPr id="475145" name="Rectangle 9"/>
              <p:cNvSpPr/>
              <p:nvPr/>
            </p:nvSpPr>
            <p:spPr>
              <a:xfrm>
                <a:off x="1538" y="887"/>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5146" name="Line 10"/>
              <p:cNvSpPr/>
              <p:nvPr/>
            </p:nvSpPr>
            <p:spPr>
              <a:xfrm>
                <a:off x="1436" y="1377"/>
                <a:ext cx="149" cy="39"/>
              </a:xfrm>
              <a:prstGeom prst="line">
                <a:avLst/>
              </a:prstGeom>
              <a:ln w="38100" cap="flat" cmpd="sng">
                <a:solidFill>
                  <a:schemeClr val="tx1"/>
                </a:solidFill>
                <a:prstDash val="solid"/>
                <a:headEnd type="none" w="med" len="med"/>
                <a:tailEnd type="stealth" w="med" len="med"/>
              </a:ln>
            </p:spPr>
          </p:sp>
          <p:sp>
            <p:nvSpPr>
              <p:cNvPr id="475147" name="Line 11"/>
              <p:cNvSpPr/>
              <p:nvPr/>
            </p:nvSpPr>
            <p:spPr>
              <a:xfrm>
                <a:off x="1572" y="1416"/>
                <a:ext cx="0" cy="636"/>
              </a:xfrm>
              <a:prstGeom prst="line">
                <a:avLst/>
              </a:prstGeom>
              <a:ln w="25400" cap="flat" cmpd="sng">
                <a:solidFill>
                  <a:schemeClr val="tx1"/>
                </a:solidFill>
                <a:prstDash val="solid"/>
                <a:headEnd type="none" w="med" len="med"/>
                <a:tailEnd type="none" w="med" len="med"/>
              </a:ln>
            </p:spPr>
          </p:sp>
          <p:sp>
            <p:nvSpPr>
              <p:cNvPr id="475148" name="Line 12"/>
              <p:cNvSpPr/>
              <p:nvPr/>
            </p:nvSpPr>
            <p:spPr>
              <a:xfrm flipH="1">
                <a:off x="747" y="1326"/>
                <a:ext cx="680" cy="0"/>
              </a:xfrm>
              <a:prstGeom prst="line">
                <a:avLst/>
              </a:prstGeom>
              <a:ln w="25400" cap="flat" cmpd="sng">
                <a:solidFill>
                  <a:schemeClr val="tx1"/>
                </a:solidFill>
                <a:prstDash val="solid"/>
                <a:headEnd type="none" w="med" len="med"/>
                <a:tailEnd type="none" w="med" len="med"/>
              </a:ln>
            </p:spPr>
          </p:sp>
          <p:sp>
            <p:nvSpPr>
              <p:cNvPr id="475149" name="Line 13"/>
              <p:cNvSpPr/>
              <p:nvPr/>
            </p:nvSpPr>
            <p:spPr>
              <a:xfrm flipH="1">
                <a:off x="375" y="1326"/>
                <a:ext cx="304" cy="0"/>
              </a:xfrm>
              <a:prstGeom prst="line">
                <a:avLst/>
              </a:prstGeom>
              <a:ln w="25400" cap="flat" cmpd="sng">
                <a:solidFill>
                  <a:schemeClr val="tx1"/>
                </a:solidFill>
                <a:prstDash val="solid"/>
                <a:headEnd type="none" w="med" len="med"/>
                <a:tailEnd type="none" w="med" len="med"/>
              </a:ln>
            </p:spPr>
          </p:sp>
          <p:sp>
            <p:nvSpPr>
              <p:cNvPr id="475150" name="Line 14"/>
              <p:cNvSpPr/>
              <p:nvPr/>
            </p:nvSpPr>
            <p:spPr>
              <a:xfrm>
                <a:off x="375" y="1326"/>
                <a:ext cx="0" cy="151"/>
              </a:xfrm>
              <a:prstGeom prst="line">
                <a:avLst/>
              </a:prstGeom>
              <a:ln w="25400" cap="flat" cmpd="sng">
                <a:solidFill>
                  <a:schemeClr val="tx1"/>
                </a:solidFill>
                <a:prstDash val="solid"/>
                <a:headEnd type="none" w="med" len="med"/>
                <a:tailEnd type="none" w="med" len="med"/>
              </a:ln>
            </p:spPr>
          </p:sp>
          <p:sp>
            <p:nvSpPr>
              <p:cNvPr id="475151" name="Line 15"/>
              <p:cNvSpPr/>
              <p:nvPr/>
            </p:nvSpPr>
            <p:spPr>
              <a:xfrm>
                <a:off x="375" y="1628"/>
                <a:ext cx="0" cy="333"/>
              </a:xfrm>
              <a:prstGeom prst="line">
                <a:avLst/>
              </a:prstGeom>
              <a:ln w="25400" cap="flat" cmpd="sng">
                <a:solidFill>
                  <a:schemeClr val="tx1"/>
                </a:solidFill>
                <a:prstDash val="solid"/>
                <a:headEnd type="none" w="med" len="med"/>
                <a:tailEnd type="none" w="med" len="med"/>
              </a:ln>
            </p:spPr>
          </p:sp>
          <p:sp>
            <p:nvSpPr>
              <p:cNvPr id="475152" name="Line 16"/>
              <p:cNvSpPr/>
              <p:nvPr/>
            </p:nvSpPr>
            <p:spPr>
              <a:xfrm>
                <a:off x="367" y="1961"/>
                <a:ext cx="1775" cy="1"/>
              </a:xfrm>
              <a:prstGeom prst="line">
                <a:avLst/>
              </a:prstGeom>
              <a:ln w="25400" cap="flat" cmpd="sng">
                <a:solidFill>
                  <a:schemeClr val="tx1"/>
                </a:solidFill>
                <a:prstDash val="solid"/>
                <a:headEnd type="none" w="med" len="med"/>
                <a:tailEnd type="none" w="med" len="med"/>
              </a:ln>
            </p:spPr>
          </p:sp>
          <p:sp>
            <p:nvSpPr>
              <p:cNvPr id="475153" name="Line 17"/>
              <p:cNvSpPr/>
              <p:nvPr/>
            </p:nvSpPr>
            <p:spPr>
              <a:xfrm>
                <a:off x="1505" y="2052"/>
                <a:ext cx="132" cy="0"/>
              </a:xfrm>
              <a:prstGeom prst="line">
                <a:avLst/>
              </a:prstGeom>
              <a:ln w="38100" cap="flat" cmpd="sng">
                <a:solidFill>
                  <a:schemeClr val="tx1"/>
                </a:solidFill>
                <a:prstDash val="solid"/>
                <a:headEnd type="none" w="med" len="med"/>
                <a:tailEnd type="none" w="med" len="med"/>
              </a:ln>
            </p:spPr>
          </p:sp>
          <p:sp>
            <p:nvSpPr>
              <p:cNvPr id="475154" name="Oval 18"/>
              <p:cNvSpPr/>
              <p:nvPr/>
            </p:nvSpPr>
            <p:spPr>
              <a:xfrm>
                <a:off x="300" y="1719"/>
                <a:ext cx="167" cy="152"/>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5155" name="Line 19"/>
              <p:cNvSpPr/>
              <p:nvPr/>
            </p:nvSpPr>
            <p:spPr>
              <a:xfrm>
                <a:off x="1571" y="1174"/>
                <a:ext cx="264" cy="0"/>
              </a:xfrm>
              <a:prstGeom prst="line">
                <a:avLst/>
              </a:prstGeom>
              <a:ln w="25400" cap="flat" cmpd="sng">
                <a:solidFill>
                  <a:schemeClr val="tx1"/>
                </a:solidFill>
                <a:prstDash val="solid"/>
                <a:headEnd type="none" w="med" len="med"/>
                <a:tailEnd type="none" w="med" len="med"/>
              </a:ln>
            </p:spPr>
          </p:sp>
          <p:grpSp>
            <p:nvGrpSpPr>
              <p:cNvPr id="475156" name="Group 20"/>
              <p:cNvGrpSpPr/>
              <p:nvPr/>
            </p:nvGrpSpPr>
            <p:grpSpPr>
              <a:xfrm>
                <a:off x="1835" y="1107"/>
                <a:ext cx="66" cy="151"/>
                <a:chOff x="4653" y="2448"/>
                <a:chExt cx="96" cy="240"/>
              </a:xfrm>
            </p:grpSpPr>
            <p:sp>
              <p:nvSpPr>
                <p:cNvPr id="475157" name="Line 21"/>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5158" name="Line 22"/>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5159" name="Line 23"/>
              <p:cNvSpPr/>
              <p:nvPr/>
            </p:nvSpPr>
            <p:spPr>
              <a:xfrm>
                <a:off x="2132" y="1174"/>
                <a:ext cx="2" cy="394"/>
              </a:xfrm>
              <a:prstGeom prst="line">
                <a:avLst/>
              </a:prstGeom>
              <a:ln w="25400" cap="flat" cmpd="sng">
                <a:solidFill>
                  <a:schemeClr val="tx1"/>
                </a:solidFill>
                <a:prstDash val="solid"/>
                <a:headEnd type="none" w="med" len="med"/>
                <a:tailEnd type="none" w="med" len="med"/>
              </a:ln>
            </p:spPr>
          </p:sp>
          <p:sp>
            <p:nvSpPr>
              <p:cNvPr id="475160" name="Line 24"/>
              <p:cNvSpPr/>
              <p:nvPr/>
            </p:nvSpPr>
            <p:spPr>
              <a:xfrm flipH="1">
                <a:off x="2133" y="1689"/>
                <a:ext cx="1" cy="272"/>
              </a:xfrm>
              <a:prstGeom prst="line">
                <a:avLst/>
              </a:prstGeom>
              <a:ln w="25400" cap="flat" cmpd="sng">
                <a:solidFill>
                  <a:schemeClr val="tx1"/>
                </a:solidFill>
                <a:prstDash val="solid"/>
                <a:headEnd type="none" w="med" len="med"/>
                <a:tailEnd type="none" w="med" len="med"/>
              </a:ln>
            </p:spPr>
          </p:sp>
          <p:sp>
            <p:nvSpPr>
              <p:cNvPr id="475161" name="Text Box 25"/>
              <p:cNvSpPr txBox="1"/>
              <p:nvPr/>
            </p:nvSpPr>
            <p:spPr>
              <a:xfrm>
                <a:off x="1891" y="648"/>
                <a:ext cx="537"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+V</a:t>
                </a:r>
                <a:r>
                  <a:rPr lang="en-US" altLang="zh-CN" b="1" baseline="-25000" dirty="0">
                    <a:solidFill>
                      <a:srgbClr val="FF0066"/>
                    </a:solidFill>
                    <a:latin typeface="Times New Roman" panose="02020603050405020304" pitchFamily="18" charset="0"/>
                  </a:rPr>
                  <a:t>CC</a:t>
                </a:r>
                <a:endParaRPr lang="en-US" altLang="zh-CN" b="1" baseline="-25000" dirty="0">
                  <a:solidFill>
                    <a:srgbClr val="FF0066"/>
                  </a:solidFill>
                  <a:latin typeface="Times New Roman" panose="02020603050405020304" pitchFamily="18" charset="0"/>
                </a:endParaRPr>
              </a:p>
            </p:txBody>
          </p:sp>
          <p:sp>
            <p:nvSpPr>
              <p:cNvPr id="475162" name="Text Box 26"/>
              <p:cNvSpPr txBox="1"/>
              <p:nvPr/>
            </p:nvSpPr>
            <p:spPr>
              <a:xfrm>
                <a:off x="1237" y="804"/>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75163" name="Text Box 27"/>
              <p:cNvSpPr txBox="1"/>
              <p:nvPr/>
            </p:nvSpPr>
            <p:spPr>
              <a:xfrm>
                <a:off x="517" y="996"/>
                <a:ext cx="308"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1</a:t>
                </a:r>
                <a:endParaRPr lang="en-US" altLang="zh-CN" b="1" baseline="-25000" dirty="0">
                  <a:latin typeface="Times New Roman" panose="02020603050405020304" pitchFamily="18" charset="0"/>
                  <a:ea typeface="方正琥珀繁体" pitchFamily="2" charset="-122"/>
                </a:endParaRPr>
              </a:p>
            </p:txBody>
          </p:sp>
          <p:sp>
            <p:nvSpPr>
              <p:cNvPr id="475164" name="Text Box 28"/>
              <p:cNvSpPr txBox="1"/>
              <p:nvPr/>
            </p:nvSpPr>
            <p:spPr>
              <a:xfrm>
                <a:off x="1717" y="804"/>
                <a:ext cx="411" cy="288"/>
              </a:xfrm>
              <a:prstGeom prst="rect">
                <a:avLst/>
              </a:prstGeom>
              <a:noFill/>
              <a:ln w="9525">
                <a:noFill/>
              </a:ln>
            </p:spPr>
            <p:txBody>
              <a:bodyPr>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2</a:t>
                </a:r>
                <a:endParaRPr lang="en-US" altLang="zh-CN" b="1" baseline="-25000" dirty="0">
                  <a:latin typeface="Times New Roman" panose="02020603050405020304" pitchFamily="18" charset="0"/>
                  <a:ea typeface="方正琥珀繁体" pitchFamily="2" charset="-122"/>
                </a:endParaRPr>
              </a:p>
            </p:txBody>
          </p:sp>
          <p:sp>
            <p:nvSpPr>
              <p:cNvPr id="475165" name="Text Box 29"/>
              <p:cNvSpPr txBox="1"/>
              <p:nvPr/>
            </p:nvSpPr>
            <p:spPr>
              <a:xfrm>
                <a:off x="1717" y="1236"/>
                <a:ext cx="517"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75166" name="Text Box 30"/>
              <p:cNvSpPr txBox="1"/>
              <p:nvPr/>
            </p:nvSpPr>
            <p:spPr>
              <a:xfrm>
                <a:off x="1237" y="1572"/>
                <a:ext cx="329"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a:t>
                </a:r>
                <a:endParaRPr lang="en-US" altLang="zh-CN" b="1" i="1" dirty="0">
                  <a:latin typeface="Times New Roman" panose="02020603050405020304" pitchFamily="18" charset="0"/>
                </a:endParaRPr>
              </a:p>
            </p:txBody>
          </p:sp>
          <p:sp>
            <p:nvSpPr>
              <p:cNvPr id="475167" name="Line 31"/>
              <p:cNvSpPr/>
              <p:nvPr/>
            </p:nvSpPr>
            <p:spPr>
              <a:xfrm>
                <a:off x="1571" y="1545"/>
                <a:ext cx="264" cy="0"/>
              </a:xfrm>
              <a:prstGeom prst="line">
                <a:avLst/>
              </a:prstGeom>
              <a:ln w="25400" cap="flat" cmpd="sng">
                <a:solidFill>
                  <a:schemeClr val="tx1"/>
                </a:solidFill>
                <a:prstDash val="solid"/>
                <a:headEnd type="none" w="med" len="med"/>
                <a:tailEnd type="none" w="sm" len="lg"/>
              </a:ln>
            </p:spPr>
          </p:sp>
          <p:sp>
            <p:nvSpPr>
              <p:cNvPr id="475168" name="Line 32"/>
              <p:cNvSpPr/>
              <p:nvPr/>
            </p:nvSpPr>
            <p:spPr>
              <a:xfrm>
                <a:off x="1835" y="1545"/>
                <a:ext cx="0" cy="181"/>
              </a:xfrm>
              <a:prstGeom prst="line">
                <a:avLst/>
              </a:prstGeom>
              <a:ln w="25400" cap="flat" cmpd="sng">
                <a:solidFill>
                  <a:schemeClr val="tx1"/>
                </a:solidFill>
                <a:prstDash val="solid"/>
                <a:headEnd type="none" w="med" len="med"/>
                <a:tailEnd type="none" w="sm" len="lg"/>
              </a:ln>
            </p:spPr>
          </p:sp>
          <p:sp>
            <p:nvSpPr>
              <p:cNvPr id="475169" name="Line 33"/>
              <p:cNvSpPr/>
              <p:nvPr/>
            </p:nvSpPr>
            <p:spPr>
              <a:xfrm flipH="1">
                <a:off x="1835" y="1779"/>
                <a:ext cx="2" cy="182"/>
              </a:xfrm>
              <a:prstGeom prst="line">
                <a:avLst/>
              </a:prstGeom>
              <a:ln w="25400" cap="flat" cmpd="sng">
                <a:solidFill>
                  <a:schemeClr val="tx1"/>
                </a:solidFill>
                <a:prstDash val="solid"/>
                <a:headEnd type="none" w="med" len="med"/>
                <a:tailEnd type="none" w="sm" len="lg"/>
              </a:ln>
            </p:spPr>
          </p:sp>
          <p:sp>
            <p:nvSpPr>
              <p:cNvPr id="475170" name="Text Box 34"/>
              <p:cNvSpPr txBox="1"/>
              <p:nvPr/>
            </p:nvSpPr>
            <p:spPr>
              <a:xfrm>
                <a:off x="1803" y="1552"/>
                <a:ext cx="198" cy="231"/>
              </a:xfrm>
              <a:prstGeom prst="rect">
                <a:avLst/>
              </a:prstGeom>
              <a:noFill/>
              <a:ln w="28575">
                <a:noFill/>
              </a:ln>
            </p:spPr>
            <p:txBody>
              <a:bodyPr wrap="none" anchor="ctr" anchorCtr="0">
                <a:spAutoFit/>
              </a:bodyPr>
              <a:p>
                <a:pPr algn="ctr"/>
                <a:r>
                  <a:rPr lang="en-US" altLang="zh-CN" sz="1800" b="1" i="1" dirty="0">
                    <a:latin typeface="Times New Roman" panose="02020603050405020304" pitchFamily="18" charset="0"/>
                    <a:ea typeface="方正琥珀繁体" pitchFamily="2" charset="-122"/>
                  </a:rPr>
                  <a:t>+</a:t>
                </a:r>
                <a:endParaRPr lang="en-US" altLang="zh-CN" sz="1800" b="1" i="1" dirty="0">
                  <a:latin typeface="Times New Roman" panose="02020603050405020304" pitchFamily="18" charset="0"/>
                  <a:ea typeface="方正琥珀繁体" pitchFamily="2" charset="-122"/>
                </a:endParaRPr>
              </a:p>
            </p:txBody>
          </p:sp>
          <p:sp>
            <p:nvSpPr>
              <p:cNvPr id="475171" name="Text Box 35"/>
              <p:cNvSpPr txBox="1"/>
              <p:nvPr/>
            </p:nvSpPr>
            <p:spPr>
              <a:xfrm>
                <a:off x="1777" y="1668"/>
                <a:ext cx="432" cy="288"/>
              </a:xfrm>
              <a:prstGeom prst="rect">
                <a:avLst/>
              </a:prstGeom>
              <a:noFill/>
              <a:ln w="28575">
                <a:noFill/>
              </a:ln>
            </p:spPr>
            <p:txBody>
              <a:bodyPr anchor="ctr" anchorCtr="0">
                <a:spAutoFit/>
              </a:bodyPr>
              <a:p>
                <a:pPr algn="ctr"/>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E</a:t>
                </a:r>
                <a:endParaRPr lang="en-US" altLang="zh-CN" b="1" dirty="0">
                  <a:latin typeface="Times New Roman" panose="02020603050405020304" pitchFamily="18" charset="0"/>
                  <a:ea typeface="方正琥珀繁体" pitchFamily="2" charset="-122"/>
                </a:endParaRPr>
              </a:p>
            </p:txBody>
          </p:sp>
          <p:sp>
            <p:nvSpPr>
              <p:cNvPr id="475172" name="Oval 36"/>
              <p:cNvSpPr/>
              <p:nvPr/>
            </p:nvSpPr>
            <p:spPr>
              <a:xfrm>
                <a:off x="1545" y="1944"/>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5173" name="Text Box 37"/>
              <p:cNvSpPr txBox="1"/>
              <p:nvPr/>
            </p:nvSpPr>
            <p:spPr>
              <a:xfrm>
                <a:off x="661" y="1140"/>
                <a:ext cx="342" cy="250"/>
              </a:xfrm>
              <a:prstGeom prst="rect">
                <a:avLst/>
              </a:prstGeom>
              <a:noFill/>
              <a:ln w="28575">
                <a:noFill/>
              </a:ln>
            </p:spPr>
            <p:txBody>
              <a:bodyPr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5174" name="Text Box 38"/>
              <p:cNvSpPr txBox="1"/>
              <p:nvPr/>
            </p:nvSpPr>
            <p:spPr>
              <a:xfrm>
                <a:off x="1677" y="1092"/>
                <a:ext cx="207" cy="250"/>
              </a:xfrm>
              <a:prstGeom prst="rect">
                <a:avLst/>
              </a:prstGeom>
              <a:noFill/>
              <a:ln w="28575">
                <a:noFill/>
              </a:ln>
            </p:spPr>
            <p:txBody>
              <a:bodyPr wrap="none"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5175" name="Oval 39"/>
              <p:cNvSpPr/>
              <p:nvPr/>
            </p:nvSpPr>
            <p:spPr>
              <a:xfrm>
                <a:off x="991" y="1298"/>
                <a:ext cx="48" cy="47"/>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5176" name="Oval 40"/>
              <p:cNvSpPr/>
              <p:nvPr/>
            </p:nvSpPr>
            <p:spPr>
              <a:xfrm>
                <a:off x="1891" y="728"/>
                <a:ext cx="54" cy="54"/>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5177" name="Text Box 41"/>
              <p:cNvSpPr txBox="1"/>
              <p:nvPr/>
            </p:nvSpPr>
            <p:spPr>
              <a:xfrm>
                <a:off x="613" y="804"/>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75178" name="Text Box 42"/>
              <p:cNvSpPr txBox="1"/>
              <p:nvPr/>
            </p:nvSpPr>
            <p:spPr>
              <a:xfrm>
                <a:off x="613" y="1572"/>
                <a:ext cx="39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75179" name="Text Box 43"/>
              <p:cNvSpPr txBox="1"/>
              <p:nvPr/>
            </p:nvSpPr>
            <p:spPr>
              <a:xfrm>
                <a:off x="405" y="1380"/>
                <a:ext cx="315"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baseline="-25000" dirty="0">
                  <a:latin typeface="Times New Roman" panose="02020603050405020304" pitchFamily="18" charset="0"/>
                </a:endParaRPr>
              </a:p>
            </p:txBody>
          </p:sp>
          <p:sp>
            <p:nvSpPr>
              <p:cNvPr id="475180" name="Line 44"/>
              <p:cNvSpPr/>
              <p:nvPr/>
            </p:nvSpPr>
            <p:spPr>
              <a:xfrm>
                <a:off x="1011" y="751"/>
                <a:ext cx="0" cy="1210"/>
              </a:xfrm>
              <a:prstGeom prst="line">
                <a:avLst/>
              </a:prstGeom>
              <a:ln w="25400" cap="flat" cmpd="sng">
                <a:solidFill>
                  <a:schemeClr val="tx1"/>
                </a:solidFill>
                <a:prstDash val="solid"/>
                <a:headEnd type="none" w="med" len="med"/>
                <a:tailEnd type="none" w="med" len="med"/>
              </a:ln>
            </p:spPr>
          </p:sp>
          <p:sp>
            <p:nvSpPr>
              <p:cNvPr id="475181" name="Rectangle 45"/>
              <p:cNvSpPr/>
              <p:nvPr/>
            </p:nvSpPr>
            <p:spPr>
              <a:xfrm>
                <a:off x="978" y="933"/>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5182" name="Rectangle 46"/>
              <p:cNvSpPr/>
              <p:nvPr/>
            </p:nvSpPr>
            <p:spPr>
              <a:xfrm>
                <a:off x="978" y="156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5183" name="Rectangle 47"/>
              <p:cNvSpPr/>
              <p:nvPr/>
            </p:nvSpPr>
            <p:spPr>
              <a:xfrm>
                <a:off x="1539" y="1628"/>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5184" name="Rectangle 48"/>
              <p:cNvSpPr/>
              <p:nvPr/>
            </p:nvSpPr>
            <p:spPr>
              <a:xfrm>
                <a:off x="2101" y="1508"/>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5185" name="Rectangle 49"/>
              <p:cNvSpPr/>
              <p:nvPr/>
            </p:nvSpPr>
            <p:spPr>
              <a:xfrm>
                <a:off x="344" y="1447"/>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75186" name="Group 50"/>
              <p:cNvGrpSpPr/>
              <p:nvPr/>
            </p:nvGrpSpPr>
            <p:grpSpPr>
              <a:xfrm>
                <a:off x="691" y="1250"/>
                <a:ext cx="66" cy="151"/>
                <a:chOff x="4653" y="2448"/>
                <a:chExt cx="96" cy="240"/>
              </a:xfrm>
            </p:grpSpPr>
            <p:sp>
              <p:nvSpPr>
                <p:cNvPr id="475187" name="Line 51"/>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5188" name="Line 52"/>
                <p:cNvSpPr/>
                <p:nvPr/>
              </p:nvSpPr>
              <p:spPr>
                <a:xfrm>
                  <a:off x="4749" y="2448"/>
                  <a:ext cx="0" cy="240"/>
                </a:xfrm>
                <a:prstGeom prst="line">
                  <a:avLst/>
                </a:prstGeom>
                <a:ln w="38100" cap="flat" cmpd="sng">
                  <a:solidFill>
                    <a:schemeClr val="tx1"/>
                  </a:solidFill>
                  <a:prstDash val="solid"/>
                  <a:headEnd type="none" w="med" len="med"/>
                  <a:tailEnd type="none" w="med" len="med"/>
                </a:ln>
              </p:spPr>
            </p:sp>
          </p:grpSp>
          <p:grpSp>
            <p:nvGrpSpPr>
              <p:cNvPr id="475189" name="Group 53"/>
              <p:cNvGrpSpPr/>
              <p:nvPr/>
            </p:nvGrpSpPr>
            <p:grpSpPr>
              <a:xfrm rot="-5400000">
                <a:off x="1815" y="1674"/>
                <a:ext cx="61" cy="165"/>
                <a:chOff x="4653" y="2448"/>
                <a:chExt cx="96" cy="240"/>
              </a:xfrm>
            </p:grpSpPr>
            <p:sp>
              <p:nvSpPr>
                <p:cNvPr id="475190" name="Line 54"/>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5191" name="Line 55"/>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5192" name="Text Box 56"/>
              <p:cNvSpPr txBox="1"/>
              <p:nvPr/>
            </p:nvSpPr>
            <p:spPr>
              <a:xfrm>
                <a:off x="2224" y="1077"/>
                <a:ext cx="287" cy="886"/>
              </a:xfrm>
              <a:prstGeom prst="rect">
                <a:avLst/>
              </a:prstGeom>
              <a:noFill/>
              <a:ln w="9525">
                <a:noFill/>
              </a:ln>
            </p:spPr>
            <p:txBody>
              <a:bodyPr wrap="none" anchor="ctr" anchorCtr="0">
                <a:spAutoFit/>
              </a:bodyPr>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o</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75193" name="Line 57"/>
              <p:cNvSpPr/>
              <p:nvPr/>
            </p:nvSpPr>
            <p:spPr>
              <a:xfrm flipV="1">
                <a:off x="1429" y="1236"/>
                <a:ext cx="144" cy="48"/>
              </a:xfrm>
              <a:prstGeom prst="line">
                <a:avLst/>
              </a:prstGeom>
              <a:ln w="28575" cap="flat" cmpd="sng">
                <a:solidFill>
                  <a:schemeClr val="tx1"/>
                </a:solidFill>
                <a:prstDash val="solid"/>
                <a:headEnd type="none" w="med" len="med"/>
                <a:tailEnd type="none" w="med" len="med"/>
              </a:ln>
            </p:spPr>
          </p:sp>
        </p:grpSp>
      </p:grpSp>
      <p:sp>
        <p:nvSpPr>
          <p:cNvPr id="475194" name="Rectangle 59"/>
          <p:cNvSpPr/>
          <p:nvPr/>
        </p:nvSpPr>
        <p:spPr>
          <a:xfrm>
            <a:off x="0" y="321310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75195" name="Object 60"/>
          <p:cNvGraphicFramePr/>
          <p:nvPr/>
        </p:nvGraphicFramePr>
        <p:xfrm>
          <a:off x="468313" y="765175"/>
          <a:ext cx="4449762" cy="823913"/>
        </p:xfrm>
        <a:graphic>
          <a:graphicData uri="http://schemas.openxmlformats.org/presentationml/2006/ole">
            <mc:AlternateContent xmlns:mc="http://schemas.openxmlformats.org/markup-compatibility/2006">
              <mc:Choice xmlns:v="urn:schemas-microsoft-com:vml" Requires="v">
                <p:oleObj spid="_x0000_s4335" name="" r:id="rId1" imgW="2260600" imgH="419100" progId="Equation.3">
                  <p:embed/>
                </p:oleObj>
              </mc:Choice>
              <mc:Fallback>
                <p:oleObj name="" r:id="rId1" imgW="2260600" imgH="419100" progId="Equation.3">
                  <p:embed/>
                  <p:pic>
                    <p:nvPicPr>
                      <p:cNvPr id="0" name="图片 4334"/>
                      <p:cNvPicPr/>
                      <p:nvPr/>
                    </p:nvPicPr>
                    <p:blipFill>
                      <a:blip r:embed="rId2"/>
                      <a:stretch>
                        <a:fillRect/>
                      </a:stretch>
                    </p:blipFill>
                    <p:spPr>
                      <a:xfrm>
                        <a:off x="468313" y="765175"/>
                        <a:ext cx="4449762" cy="823913"/>
                      </a:xfrm>
                      <a:prstGeom prst="rect">
                        <a:avLst/>
                      </a:prstGeom>
                      <a:noFill/>
                      <a:ln w="38100">
                        <a:noFill/>
                        <a:miter/>
                      </a:ln>
                    </p:spPr>
                  </p:pic>
                </p:oleObj>
              </mc:Fallback>
            </mc:AlternateContent>
          </a:graphicData>
        </a:graphic>
      </p:graphicFrame>
      <p:sp>
        <p:nvSpPr>
          <p:cNvPr id="475196" name="Rectangle 65"/>
          <p:cNvSpPr/>
          <p:nvPr/>
        </p:nvSpPr>
        <p:spPr>
          <a:xfrm>
            <a:off x="0" y="3192463"/>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pSp>
        <p:nvGrpSpPr>
          <p:cNvPr id="475197" name="Group 98"/>
          <p:cNvGrpSpPr/>
          <p:nvPr/>
        </p:nvGrpSpPr>
        <p:grpSpPr>
          <a:xfrm>
            <a:off x="900113" y="1844675"/>
            <a:ext cx="3455987" cy="974725"/>
            <a:chOff x="567" y="1162"/>
            <a:chExt cx="2177" cy="614"/>
          </a:xfrm>
        </p:grpSpPr>
        <p:graphicFrame>
          <p:nvGraphicFramePr>
            <p:cNvPr id="475198" name="Object 63"/>
            <p:cNvGraphicFramePr/>
            <p:nvPr/>
          </p:nvGraphicFramePr>
          <p:xfrm>
            <a:off x="567" y="1162"/>
            <a:ext cx="1905" cy="283"/>
          </p:xfrm>
          <a:graphic>
            <a:graphicData uri="http://schemas.openxmlformats.org/presentationml/2006/ole">
              <mc:AlternateContent xmlns:mc="http://schemas.openxmlformats.org/markup-compatibility/2006">
                <mc:Choice xmlns:v="urn:schemas-microsoft-com:vml" Requires="v">
                  <p:oleObj spid="_x0000_s4341" name="" r:id="rId3" imgW="1536700" imgH="228600" progId="Equation.3">
                    <p:embed/>
                  </p:oleObj>
                </mc:Choice>
                <mc:Fallback>
                  <p:oleObj name="" r:id="rId3" imgW="1536700" imgH="228600" progId="Equation.3">
                    <p:embed/>
                    <p:pic>
                      <p:nvPicPr>
                        <p:cNvPr id="0" name="图片 4340"/>
                        <p:cNvPicPr/>
                        <p:nvPr/>
                      </p:nvPicPr>
                      <p:blipFill>
                        <a:blip r:embed="rId4"/>
                        <a:stretch>
                          <a:fillRect/>
                        </a:stretch>
                      </p:blipFill>
                      <p:spPr>
                        <a:xfrm>
                          <a:off x="567" y="1162"/>
                          <a:ext cx="1905" cy="283"/>
                        </a:xfrm>
                        <a:prstGeom prst="rect">
                          <a:avLst/>
                        </a:prstGeom>
                        <a:noFill/>
                        <a:ln w="38100">
                          <a:noFill/>
                          <a:miter/>
                        </a:ln>
                      </p:spPr>
                    </p:pic>
                  </p:oleObj>
                </mc:Fallback>
              </mc:AlternateContent>
            </a:graphicData>
          </a:graphic>
        </p:graphicFrame>
        <p:graphicFrame>
          <p:nvGraphicFramePr>
            <p:cNvPr id="475199" name="Object 67"/>
            <p:cNvGraphicFramePr/>
            <p:nvPr/>
          </p:nvGraphicFramePr>
          <p:xfrm>
            <a:off x="965" y="1524"/>
            <a:ext cx="1779" cy="252"/>
          </p:xfrm>
          <a:graphic>
            <a:graphicData uri="http://schemas.openxmlformats.org/presentationml/2006/ole">
              <mc:AlternateContent xmlns:mc="http://schemas.openxmlformats.org/markup-compatibility/2006">
                <mc:Choice xmlns:v="urn:schemas-microsoft-com:vml" Requires="v">
                  <p:oleObj spid="_x0000_s4339" name="" r:id="rId5" imgW="1433830" imgH="203200" progId="Equation.3">
                    <p:embed/>
                  </p:oleObj>
                </mc:Choice>
                <mc:Fallback>
                  <p:oleObj name="" r:id="rId5" imgW="1433830" imgH="203200" progId="Equation.3">
                    <p:embed/>
                    <p:pic>
                      <p:nvPicPr>
                        <p:cNvPr id="0" name="图片 4338"/>
                        <p:cNvPicPr/>
                        <p:nvPr/>
                      </p:nvPicPr>
                      <p:blipFill>
                        <a:blip r:embed="rId6"/>
                        <a:stretch>
                          <a:fillRect/>
                        </a:stretch>
                      </p:blipFill>
                      <p:spPr>
                        <a:xfrm>
                          <a:off x="965" y="1524"/>
                          <a:ext cx="1779" cy="252"/>
                        </a:xfrm>
                        <a:prstGeom prst="rect">
                          <a:avLst/>
                        </a:prstGeom>
                        <a:noFill/>
                        <a:ln w="38100">
                          <a:noFill/>
                          <a:miter/>
                        </a:ln>
                      </p:spPr>
                    </p:pic>
                  </p:oleObj>
                </mc:Fallback>
              </mc:AlternateContent>
            </a:graphicData>
          </a:graphic>
        </p:graphicFrame>
      </p:grpSp>
      <p:sp>
        <p:nvSpPr>
          <p:cNvPr id="475200" name="Rectangle 68"/>
          <p:cNvSpPr/>
          <p:nvPr/>
        </p:nvSpPr>
        <p:spPr>
          <a:xfrm>
            <a:off x="250825" y="2852738"/>
            <a:ext cx="3816350" cy="457200"/>
          </a:xfrm>
          <a:prstGeom prst="rect">
            <a:avLst/>
          </a:prstGeom>
          <a:noFill/>
          <a:ln w="9525">
            <a:noFill/>
          </a:ln>
        </p:spPr>
        <p:txBody>
          <a:bodyPr anchor="ctr" anchorCtr="0">
            <a:spAutoFit/>
          </a:bodyPr>
          <a:p>
            <a:r>
              <a:rPr lang="zh-CN" altLang="en-US" b="1" dirty="0">
                <a:solidFill>
                  <a:schemeClr val="accent2"/>
                </a:solidFill>
                <a:latin typeface="Times New Roman" panose="02020603050405020304" pitchFamily="18" charset="0"/>
              </a:rPr>
              <a:t>（</a:t>
            </a:r>
            <a:r>
              <a:rPr lang="en-US" altLang="zh-CN" b="1" dirty="0">
                <a:solidFill>
                  <a:schemeClr val="accent2"/>
                </a:solidFill>
                <a:latin typeface="Times New Roman" panose="02020603050405020304" pitchFamily="18" charset="0"/>
              </a:rPr>
              <a:t>2</a:t>
            </a:r>
            <a:r>
              <a:rPr lang="zh-CN" altLang="en-US" b="1" dirty="0">
                <a:solidFill>
                  <a:schemeClr val="accent2"/>
                </a:solidFill>
                <a:latin typeface="Times New Roman" panose="02020603050405020304" pitchFamily="18" charset="0"/>
              </a:rPr>
              <a:t>）求</a:t>
            </a:r>
            <a:r>
              <a:rPr lang="en-US" altLang="zh-CN" b="1" dirty="0">
                <a:solidFill>
                  <a:schemeClr val="accent2"/>
                </a:solidFill>
                <a:latin typeface="Times New Roman" panose="02020603050405020304" pitchFamily="18" charset="0"/>
              </a:rPr>
              <a:t>A</a:t>
            </a:r>
            <a:r>
              <a:rPr lang="en-US" altLang="zh-CN" b="1" baseline="-25000" dirty="0">
                <a:solidFill>
                  <a:schemeClr val="accent2"/>
                </a:solidFill>
                <a:latin typeface="Times New Roman" panose="02020603050405020304" pitchFamily="18" charset="0"/>
              </a:rPr>
              <a:t>u</a:t>
            </a:r>
            <a:r>
              <a:rPr lang="zh-CN" altLang="en-US" b="1" dirty="0">
                <a:solidFill>
                  <a:schemeClr val="accent2"/>
                </a:solidFill>
                <a:latin typeface="Times New Roman" panose="02020603050405020304" pitchFamily="18" charset="0"/>
              </a:rPr>
              <a:t>、</a:t>
            </a:r>
            <a:r>
              <a:rPr lang="en-US" altLang="zh-CN" b="1" dirty="0">
                <a:solidFill>
                  <a:schemeClr val="accent2"/>
                </a:solidFill>
                <a:latin typeface="Times New Roman" panose="02020603050405020304" pitchFamily="18" charset="0"/>
              </a:rPr>
              <a:t>R</a:t>
            </a:r>
            <a:r>
              <a:rPr lang="en-US" altLang="zh-CN" b="1" baseline="-25000" dirty="0">
                <a:solidFill>
                  <a:schemeClr val="accent2"/>
                </a:solidFill>
                <a:latin typeface="Times New Roman" panose="02020603050405020304" pitchFamily="18" charset="0"/>
              </a:rPr>
              <a:t>i</a:t>
            </a:r>
            <a:r>
              <a:rPr lang="zh-CN" altLang="en-US" b="1" dirty="0">
                <a:solidFill>
                  <a:schemeClr val="accent2"/>
                </a:solidFill>
                <a:latin typeface="Times New Roman" panose="02020603050405020304" pitchFamily="18" charset="0"/>
              </a:rPr>
              <a:t>、</a:t>
            </a:r>
            <a:r>
              <a:rPr lang="en-US" altLang="zh-CN" b="1" dirty="0">
                <a:solidFill>
                  <a:schemeClr val="accent2"/>
                </a:solidFill>
                <a:latin typeface="Times New Roman" panose="02020603050405020304" pitchFamily="18" charset="0"/>
              </a:rPr>
              <a:t>R</a:t>
            </a:r>
            <a:r>
              <a:rPr lang="en-US" altLang="zh-CN" b="1" baseline="-25000" dirty="0">
                <a:solidFill>
                  <a:schemeClr val="accent2"/>
                </a:solidFill>
                <a:latin typeface="Times New Roman" panose="02020603050405020304" pitchFamily="18" charset="0"/>
              </a:rPr>
              <a:t>o</a:t>
            </a:r>
            <a:endParaRPr lang="en-US" altLang="zh-CN" b="1" baseline="-25000" dirty="0">
              <a:solidFill>
                <a:schemeClr val="accent2"/>
              </a:solidFill>
              <a:latin typeface="Times New Roman" panose="02020603050405020304" pitchFamily="18" charset="0"/>
            </a:endParaRPr>
          </a:p>
        </p:txBody>
      </p:sp>
      <p:graphicFrame>
        <p:nvGraphicFramePr>
          <p:cNvPr id="475201" name="Object 89"/>
          <p:cNvGraphicFramePr/>
          <p:nvPr/>
        </p:nvGraphicFramePr>
        <p:xfrm>
          <a:off x="827088" y="3282950"/>
          <a:ext cx="7488237" cy="920750"/>
        </p:xfrm>
        <a:graphic>
          <a:graphicData uri="http://schemas.openxmlformats.org/presentationml/2006/ole">
            <mc:AlternateContent xmlns:mc="http://schemas.openxmlformats.org/markup-compatibility/2006">
              <mc:Choice xmlns:v="urn:schemas-microsoft-com:vml" Requires="v">
                <p:oleObj spid="_x0000_s4340" name="" r:id="rId7" imgW="3516630" imgH="431800" progId="Equation.3">
                  <p:embed/>
                </p:oleObj>
              </mc:Choice>
              <mc:Fallback>
                <p:oleObj name="" r:id="rId7" imgW="3516630" imgH="431800" progId="Equation.3">
                  <p:embed/>
                  <p:pic>
                    <p:nvPicPr>
                      <p:cNvPr id="0" name="图片 4339"/>
                      <p:cNvPicPr/>
                      <p:nvPr/>
                    </p:nvPicPr>
                    <p:blipFill>
                      <a:blip r:embed="rId8"/>
                      <a:stretch>
                        <a:fillRect/>
                      </a:stretch>
                    </p:blipFill>
                    <p:spPr>
                      <a:xfrm>
                        <a:off x="827088" y="3282950"/>
                        <a:ext cx="7488237" cy="920750"/>
                      </a:xfrm>
                      <a:prstGeom prst="rect">
                        <a:avLst/>
                      </a:prstGeom>
                      <a:noFill/>
                      <a:ln w="38100">
                        <a:noFill/>
                        <a:miter/>
                      </a:ln>
                    </p:spPr>
                  </p:pic>
                </p:oleObj>
              </mc:Fallback>
            </mc:AlternateContent>
          </a:graphicData>
        </a:graphic>
      </p:graphicFrame>
      <p:graphicFrame>
        <p:nvGraphicFramePr>
          <p:cNvPr id="475202" name="Object 90"/>
          <p:cNvGraphicFramePr/>
          <p:nvPr/>
        </p:nvGraphicFramePr>
        <p:xfrm>
          <a:off x="4500563" y="4149725"/>
          <a:ext cx="4103687" cy="865188"/>
        </p:xfrm>
        <a:graphic>
          <a:graphicData uri="http://schemas.openxmlformats.org/presentationml/2006/ole">
            <mc:AlternateContent xmlns:mc="http://schemas.openxmlformats.org/markup-compatibility/2006">
              <mc:Choice xmlns:v="urn:schemas-microsoft-com:vml" Requires="v">
                <p:oleObj spid="_x0000_s4337" name="" r:id="rId9" imgW="1866265" imgH="393700" progId="Equation.3">
                  <p:embed/>
                </p:oleObj>
              </mc:Choice>
              <mc:Fallback>
                <p:oleObj name="" r:id="rId9" imgW="1866265" imgH="393700" progId="Equation.3">
                  <p:embed/>
                  <p:pic>
                    <p:nvPicPr>
                      <p:cNvPr id="0" name="图片 4336"/>
                      <p:cNvPicPr/>
                      <p:nvPr/>
                    </p:nvPicPr>
                    <p:blipFill>
                      <a:blip r:embed="rId10"/>
                      <a:stretch>
                        <a:fillRect/>
                      </a:stretch>
                    </p:blipFill>
                    <p:spPr>
                      <a:xfrm>
                        <a:off x="4500563" y="4149725"/>
                        <a:ext cx="4103687" cy="865188"/>
                      </a:xfrm>
                      <a:prstGeom prst="rect">
                        <a:avLst/>
                      </a:prstGeom>
                      <a:noFill/>
                      <a:ln w="38100">
                        <a:noFill/>
                        <a:miter/>
                      </a:ln>
                    </p:spPr>
                  </p:pic>
                </p:oleObj>
              </mc:Fallback>
            </mc:AlternateContent>
          </a:graphicData>
        </a:graphic>
      </p:graphicFrame>
      <p:graphicFrame>
        <p:nvGraphicFramePr>
          <p:cNvPr id="475203" name="Object 106"/>
          <p:cNvGraphicFramePr/>
          <p:nvPr/>
        </p:nvGraphicFramePr>
        <p:xfrm>
          <a:off x="323850" y="4221163"/>
          <a:ext cx="3824288" cy="849312"/>
        </p:xfrm>
        <a:graphic>
          <a:graphicData uri="http://schemas.openxmlformats.org/presentationml/2006/ole">
            <mc:AlternateContent xmlns:mc="http://schemas.openxmlformats.org/markup-compatibility/2006">
              <mc:Choice xmlns:v="urn:schemas-microsoft-com:vml" Requires="v">
                <p:oleObj spid="_x0000_s4342" name="" r:id="rId11" imgW="1942465" imgH="431800" progId="Equation.3">
                  <p:embed/>
                </p:oleObj>
              </mc:Choice>
              <mc:Fallback>
                <p:oleObj name="" r:id="rId11" imgW="1942465" imgH="431800" progId="Equation.3">
                  <p:embed/>
                  <p:pic>
                    <p:nvPicPr>
                      <p:cNvPr id="0" name="图片 4341"/>
                      <p:cNvPicPr/>
                      <p:nvPr/>
                    </p:nvPicPr>
                    <p:blipFill>
                      <a:blip r:embed="rId12"/>
                      <a:stretch>
                        <a:fillRect/>
                      </a:stretch>
                    </p:blipFill>
                    <p:spPr>
                      <a:xfrm>
                        <a:off x="323850" y="4221163"/>
                        <a:ext cx="3824288" cy="849312"/>
                      </a:xfrm>
                      <a:prstGeom prst="rect">
                        <a:avLst/>
                      </a:prstGeom>
                      <a:noFill/>
                      <a:ln w="38100">
                        <a:noFill/>
                        <a:miter/>
                      </a:ln>
                    </p:spPr>
                  </p:pic>
                </p:oleObj>
              </mc:Fallback>
            </mc:AlternateContent>
          </a:graphicData>
        </a:graphic>
      </p:graphicFrame>
      <p:graphicFrame>
        <p:nvGraphicFramePr>
          <p:cNvPr id="475204" name="Object 107"/>
          <p:cNvGraphicFramePr/>
          <p:nvPr/>
        </p:nvGraphicFramePr>
        <p:xfrm>
          <a:off x="827088" y="5157788"/>
          <a:ext cx="7058025" cy="576262"/>
        </p:xfrm>
        <a:graphic>
          <a:graphicData uri="http://schemas.openxmlformats.org/presentationml/2006/ole">
            <mc:AlternateContent xmlns:mc="http://schemas.openxmlformats.org/markup-compatibility/2006">
              <mc:Choice xmlns:v="urn:schemas-microsoft-com:vml" Requires="v">
                <p:oleObj spid="_x0000_s4336" name="" r:id="rId13" imgW="2806700" imgH="228600" progId="Equation.3">
                  <p:embed/>
                </p:oleObj>
              </mc:Choice>
              <mc:Fallback>
                <p:oleObj name="" r:id="rId13" imgW="2806700" imgH="228600" progId="Equation.3">
                  <p:embed/>
                  <p:pic>
                    <p:nvPicPr>
                      <p:cNvPr id="0" name="图片 4335"/>
                      <p:cNvPicPr/>
                      <p:nvPr/>
                    </p:nvPicPr>
                    <p:blipFill>
                      <a:blip r:embed="rId14"/>
                      <a:stretch>
                        <a:fillRect/>
                      </a:stretch>
                    </p:blipFill>
                    <p:spPr>
                      <a:xfrm>
                        <a:off x="827088" y="5157788"/>
                        <a:ext cx="7058025" cy="576262"/>
                      </a:xfrm>
                      <a:prstGeom prst="rect">
                        <a:avLst/>
                      </a:prstGeom>
                      <a:noFill/>
                      <a:ln w="38100">
                        <a:noFill/>
                        <a:miter/>
                      </a:ln>
                    </p:spPr>
                  </p:pic>
                </p:oleObj>
              </mc:Fallback>
            </mc:AlternateContent>
          </a:graphicData>
        </a:graphic>
      </p:graphicFrame>
      <p:graphicFrame>
        <p:nvGraphicFramePr>
          <p:cNvPr id="475205" name="Object 108"/>
          <p:cNvGraphicFramePr/>
          <p:nvPr/>
        </p:nvGraphicFramePr>
        <p:xfrm>
          <a:off x="2987675" y="5949950"/>
          <a:ext cx="2089150" cy="569913"/>
        </p:xfrm>
        <a:graphic>
          <a:graphicData uri="http://schemas.openxmlformats.org/presentationml/2006/ole">
            <mc:AlternateContent xmlns:mc="http://schemas.openxmlformats.org/markup-compatibility/2006">
              <mc:Choice xmlns:v="urn:schemas-microsoft-com:vml" Requires="v">
                <p:oleObj spid="_x0000_s4343" name="" r:id="rId15" imgW="838200" imgH="228600" progId="Equation.3">
                  <p:embed/>
                </p:oleObj>
              </mc:Choice>
              <mc:Fallback>
                <p:oleObj name="" r:id="rId15" imgW="838200" imgH="228600" progId="Equation.3">
                  <p:embed/>
                  <p:pic>
                    <p:nvPicPr>
                      <p:cNvPr id="0" name="图片 4342"/>
                      <p:cNvPicPr/>
                      <p:nvPr/>
                    </p:nvPicPr>
                    <p:blipFill>
                      <a:blip r:embed="rId16"/>
                      <a:stretch>
                        <a:fillRect/>
                      </a:stretch>
                    </p:blipFill>
                    <p:spPr>
                      <a:xfrm>
                        <a:off x="2987675" y="5949950"/>
                        <a:ext cx="2089150" cy="569913"/>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17"/>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76162" name="Rectangle 3"/>
          <p:cNvSpPr/>
          <p:nvPr/>
        </p:nvSpPr>
        <p:spPr>
          <a:xfrm>
            <a:off x="250825" y="765175"/>
            <a:ext cx="8497888" cy="457200"/>
          </a:xfrm>
          <a:prstGeom prst="rect">
            <a:avLst/>
          </a:prstGeom>
          <a:noFill/>
          <a:ln w="9525">
            <a:noFill/>
          </a:ln>
        </p:spPr>
        <p:txBody>
          <a:bodyPr anchor="ctr" anchorCtr="0">
            <a:spAutoFit/>
          </a:bodyPr>
          <a:p>
            <a:r>
              <a:rPr lang="zh-CN" altLang="en-US" b="1" dirty="0">
                <a:solidFill>
                  <a:schemeClr val="accent2"/>
                </a:solidFill>
                <a:latin typeface="Times New Roman" panose="02020603050405020304" pitchFamily="18" charset="0"/>
              </a:rPr>
              <a:t>（</a:t>
            </a:r>
            <a:r>
              <a:rPr lang="en-US" altLang="zh-CN" b="1" dirty="0">
                <a:solidFill>
                  <a:schemeClr val="accent2"/>
                </a:solidFill>
                <a:latin typeface="Times New Roman" panose="02020603050405020304" pitchFamily="18" charset="0"/>
              </a:rPr>
              <a:t>3</a:t>
            </a:r>
            <a:r>
              <a:rPr lang="zh-CN" altLang="en-US" b="1" dirty="0">
                <a:solidFill>
                  <a:schemeClr val="accent2"/>
                </a:solidFill>
                <a:latin typeface="Times New Roman" panose="02020603050405020304" pitchFamily="18" charset="0"/>
              </a:rPr>
              <a:t>）当改用    </a:t>
            </a:r>
            <a:r>
              <a:rPr lang="en-US" altLang="zh-CN" b="1" dirty="0">
                <a:solidFill>
                  <a:schemeClr val="accent2"/>
                </a:solidFill>
                <a:latin typeface="Times New Roman" panose="02020603050405020304" pitchFamily="18" charset="0"/>
              </a:rPr>
              <a:t>=100</a:t>
            </a:r>
            <a:r>
              <a:rPr lang="zh-CN" altLang="en-US" b="1" dirty="0">
                <a:solidFill>
                  <a:schemeClr val="accent2"/>
                </a:solidFill>
                <a:latin typeface="Times New Roman" panose="02020603050405020304" pitchFamily="18" charset="0"/>
              </a:rPr>
              <a:t>的三极管后，其静态工作点为</a:t>
            </a:r>
            <a:r>
              <a:rPr lang="en-US" altLang="zh-CN" b="1" dirty="0">
                <a:solidFill>
                  <a:schemeClr val="accent2"/>
                </a:solidFill>
                <a:latin typeface="Times New Roman" panose="02020603050405020304" pitchFamily="18" charset="0"/>
              </a:rPr>
              <a:t>:</a:t>
            </a:r>
            <a:endParaRPr lang="en-US" altLang="zh-CN" b="1" baseline="-25000" dirty="0">
              <a:solidFill>
                <a:schemeClr val="accent2"/>
              </a:solidFill>
              <a:latin typeface="Times New Roman" panose="02020603050405020304" pitchFamily="18" charset="0"/>
            </a:endParaRPr>
          </a:p>
        </p:txBody>
      </p:sp>
      <p:sp>
        <p:nvSpPr>
          <p:cNvPr id="476163" name="Rectangle 5"/>
          <p:cNvSpPr/>
          <p:nvPr/>
        </p:nvSpPr>
        <p:spPr>
          <a:xfrm>
            <a:off x="0" y="333375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76164" name="Object 4"/>
          <p:cNvGraphicFramePr/>
          <p:nvPr/>
        </p:nvGraphicFramePr>
        <p:xfrm>
          <a:off x="2303463" y="750570"/>
          <a:ext cx="323850" cy="431800"/>
        </p:xfrm>
        <a:graphic>
          <a:graphicData uri="http://schemas.openxmlformats.org/presentationml/2006/ole">
            <mc:AlternateContent xmlns:mc="http://schemas.openxmlformats.org/markup-compatibility/2006">
              <mc:Choice xmlns:v="urn:schemas-microsoft-com:vml" Requires="v">
                <p:oleObj spid="_x0000_s4344" name="" r:id="rId1" imgW="139700" imgH="190500" progId="Equation.DSMT4">
                  <p:embed/>
                </p:oleObj>
              </mc:Choice>
              <mc:Fallback>
                <p:oleObj name="" r:id="rId1" imgW="139700" imgH="190500" progId="Equation.DSMT4">
                  <p:embed/>
                  <p:pic>
                    <p:nvPicPr>
                      <p:cNvPr id="0" name="图片 4343"/>
                      <p:cNvPicPr/>
                      <p:nvPr/>
                    </p:nvPicPr>
                    <p:blipFill>
                      <a:blip r:embed="rId2"/>
                      <a:stretch>
                        <a:fillRect/>
                      </a:stretch>
                    </p:blipFill>
                    <p:spPr>
                      <a:xfrm>
                        <a:off x="2303463" y="750570"/>
                        <a:ext cx="323850" cy="431800"/>
                      </a:xfrm>
                      <a:prstGeom prst="rect">
                        <a:avLst/>
                      </a:prstGeom>
                      <a:noFill/>
                      <a:ln w="38100">
                        <a:noFill/>
                        <a:miter/>
                      </a:ln>
                    </p:spPr>
                  </p:pic>
                </p:oleObj>
              </mc:Fallback>
            </mc:AlternateContent>
          </a:graphicData>
        </a:graphic>
      </p:graphicFrame>
      <p:sp>
        <p:nvSpPr>
          <p:cNvPr id="476165" name="Rectangle 7"/>
          <p:cNvSpPr/>
          <p:nvPr/>
        </p:nvSpPr>
        <p:spPr>
          <a:xfrm>
            <a:off x="0" y="323850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76166" name="Object 6"/>
          <p:cNvGraphicFramePr/>
          <p:nvPr/>
        </p:nvGraphicFramePr>
        <p:xfrm>
          <a:off x="1331913" y="1412875"/>
          <a:ext cx="4679950" cy="754063"/>
        </p:xfrm>
        <a:graphic>
          <a:graphicData uri="http://schemas.openxmlformats.org/presentationml/2006/ole">
            <mc:AlternateContent xmlns:mc="http://schemas.openxmlformats.org/markup-compatibility/2006">
              <mc:Choice xmlns:v="urn:schemas-microsoft-com:vml" Requires="v">
                <p:oleObj spid="_x0000_s4338" name="" r:id="rId3" imgW="2362200" imgH="381000" progId="Equation.DSMT4">
                  <p:embed/>
                </p:oleObj>
              </mc:Choice>
              <mc:Fallback>
                <p:oleObj name="" r:id="rId3" imgW="2362200" imgH="381000" progId="Equation.DSMT4">
                  <p:embed/>
                  <p:pic>
                    <p:nvPicPr>
                      <p:cNvPr id="0" name="图片 4337"/>
                      <p:cNvPicPr/>
                      <p:nvPr/>
                    </p:nvPicPr>
                    <p:blipFill>
                      <a:blip r:embed="rId4"/>
                      <a:stretch>
                        <a:fillRect/>
                      </a:stretch>
                    </p:blipFill>
                    <p:spPr>
                      <a:xfrm>
                        <a:off x="1331913" y="1412875"/>
                        <a:ext cx="4679950" cy="754063"/>
                      </a:xfrm>
                      <a:prstGeom prst="rect">
                        <a:avLst/>
                      </a:prstGeom>
                      <a:noFill/>
                      <a:ln w="38100">
                        <a:noFill/>
                        <a:miter/>
                      </a:ln>
                    </p:spPr>
                  </p:pic>
                </p:oleObj>
              </mc:Fallback>
            </mc:AlternateContent>
          </a:graphicData>
        </a:graphic>
      </p:graphicFrame>
      <p:graphicFrame>
        <p:nvGraphicFramePr>
          <p:cNvPr id="476167" name="Object 8"/>
          <p:cNvGraphicFramePr/>
          <p:nvPr/>
        </p:nvGraphicFramePr>
        <p:xfrm>
          <a:off x="1692275" y="2205038"/>
          <a:ext cx="4498975" cy="823912"/>
        </p:xfrm>
        <a:graphic>
          <a:graphicData uri="http://schemas.openxmlformats.org/presentationml/2006/ole">
            <mc:AlternateContent xmlns:mc="http://schemas.openxmlformats.org/markup-compatibility/2006">
              <mc:Choice xmlns:v="urn:schemas-microsoft-com:vml" Requires="v">
                <p:oleObj spid="_x0000_s4348" name="" r:id="rId5" imgW="2286000" imgH="419100" progId="Equation.3">
                  <p:embed/>
                </p:oleObj>
              </mc:Choice>
              <mc:Fallback>
                <p:oleObj name="" r:id="rId5" imgW="2286000" imgH="419100" progId="Equation.3">
                  <p:embed/>
                  <p:pic>
                    <p:nvPicPr>
                      <p:cNvPr id="0" name="图片 4347"/>
                      <p:cNvPicPr/>
                      <p:nvPr/>
                    </p:nvPicPr>
                    <p:blipFill>
                      <a:blip r:embed="rId6"/>
                      <a:stretch>
                        <a:fillRect/>
                      </a:stretch>
                    </p:blipFill>
                    <p:spPr>
                      <a:xfrm>
                        <a:off x="1692275" y="2205038"/>
                        <a:ext cx="4498975" cy="823912"/>
                      </a:xfrm>
                      <a:prstGeom prst="rect">
                        <a:avLst/>
                      </a:prstGeom>
                      <a:noFill/>
                      <a:ln w="38100">
                        <a:noFill/>
                        <a:miter/>
                      </a:ln>
                    </p:spPr>
                  </p:pic>
                </p:oleObj>
              </mc:Fallback>
            </mc:AlternateContent>
          </a:graphicData>
        </a:graphic>
      </p:graphicFrame>
      <p:graphicFrame>
        <p:nvGraphicFramePr>
          <p:cNvPr id="476168" name="Object 10"/>
          <p:cNvGraphicFramePr/>
          <p:nvPr/>
        </p:nvGraphicFramePr>
        <p:xfrm>
          <a:off x="1403350" y="3213100"/>
          <a:ext cx="5824538" cy="449263"/>
        </p:xfrm>
        <a:graphic>
          <a:graphicData uri="http://schemas.openxmlformats.org/presentationml/2006/ole">
            <mc:AlternateContent xmlns:mc="http://schemas.openxmlformats.org/markup-compatibility/2006">
              <mc:Choice xmlns:v="urn:schemas-microsoft-com:vml" Requires="v">
                <p:oleObj spid="_x0000_s4347" name="" r:id="rId7" imgW="2959100" imgH="228600" progId="Equation.3">
                  <p:embed/>
                </p:oleObj>
              </mc:Choice>
              <mc:Fallback>
                <p:oleObj name="" r:id="rId7" imgW="2959100" imgH="228600" progId="Equation.3">
                  <p:embed/>
                  <p:pic>
                    <p:nvPicPr>
                      <p:cNvPr id="0" name="图片 4346"/>
                      <p:cNvPicPr/>
                      <p:nvPr/>
                    </p:nvPicPr>
                    <p:blipFill>
                      <a:blip r:embed="rId8"/>
                      <a:stretch>
                        <a:fillRect/>
                      </a:stretch>
                    </p:blipFill>
                    <p:spPr>
                      <a:xfrm>
                        <a:off x="1403350" y="3213100"/>
                        <a:ext cx="5824538" cy="449263"/>
                      </a:xfrm>
                      <a:prstGeom prst="rect">
                        <a:avLst/>
                      </a:prstGeom>
                      <a:noFill/>
                      <a:ln w="38100">
                        <a:noFill/>
                        <a:miter/>
                      </a:ln>
                    </p:spPr>
                  </p:pic>
                </p:oleObj>
              </mc:Fallback>
            </mc:AlternateContent>
          </a:graphicData>
        </a:graphic>
      </p:graphicFrame>
      <p:sp>
        <p:nvSpPr>
          <p:cNvPr id="476169" name="Text Box 12"/>
          <p:cNvSpPr txBox="1"/>
          <p:nvPr/>
        </p:nvSpPr>
        <p:spPr>
          <a:xfrm>
            <a:off x="323850" y="3716338"/>
            <a:ext cx="8496300" cy="822325"/>
          </a:xfrm>
          <a:prstGeom prst="rect">
            <a:avLst/>
          </a:prstGeom>
          <a:noFill/>
          <a:ln w="9525">
            <a:noFill/>
          </a:ln>
        </p:spPr>
        <p:txBody>
          <a:bodyPr>
            <a:spAutoFit/>
          </a:bodyPr>
          <a:p>
            <a:pPr>
              <a:spcBef>
                <a:spcPct val="50000"/>
              </a:spcBef>
            </a:pPr>
            <a:r>
              <a:rPr lang="en-US" altLang="zh-CN" b="1" dirty="0">
                <a:solidFill>
                  <a:srgbClr val="FF3300"/>
                </a:solidFill>
                <a:latin typeface="Times New Roman" panose="02020603050405020304" pitchFamily="18" charset="0"/>
              </a:rPr>
              <a:t>        </a:t>
            </a:r>
            <a:r>
              <a:rPr lang="zh-CN" altLang="en-US" b="1" dirty="0">
                <a:solidFill>
                  <a:srgbClr val="FF3300"/>
                </a:solidFill>
                <a:latin typeface="Times New Roman" panose="02020603050405020304" pitchFamily="18" charset="0"/>
              </a:rPr>
              <a:t>可见，在射极偏置电路中，虽然更换了不同的管子，但静态工作点基本上不变。 </a:t>
            </a:r>
            <a:endParaRPr lang="zh-CN" altLang="en-US" b="1" dirty="0">
              <a:solidFill>
                <a:srgbClr val="FF3300"/>
              </a:solidFill>
              <a:latin typeface="Times New Roman" panose="02020603050405020304" pitchFamily="18" charset="0"/>
            </a:endParaRPr>
          </a:p>
        </p:txBody>
      </p:sp>
      <p:sp>
        <p:nvSpPr>
          <p:cNvPr id="476170" name="Rectangle 14"/>
          <p:cNvSpPr/>
          <p:nvPr/>
        </p:nvSpPr>
        <p:spPr>
          <a:xfrm>
            <a:off x="0" y="323850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76171" name="Object 13"/>
          <p:cNvGraphicFramePr/>
          <p:nvPr/>
        </p:nvGraphicFramePr>
        <p:xfrm>
          <a:off x="1331913" y="4541838"/>
          <a:ext cx="2808287" cy="687387"/>
        </p:xfrm>
        <a:graphic>
          <a:graphicData uri="http://schemas.openxmlformats.org/presentationml/2006/ole">
            <mc:AlternateContent xmlns:mc="http://schemas.openxmlformats.org/markup-compatibility/2006">
              <mc:Choice xmlns:v="urn:schemas-microsoft-com:vml" Requires="v">
                <p:oleObj spid="_x0000_s4346" name="" r:id="rId9" imgW="1548765" imgH="381000" progId="Equation.DSMT4">
                  <p:embed/>
                </p:oleObj>
              </mc:Choice>
              <mc:Fallback>
                <p:oleObj name="" r:id="rId9" imgW="1548765" imgH="381000" progId="Equation.DSMT4">
                  <p:embed/>
                  <p:pic>
                    <p:nvPicPr>
                      <p:cNvPr id="0" name="图片 4345"/>
                      <p:cNvPicPr/>
                      <p:nvPr/>
                    </p:nvPicPr>
                    <p:blipFill>
                      <a:blip r:embed="rId10"/>
                      <a:stretch>
                        <a:fillRect/>
                      </a:stretch>
                    </p:blipFill>
                    <p:spPr>
                      <a:xfrm>
                        <a:off x="1331913" y="4541838"/>
                        <a:ext cx="2808287" cy="687387"/>
                      </a:xfrm>
                      <a:prstGeom prst="rect">
                        <a:avLst/>
                      </a:prstGeom>
                      <a:noFill/>
                      <a:ln w="38100">
                        <a:noFill/>
                        <a:miter/>
                      </a:ln>
                    </p:spPr>
                  </p:pic>
                </p:oleObj>
              </mc:Fallback>
            </mc:AlternateContent>
          </a:graphicData>
        </a:graphic>
      </p:graphicFrame>
      <p:sp>
        <p:nvSpPr>
          <p:cNvPr id="476172" name="Rectangle 16"/>
          <p:cNvSpPr/>
          <p:nvPr/>
        </p:nvSpPr>
        <p:spPr>
          <a:xfrm>
            <a:off x="0" y="3252788"/>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76173" name="Object 15"/>
          <p:cNvGraphicFramePr/>
          <p:nvPr/>
        </p:nvGraphicFramePr>
        <p:xfrm>
          <a:off x="4140200" y="4541838"/>
          <a:ext cx="3600450" cy="665162"/>
        </p:xfrm>
        <a:graphic>
          <a:graphicData uri="http://schemas.openxmlformats.org/presentationml/2006/ole">
            <mc:AlternateContent xmlns:mc="http://schemas.openxmlformats.org/markup-compatibility/2006">
              <mc:Choice xmlns:v="urn:schemas-microsoft-com:vml" Requires="v">
                <p:oleObj spid="_x0000_s4349" name="" r:id="rId11" imgW="1904365" imgH="355600" progId="Equation.DSMT4">
                  <p:embed/>
                </p:oleObj>
              </mc:Choice>
              <mc:Fallback>
                <p:oleObj name="" r:id="rId11" imgW="1904365" imgH="355600" progId="Equation.DSMT4">
                  <p:embed/>
                  <p:pic>
                    <p:nvPicPr>
                      <p:cNvPr id="0" name="图片 4348"/>
                      <p:cNvPicPr/>
                      <p:nvPr/>
                    </p:nvPicPr>
                    <p:blipFill>
                      <a:blip r:embed="rId12"/>
                      <a:stretch>
                        <a:fillRect/>
                      </a:stretch>
                    </p:blipFill>
                    <p:spPr>
                      <a:xfrm>
                        <a:off x="4140200" y="4541838"/>
                        <a:ext cx="3600450" cy="665162"/>
                      </a:xfrm>
                      <a:prstGeom prst="rect">
                        <a:avLst/>
                      </a:prstGeom>
                      <a:noFill/>
                      <a:ln w="38100">
                        <a:noFill/>
                        <a:miter/>
                      </a:ln>
                    </p:spPr>
                  </p:pic>
                </p:oleObj>
              </mc:Fallback>
            </mc:AlternateContent>
          </a:graphicData>
        </a:graphic>
      </p:graphicFrame>
      <p:sp>
        <p:nvSpPr>
          <p:cNvPr id="476174" name="Rectangle 18"/>
          <p:cNvSpPr/>
          <p:nvPr/>
        </p:nvSpPr>
        <p:spPr>
          <a:xfrm>
            <a:off x="0" y="3233738"/>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76175" name="Object 17"/>
          <p:cNvGraphicFramePr/>
          <p:nvPr/>
        </p:nvGraphicFramePr>
        <p:xfrm>
          <a:off x="2627313" y="5516563"/>
          <a:ext cx="3744912" cy="822325"/>
        </p:xfrm>
        <a:graphic>
          <a:graphicData uri="http://schemas.openxmlformats.org/presentationml/2006/ole">
            <mc:AlternateContent xmlns:mc="http://schemas.openxmlformats.org/markup-compatibility/2006">
              <mc:Choice xmlns:v="urn:schemas-microsoft-com:vml" Requires="v">
                <p:oleObj spid="_x0000_s4345" name="" r:id="rId13" imgW="1777365" imgH="393700" progId="Equation.DSMT4">
                  <p:embed/>
                </p:oleObj>
              </mc:Choice>
              <mc:Fallback>
                <p:oleObj name="" r:id="rId13" imgW="1777365" imgH="393700" progId="Equation.DSMT4">
                  <p:embed/>
                  <p:pic>
                    <p:nvPicPr>
                      <p:cNvPr id="0" name="图片 4344"/>
                      <p:cNvPicPr/>
                      <p:nvPr/>
                    </p:nvPicPr>
                    <p:blipFill>
                      <a:blip r:embed="rId14"/>
                      <a:stretch>
                        <a:fillRect/>
                      </a:stretch>
                    </p:blipFill>
                    <p:spPr>
                      <a:xfrm>
                        <a:off x="2627313" y="5516563"/>
                        <a:ext cx="3744912" cy="822325"/>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15"/>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4643438" y="549275"/>
            <a:ext cx="3929062" cy="2228850"/>
            <a:chOff x="36" y="648"/>
            <a:chExt cx="2475" cy="1404"/>
          </a:xfrm>
        </p:grpSpPr>
        <p:sp>
          <p:nvSpPr>
            <p:cNvPr id="477187" name="Text Box 3"/>
            <p:cNvSpPr txBox="1"/>
            <p:nvPr/>
          </p:nvSpPr>
          <p:spPr>
            <a:xfrm>
              <a:off x="36" y="1536"/>
              <a:ext cx="389" cy="472"/>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s</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grpSp>
          <p:nvGrpSpPr>
            <p:cNvPr id="477188" name="Group 4"/>
            <p:cNvGrpSpPr/>
            <p:nvPr/>
          </p:nvGrpSpPr>
          <p:grpSpPr>
            <a:xfrm>
              <a:off x="300" y="648"/>
              <a:ext cx="2211" cy="1404"/>
              <a:chOff x="300" y="648"/>
              <a:chExt cx="2211" cy="1404"/>
            </a:xfrm>
          </p:grpSpPr>
          <p:sp>
            <p:nvSpPr>
              <p:cNvPr id="477189" name="Line 5"/>
              <p:cNvSpPr/>
              <p:nvPr/>
            </p:nvSpPr>
            <p:spPr>
              <a:xfrm>
                <a:off x="1436" y="1251"/>
                <a:ext cx="1" cy="178"/>
              </a:xfrm>
              <a:prstGeom prst="line">
                <a:avLst/>
              </a:prstGeom>
              <a:ln w="38100" cap="flat" cmpd="sng">
                <a:solidFill>
                  <a:schemeClr val="tx1"/>
                </a:solidFill>
                <a:prstDash val="solid"/>
                <a:headEnd type="none" w="med" len="med"/>
                <a:tailEnd type="none" w="med" len="med"/>
              </a:ln>
            </p:spPr>
          </p:sp>
          <p:sp>
            <p:nvSpPr>
              <p:cNvPr id="477190" name="Line 6"/>
              <p:cNvSpPr/>
              <p:nvPr/>
            </p:nvSpPr>
            <p:spPr>
              <a:xfrm>
                <a:off x="1909" y="1173"/>
                <a:ext cx="227" cy="0"/>
              </a:xfrm>
              <a:prstGeom prst="line">
                <a:avLst/>
              </a:prstGeom>
              <a:ln w="28575" cap="flat" cmpd="sng">
                <a:solidFill>
                  <a:schemeClr val="tx1"/>
                </a:solidFill>
                <a:prstDash val="solid"/>
                <a:headEnd type="none" w="med" len="med"/>
                <a:tailEnd type="none" w="med" len="med"/>
              </a:ln>
            </p:spPr>
          </p:sp>
          <p:sp>
            <p:nvSpPr>
              <p:cNvPr id="477191" name="Line 7"/>
              <p:cNvSpPr/>
              <p:nvPr/>
            </p:nvSpPr>
            <p:spPr>
              <a:xfrm>
                <a:off x="1013" y="751"/>
                <a:ext cx="907" cy="0"/>
              </a:xfrm>
              <a:prstGeom prst="line">
                <a:avLst/>
              </a:prstGeom>
              <a:ln w="25400" cap="flat" cmpd="sng">
                <a:solidFill>
                  <a:schemeClr val="tx1"/>
                </a:solidFill>
                <a:prstDash val="solid"/>
                <a:headEnd type="none" w="med" len="med"/>
                <a:tailEnd type="none" w="med" len="med"/>
              </a:ln>
            </p:spPr>
          </p:sp>
          <p:sp>
            <p:nvSpPr>
              <p:cNvPr id="477192" name="Line 8"/>
              <p:cNvSpPr/>
              <p:nvPr/>
            </p:nvSpPr>
            <p:spPr>
              <a:xfrm>
                <a:off x="1571" y="758"/>
                <a:ext cx="1" cy="499"/>
              </a:xfrm>
              <a:prstGeom prst="line">
                <a:avLst/>
              </a:prstGeom>
              <a:ln w="25400" cap="flat" cmpd="sng">
                <a:solidFill>
                  <a:schemeClr val="tx1"/>
                </a:solidFill>
                <a:prstDash val="solid"/>
                <a:headEnd type="none" w="med" len="med"/>
                <a:tailEnd type="none" w="med" len="med"/>
              </a:ln>
            </p:spPr>
          </p:sp>
          <p:sp>
            <p:nvSpPr>
              <p:cNvPr id="477193" name="Rectangle 9"/>
              <p:cNvSpPr/>
              <p:nvPr/>
            </p:nvSpPr>
            <p:spPr>
              <a:xfrm>
                <a:off x="1538" y="887"/>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194" name="Line 10"/>
              <p:cNvSpPr/>
              <p:nvPr/>
            </p:nvSpPr>
            <p:spPr>
              <a:xfrm>
                <a:off x="1436" y="1377"/>
                <a:ext cx="149" cy="39"/>
              </a:xfrm>
              <a:prstGeom prst="line">
                <a:avLst/>
              </a:prstGeom>
              <a:ln w="38100" cap="flat" cmpd="sng">
                <a:solidFill>
                  <a:schemeClr val="tx1"/>
                </a:solidFill>
                <a:prstDash val="solid"/>
                <a:headEnd type="none" w="med" len="med"/>
                <a:tailEnd type="stealth" w="med" len="med"/>
              </a:ln>
            </p:spPr>
          </p:sp>
          <p:sp>
            <p:nvSpPr>
              <p:cNvPr id="477195" name="Line 11"/>
              <p:cNvSpPr/>
              <p:nvPr/>
            </p:nvSpPr>
            <p:spPr>
              <a:xfrm>
                <a:off x="1572" y="1416"/>
                <a:ext cx="0" cy="636"/>
              </a:xfrm>
              <a:prstGeom prst="line">
                <a:avLst/>
              </a:prstGeom>
              <a:ln w="25400" cap="flat" cmpd="sng">
                <a:solidFill>
                  <a:schemeClr val="tx1"/>
                </a:solidFill>
                <a:prstDash val="solid"/>
                <a:headEnd type="none" w="med" len="med"/>
                <a:tailEnd type="none" w="med" len="med"/>
              </a:ln>
            </p:spPr>
          </p:sp>
          <p:sp>
            <p:nvSpPr>
              <p:cNvPr id="477196" name="Line 12"/>
              <p:cNvSpPr/>
              <p:nvPr/>
            </p:nvSpPr>
            <p:spPr>
              <a:xfrm flipH="1">
                <a:off x="747" y="1326"/>
                <a:ext cx="680" cy="0"/>
              </a:xfrm>
              <a:prstGeom prst="line">
                <a:avLst/>
              </a:prstGeom>
              <a:ln w="25400" cap="flat" cmpd="sng">
                <a:solidFill>
                  <a:schemeClr val="tx1"/>
                </a:solidFill>
                <a:prstDash val="solid"/>
                <a:headEnd type="none" w="med" len="med"/>
                <a:tailEnd type="none" w="med" len="med"/>
              </a:ln>
            </p:spPr>
          </p:sp>
          <p:sp>
            <p:nvSpPr>
              <p:cNvPr id="477197" name="Line 13"/>
              <p:cNvSpPr/>
              <p:nvPr/>
            </p:nvSpPr>
            <p:spPr>
              <a:xfrm flipH="1">
                <a:off x="375" y="1326"/>
                <a:ext cx="304" cy="0"/>
              </a:xfrm>
              <a:prstGeom prst="line">
                <a:avLst/>
              </a:prstGeom>
              <a:ln w="25400" cap="flat" cmpd="sng">
                <a:solidFill>
                  <a:schemeClr val="tx1"/>
                </a:solidFill>
                <a:prstDash val="solid"/>
                <a:headEnd type="none" w="med" len="med"/>
                <a:tailEnd type="none" w="med" len="med"/>
              </a:ln>
            </p:spPr>
          </p:sp>
          <p:sp>
            <p:nvSpPr>
              <p:cNvPr id="477198" name="Line 14"/>
              <p:cNvSpPr/>
              <p:nvPr/>
            </p:nvSpPr>
            <p:spPr>
              <a:xfrm>
                <a:off x="375" y="1326"/>
                <a:ext cx="0" cy="151"/>
              </a:xfrm>
              <a:prstGeom prst="line">
                <a:avLst/>
              </a:prstGeom>
              <a:ln w="25400" cap="flat" cmpd="sng">
                <a:solidFill>
                  <a:schemeClr val="tx1"/>
                </a:solidFill>
                <a:prstDash val="solid"/>
                <a:headEnd type="none" w="med" len="med"/>
                <a:tailEnd type="none" w="med" len="med"/>
              </a:ln>
            </p:spPr>
          </p:sp>
          <p:sp>
            <p:nvSpPr>
              <p:cNvPr id="477199" name="Line 15"/>
              <p:cNvSpPr/>
              <p:nvPr/>
            </p:nvSpPr>
            <p:spPr>
              <a:xfrm>
                <a:off x="375" y="1628"/>
                <a:ext cx="0" cy="333"/>
              </a:xfrm>
              <a:prstGeom prst="line">
                <a:avLst/>
              </a:prstGeom>
              <a:ln w="25400" cap="flat" cmpd="sng">
                <a:solidFill>
                  <a:schemeClr val="tx1"/>
                </a:solidFill>
                <a:prstDash val="solid"/>
                <a:headEnd type="none" w="med" len="med"/>
                <a:tailEnd type="none" w="med" len="med"/>
              </a:ln>
            </p:spPr>
          </p:sp>
          <p:sp>
            <p:nvSpPr>
              <p:cNvPr id="477200" name="Line 16"/>
              <p:cNvSpPr/>
              <p:nvPr/>
            </p:nvSpPr>
            <p:spPr>
              <a:xfrm>
                <a:off x="367" y="1961"/>
                <a:ext cx="1775" cy="1"/>
              </a:xfrm>
              <a:prstGeom prst="line">
                <a:avLst/>
              </a:prstGeom>
              <a:ln w="25400" cap="flat" cmpd="sng">
                <a:solidFill>
                  <a:schemeClr val="tx1"/>
                </a:solidFill>
                <a:prstDash val="solid"/>
                <a:headEnd type="none" w="med" len="med"/>
                <a:tailEnd type="none" w="med" len="med"/>
              </a:ln>
            </p:spPr>
          </p:sp>
          <p:sp>
            <p:nvSpPr>
              <p:cNvPr id="477201" name="Line 17"/>
              <p:cNvSpPr/>
              <p:nvPr/>
            </p:nvSpPr>
            <p:spPr>
              <a:xfrm>
                <a:off x="1505" y="2052"/>
                <a:ext cx="132" cy="0"/>
              </a:xfrm>
              <a:prstGeom prst="line">
                <a:avLst/>
              </a:prstGeom>
              <a:ln w="38100" cap="flat" cmpd="sng">
                <a:solidFill>
                  <a:schemeClr val="tx1"/>
                </a:solidFill>
                <a:prstDash val="solid"/>
                <a:headEnd type="none" w="med" len="med"/>
                <a:tailEnd type="none" w="med" len="med"/>
              </a:ln>
            </p:spPr>
          </p:sp>
          <p:sp>
            <p:nvSpPr>
              <p:cNvPr id="477202" name="Oval 18"/>
              <p:cNvSpPr/>
              <p:nvPr/>
            </p:nvSpPr>
            <p:spPr>
              <a:xfrm>
                <a:off x="300" y="1719"/>
                <a:ext cx="167" cy="152"/>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03" name="Line 19"/>
              <p:cNvSpPr/>
              <p:nvPr/>
            </p:nvSpPr>
            <p:spPr>
              <a:xfrm>
                <a:off x="1571" y="1174"/>
                <a:ext cx="264" cy="0"/>
              </a:xfrm>
              <a:prstGeom prst="line">
                <a:avLst/>
              </a:prstGeom>
              <a:ln w="25400" cap="flat" cmpd="sng">
                <a:solidFill>
                  <a:schemeClr val="tx1"/>
                </a:solidFill>
                <a:prstDash val="solid"/>
                <a:headEnd type="none" w="med" len="med"/>
                <a:tailEnd type="none" w="med" len="med"/>
              </a:ln>
            </p:spPr>
          </p:sp>
          <p:grpSp>
            <p:nvGrpSpPr>
              <p:cNvPr id="477204" name="Group 20"/>
              <p:cNvGrpSpPr/>
              <p:nvPr/>
            </p:nvGrpSpPr>
            <p:grpSpPr>
              <a:xfrm>
                <a:off x="1835" y="1107"/>
                <a:ext cx="66" cy="151"/>
                <a:chOff x="4653" y="2448"/>
                <a:chExt cx="96" cy="240"/>
              </a:xfrm>
            </p:grpSpPr>
            <p:sp>
              <p:nvSpPr>
                <p:cNvPr id="477205" name="Line 21"/>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7206" name="Line 22"/>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7207" name="Line 23"/>
              <p:cNvSpPr/>
              <p:nvPr/>
            </p:nvSpPr>
            <p:spPr>
              <a:xfrm>
                <a:off x="2132" y="1174"/>
                <a:ext cx="2" cy="394"/>
              </a:xfrm>
              <a:prstGeom prst="line">
                <a:avLst/>
              </a:prstGeom>
              <a:ln w="25400" cap="flat" cmpd="sng">
                <a:solidFill>
                  <a:schemeClr val="tx1"/>
                </a:solidFill>
                <a:prstDash val="solid"/>
                <a:headEnd type="none" w="med" len="med"/>
                <a:tailEnd type="none" w="med" len="med"/>
              </a:ln>
            </p:spPr>
          </p:sp>
          <p:sp>
            <p:nvSpPr>
              <p:cNvPr id="477208" name="Line 24"/>
              <p:cNvSpPr/>
              <p:nvPr/>
            </p:nvSpPr>
            <p:spPr>
              <a:xfrm flipH="1">
                <a:off x="2133" y="1689"/>
                <a:ext cx="1" cy="272"/>
              </a:xfrm>
              <a:prstGeom prst="line">
                <a:avLst/>
              </a:prstGeom>
              <a:ln w="25400" cap="flat" cmpd="sng">
                <a:solidFill>
                  <a:schemeClr val="tx1"/>
                </a:solidFill>
                <a:prstDash val="solid"/>
                <a:headEnd type="none" w="med" len="med"/>
                <a:tailEnd type="none" w="med" len="med"/>
              </a:ln>
            </p:spPr>
          </p:sp>
          <p:sp>
            <p:nvSpPr>
              <p:cNvPr id="477209" name="Text Box 25"/>
              <p:cNvSpPr txBox="1"/>
              <p:nvPr/>
            </p:nvSpPr>
            <p:spPr>
              <a:xfrm>
                <a:off x="1891" y="648"/>
                <a:ext cx="537"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+V</a:t>
                </a:r>
                <a:r>
                  <a:rPr lang="en-US" altLang="zh-CN" b="1" baseline="-25000" dirty="0">
                    <a:solidFill>
                      <a:srgbClr val="FF0066"/>
                    </a:solidFill>
                    <a:latin typeface="Times New Roman" panose="02020603050405020304" pitchFamily="18" charset="0"/>
                  </a:rPr>
                  <a:t>CC</a:t>
                </a:r>
                <a:endParaRPr lang="en-US" altLang="zh-CN" b="1" baseline="-25000" dirty="0">
                  <a:solidFill>
                    <a:srgbClr val="FF0066"/>
                  </a:solidFill>
                  <a:latin typeface="Times New Roman" panose="02020603050405020304" pitchFamily="18" charset="0"/>
                </a:endParaRPr>
              </a:p>
            </p:txBody>
          </p:sp>
          <p:sp>
            <p:nvSpPr>
              <p:cNvPr id="477210" name="Text Box 26"/>
              <p:cNvSpPr txBox="1"/>
              <p:nvPr/>
            </p:nvSpPr>
            <p:spPr>
              <a:xfrm>
                <a:off x="1237" y="804"/>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77211" name="Text Box 27"/>
              <p:cNvSpPr txBox="1"/>
              <p:nvPr/>
            </p:nvSpPr>
            <p:spPr>
              <a:xfrm>
                <a:off x="517" y="996"/>
                <a:ext cx="308"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1</a:t>
                </a:r>
                <a:endParaRPr lang="en-US" altLang="zh-CN" b="1" baseline="-25000" dirty="0">
                  <a:latin typeface="Times New Roman" panose="02020603050405020304" pitchFamily="18" charset="0"/>
                  <a:ea typeface="方正琥珀繁体" pitchFamily="2" charset="-122"/>
                </a:endParaRPr>
              </a:p>
            </p:txBody>
          </p:sp>
          <p:sp>
            <p:nvSpPr>
              <p:cNvPr id="477212" name="Text Box 28"/>
              <p:cNvSpPr txBox="1"/>
              <p:nvPr/>
            </p:nvSpPr>
            <p:spPr>
              <a:xfrm>
                <a:off x="1717" y="804"/>
                <a:ext cx="411" cy="288"/>
              </a:xfrm>
              <a:prstGeom prst="rect">
                <a:avLst/>
              </a:prstGeom>
              <a:noFill/>
              <a:ln w="9525">
                <a:noFill/>
              </a:ln>
            </p:spPr>
            <p:txBody>
              <a:bodyPr>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2</a:t>
                </a:r>
                <a:endParaRPr lang="en-US" altLang="zh-CN" b="1" baseline="-25000" dirty="0">
                  <a:latin typeface="Times New Roman" panose="02020603050405020304" pitchFamily="18" charset="0"/>
                  <a:ea typeface="方正琥珀繁体" pitchFamily="2" charset="-122"/>
                </a:endParaRPr>
              </a:p>
            </p:txBody>
          </p:sp>
          <p:sp>
            <p:nvSpPr>
              <p:cNvPr id="477213" name="Text Box 29"/>
              <p:cNvSpPr txBox="1"/>
              <p:nvPr/>
            </p:nvSpPr>
            <p:spPr>
              <a:xfrm>
                <a:off x="1717" y="1236"/>
                <a:ext cx="517"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77214" name="Text Box 30"/>
              <p:cNvSpPr txBox="1"/>
              <p:nvPr/>
            </p:nvSpPr>
            <p:spPr>
              <a:xfrm>
                <a:off x="1237" y="1572"/>
                <a:ext cx="329"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a:t>
                </a:r>
                <a:endParaRPr lang="en-US" altLang="zh-CN" b="1" i="1" dirty="0">
                  <a:latin typeface="Times New Roman" panose="02020603050405020304" pitchFamily="18" charset="0"/>
                </a:endParaRPr>
              </a:p>
            </p:txBody>
          </p:sp>
          <p:sp>
            <p:nvSpPr>
              <p:cNvPr id="477215" name="Line 31"/>
              <p:cNvSpPr/>
              <p:nvPr/>
            </p:nvSpPr>
            <p:spPr>
              <a:xfrm>
                <a:off x="1571" y="1545"/>
                <a:ext cx="264" cy="0"/>
              </a:xfrm>
              <a:prstGeom prst="line">
                <a:avLst/>
              </a:prstGeom>
              <a:ln w="25400" cap="flat" cmpd="sng">
                <a:solidFill>
                  <a:schemeClr val="tx1"/>
                </a:solidFill>
                <a:prstDash val="solid"/>
                <a:headEnd type="none" w="med" len="med"/>
                <a:tailEnd type="none" w="sm" len="lg"/>
              </a:ln>
            </p:spPr>
          </p:sp>
          <p:sp>
            <p:nvSpPr>
              <p:cNvPr id="477216" name="Line 32"/>
              <p:cNvSpPr/>
              <p:nvPr/>
            </p:nvSpPr>
            <p:spPr>
              <a:xfrm>
                <a:off x="1835" y="1545"/>
                <a:ext cx="0" cy="181"/>
              </a:xfrm>
              <a:prstGeom prst="line">
                <a:avLst/>
              </a:prstGeom>
              <a:ln w="25400" cap="flat" cmpd="sng">
                <a:solidFill>
                  <a:schemeClr val="tx1"/>
                </a:solidFill>
                <a:prstDash val="solid"/>
                <a:headEnd type="none" w="med" len="med"/>
                <a:tailEnd type="none" w="sm" len="lg"/>
              </a:ln>
            </p:spPr>
          </p:sp>
          <p:sp>
            <p:nvSpPr>
              <p:cNvPr id="477217" name="Line 33"/>
              <p:cNvSpPr/>
              <p:nvPr/>
            </p:nvSpPr>
            <p:spPr>
              <a:xfrm flipH="1">
                <a:off x="1835" y="1779"/>
                <a:ext cx="2" cy="182"/>
              </a:xfrm>
              <a:prstGeom prst="line">
                <a:avLst/>
              </a:prstGeom>
              <a:ln w="25400" cap="flat" cmpd="sng">
                <a:solidFill>
                  <a:schemeClr val="tx1"/>
                </a:solidFill>
                <a:prstDash val="solid"/>
                <a:headEnd type="none" w="med" len="med"/>
                <a:tailEnd type="none" w="sm" len="lg"/>
              </a:ln>
            </p:spPr>
          </p:sp>
          <p:sp>
            <p:nvSpPr>
              <p:cNvPr id="477218" name="Text Box 34"/>
              <p:cNvSpPr txBox="1"/>
              <p:nvPr/>
            </p:nvSpPr>
            <p:spPr>
              <a:xfrm>
                <a:off x="1803" y="1552"/>
                <a:ext cx="198" cy="231"/>
              </a:xfrm>
              <a:prstGeom prst="rect">
                <a:avLst/>
              </a:prstGeom>
              <a:noFill/>
              <a:ln w="28575">
                <a:noFill/>
              </a:ln>
            </p:spPr>
            <p:txBody>
              <a:bodyPr wrap="none" anchor="ctr" anchorCtr="0">
                <a:spAutoFit/>
              </a:bodyPr>
              <a:p>
                <a:pPr algn="ctr"/>
                <a:r>
                  <a:rPr lang="en-US" altLang="zh-CN" sz="1800" b="1" i="1" dirty="0">
                    <a:latin typeface="Times New Roman" panose="02020603050405020304" pitchFamily="18" charset="0"/>
                    <a:ea typeface="方正琥珀繁体" pitchFamily="2" charset="-122"/>
                  </a:rPr>
                  <a:t>+</a:t>
                </a:r>
                <a:endParaRPr lang="en-US" altLang="zh-CN" sz="1800" b="1" i="1" dirty="0">
                  <a:latin typeface="Times New Roman" panose="02020603050405020304" pitchFamily="18" charset="0"/>
                  <a:ea typeface="方正琥珀繁体" pitchFamily="2" charset="-122"/>
                </a:endParaRPr>
              </a:p>
            </p:txBody>
          </p:sp>
          <p:sp>
            <p:nvSpPr>
              <p:cNvPr id="477219" name="Text Box 35"/>
              <p:cNvSpPr txBox="1"/>
              <p:nvPr/>
            </p:nvSpPr>
            <p:spPr>
              <a:xfrm>
                <a:off x="1777" y="1668"/>
                <a:ext cx="432" cy="288"/>
              </a:xfrm>
              <a:prstGeom prst="rect">
                <a:avLst/>
              </a:prstGeom>
              <a:noFill/>
              <a:ln w="28575">
                <a:noFill/>
              </a:ln>
            </p:spPr>
            <p:txBody>
              <a:bodyPr anchor="ctr" anchorCtr="0">
                <a:spAutoFit/>
              </a:bodyPr>
              <a:p>
                <a:pPr algn="ctr"/>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E</a:t>
                </a:r>
                <a:endParaRPr lang="en-US" altLang="zh-CN" b="1" dirty="0">
                  <a:latin typeface="Times New Roman" panose="02020603050405020304" pitchFamily="18" charset="0"/>
                  <a:ea typeface="方正琥珀繁体" pitchFamily="2" charset="-122"/>
                </a:endParaRPr>
              </a:p>
            </p:txBody>
          </p:sp>
          <p:sp>
            <p:nvSpPr>
              <p:cNvPr id="477220" name="Oval 36"/>
              <p:cNvSpPr/>
              <p:nvPr/>
            </p:nvSpPr>
            <p:spPr>
              <a:xfrm>
                <a:off x="1545" y="1944"/>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21" name="Text Box 37"/>
              <p:cNvSpPr txBox="1"/>
              <p:nvPr/>
            </p:nvSpPr>
            <p:spPr>
              <a:xfrm>
                <a:off x="661" y="1140"/>
                <a:ext cx="342" cy="250"/>
              </a:xfrm>
              <a:prstGeom prst="rect">
                <a:avLst/>
              </a:prstGeom>
              <a:noFill/>
              <a:ln w="28575">
                <a:noFill/>
              </a:ln>
            </p:spPr>
            <p:txBody>
              <a:bodyPr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7222" name="Text Box 38"/>
              <p:cNvSpPr txBox="1"/>
              <p:nvPr/>
            </p:nvSpPr>
            <p:spPr>
              <a:xfrm>
                <a:off x="1677" y="1092"/>
                <a:ext cx="207" cy="250"/>
              </a:xfrm>
              <a:prstGeom prst="rect">
                <a:avLst/>
              </a:prstGeom>
              <a:noFill/>
              <a:ln w="28575">
                <a:noFill/>
              </a:ln>
            </p:spPr>
            <p:txBody>
              <a:bodyPr wrap="none"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7223" name="Oval 39"/>
              <p:cNvSpPr/>
              <p:nvPr/>
            </p:nvSpPr>
            <p:spPr>
              <a:xfrm>
                <a:off x="991" y="1298"/>
                <a:ext cx="48" cy="47"/>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24" name="Oval 40"/>
              <p:cNvSpPr/>
              <p:nvPr/>
            </p:nvSpPr>
            <p:spPr>
              <a:xfrm>
                <a:off x="1891" y="728"/>
                <a:ext cx="54" cy="54"/>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25" name="Text Box 41"/>
              <p:cNvSpPr txBox="1"/>
              <p:nvPr/>
            </p:nvSpPr>
            <p:spPr>
              <a:xfrm>
                <a:off x="613" y="804"/>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77226" name="Text Box 42"/>
              <p:cNvSpPr txBox="1"/>
              <p:nvPr/>
            </p:nvSpPr>
            <p:spPr>
              <a:xfrm>
                <a:off x="613" y="1572"/>
                <a:ext cx="39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77227" name="Text Box 43"/>
              <p:cNvSpPr txBox="1"/>
              <p:nvPr/>
            </p:nvSpPr>
            <p:spPr>
              <a:xfrm>
                <a:off x="405" y="1380"/>
                <a:ext cx="315"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baseline="-25000" dirty="0">
                  <a:latin typeface="Times New Roman" panose="02020603050405020304" pitchFamily="18" charset="0"/>
                </a:endParaRPr>
              </a:p>
            </p:txBody>
          </p:sp>
          <p:sp>
            <p:nvSpPr>
              <p:cNvPr id="477228" name="Line 44"/>
              <p:cNvSpPr/>
              <p:nvPr/>
            </p:nvSpPr>
            <p:spPr>
              <a:xfrm>
                <a:off x="1011" y="751"/>
                <a:ext cx="0" cy="1210"/>
              </a:xfrm>
              <a:prstGeom prst="line">
                <a:avLst/>
              </a:prstGeom>
              <a:ln w="25400" cap="flat" cmpd="sng">
                <a:solidFill>
                  <a:schemeClr val="tx1"/>
                </a:solidFill>
                <a:prstDash val="solid"/>
                <a:headEnd type="none" w="med" len="med"/>
                <a:tailEnd type="none" w="med" len="med"/>
              </a:ln>
            </p:spPr>
          </p:sp>
          <p:sp>
            <p:nvSpPr>
              <p:cNvPr id="477229" name="Rectangle 45"/>
              <p:cNvSpPr/>
              <p:nvPr/>
            </p:nvSpPr>
            <p:spPr>
              <a:xfrm>
                <a:off x="978" y="933"/>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30" name="Rectangle 46"/>
              <p:cNvSpPr/>
              <p:nvPr/>
            </p:nvSpPr>
            <p:spPr>
              <a:xfrm>
                <a:off x="978" y="156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31" name="Rectangle 47"/>
              <p:cNvSpPr/>
              <p:nvPr/>
            </p:nvSpPr>
            <p:spPr>
              <a:xfrm>
                <a:off x="1539" y="1628"/>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32" name="Rectangle 48"/>
              <p:cNvSpPr/>
              <p:nvPr/>
            </p:nvSpPr>
            <p:spPr>
              <a:xfrm>
                <a:off x="2101" y="1508"/>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33" name="Rectangle 49"/>
              <p:cNvSpPr/>
              <p:nvPr/>
            </p:nvSpPr>
            <p:spPr>
              <a:xfrm>
                <a:off x="344" y="1447"/>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77234" name="Group 50"/>
              <p:cNvGrpSpPr/>
              <p:nvPr/>
            </p:nvGrpSpPr>
            <p:grpSpPr>
              <a:xfrm>
                <a:off x="691" y="1250"/>
                <a:ext cx="66" cy="151"/>
                <a:chOff x="4653" y="2448"/>
                <a:chExt cx="96" cy="240"/>
              </a:xfrm>
            </p:grpSpPr>
            <p:sp>
              <p:nvSpPr>
                <p:cNvPr id="477235" name="Line 51"/>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7236" name="Line 52"/>
                <p:cNvSpPr/>
                <p:nvPr/>
              </p:nvSpPr>
              <p:spPr>
                <a:xfrm>
                  <a:off x="4749" y="2448"/>
                  <a:ext cx="0" cy="240"/>
                </a:xfrm>
                <a:prstGeom prst="line">
                  <a:avLst/>
                </a:prstGeom>
                <a:ln w="38100" cap="flat" cmpd="sng">
                  <a:solidFill>
                    <a:schemeClr val="tx1"/>
                  </a:solidFill>
                  <a:prstDash val="solid"/>
                  <a:headEnd type="none" w="med" len="med"/>
                  <a:tailEnd type="none" w="med" len="med"/>
                </a:ln>
              </p:spPr>
            </p:sp>
          </p:grpSp>
          <p:grpSp>
            <p:nvGrpSpPr>
              <p:cNvPr id="477237" name="Group 53"/>
              <p:cNvGrpSpPr/>
              <p:nvPr/>
            </p:nvGrpSpPr>
            <p:grpSpPr>
              <a:xfrm rot="-5400000">
                <a:off x="1815" y="1674"/>
                <a:ext cx="61" cy="165"/>
                <a:chOff x="4653" y="2448"/>
                <a:chExt cx="96" cy="240"/>
              </a:xfrm>
            </p:grpSpPr>
            <p:sp>
              <p:nvSpPr>
                <p:cNvPr id="477238" name="Line 54"/>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7239" name="Line 55"/>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7240" name="Text Box 56"/>
              <p:cNvSpPr txBox="1"/>
              <p:nvPr/>
            </p:nvSpPr>
            <p:spPr>
              <a:xfrm>
                <a:off x="2224" y="1077"/>
                <a:ext cx="287" cy="886"/>
              </a:xfrm>
              <a:prstGeom prst="rect">
                <a:avLst/>
              </a:prstGeom>
              <a:noFill/>
              <a:ln w="9525">
                <a:noFill/>
              </a:ln>
            </p:spPr>
            <p:txBody>
              <a:bodyPr wrap="none" anchor="ctr" anchorCtr="0">
                <a:spAutoFit/>
              </a:bodyPr>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o</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77241" name="Line 57"/>
              <p:cNvSpPr/>
              <p:nvPr/>
            </p:nvSpPr>
            <p:spPr>
              <a:xfrm flipV="1">
                <a:off x="1429" y="1236"/>
                <a:ext cx="144" cy="48"/>
              </a:xfrm>
              <a:prstGeom prst="line">
                <a:avLst/>
              </a:prstGeom>
              <a:ln w="28575" cap="flat" cmpd="sng">
                <a:solidFill>
                  <a:schemeClr val="tx1"/>
                </a:solidFill>
                <a:prstDash val="solid"/>
                <a:headEnd type="none" w="med" len="med"/>
                <a:tailEnd type="none" w="med" len="med"/>
              </a:ln>
            </p:spPr>
          </p:sp>
        </p:grpSp>
      </p:grpSp>
      <p:sp>
        <p:nvSpPr>
          <p:cNvPr id="83002" name="Text Box 58"/>
          <p:cNvSpPr txBox="1">
            <a:spLocks noChangeArrowheads="1"/>
          </p:cNvSpPr>
          <p:nvPr/>
        </p:nvSpPr>
        <p:spPr bwMode="auto">
          <a:xfrm>
            <a:off x="250825" y="765175"/>
            <a:ext cx="4826000" cy="884238"/>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求右图中不接</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C</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E</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时的电压放大倍数、输入电阻、输出电阻。</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p:txBody>
      </p:sp>
      <p:sp>
        <p:nvSpPr>
          <p:cNvPr id="83003" name="Rectangle 59"/>
          <p:cNvSpPr>
            <a:spLocks noChangeArrowheads="1"/>
          </p:cNvSpPr>
          <p:nvPr/>
        </p:nvSpPr>
        <p:spPr bwMode="auto">
          <a:xfrm>
            <a:off x="250825" y="1681163"/>
            <a:ext cx="895350"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解：</a:t>
            </a:r>
            <a:endPar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477244" name="Text Box 60"/>
          <p:cNvSpPr txBox="1"/>
          <p:nvPr/>
        </p:nvSpPr>
        <p:spPr>
          <a:xfrm>
            <a:off x="1547813" y="1747838"/>
            <a:ext cx="2232025" cy="457200"/>
          </a:xfrm>
          <a:prstGeom prst="rect">
            <a:avLst/>
          </a:prstGeom>
          <a:noFill/>
          <a:ln w="9525">
            <a:noFill/>
          </a:ln>
        </p:spPr>
        <p:txBody>
          <a:bodyPr>
            <a:spAutoFit/>
          </a:bodyPr>
          <a:p>
            <a:pPr>
              <a:spcBef>
                <a:spcPct val="50000"/>
              </a:spcBef>
            </a:pPr>
            <a:r>
              <a:rPr lang="zh-CN" altLang="en-US" b="1" dirty="0">
                <a:solidFill>
                  <a:schemeClr val="accent2"/>
                </a:solidFill>
                <a:latin typeface="Times New Roman" panose="02020603050405020304" pitchFamily="18" charset="0"/>
              </a:rPr>
              <a:t>交流通路</a:t>
            </a:r>
            <a:endParaRPr lang="zh-CN" altLang="en-US" b="1" dirty="0">
              <a:solidFill>
                <a:schemeClr val="accent2"/>
              </a:solidFill>
              <a:latin typeface="Times New Roman" panose="02020603050405020304" pitchFamily="18" charset="0"/>
            </a:endParaRPr>
          </a:p>
        </p:txBody>
      </p:sp>
      <p:grpSp>
        <p:nvGrpSpPr>
          <p:cNvPr id="7" name="Group 61"/>
          <p:cNvGrpSpPr/>
          <p:nvPr/>
        </p:nvGrpSpPr>
        <p:grpSpPr>
          <a:xfrm>
            <a:off x="468313" y="2133600"/>
            <a:ext cx="3940175" cy="1922463"/>
            <a:chOff x="180" y="2117"/>
            <a:chExt cx="2482" cy="1211"/>
          </a:xfrm>
        </p:grpSpPr>
        <p:grpSp>
          <p:nvGrpSpPr>
            <p:cNvPr id="477246" name="Group 62"/>
            <p:cNvGrpSpPr/>
            <p:nvPr/>
          </p:nvGrpSpPr>
          <p:grpSpPr>
            <a:xfrm>
              <a:off x="180" y="2117"/>
              <a:ext cx="2482" cy="1211"/>
              <a:chOff x="0" y="797"/>
              <a:chExt cx="2482" cy="1211"/>
            </a:xfrm>
          </p:grpSpPr>
          <p:sp>
            <p:nvSpPr>
              <p:cNvPr id="477247" name="Text Box 63"/>
              <p:cNvSpPr txBox="1"/>
              <p:nvPr/>
            </p:nvSpPr>
            <p:spPr>
              <a:xfrm>
                <a:off x="2257" y="1113"/>
                <a:ext cx="225" cy="810"/>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graphicFrame>
            <p:nvGraphicFramePr>
              <p:cNvPr id="477248" name="Object 64"/>
              <p:cNvGraphicFramePr/>
              <p:nvPr/>
            </p:nvGraphicFramePr>
            <p:xfrm>
              <a:off x="2301" y="1411"/>
              <a:ext cx="146" cy="210"/>
            </p:xfrm>
            <a:graphic>
              <a:graphicData uri="http://schemas.openxmlformats.org/presentationml/2006/ole">
                <mc:AlternateContent xmlns:mc="http://schemas.openxmlformats.org/markup-compatibility/2006">
                  <mc:Choice xmlns:v="urn:schemas-microsoft-com:vml" Requires="v">
                    <p:oleObj spid="_x0000_s4350" name="" r:id="rId1" imgW="444500" imgH="444500" progId="Equation.3">
                      <p:embed/>
                    </p:oleObj>
                  </mc:Choice>
                  <mc:Fallback>
                    <p:oleObj name="" r:id="rId1" imgW="444500" imgH="444500" progId="Equation.3">
                      <p:embed/>
                      <p:pic>
                        <p:nvPicPr>
                          <p:cNvPr id="0" name="图片 4349"/>
                          <p:cNvPicPr/>
                          <p:nvPr/>
                        </p:nvPicPr>
                        <p:blipFill>
                          <a:blip r:embed="rId2">
                            <a:clrChange>
                              <a:clrFrom>
                                <a:srgbClr val="000000"/>
                              </a:clrFrom>
                              <a:clrTo>
                                <a:srgbClr val="3333CC"/>
                              </a:clrTo>
                            </a:clrChange>
                          </a:blip>
                          <a:stretch>
                            <a:fillRect/>
                          </a:stretch>
                        </p:blipFill>
                        <p:spPr>
                          <a:xfrm>
                            <a:off x="2301" y="1411"/>
                            <a:ext cx="146" cy="210"/>
                          </a:xfrm>
                          <a:prstGeom prst="rect">
                            <a:avLst/>
                          </a:prstGeom>
                          <a:noFill/>
                          <a:ln w="38100">
                            <a:noFill/>
                            <a:miter/>
                          </a:ln>
                        </p:spPr>
                      </p:pic>
                    </p:oleObj>
                  </mc:Fallback>
                </mc:AlternateContent>
              </a:graphicData>
            </a:graphic>
          </p:graphicFrame>
          <p:graphicFrame>
            <p:nvGraphicFramePr>
              <p:cNvPr id="477249" name="Object 65"/>
              <p:cNvGraphicFramePr/>
              <p:nvPr/>
            </p:nvGraphicFramePr>
            <p:xfrm>
              <a:off x="167" y="1570"/>
              <a:ext cx="117" cy="204"/>
            </p:xfrm>
            <a:graphic>
              <a:graphicData uri="http://schemas.openxmlformats.org/presentationml/2006/ole">
                <mc:AlternateContent xmlns:mc="http://schemas.openxmlformats.org/markup-compatibility/2006">
                  <mc:Choice xmlns:v="urn:schemas-microsoft-com:vml" Requires="v">
                    <p:oleObj spid="_x0000_s4351" name="" r:id="rId3" imgW="355600" imgH="431165" progId="Equation.3">
                      <p:embed/>
                    </p:oleObj>
                  </mc:Choice>
                  <mc:Fallback>
                    <p:oleObj name="" r:id="rId3" imgW="355600" imgH="431165" progId="Equation.3">
                      <p:embed/>
                      <p:pic>
                        <p:nvPicPr>
                          <p:cNvPr id="0" name="图片 4350"/>
                          <p:cNvPicPr/>
                          <p:nvPr/>
                        </p:nvPicPr>
                        <p:blipFill>
                          <a:blip r:embed="rId4">
                            <a:clrChange>
                              <a:clrFrom>
                                <a:srgbClr val="000000"/>
                              </a:clrFrom>
                              <a:clrTo>
                                <a:srgbClr val="3333CC"/>
                              </a:clrTo>
                            </a:clrChange>
                          </a:blip>
                          <a:stretch>
                            <a:fillRect/>
                          </a:stretch>
                        </p:blipFill>
                        <p:spPr>
                          <a:xfrm>
                            <a:off x="167" y="1570"/>
                            <a:ext cx="117" cy="204"/>
                          </a:xfrm>
                          <a:prstGeom prst="rect">
                            <a:avLst/>
                          </a:prstGeom>
                          <a:noFill/>
                          <a:ln w="38100">
                            <a:noFill/>
                            <a:miter/>
                          </a:ln>
                        </p:spPr>
                      </p:pic>
                    </p:oleObj>
                  </mc:Fallback>
                </mc:AlternateContent>
              </a:graphicData>
            </a:graphic>
          </p:graphicFrame>
          <p:sp>
            <p:nvSpPr>
              <p:cNvPr id="477250" name="Line 66"/>
              <p:cNvSpPr/>
              <p:nvPr/>
            </p:nvSpPr>
            <p:spPr>
              <a:xfrm>
                <a:off x="1248" y="1128"/>
                <a:ext cx="850" cy="0"/>
              </a:xfrm>
              <a:prstGeom prst="line">
                <a:avLst/>
              </a:prstGeom>
              <a:ln w="28575" cap="flat" cmpd="sng">
                <a:solidFill>
                  <a:schemeClr val="tx1"/>
                </a:solidFill>
                <a:prstDash val="solid"/>
                <a:headEnd type="none" w="med" len="med"/>
                <a:tailEnd type="none" w="med" len="med"/>
              </a:ln>
            </p:spPr>
          </p:sp>
          <p:sp>
            <p:nvSpPr>
              <p:cNvPr id="477251" name="Line 67"/>
              <p:cNvSpPr/>
              <p:nvPr/>
            </p:nvSpPr>
            <p:spPr>
              <a:xfrm>
                <a:off x="816" y="1368"/>
                <a:ext cx="1" cy="547"/>
              </a:xfrm>
              <a:prstGeom prst="line">
                <a:avLst/>
              </a:prstGeom>
              <a:ln w="25400" cap="flat" cmpd="sng">
                <a:solidFill>
                  <a:schemeClr val="tx1"/>
                </a:solidFill>
                <a:prstDash val="solid"/>
                <a:headEnd type="none" w="med" len="med"/>
                <a:tailEnd type="none" w="med" len="med"/>
              </a:ln>
            </p:spPr>
          </p:sp>
          <p:sp>
            <p:nvSpPr>
              <p:cNvPr id="477252" name="Line 68"/>
              <p:cNvSpPr/>
              <p:nvPr/>
            </p:nvSpPr>
            <p:spPr>
              <a:xfrm>
                <a:off x="1111" y="1287"/>
                <a:ext cx="2" cy="179"/>
              </a:xfrm>
              <a:prstGeom prst="line">
                <a:avLst/>
              </a:prstGeom>
              <a:ln w="38100" cap="flat" cmpd="sng">
                <a:solidFill>
                  <a:schemeClr val="tx1"/>
                </a:solidFill>
                <a:prstDash val="solid"/>
                <a:headEnd type="none" w="med" len="med"/>
                <a:tailEnd type="none" w="med" len="med"/>
              </a:ln>
            </p:spPr>
          </p:sp>
          <p:sp>
            <p:nvSpPr>
              <p:cNvPr id="477253" name="Line 69"/>
              <p:cNvSpPr/>
              <p:nvPr/>
            </p:nvSpPr>
            <p:spPr>
              <a:xfrm>
                <a:off x="1111" y="1413"/>
                <a:ext cx="149" cy="39"/>
              </a:xfrm>
              <a:prstGeom prst="line">
                <a:avLst/>
              </a:prstGeom>
              <a:ln w="38100" cap="flat" cmpd="sng">
                <a:solidFill>
                  <a:schemeClr val="tx1"/>
                </a:solidFill>
                <a:prstDash val="solid"/>
                <a:headEnd type="none" w="med" len="med"/>
                <a:tailEnd type="stealth" w="med" len="med"/>
              </a:ln>
            </p:spPr>
          </p:sp>
          <p:sp>
            <p:nvSpPr>
              <p:cNvPr id="477254" name="Line 70"/>
              <p:cNvSpPr/>
              <p:nvPr/>
            </p:nvSpPr>
            <p:spPr>
              <a:xfrm flipH="1">
                <a:off x="1248" y="1464"/>
                <a:ext cx="1" cy="544"/>
              </a:xfrm>
              <a:prstGeom prst="line">
                <a:avLst/>
              </a:prstGeom>
              <a:ln w="25400" cap="flat" cmpd="sng">
                <a:solidFill>
                  <a:schemeClr val="tx1"/>
                </a:solidFill>
                <a:prstDash val="solid"/>
                <a:headEnd type="none" w="med" len="med"/>
                <a:tailEnd type="none" w="med" len="med"/>
              </a:ln>
            </p:spPr>
          </p:sp>
          <p:sp>
            <p:nvSpPr>
              <p:cNvPr id="477255" name="Line 71"/>
              <p:cNvSpPr/>
              <p:nvPr/>
            </p:nvSpPr>
            <p:spPr>
              <a:xfrm flipH="1">
                <a:off x="298" y="1362"/>
                <a:ext cx="798" cy="0"/>
              </a:xfrm>
              <a:prstGeom prst="line">
                <a:avLst/>
              </a:prstGeom>
              <a:ln w="25400" cap="flat" cmpd="sng">
                <a:solidFill>
                  <a:schemeClr val="tx1"/>
                </a:solidFill>
                <a:prstDash val="solid"/>
                <a:headEnd type="none" w="med" len="med"/>
                <a:tailEnd type="none" w="med" len="med"/>
              </a:ln>
            </p:spPr>
          </p:sp>
          <p:sp>
            <p:nvSpPr>
              <p:cNvPr id="477256" name="Line 72"/>
              <p:cNvSpPr/>
              <p:nvPr/>
            </p:nvSpPr>
            <p:spPr>
              <a:xfrm>
                <a:off x="294" y="1915"/>
                <a:ext cx="1814" cy="1"/>
              </a:xfrm>
              <a:prstGeom prst="line">
                <a:avLst/>
              </a:prstGeom>
              <a:ln w="25400" cap="flat" cmpd="sng">
                <a:solidFill>
                  <a:schemeClr val="tx1"/>
                </a:solidFill>
                <a:prstDash val="solid"/>
                <a:headEnd type="none" w="med" len="med"/>
                <a:tailEnd type="none" w="med" len="med"/>
              </a:ln>
            </p:spPr>
          </p:sp>
          <p:sp>
            <p:nvSpPr>
              <p:cNvPr id="477257" name="Line 73"/>
              <p:cNvSpPr/>
              <p:nvPr/>
            </p:nvSpPr>
            <p:spPr>
              <a:xfrm>
                <a:off x="1180" y="2006"/>
                <a:ext cx="132" cy="0"/>
              </a:xfrm>
              <a:prstGeom prst="line">
                <a:avLst/>
              </a:prstGeom>
              <a:ln w="38100" cap="flat" cmpd="sng">
                <a:solidFill>
                  <a:schemeClr val="tx1"/>
                </a:solidFill>
                <a:prstDash val="solid"/>
                <a:headEnd type="none" w="med" len="med"/>
                <a:tailEnd type="none" w="med" len="med"/>
              </a:ln>
            </p:spPr>
          </p:sp>
          <p:sp>
            <p:nvSpPr>
              <p:cNvPr id="477258" name="Oval 74"/>
              <p:cNvSpPr/>
              <p:nvPr/>
            </p:nvSpPr>
            <p:spPr>
              <a:xfrm>
                <a:off x="2112" y="1896"/>
                <a:ext cx="44" cy="44"/>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59" name="Text Box 75"/>
              <p:cNvSpPr txBox="1"/>
              <p:nvPr/>
            </p:nvSpPr>
            <p:spPr>
              <a:xfrm>
                <a:off x="1704" y="1536"/>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77260" name="Oval 76"/>
              <p:cNvSpPr/>
              <p:nvPr/>
            </p:nvSpPr>
            <p:spPr>
              <a:xfrm>
                <a:off x="1226" y="1888"/>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61" name="Oval 77"/>
              <p:cNvSpPr/>
              <p:nvPr/>
            </p:nvSpPr>
            <p:spPr>
              <a:xfrm>
                <a:off x="2078" y="1106"/>
                <a:ext cx="44" cy="44"/>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62" name="Text Box 78"/>
              <p:cNvSpPr txBox="1"/>
              <p:nvPr/>
            </p:nvSpPr>
            <p:spPr>
              <a:xfrm>
                <a:off x="432" y="1560"/>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77263" name="Text Box 79"/>
              <p:cNvSpPr txBox="1"/>
              <p:nvPr/>
            </p:nvSpPr>
            <p:spPr>
              <a:xfrm>
                <a:off x="816" y="1560"/>
                <a:ext cx="39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77264" name="Rectangle 80"/>
              <p:cNvSpPr/>
              <p:nvPr/>
            </p:nvSpPr>
            <p:spPr>
              <a:xfrm>
                <a:off x="786" y="1560"/>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65" name="Text Box 81"/>
              <p:cNvSpPr txBox="1"/>
              <p:nvPr/>
            </p:nvSpPr>
            <p:spPr>
              <a:xfrm>
                <a:off x="0" y="1393"/>
                <a:ext cx="389" cy="518"/>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77266" name="Line 82"/>
              <p:cNvSpPr/>
              <p:nvPr/>
            </p:nvSpPr>
            <p:spPr>
              <a:xfrm flipV="1">
                <a:off x="1104" y="1272"/>
                <a:ext cx="144" cy="48"/>
              </a:xfrm>
              <a:prstGeom prst="line">
                <a:avLst/>
              </a:prstGeom>
              <a:ln w="28575" cap="flat" cmpd="sng">
                <a:solidFill>
                  <a:schemeClr val="tx1"/>
                </a:solidFill>
                <a:prstDash val="solid"/>
                <a:headEnd type="none" w="med" len="med"/>
                <a:tailEnd type="none" w="med" len="med"/>
              </a:ln>
            </p:spPr>
          </p:sp>
          <p:sp>
            <p:nvSpPr>
              <p:cNvPr id="477267" name="Line 83"/>
              <p:cNvSpPr/>
              <p:nvPr/>
            </p:nvSpPr>
            <p:spPr>
              <a:xfrm>
                <a:off x="1248" y="1128"/>
                <a:ext cx="1" cy="163"/>
              </a:xfrm>
              <a:prstGeom prst="line">
                <a:avLst/>
              </a:prstGeom>
              <a:ln w="25400" cap="flat" cmpd="sng">
                <a:solidFill>
                  <a:schemeClr val="tx1"/>
                </a:solidFill>
                <a:prstDash val="solid"/>
                <a:headEnd type="none" w="med" len="med"/>
                <a:tailEnd type="none" w="med" len="med"/>
              </a:ln>
            </p:spPr>
          </p:sp>
          <p:sp>
            <p:nvSpPr>
              <p:cNvPr id="477268" name="Line 84"/>
              <p:cNvSpPr/>
              <p:nvPr/>
            </p:nvSpPr>
            <p:spPr>
              <a:xfrm>
                <a:off x="1740" y="1128"/>
                <a:ext cx="0" cy="794"/>
              </a:xfrm>
              <a:prstGeom prst="line">
                <a:avLst/>
              </a:prstGeom>
              <a:ln w="25400" cap="flat" cmpd="sng">
                <a:solidFill>
                  <a:schemeClr val="tx1"/>
                </a:solidFill>
                <a:prstDash val="solid"/>
                <a:headEnd type="none" w="med" len="med"/>
                <a:tailEnd type="none" w="med" len="med"/>
              </a:ln>
            </p:spPr>
          </p:sp>
          <p:sp>
            <p:nvSpPr>
              <p:cNvPr id="477269" name="Line 85"/>
              <p:cNvSpPr/>
              <p:nvPr/>
            </p:nvSpPr>
            <p:spPr>
              <a:xfrm>
                <a:off x="2016" y="1128"/>
                <a:ext cx="0" cy="782"/>
              </a:xfrm>
              <a:prstGeom prst="line">
                <a:avLst/>
              </a:prstGeom>
              <a:ln w="25400" cap="flat" cmpd="sng">
                <a:solidFill>
                  <a:schemeClr val="tx1"/>
                </a:solidFill>
                <a:prstDash val="solid"/>
                <a:headEnd type="none" w="med" len="med"/>
                <a:tailEnd type="none" w="med" len="med"/>
              </a:ln>
            </p:spPr>
          </p:sp>
          <p:sp>
            <p:nvSpPr>
              <p:cNvPr id="477270" name="Rectangle 86"/>
              <p:cNvSpPr/>
              <p:nvPr/>
            </p:nvSpPr>
            <p:spPr>
              <a:xfrm>
                <a:off x="1720" y="1416"/>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71" name="Rectangle 87"/>
              <p:cNvSpPr/>
              <p:nvPr/>
            </p:nvSpPr>
            <p:spPr>
              <a:xfrm>
                <a:off x="1998" y="1416"/>
                <a:ext cx="68"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72" name="Line 88"/>
              <p:cNvSpPr/>
              <p:nvPr/>
            </p:nvSpPr>
            <p:spPr>
              <a:xfrm>
                <a:off x="450" y="1368"/>
                <a:ext cx="1" cy="547"/>
              </a:xfrm>
              <a:prstGeom prst="line">
                <a:avLst/>
              </a:prstGeom>
              <a:ln w="25400" cap="flat" cmpd="sng">
                <a:solidFill>
                  <a:schemeClr val="tx1"/>
                </a:solidFill>
                <a:prstDash val="solid"/>
                <a:headEnd type="none" w="med" len="med"/>
                <a:tailEnd type="none" w="med" len="med"/>
              </a:ln>
            </p:spPr>
          </p:sp>
          <p:sp>
            <p:nvSpPr>
              <p:cNvPr id="477273" name="Rectangle 89"/>
              <p:cNvSpPr/>
              <p:nvPr/>
            </p:nvSpPr>
            <p:spPr>
              <a:xfrm>
                <a:off x="419" y="1560"/>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74" name="Oval 90"/>
              <p:cNvSpPr/>
              <p:nvPr/>
            </p:nvSpPr>
            <p:spPr>
              <a:xfrm>
                <a:off x="244" y="1333"/>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75" name="Oval 91"/>
              <p:cNvSpPr/>
              <p:nvPr/>
            </p:nvSpPr>
            <p:spPr>
              <a:xfrm>
                <a:off x="253" y="1888"/>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276" name="Text Box 92"/>
              <p:cNvSpPr txBox="1"/>
              <p:nvPr/>
            </p:nvSpPr>
            <p:spPr>
              <a:xfrm>
                <a:off x="2004" y="1536"/>
                <a:ext cx="336"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77277" name="Line 93"/>
              <p:cNvSpPr/>
              <p:nvPr/>
            </p:nvSpPr>
            <p:spPr>
              <a:xfrm>
                <a:off x="864" y="1272"/>
                <a:ext cx="192" cy="0"/>
              </a:xfrm>
              <a:prstGeom prst="line">
                <a:avLst/>
              </a:prstGeom>
              <a:ln w="28575" cap="flat" cmpd="sng">
                <a:solidFill>
                  <a:srgbClr val="FF0066"/>
                </a:solidFill>
                <a:prstDash val="solid"/>
                <a:headEnd type="none" w="med" len="med"/>
                <a:tailEnd type="stealth" w="med" len="med"/>
              </a:ln>
            </p:spPr>
          </p:sp>
          <p:sp>
            <p:nvSpPr>
              <p:cNvPr id="477278" name="Line 94"/>
              <p:cNvSpPr/>
              <p:nvPr/>
            </p:nvSpPr>
            <p:spPr>
              <a:xfrm flipH="1">
                <a:off x="1416" y="1056"/>
                <a:ext cx="243" cy="1"/>
              </a:xfrm>
              <a:prstGeom prst="line">
                <a:avLst/>
              </a:prstGeom>
              <a:ln w="28575" cap="flat" cmpd="sng">
                <a:solidFill>
                  <a:srgbClr val="FF0066"/>
                </a:solidFill>
                <a:prstDash val="solid"/>
                <a:headEnd type="none" w="med" len="med"/>
                <a:tailEnd type="stealth" w="med" len="med"/>
              </a:ln>
            </p:spPr>
          </p:sp>
          <p:sp>
            <p:nvSpPr>
              <p:cNvPr id="477279" name="Rectangle 95"/>
              <p:cNvSpPr/>
              <p:nvPr/>
            </p:nvSpPr>
            <p:spPr>
              <a:xfrm>
                <a:off x="768" y="1037"/>
                <a:ext cx="116" cy="212"/>
              </a:xfrm>
              <a:prstGeom prst="rect">
                <a:avLst/>
              </a:prstGeom>
              <a:noFill/>
              <a:ln w="9525">
                <a:noFill/>
              </a:ln>
            </p:spPr>
            <p:txBody>
              <a:bodyPr wrap="none">
                <a:spAutoFit/>
              </a:bodyPr>
              <a:p>
                <a:endParaRPr lang="zh-CN" altLang="zh-CN" b="1" baseline="-25000" dirty="0">
                  <a:solidFill>
                    <a:srgbClr val="FF0066"/>
                  </a:solidFill>
                  <a:latin typeface="Times New Roman" panose="02020603050405020304" pitchFamily="18" charset="0"/>
                  <a:ea typeface="方正琥珀繁体" pitchFamily="2" charset="-122"/>
                </a:endParaRPr>
              </a:p>
            </p:txBody>
          </p:sp>
          <p:sp>
            <p:nvSpPr>
              <p:cNvPr id="477280" name="Rectangle 96"/>
              <p:cNvSpPr/>
              <p:nvPr/>
            </p:nvSpPr>
            <p:spPr>
              <a:xfrm>
                <a:off x="1464" y="797"/>
                <a:ext cx="116" cy="212"/>
              </a:xfrm>
              <a:prstGeom prst="rect">
                <a:avLst/>
              </a:prstGeom>
              <a:noFill/>
              <a:ln w="9525">
                <a:noFill/>
              </a:ln>
            </p:spPr>
            <p:txBody>
              <a:bodyPr wrap="none">
                <a:spAutoFit/>
              </a:bodyPr>
              <a:p>
                <a:endParaRPr lang="zh-CN" altLang="zh-CN" b="1" baseline="-25000" dirty="0">
                  <a:solidFill>
                    <a:srgbClr val="FF0066"/>
                  </a:solidFill>
                  <a:latin typeface="Times New Roman" panose="02020603050405020304" pitchFamily="18" charset="0"/>
                  <a:ea typeface="方正琥珀繁体" pitchFamily="2" charset="-122"/>
                </a:endParaRPr>
              </a:p>
            </p:txBody>
          </p:sp>
          <p:sp>
            <p:nvSpPr>
              <p:cNvPr id="477281" name="Line 97"/>
              <p:cNvSpPr/>
              <p:nvPr/>
            </p:nvSpPr>
            <p:spPr>
              <a:xfrm>
                <a:off x="288" y="1272"/>
                <a:ext cx="192" cy="0"/>
              </a:xfrm>
              <a:prstGeom prst="line">
                <a:avLst/>
              </a:prstGeom>
              <a:ln w="28575" cap="flat" cmpd="sng">
                <a:solidFill>
                  <a:srgbClr val="FF0066"/>
                </a:solidFill>
                <a:prstDash val="solid"/>
                <a:headEnd type="none" w="med" len="med"/>
                <a:tailEnd type="stealth" w="med" len="med"/>
              </a:ln>
            </p:spPr>
          </p:sp>
          <p:sp>
            <p:nvSpPr>
              <p:cNvPr id="477282" name="Rectangle 98"/>
              <p:cNvSpPr/>
              <p:nvPr/>
            </p:nvSpPr>
            <p:spPr>
              <a:xfrm>
                <a:off x="240" y="1037"/>
                <a:ext cx="116" cy="212"/>
              </a:xfrm>
              <a:prstGeom prst="rect">
                <a:avLst/>
              </a:prstGeom>
              <a:noFill/>
              <a:ln w="9525">
                <a:noFill/>
              </a:ln>
            </p:spPr>
            <p:txBody>
              <a:bodyPr wrap="none">
                <a:spAutoFit/>
              </a:bodyPr>
              <a:p>
                <a:endParaRPr lang="zh-CN" altLang="zh-CN" b="1" baseline="-25000" dirty="0">
                  <a:solidFill>
                    <a:srgbClr val="FF0066"/>
                  </a:solidFill>
                  <a:latin typeface="Times New Roman" panose="02020603050405020304" pitchFamily="18" charset="0"/>
                  <a:ea typeface="方正琥珀繁体" pitchFamily="2" charset="-122"/>
                </a:endParaRPr>
              </a:p>
            </p:txBody>
          </p:sp>
          <p:graphicFrame>
            <p:nvGraphicFramePr>
              <p:cNvPr id="477283" name="Object 99"/>
              <p:cNvGraphicFramePr/>
              <p:nvPr/>
            </p:nvGraphicFramePr>
            <p:xfrm>
              <a:off x="906" y="1039"/>
              <a:ext cx="104" cy="210"/>
            </p:xfrm>
            <a:graphic>
              <a:graphicData uri="http://schemas.openxmlformats.org/presentationml/2006/ole">
                <mc:AlternateContent xmlns:mc="http://schemas.openxmlformats.org/markup-compatibility/2006">
                  <mc:Choice xmlns:v="urn:schemas-microsoft-com:vml" Requires="v">
                    <p:oleObj spid="_x0000_s4354" name="" r:id="rId5" imgW="317500" imgH="443865" progId="Equation.3">
                      <p:embed/>
                    </p:oleObj>
                  </mc:Choice>
                  <mc:Fallback>
                    <p:oleObj name="" r:id="rId5" imgW="317500" imgH="443865" progId="Equation.3">
                      <p:embed/>
                      <p:pic>
                        <p:nvPicPr>
                          <p:cNvPr id="0" name="图片 4353"/>
                          <p:cNvPicPr/>
                          <p:nvPr/>
                        </p:nvPicPr>
                        <p:blipFill>
                          <a:blip r:embed="rId6">
                            <a:clrChange>
                              <a:clrFrom>
                                <a:srgbClr val="000000"/>
                              </a:clrFrom>
                              <a:clrTo>
                                <a:srgbClr val="3333CC"/>
                              </a:clrTo>
                            </a:clrChange>
                          </a:blip>
                          <a:stretch>
                            <a:fillRect/>
                          </a:stretch>
                        </p:blipFill>
                        <p:spPr>
                          <a:xfrm>
                            <a:off x="906" y="1039"/>
                            <a:ext cx="104" cy="210"/>
                          </a:xfrm>
                          <a:prstGeom prst="rect">
                            <a:avLst/>
                          </a:prstGeom>
                          <a:noFill/>
                          <a:ln w="38100">
                            <a:noFill/>
                            <a:miter/>
                          </a:ln>
                        </p:spPr>
                      </p:pic>
                    </p:oleObj>
                  </mc:Fallback>
                </mc:AlternateContent>
              </a:graphicData>
            </a:graphic>
          </p:graphicFrame>
          <p:graphicFrame>
            <p:nvGraphicFramePr>
              <p:cNvPr id="477284" name="Object 100"/>
              <p:cNvGraphicFramePr/>
              <p:nvPr/>
            </p:nvGraphicFramePr>
            <p:xfrm>
              <a:off x="1486" y="823"/>
              <a:ext cx="96" cy="210"/>
            </p:xfrm>
            <a:graphic>
              <a:graphicData uri="http://schemas.openxmlformats.org/presentationml/2006/ole">
                <mc:AlternateContent xmlns:mc="http://schemas.openxmlformats.org/markup-compatibility/2006">
                  <mc:Choice xmlns:v="urn:schemas-microsoft-com:vml" Requires="v">
                    <p:oleObj spid="_x0000_s4352" name="" r:id="rId7" imgW="292100" imgH="444500" progId="Equation.3">
                      <p:embed/>
                    </p:oleObj>
                  </mc:Choice>
                  <mc:Fallback>
                    <p:oleObj name="" r:id="rId7" imgW="292100" imgH="444500" progId="Equation.3">
                      <p:embed/>
                      <p:pic>
                        <p:nvPicPr>
                          <p:cNvPr id="0" name="图片 4351"/>
                          <p:cNvPicPr/>
                          <p:nvPr/>
                        </p:nvPicPr>
                        <p:blipFill>
                          <a:blip r:embed="rId8">
                            <a:clrChange>
                              <a:clrFrom>
                                <a:srgbClr val="000000"/>
                              </a:clrFrom>
                              <a:clrTo>
                                <a:srgbClr val="3333CC"/>
                              </a:clrTo>
                            </a:clrChange>
                          </a:blip>
                          <a:stretch>
                            <a:fillRect/>
                          </a:stretch>
                        </p:blipFill>
                        <p:spPr>
                          <a:xfrm>
                            <a:off x="1486" y="823"/>
                            <a:ext cx="96" cy="210"/>
                          </a:xfrm>
                          <a:prstGeom prst="rect">
                            <a:avLst/>
                          </a:prstGeom>
                          <a:noFill/>
                          <a:ln w="38100">
                            <a:noFill/>
                            <a:miter/>
                          </a:ln>
                        </p:spPr>
                      </p:pic>
                    </p:oleObj>
                  </mc:Fallback>
                </mc:AlternateContent>
              </a:graphicData>
            </a:graphic>
          </p:graphicFrame>
          <p:graphicFrame>
            <p:nvGraphicFramePr>
              <p:cNvPr id="477285" name="Object 101"/>
              <p:cNvGraphicFramePr/>
              <p:nvPr/>
            </p:nvGraphicFramePr>
            <p:xfrm>
              <a:off x="326" y="1054"/>
              <a:ext cx="87" cy="204"/>
            </p:xfrm>
            <a:graphic>
              <a:graphicData uri="http://schemas.openxmlformats.org/presentationml/2006/ole">
                <mc:AlternateContent xmlns:mc="http://schemas.openxmlformats.org/markup-compatibility/2006">
                  <mc:Choice xmlns:v="urn:schemas-microsoft-com:vml" Requires="v">
                    <p:oleObj spid="_x0000_s4353" name="" r:id="rId9" imgW="266065" imgH="431165" progId="Equation.3">
                      <p:embed/>
                    </p:oleObj>
                  </mc:Choice>
                  <mc:Fallback>
                    <p:oleObj name="" r:id="rId9" imgW="266065" imgH="431165" progId="Equation.3">
                      <p:embed/>
                      <p:pic>
                        <p:nvPicPr>
                          <p:cNvPr id="0" name="图片 4352"/>
                          <p:cNvPicPr/>
                          <p:nvPr/>
                        </p:nvPicPr>
                        <p:blipFill>
                          <a:blip r:embed="rId10">
                            <a:clrChange>
                              <a:clrFrom>
                                <a:srgbClr val="000000"/>
                              </a:clrFrom>
                              <a:clrTo>
                                <a:srgbClr val="3333CC"/>
                              </a:clrTo>
                            </a:clrChange>
                          </a:blip>
                          <a:stretch>
                            <a:fillRect/>
                          </a:stretch>
                        </p:blipFill>
                        <p:spPr>
                          <a:xfrm>
                            <a:off x="326" y="1054"/>
                            <a:ext cx="87" cy="204"/>
                          </a:xfrm>
                          <a:prstGeom prst="rect">
                            <a:avLst/>
                          </a:prstGeom>
                          <a:noFill/>
                          <a:ln w="38100">
                            <a:noFill/>
                            <a:miter/>
                          </a:ln>
                        </p:spPr>
                      </p:pic>
                    </p:oleObj>
                  </mc:Fallback>
                </mc:AlternateContent>
              </a:graphicData>
            </a:graphic>
          </p:graphicFrame>
        </p:grpSp>
        <p:sp>
          <p:nvSpPr>
            <p:cNvPr id="477286" name="Rectangle 102"/>
            <p:cNvSpPr/>
            <p:nvPr/>
          </p:nvSpPr>
          <p:spPr>
            <a:xfrm>
              <a:off x="1396" y="2916"/>
              <a:ext cx="67" cy="181"/>
            </a:xfrm>
            <a:prstGeom prst="rect">
              <a:avLst/>
            </a:prstGeom>
            <a:solidFill>
              <a:schemeClr val="bg1"/>
            </a:solidFill>
            <a:ln w="38100" cap="flat" cmpd="sng">
              <a:solidFill>
                <a:srgbClr val="339933"/>
              </a:solidFill>
              <a:prstDash val="solid"/>
              <a:miter/>
              <a:headEnd type="none" w="med" len="med"/>
              <a:tailEnd type="none" w="med" len="med"/>
            </a:ln>
          </p:spPr>
          <p:txBody>
            <a:bodyPr wrap="none" anchor="ctr" anchorCtr="0"/>
            <a:p>
              <a:pPr algn="ctr"/>
              <a:endParaRPr lang="zh-CN" altLang="zh-CN" dirty="0">
                <a:solidFill>
                  <a:srgbClr val="FF0066"/>
                </a:solidFill>
                <a:latin typeface="Times New Roman" panose="02020603050405020304" pitchFamily="18" charset="0"/>
              </a:endParaRPr>
            </a:p>
          </p:txBody>
        </p:sp>
        <p:sp>
          <p:nvSpPr>
            <p:cNvPr id="477287" name="Text Box 103"/>
            <p:cNvSpPr txBox="1"/>
            <p:nvPr/>
          </p:nvSpPr>
          <p:spPr>
            <a:xfrm>
              <a:off x="1464" y="2856"/>
              <a:ext cx="384" cy="288"/>
            </a:xfrm>
            <a:prstGeom prst="rect">
              <a:avLst/>
            </a:prstGeom>
            <a:noFill/>
            <a:ln w="9525">
              <a:noFill/>
            </a:ln>
          </p:spPr>
          <p:txBody>
            <a:bodyPr>
              <a:spAutoFit/>
            </a:bodyPr>
            <a:p>
              <a:r>
                <a:rPr lang="en-US" altLang="zh-CN" b="1" i="1" dirty="0">
                  <a:solidFill>
                    <a:srgbClr val="339933"/>
                  </a:solidFill>
                  <a:latin typeface="Times New Roman" panose="02020603050405020304" pitchFamily="18" charset="0"/>
                </a:rPr>
                <a:t>R</a:t>
              </a:r>
              <a:r>
                <a:rPr lang="en-US" altLang="zh-CN" b="1" baseline="-25000" dirty="0">
                  <a:solidFill>
                    <a:srgbClr val="339933"/>
                  </a:solidFill>
                  <a:latin typeface="Times New Roman" panose="02020603050405020304" pitchFamily="18" charset="0"/>
                </a:rPr>
                <a:t>E</a:t>
              </a:r>
              <a:endParaRPr lang="en-US" altLang="zh-CN" b="1" baseline="-25000" dirty="0">
                <a:solidFill>
                  <a:srgbClr val="339933"/>
                </a:solidFill>
                <a:latin typeface="Times New Roman" panose="02020603050405020304" pitchFamily="18" charset="0"/>
              </a:endParaRPr>
            </a:p>
          </p:txBody>
        </p:sp>
      </p:grpSp>
      <p:grpSp>
        <p:nvGrpSpPr>
          <p:cNvPr id="9" name="Group 104"/>
          <p:cNvGrpSpPr/>
          <p:nvPr/>
        </p:nvGrpSpPr>
        <p:grpSpPr>
          <a:xfrm>
            <a:off x="4859338" y="2997200"/>
            <a:ext cx="4073525" cy="2141538"/>
            <a:chOff x="2832" y="2505"/>
            <a:chExt cx="2566" cy="1349"/>
          </a:xfrm>
        </p:grpSpPr>
        <p:sp>
          <p:nvSpPr>
            <p:cNvPr id="477289" name="Text Box 105"/>
            <p:cNvSpPr txBox="1"/>
            <p:nvPr/>
          </p:nvSpPr>
          <p:spPr>
            <a:xfrm>
              <a:off x="5173" y="2903"/>
              <a:ext cx="225" cy="810"/>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graphicFrame>
          <p:nvGraphicFramePr>
            <p:cNvPr id="477290" name="Object 106"/>
            <p:cNvGraphicFramePr/>
            <p:nvPr/>
          </p:nvGraphicFramePr>
          <p:xfrm>
            <a:off x="5205" y="3201"/>
            <a:ext cx="146" cy="210"/>
          </p:xfrm>
          <a:graphic>
            <a:graphicData uri="http://schemas.openxmlformats.org/presentationml/2006/ole">
              <mc:AlternateContent xmlns:mc="http://schemas.openxmlformats.org/markup-compatibility/2006">
                <mc:Choice xmlns:v="urn:schemas-microsoft-com:vml" Requires="v">
                  <p:oleObj spid="_x0000_s4358" name="" r:id="rId11" imgW="444500" imgH="444500" progId="Equation.3">
                    <p:embed/>
                  </p:oleObj>
                </mc:Choice>
                <mc:Fallback>
                  <p:oleObj name="" r:id="rId11" imgW="444500" imgH="444500" progId="Equation.3">
                    <p:embed/>
                    <p:pic>
                      <p:nvPicPr>
                        <p:cNvPr id="0" name="图片 4357"/>
                        <p:cNvPicPr/>
                        <p:nvPr/>
                      </p:nvPicPr>
                      <p:blipFill>
                        <a:blip r:embed="rId2">
                          <a:clrChange>
                            <a:clrFrom>
                              <a:srgbClr val="000000"/>
                            </a:clrFrom>
                            <a:clrTo>
                              <a:srgbClr val="3333CC"/>
                            </a:clrTo>
                          </a:clrChange>
                        </a:blip>
                        <a:stretch>
                          <a:fillRect/>
                        </a:stretch>
                      </p:blipFill>
                      <p:spPr>
                        <a:xfrm>
                          <a:off x="5205" y="3201"/>
                          <a:ext cx="146" cy="210"/>
                        </a:xfrm>
                        <a:prstGeom prst="rect">
                          <a:avLst/>
                        </a:prstGeom>
                        <a:noFill/>
                        <a:ln w="38100">
                          <a:noFill/>
                          <a:miter/>
                        </a:ln>
                      </p:spPr>
                    </p:pic>
                  </p:oleObj>
                </mc:Fallback>
              </mc:AlternateContent>
            </a:graphicData>
          </a:graphic>
        </p:graphicFrame>
        <p:graphicFrame>
          <p:nvGraphicFramePr>
            <p:cNvPr id="477291" name="Object 107"/>
            <p:cNvGraphicFramePr/>
            <p:nvPr/>
          </p:nvGraphicFramePr>
          <p:xfrm>
            <a:off x="2987" y="3231"/>
            <a:ext cx="88" cy="153"/>
          </p:xfrm>
          <a:graphic>
            <a:graphicData uri="http://schemas.openxmlformats.org/presentationml/2006/ole">
              <mc:AlternateContent xmlns:mc="http://schemas.openxmlformats.org/markup-compatibility/2006">
                <mc:Choice xmlns:v="urn:schemas-microsoft-com:vml" Requires="v">
                  <p:oleObj spid="_x0000_s4355" name="" r:id="rId12" imgW="355600" imgH="431165" progId="Equation.3">
                    <p:embed/>
                  </p:oleObj>
                </mc:Choice>
                <mc:Fallback>
                  <p:oleObj name="" r:id="rId12" imgW="355600" imgH="431165" progId="Equation.3">
                    <p:embed/>
                    <p:pic>
                      <p:nvPicPr>
                        <p:cNvPr id="0" name="图片 4354"/>
                        <p:cNvPicPr/>
                        <p:nvPr/>
                      </p:nvPicPr>
                      <p:blipFill>
                        <a:blip r:embed="rId4">
                          <a:clrChange>
                            <a:clrFrom>
                              <a:srgbClr val="000000"/>
                            </a:clrFrom>
                            <a:clrTo>
                              <a:srgbClr val="3333CC"/>
                            </a:clrTo>
                          </a:clrChange>
                        </a:blip>
                        <a:stretch>
                          <a:fillRect/>
                        </a:stretch>
                      </p:blipFill>
                      <p:spPr>
                        <a:xfrm>
                          <a:off x="2987" y="3231"/>
                          <a:ext cx="88" cy="153"/>
                        </a:xfrm>
                        <a:prstGeom prst="rect">
                          <a:avLst/>
                        </a:prstGeom>
                        <a:noFill/>
                        <a:ln w="38100">
                          <a:noFill/>
                          <a:miter/>
                        </a:ln>
                      </p:spPr>
                    </p:pic>
                  </p:oleObj>
                </mc:Fallback>
              </mc:AlternateContent>
            </a:graphicData>
          </a:graphic>
        </p:graphicFrame>
        <p:sp>
          <p:nvSpPr>
            <p:cNvPr id="477292" name="Text Box 108"/>
            <p:cNvSpPr txBox="1"/>
            <p:nvPr/>
          </p:nvSpPr>
          <p:spPr>
            <a:xfrm>
              <a:off x="2832" y="2877"/>
              <a:ext cx="389" cy="794"/>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graphicFrame>
          <p:nvGraphicFramePr>
            <p:cNvPr id="477293" name="Object 109"/>
            <p:cNvGraphicFramePr/>
            <p:nvPr/>
          </p:nvGraphicFramePr>
          <p:xfrm>
            <a:off x="3762" y="2505"/>
            <a:ext cx="104" cy="210"/>
          </p:xfrm>
          <a:graphic>
            <a:graphicData uri="http://schemas.openxmlformats.org/presentationml/2006/ole">
              <mc:AlternateContent xmlns:mc="http://schemas.openxmlformats.org/markup-compatibility/2006">
                <mc:Choice xmlns:v="urn:schemas-microsoft-com:vml" Requires="v">
                  <p:oleObj spid="_x0000_s4359" name="" r:id="rId13" imgW="317500" imgH="443865" progId="Equation.3">
                    <p:embed/>
                  </p:oleObj>
                </mc:Choice>
                <mc:Fallback>
                  <p:oleObj name="" r:id="rId13" imgW="317500" imgH="443865" progId="Equation.3">
                    <p:embed/>
                    <p:pic>
                      <p:nvPicPr>
                        <p:cNvPr id="0" name="图片 4358"/>
                        <p:cNvPicPr/>
                        <p:nvPr/>
                      </p:nvPicPr>
                      <p:blipFill>
                        <a:blip r:embed="rId6">
                          <a:clrChange>
                            <a:clrFrom>
                              <a:srgbClr val="000000"/>
                            </a:clrFrom>
                            <a:clrTo>
                              <a:srgbClr val="3333CC"/>
                            </a:clrTo>
                          </a:clrChange>
                        </a:blip>
                        <a:stretch>
                          <a:fillRect/>
                        </a:stretch>
                      </p:blipFill>
                      <p:spPr>
                        <a:xfrm>
                          <a:off x="3762" y="2505"/>
                          <a:ext cx="104" cy="210"/>
                        </a:xfrm>
                        <a:prstGeom prst="rect">
                          <a:avLst/>
                        </a:prstGeom>
                        <a:noFill/>
                        <a:ln w="38100">
                          <a:noFill/>
                          <a:miter/>
                        </a:ln>
                      </p:spPr>
                    </p:pic>
                  </p:oleObj>
                </mc:Fallback>
              </mc:AlternateContent>
            </a:graphicData>
          </a:graphic>
        </p:graphicFrame>
        <p:graphicFrame>
          <p:nvGraphicFramePr>
            <p:cNvPr id="477294" name="Object 110"/>
            <p:cNvGraphicFramePr/>
            <p:nvPr/>
          </p:nvGraphicFramePr>
          <p:xfrm>
            <a:off x="4270" y="2529"/>
            <a:ext cx="96" cy="210"/>
          </p:xfrm>
          <a:graphic>
            <a:graphicData uri="http://schemas.openxmlformats.org/presentationml/2006/ole">
              <mc:AlternateContent xmlns:mc="http://schemas.openxmlformats.org/markup-compatibility/2006">
                <mc:Choice xmlns:v="urn:schemas-microsoft-com:vml" Requires="v">
                  <p:oleObj spid="_x0000_s4357" name="" r:id="rId14" imgW="292100" imgH="444500" progId="Equation.3">
                    <p:embed/>
                  </p:oleObj>
                </mc:Choice>
                <mc:Fallback>
                  <p:oleObj name="" r:id="rId14" imgW="292100" imgH="444500" progId="Equation.3">
                    <p:embed/>
                    <p:pic>
                      <p:nvPicPr>
                        <p:cNvPr id="0" name="图片 4356"/>
                        <p:cNvPicPr/>
                        <p:nvPr/>
                      </p:nvPicPr>
                      <p:blipFill>
                        <a:blip r:embed="rId8">
                          <a:clrChange>
                            <a:clrFrom>
                              <a:srgbClr val="000000"/>
                            </a:clrFrom>
                            <a:clrTo>
                              <a:srgbClr val="3333CC"/>
                            </a:clrTo>
                          </a:clrChange>
                        </a:blip>
                        <a:stretch>
                          <a:fillRect/>
                        </a:stretch>
                      </p:blipFill>
                      <p:spPr>
                        <a:xfrm>
                          <a:off x="4270" y="2529"/>
                          <a:ext cx="96" cy="210"/>
                        </a:xfrm>
                        <a:prstGeom prst="rect">
                          <a:avLst/>
                        </a:prstGeom>
                        <a:noFill/>
                        <a:ln w="38100">
                          <a:noFill/>
                          <a:miter/>
                        </a:ln>
                      </p:spPr>
                    </p:pic>
                  </p:oleObj>
                </mc:Fallback>
              </mc:AlternateContent>
            </a:graphicData>
          </a:graphic>
        </p:graphicFrame>
        <p:graphicFrame>
          <p:nvGraphicFramePr>
            <p:cNvPr id="477295" name="Object 111"/>
            <p:cNvGraphicFramePr/>
            <p:nvPr/>
          </p:nvGraphicFramePr>
          <p:xfrm>
            <a:off x="3170" y="2544"/>
            <a:ext cx="87" cy="204"/>
          </p:xfrm>
          <a:graphic>
            <a:graphicData uri="http://schemas.openxmlformats.org/presentationml/2006/ole">
              <mc:AlternateContent xmlns:mc="http://schemas.openxmlformats.org/markup-compatibility/2006">
                <mc:Choice xmlns:v="urn:schemas-microsoft-com:vml" Requires="v">
                  <p:oleObj spid="_x0000_s4356" name="" r:id="rId15" imgW="266065" imgH="431165" progId="Equation.3">
                    <p:embed/>
                  </p:oleObj>
                </mc:Choice>
                <mc:Fallback>
                  <p:oleObj name="" r:id="rId15" imgW="266065" imgH="431165" progId="Equation.3">
                    <p:embed/>
                    <p:pic>
                      <p:nvPicPr>
                        <p:cNvPr id="0" name="图片 4355"/>
                        <p:cNvPicPr/>
                        <p:nvPr/>
                      </p:nvPicPr>
                      <p:blipFill>
                        <a:blip r:embed="rId10">
                          <a:clrChange>
                            <a:clrFrom>
                              <a:srgbClr val="000000"/>
                            </a:clrFrom>
                            <a:clrTo>
                              <a:srgbClr val="3333CC"/>
                            </a:clrTo>
                          </a:clrChange>
                        </a:blip>
                        <a:stretch>
                          <a:fillRect/>
                        </a:stretch>
                      </p:blipFill>
                      <p:spPr>
                        <a:xfrm>
                          <a:off x="3170" y="2544"/>
                          <a:ext cx="87" cy="204"/>
                        </a:xfrm>
                        <a:prstGeom prst="rect">
                          <a:avLst/>
                        </a:prstGeom>
                        <a:noFill/>
                        <a:ln w="38100">
                          <a:noFill/>
                          <a:miter/>
                        </a:ln>
                      </p:spPr>
                    </p:pic>
                  </p:oleObj>
                </mc:Fallback>
              </mc:AlternateContent>
            </a:graphicData>
          </a:graphic>
        </p:graphicFrame>
        <p:sp>
          <p:nvSpPr>
            <p:cNvPr id="477296" name="Line 112"/>
            <p:cNvSpPr/>
            <p:nvPr/>
          </p:nvSpPr>
          <p:spPr>
            <a:xfrm>
              <a:off x="4193" y="2846"/>
              <a:ext cx="946" cy="0"/>
            </a:xfrm>
            <a:prstGeom prst="line">
              <a:avLst/>
            </a:prstGeom>
            <a:ln w="28575" cap="flat" cmpd="sng">
              <a:solidFill>
                <a:schemeClr val="tx1"/>
              </a:solidFill>
              <a:prstDash val="solid"/>
              <a:headEnd type="none" w="med" len="med"/>
              <a:tailEnd type="none" w="med" len="med"/>
            </a:ln>
          </p:spPr>
        </p:sp>
        <p:sp>
          <p:nvSpPr>
            <p:cNvPr id="477297" name="Line 113"/>
            <p:cNvSpPr/>
            <p:nvPr/>
          </p:nvSpPr>
          <p:spPr>
            <a:xfrm>
              <a:off x="3594" y="2846"/>
              <a:ext cx="1" cy="907"/>
            </a:xfrm>
            <a:prstGeom prst="line">
              <a:avLst/>
            </a:prstGeom>
            <a:ln w="25400" cap="flat" cmpd="sng">
              <a:solidFill>
                <a:schemeClr val="tx1"/>
              </a:solidFill>
              <a:prstDash val="solid"/>
              <a:headEnd type="none" w="med" len="med"/>
              <a:tailEnd type="none" w="med" len="med"/>
            </a:ln>
          </p:spPr>
        </p:sp>
        <p:sp>
          <p:nvSpPr>
            <p:cNvPr id="477298" name="Line 114"/>
            <p:cNvSpPr/>
            <p:nvPr/>
          </p:nvSpPr>
          <p:spPr>
            <a:xfrm flipH="1">
              <a:off x="4193" y="3230"/>
              <a:ext cx="0" cy="160"/>
            </a:xfrm>
            <a:prstGeom prst="line">
              <a:avLst/>
            </a:prstGeom>
            <a:ln w="25400" cap="flat" cmpd="sng">
              <a:solidFill>
                <a:schemeClr val="tx1"/>
              </a:solidFill>
              <a:prstDash val="solid"/>
              <a:headEnd type="none" w="med" len="med"/>
              <a:tailEnd type="none" w="med" len="med"/>
            </a:ln>
          </p:spPr>
        </p:sp>
        <p:sp>
          <p:nvSpPr>
            <p:cNvPr id="477299" name="Line 115"/>
            <p:cNvSpPr/>
            <p:nvPr/>
          </p:nvSpPr>
          <p:spPr>
            <a:xfrm flipH="1">
              <a:off x="3099" y="2840"/>
              <a:ext cx="830" cy="0"/>
            </a:xfrm>
            <a:prstGeom prst="line">
              <a:avLst/>
            </a:prstGeom>
            <a:ln w="25400" cap="flat" cmpd="sng">
              <a:solidFill>
                <a:schemeClr val="tx1"/>
              </a:solidFill>
              <a:prstDash val="solid"/>
              <a:headEnd type="none" w="med" len="med"/>
              <a:tailEnd type="none" w="med" len="med"/>
            </a:ln>
          </p:spPr>
        </p:sp>
        <p:sp>
          <p:nvSpPr>
            <p:cNvPr id="477300" name="Line 116"/>
            <p:cNvSpPr/>
            <p:nvPr/>
          </p:nvSpPr>
          <p:spPr>
            <a:xfrm>
              <a:off x="3107" y="3757"/>
              <a:ext cx="2040" cy="1"/>
            </a:xfrm>
            <a:prstGeom prst="line">
              <a:avLst/>
            </a:prstGeom>
            <a:ln w="25400" cap="flat" cmpd="sng">
              <a:solidFill>
                <a:schemeClr val="tx1"/>
              </a:solidFill>
              <a:prstDash val="solid"/>
              <a:headEnd type="none" w="med" len="med"/>
              <a:tailEnd type="none" w="med" len="med"/>
            </a:ln>
          </p:spPr>
        </p:sp>
        <p:sp>
          <p:nvSpPr>
            <p:cNvPr id="477301" name="Line 117"/>
            <p:cNvSpPr/>
            <p:nvPr/>
          </p:nvSpPr>
          <p:spPr>
            <a:xfrm>
              <a:off x="4001" y="3854"/>
              <a:ext cx="96" cy="0"/>
            </a:xfrm>
            <a:prstGeom prst="line">
              <a:avLst/>
            </a:prstGeom>
            <a:ln w="38100" cap="flat" cmpd="sng">
              <a:solidFill>
                <a:schemeClr val="tx1"/>
              </a:solidFill>
              <a:prstDash val="solid"/>
              <a:headEnd type="none" w="med" len="med"/>
              <a:tailEnd type="none" w="med" len="med"/>
            </a:ln>
          </p:spPr>
        </p:sp>
        <p:sp>
          <p:nvSpPr>
            <p:cNvPr id="477302" name="Oval 118"/>
            <p:cNvSpPr/>
            <p:nvPr/>
          </p:nvSpPr>
          <p:spPr>
            <a:xfrm>
              <a:off x="5152" y="3733"/>
              <a:ext cx="44" cy="44"/>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303" name="Text Box 119"/>
            <p:cNvSpPr txBox="1"/>
            <p:nvPr/>
          </p:nvSpPr>
          <p:spPr>
            <a:xfrm>
              <a:off x="4332" y="3278"/>
              <a:ext cx="298"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77304" name="Oval 120"/>
            <p:cNvSpPr/>
            <p:nvPr/>
          </p:nvSpPr>
          <p:spPr>
            <a:xfrm>
              <a:off x="5141" y="2836"/>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305" name="Text Box 121"/>
            <p:cNvSpPr txBox="1"/>
            <p:nvPr/>
          </p:nvSpPr>
          <p:spPr>
            <a:xfrm>
              <a:off x="3228" y="3220"/>
              <a:ext cx="344" cy="250"/>
            </a:xfrm>
            <a:prstGeom prst="rect">
              <a:avLst/>
            </a:prstGeom>
            <a:noFill/>
            <a:ln w="38100">
              <a:noFill/>
            </a:ln>
          </p:spPr>
          <p:txBody>
            <a:bodyPr wrap="none" anchor="ctr" anchorCtr="0">
              <a:spAutoFit/>
            </a:bodyPr>
            <a:p>
              <a:pPr algn="ctr"/>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B1</a:t>
              </a:r>
              <a:endParaRPr lang="en-US" altLang="zh-CN" sz="2000" dirty="0">
                <a:latin typeface="Times New Roman" panose="02020603050405020304" pitchFamily="18" charset="0"/>
              </a:endParaRPr>
            </a:p>
          </p:txBody>
        </p:sp>
        <p:sp>
          <p:nvSpPr>
            <p:cNvPr id="477306" name="Text Box 122"/>
            <p:cNvSpPr txBox="1"/>
            <p:nvPr/>
          </p:nvSpPr>
          <p:spPr>
            <a:xfrm>
              <a:off x="3586" y="3220"/>
              <a:ext cx="43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B2</a:t>
              </a:r>
              <a:endParaRPr lang="en-US" altLang="zh-CN" sz="2000" b="1" baseline="-25000" dirty="0">
                <a:latin typeface="Times New Roman" panose="02020603050405020304" pitchFamily="18" charset="0"/>
              </a:endParaRPr>
            </a:p>
          </p:txBody>
        </p:sp>
        <p:sp>
          <p:nvSpPr>
            <p:cNvPr id="477307" name="Rectangle 123"/>
            <p:cNvSpPr/>
            <p:nvPr/>
          </p:nvSpPr>
          <p:spPr>
            <a:xfrm>
              <a:off x="3564" y="326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308" name="Line 124"/>
            <p:cNvSpPr/>
            <p:nvPr/>
          </p:nvSpPr>
          <p:spPr>
            <a:xfrm>
              <a:off x="4625" y="2846"/>
              <a:ext cx="0" cy="907"/>
            </a:xfrm>
            <a:prstGeom prst="line">
              <a:avLst/>
            </a:prstGeom>
            <a:ln w="25400" cap="flat" cmpd="sng">
              <a:solidFill>
                <a:schemeClr val="tx1"/>
              </a:solidFill>
              <a:prstDash val="solid"/>
              <a:headEnd type="none" w="med" len="med"/>
              <a:tailEnd type="none" w="med" len="med"/>
            </a:ln>
          </p:spPr>
        </p:sp>
        <p:sp>
          <p:nvSpPr>
            <p:cNvPr id="477309" name="Line 125"/>
            <p:cNvSpPr/>
            <p:nvPr/>
          </p:nvSpPr>
          <p:spPr>
            <a:xfrm>
              <a:off x="5009" y="2846"/>
              <a:ext cx="0" cy="907"/>
            </a:xfrm>
            <a:prstGeom prst="line">
              <a:avLst/>
            </a:prstGeom>
            <a:ln w="25400" cap="flat" cmpd="sng">
              <a:solidFill>
                <a:schemeClr val="tx1"/>
              </a:solidFill>
              <a:prstDash val="solid"/>
              <a:headEnd type="none" w="med" len="med"/>
              <a:tailEnd type="none" w="med" len="med"/>
            </a:ln>
          </p:spPr>
        </p:sp>
        <p:sp>
          <p:nvSpPr>
            <p:cNvPr id="477310" name="Rectangle 126"/>
            <p:cNvSpPr/>
            <p:nvPr/>
          </p:nvSpPr>
          <p:spPr>
            <a:xfrm>
              <a:off x="4991" y="3230"/>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311" name="Line 127"/>
            <p:cNvSpPr/>
            <p:nvPr/>
          </p:nvSpPr>
          <p:spPr>
            <a:xfrm>
              <a:off x="3251" y="2846"/>
              <a:ext cx="1" cy="907"/>
            </a:xfrm>
            <a:prstGeom prst="line">
              <a:avLst/>
            </a:prstGeom>
            <a:ln w="25400" cap="flat" cmpd="sng">
              <a:solidFill>
                <a:schemeClr val="tx1"/>
              </a:solidFill>
              <a:prstDash val="solid"/>
              <a:headEnd type="none" w="med" len="med"/>
              <a:tailEnd type="none" w="med" len="med"/>
            </a:ln>
          </p:spPr>
        </p:sp>
        <p:sp>
          <p:nvSpPr>
            <p:cNvPr id="477312" name="Rectangle 128"/>
            <p:cNvSpPr/>
            <p:nvPr/>
          </p:nvSpPr>
          <p:spPr>
            <a:xfrm>
              <a:off x="3219" y="3268"/>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313" name="Oval 129"/>
            <p:cNvSpPr/>
            <p:nvPr/>
          </p:nvSpPr>
          <p:spPr>
            <a:xfrm>
              <a:off x="3045" y="2811"/>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314" name="Oval 130"/>
            <p:cNvSpPr/>
            <p:nvPr/>
          </p:nvSpPr>
          <p:spPr>
            <a:xfrm>
              <a:off x="3054" y="3733"/>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315" name="Text Box 131"/>
            <p:cNvSpPr txBox="1"/>
            <p:nvPr/>
          </p:nvSpPr>
          <p:spPr>
            <a:xfrm>
              <a:off x="4764" y="3278"/>
              <a:ext cx="3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77316" name="Line 132"/>
            <p:cNvSpPr/>
            <p:nvPr/>
          </p:nvSpPr>
          <p:spPr>
            <a:xfrm>
              <a:off x="3756" y="2750"/>
              <a:ext cx="192" cy="0"/>
            </a:xfrm>
            <a:prstGeom prst="line">
              <a:avLst/>
            </a:prstGeom>
            <a:ln w="28575" cap="flat" cmpd="sng">
              <a:solidFill>
                <a:srgbClr val="FF0066"/>
              </a:solidFill>
              <a:prstDash val="solid"/>
              <a:headEnd type="none" w="med" len="med"/>
              <a:tailEnd type="stealth" w="med" len="med"/>
            </a:ln>
          </p:spPr>
        </p:sp>
        <p:sp>
          <p:nvSpPr>
            <p:cNvPr id="477317" name="Line 133"/>
            <p:cNvSpPr/>
            <p:nvPr/>
          </p:nvSpPr>
          <p:spPr>
            <a:xfrm flipH="1">
              <a:off x="4236" y="2750"/>
              <a:ext cx="192" cy="0"/>
            </a:xfrm>
            <a:prstGeom prst="line">
              <a:avLst/>
            </a:prstGeom>
            <a:ln w="28575" cap="flat" cmpd="sng">
              <a:solidFill>
                <a:srgbClr val="FF0066"/>
              </a:solidFill>
              <a:prstDash val="solid"/>
              <a:headEnd type="none" w="med" len="med"/>
              <a:tailEnd type="stealth" w="med" len="med"/>
            </a:ln>
          </p:spPr>
        </p:sp>
        <p:sp>
          <p:nvSpPr>
            <p:cNvPr id="477318" name="Line 134"/>
            <p:cNvSpPr/>
            <p:nvPr/>
          </p:nvSpPr>
          <p:spPr>
            <a:xfrm>
              <a:off x="3132" y="2750"/>
              <a:ext cx="192" cy="0"/>
            </a:xfrm>
            <a:prstGeom prst="line">
              <a:avLst/>
            </a:prstGeom>
            <a:ln w="28575" cap="flat" cmpd="sng">
              <a:solidFill>
                <a:srgbClr val="FF0066"/>
              </a:solidFill>
              <a:prstDash val="solid"/>
              <a:headEnd type="none" w="med" len="med"/>
              <a:tailEnd type="stealth" w="med" len="med"/>
            </a:ln>
          </p:spPr>
        </p:sp>
        <p:sp>
          <p:nvSpPr>
            <p:cNvPr id="477319" name="Rectangle 135"/>
            <p:cNvSpPr/>
            <p:nvPr/>
          </p:nvSpPr>
          <p:spPr>
            <a:xfrm>
              <a:off x="4597" y="3220"/>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77320" name="Group 136"/>
            <p:cNvGrpSpPr/>
            <p:nvPr/>
          </p:nvGrpSpPr>
          <p:grpSpPr>
            <a:xfrm>
              <a:off x="4145" y="3038"/>
              <a:ext cx="96" cy="192"/>
              <a:chOff x="480" y="1776"/>
              <a:chExt cx="96" cy="192"/>
            </a:xfrm>
          </p:grpSpPr>
          <p:sp>
            <p:nvSpPr>
              <p:cNvPr id="477321" name="Line 137"/>
              <p:cNvSpPr/>
              <p:nvPr/>
            </p:nvSpPr>
            <p:spPr>
              <a:xfrm flipH="1">
                <a:off x="480" y="1776"/>
                <a:ext cx="48" cy="96"/>
              </a:xfrm>
              <a:prstGeom prst="line">
                <a:avLst/>
              </a:prstGeom>
              <a:ln w="38100" cap="flat" cmpd="sng">
                <a:solidFill>
                  <a:schemeClr val="tx1"/>
                </a:solidFill>
                <a:prstDash val="solid"/>
                <a:headEnd type="none" w="med" len="med"/>
                <a:tailEnd type="none" w="med" len="med"/>
              </a:ln>
            </p:spPr>
          </p:sp>
          <p:sp>
            <p:nvSpPr>
              <p:cNvPr id="477322" name="Line 138"/>
              <p:cNvSpPr/>
              <p:nvPr/>
            </p:nvSpPr>
            <p:spPr>
              <a:xfrm flipH="1">
                <a:off x="528" y="1872"/>
                <a:ext cx="48" cy="96"/>
              </a:xfrm>
              <a:prstGeom prst="line">
                <a:avLst/>
              </a:prstGeom>
              <a:ln w="38100" cap="flat" cmpd="sng">
                <a:solidFill>
                  <a:schemeClr val="tx1"/>
                </a:solidFill>
                <a:prstDash val="solid"/>
                <a:headEnd type="none" w="med" len="med"/>
                <a:tailEnd type="none" w="med" len="med"/>
              </a:ln>
            </p:spPr>
          </p:sp>
          <p:sp>
            <p:nvSpPr>
              <p:cNvPr id="477323" name="Line 139"/>
              <p:cNvSpPr/>
              <p:nvPr/>
            </p:nvSpPr>
            <p:spPr>
              <a:xfrm>
                <a:off x="528" y="1776"/>
                <a:ext cx="48" cy="96"/>
              </a:xfrm>
              <a:prstGeom prst="line">
                <a:avLst/>
              </a:prstGeom>
              <a:ln w="38100" cap="flat" cmpd="sng">
                <a:solidFill>
                  <a:schemeClr val="tx1"/>
                </a:solidFill>
                <a:prstDash val="solid"/>
                <a:headEnd type="none" w="med" len="med"/>
                <a:tailEnd type="none" w="med" len="med"/>
              </a:ln>
            </p:spPr>
          </p:sp>
          <p:sp>
            <p:nvSpPr>
              <p:cNvPr id="477324" name="Line 140"/>
              <p:cNvSpPr/>
              <p:nvPr/>
            </p:nvSpPr>
            <p:spPr>
              <a:xfrm>
                <a:off x="480" y="1872"/>
                <a:ext cx="48" cy="96"/>
              </a:xfrm>
              <a:prstGeom prst="line">
                <a:avLst/>
              </a:prstGeom>
              <a:ln w="38100" cap="flat" cmpd="sng">
                <a:solidFill>
                  <a:schemeClr val="tx1"/>
                </a:solidFill>
                <a:prstDash val="solid"/>
                <a:headEnd type="none" w="med" len="med"/>
                <a:tailEnd type="none" w="med" len="med"/>
              </a:ln>
            </p:spPr>
          </p:sp>
        </p:grpSp>
        <p:sp>
          <p:nvSpPr>
            <p:cNvPr id="477325" name="Line 141"/>
            <p:cNvSpPr/>
            <p:nvPr/>
          </p:nvSpPr>
          <p:spPr>
            <a:xfrm flipH="1">
              <a:off x="4193" y="2846"/>
              <a:ext cx="0" cy="192"/>
            </a:xfrm>
            <a:prstGeom prst="line">
              <a:avLst/>
            </a:prstGeom>
            <a:ln w="25400" cap="flat" cmpd="sng">
              <a:solidFill>
                <a:schemeClr val="tx1"/>
              </a:solidFill>
              <a:prstDash val="solid"/>
              <a:headEnd type="none" w="med" len="med"/>
              <a:tailEnd type="none" w="med" len="med"/>
            </a:ln>
          </p:spPr>
        </p:sp>
        <p:sp>
          <p:nvSpPr>
            <p:cNvPr id="477326" name="Line 142"/>
            <p:cNvSpPr/>
            <p:nvPr/>
          </p:nvSpPr>
          <p:spPr>
            <a:xfrm>
              <a:off x="4145" y="3134"/>
              <a:ext cx="96" cy="0"/>
            </a:xfrm>
            <a:prstGeom prst="line">
              <a:avLst/>
            </a:prstGeom>
            <a:ln w="38100" cap="flat" cmpd="sng">
              <a:solidFill>
                <a:schemeClr val="tx1"/>
              </a:solidFill>
              <a:prstDash val="solid"/>
              <a:headEnd type="none" w="med" len="med"/>
              <a:tailEnd type="none" w="med" len="med"/>
            </a:ln>
          </p:spPr>
        </p:sp>
        <p:sp>
          <p:nvSpPr>
            <p:cNvPr id="477327" name="Line 143"/>
            <p:cNvSpPr/>
            <p:nvPr/>
          </p:nvSpPr>
          <p:spPr>
            <a:xfrm>
              <a:off x="3916" y="2846"/>
              <a:ext cx="1" cy="533"/>
            </a:xfrm>
            <a:prstGeom prst="line">
              <a:avLst/>
            </a:prstGeom>
            <a:ln w="25400" cap="flat" cmpd="sng">
              <a:solidFill>
                <a:schemeClr val="tx1"/>
              </a:solidFill>
              <a:prstDash val="solid"/>
              <a:headEnd type="none" w="med" len="med"/>
              <a:tailEnd type="none" w="med" len="med"/>
            </a:ln>
          </p:spPr>
        </p:sp>
        <p:sp>
          <p:nvSpPr>
            <p:cNvPr id="477328" name="Rectangle 144"/>
            <p:cNvSpPr/>
            <p:nvPr/>
          </p:nvSpPr>
          <p:spPr>
            <a:xfrm>
              <a:off x="3886" y="303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329" name="Text Box 145"/>
            <p:cNvSpPr txBox="1"/>
            <p:nvPr/>
          </p:nvSpPr>
          <p:spPr>
            <a:xfrm>
              <a:off x="3900" y="2846"/>
              <a:ext cx="393"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be</a:t>
              </a:r>
              <a:endParaRPr lang="en-US" altLang="zh-CN" sz="2000" b="1" baseline="-25000" dirty="0">
                <a:latin typeface="Times New Roman" panose="02020603050405020304" pitchFamily="18" charset="0"/>
              </a:endParaRPr>
            </a:p>
          </p:txBody>
        </p:sp>
        <p:sp>
          <p:nvSpPr>
            <p:cNvPr id="477330" name="Line 146"/>
            <p:cNvSpPr/>
            <p:nvPr/>
          </p:nvSpPr>
          <p:spPr>
            <a:xfrm rot="-5400000" flipH="1">
              <a:off x="4188" y="3182"/>
              <a:ext cx="192" cy="0"/>
            </a:xfrm>
            <a:prstGeom prst="line">
              <a:avLst/>
            </a:prstGeom>
            <a:ln w="28575" cap="flat" cmpd="sng">
              <a:solidFill>
                <a:srgbClr val="FF0066"/>
              </a:solidFill>
              <a:prstDash val="solid"/>
              <a:headEnd type="none" w="med" len="med"/>
              <a:tailEnd type="stealth" w="med" len="med"/>
            </a:ln>
          </p:spPr>
        </p:sp>
        <p:sp>
          <p:nvSpPr>
            <p:cNvPr id="477331" name="Line 147"/>
            <p:cNvSpPr/>
            <p:nvPr/>
          </p:nvSpPr>
          <p:spPr>
            <a:xfrm>
              <a:off x="4044" y="3374"/>
              <a:ext cx="0" cy="478"/>
            </a:xfrm>
            <a:prstGeom prst="line">
              <a:avLst/>
            </a:prstGeom>
            <a:ln w="28575" cap="flat" cmpd="sng">
              <a:solidFill>
                <a:schemeClr val="tx1"/>
              </a:solidFill>
              <a:prstDash val="solid"/>
              <a:headEnd type="none" w="med" len="med"/>
              <a:tailEnd type="none" w="med" len="med"/>
            </a:ln>
          </p:spPr>
        </p:sp>
        <p:sp>
          <p:nvSpPr>
            <p:cNvPr id="477332" name="Line 148"/>
            <p:cNvSpPr/>
            <p:nvPr/>
          </p:nvSpPr>
          <p:spPr>
            <a:xfrm>
              <a:off x="3911" y="3374"/>
              <a:ext cx="277" cy="0"/>
            </a:xfrm>
            <a:prstGeom prst="line">
              <a:avLst/>
            </a:prstGeom>
            <a:ln w="28575" cap="flat" cmpd="sng">
              <a:solidFill>
                <a:schemeClr val="tx1"/>
              </a:solidFill>
              <a:prstDash val="solid"/>
              <a:headEnd type="none" w="med" len="med"/>
              <a:tailEnd type="none" w="med" len="med"/>
            </a:ln>
          </p:spPr>
        </p:sp>
        <p:sp>
          <p:nvSpPr>
            <p:cNvPr id="477333" name="Rectangle 149"/>
            <p:cNvSpPr/>
            <p:nvPr/>
          </p:nvSpPr>
          <p:spPr>
            <a:xfrm>
              <a:off x="4012" y="3470"/>
              <a:ext cx="67" cy="181"/>
            </a:xfrm>
            <a:prstGeom prst="rect">
              <a:avLst/>
            </a:prstGeom>
            <a:solidFill>
              <a:schemeClr val="bg1"/>
            </a:solidFill>
            <a:ln w="38100" cap="flat" cmpd="sng">
              <a:solidFill>
                <a:srgbClr val="339933"/>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7334" name="Rectangle 150"/>
            <p:cNvSpPr/>
            <p:nvPr/>
          </p:nvSpPr>
          <p:spPr>
            <a:xfrm>
              <a:off x="4044" y="3422"/>
              <a:ext cx="336" cy="250"/>
            </a:xfrm>
            <a:prstGeom prst="rect">
              <a:avLst/>
            </a:prstGeom>
            <a:noFill/>
            <a:ln w="9525">
              <a:noFill/>
            </a:ln>
          </p:spPr>
          <p:txBody>
            <a:bodyPr>
              <a:spAutoFit/>
            </a:bodyPr>
            <a:p>
              <a:r>
                <a:rPr lang="en-US" altLang="zh-CN" sz="2000" b="1" i="1" dirty="0">
                  <a:solidFill>
                    <a:srgbClr val="339933"/>
                  </a:solidFill>
                  <a:latin typeface="Times New Roman" panose="02020603050405020304" pitchFamily="18" charset="0"/>
                </a:rPr>
                <a:t>R</a:t>
              </a:r>
              <a:r>
                <a:rPr lang="en-US" altLang="zh-CN" sz="2000" b="1" baseline="-25000" dirty="0">
                  <a:solidFill>
                    <a:srgbClr val="339933"/>
                  </a:solidFill>
                  <a:latin typeface="Times New Roman" panose="02020603050405020304" pitchFamily="18" charset="0"/>
                </a:rPr>
                <a:t>E</a:t>
              </a:r>
              <a:endParaRPr lang="en-US" altLang="zh-CN" sz="2000" b="1" baseline="-25000" dirty="0">
                <a:solidFill>
                  <a:srgbClr val="339933"/>
                </a:solidFill>
                <a:latin typeface="Times New Roman" panose="02020603050405020304" pitchFamily="18" charset="0"/>
              </a:endParaRPr>
            </a:p>
          </p:txBody>
        </p:sp>
        <p:sp>
          <p:nvSpPr>
            <p:cNvPr id="477335" name="Oval 151"/>
            <p:cNvSpPr/>
            <p:nvPr/>
          </p:nvSpPr>
          <p:spPr>
            <a:xfrm>
              <a:off x="4021" y="3735"/>
              <a:ext cx="48" cy="48"/>
            </a:xfrm>
            <a:prstGeom prst="ellipse">
              <a:avLst/>
            </a:prstGeom>
            <a:solidFill>
              <a:schemeClr val="tx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77336" name="Group 152"/>
            <p:cNvGrpSpPr/>
            <p:nvPr/>
          </p:nvGrpSpPr>
          <p:grpSpPr>
            <a:xfrm>
              <a:off x="4320" y="2973"/>
              <a:ext cx="219" cy="210"/>
              <a:chOff x="4452" y="1351"/>
              <a:chExt cx="219" cy="210"/>
            </a:xfrm>
          </p:grpSpPr>
          <p:graphicFrame>
            <p:nvGraphicFramePr>
              <p:cNvPr id="477337" name="Object 153"/>
              <p:cNvGraphicFramePr/>
              <p:nvPr/>
            </p:nvGraphicFramePr>
            <p:xfrm>
              <a:off x="4452" y="1360"/>
              <a:ext cx="101" cy="189"/>
            </p:xfrm>
            <a:graphic>
              <a:graphicData uri="http://schemas.openxmlformats.org/presentationml/2006/ole">
                <mc:AlternateContent xmlns:mc="http://schemas.openxmlformats.org/markup-compatibility/2006">
                  <mc:Choice xmlns:v="urn:schemas-microsoft-com:vml" Requires="v">
                    <p:oleObj spid="_x0000_s4277" name="" r:id="rId16" imgW="304800" imgH="393065" progId="Equation.3">
                      <p:embed/>
                    </p:oleObj>
                  </mc:Choice>
                  <mc:Fallback>
                    <p:oleObj name="" r:id="rId16" imgW="304800" imgH="393065" progId="Equation.3">
                      <p:embed/>
                      <p:pic>
                        <p:nvPicPr>
                          <p:cNvPr id="0" name="图片 4276"/>
                          <p:cNvPicPr/>
                          <p:nvPr/>
                        </p:nvPicPr>
                        <p:blipFill>
                          <a:blip r:embed="rId17">
                            <a:clrChange>
                              <a:clrFrom>
                                <a:srgbClr val="000000"/>
                              </a:clrFrom>
                              <a:clrTo>
                                <a:srgbClr val="3333CC"/>
                              </a:clrTo>
                            </a:clrChange>
                          </a:blip>
                          <a:stretch>
                            <a:fillRect/>
                          </a:stretch>
                        </p:blipFill>
                        <p:spPr>
                          <a:xfrm>
                            <a:off x="4452" y="1360"/>
                            <a:ext cx="101" cy="189"/>
                          </a:xfrm>
                          <a:prstGeom prst="rect">
                            <a:avLst/>
                          </a:prstGeom>
                          <a:noFill/>
                          <a:ln w="38100">
                            <a:noFill/>
                            <a:miter/>
                          </a:ln>
                        </p:spPr>
                      </p:pic>
                    </p:oleObj>
                  </mc:Fallback>
                </mc:AlternateContent>
              </a:graphicData>
            </a:graphic>
          </p:graphicFrame>
          <p:graphicFrame>
            <p:nvGraphicFramePr>
              <p:cNvPr id="477338" name="Object 154"/>
              <p:cNvGraphicFramePr/>
              <p:nvPr/>
            </p:nvGraphicFramePr>
            <p:xfrm>
              <a:off x="4566" y="1351"/>
              <a:ext cx="105" cy="210"/>
            </p:xfrm>
            <a:graphic>
              <a:graphicData uri="http://schemas.openxmlformats.org/presentationml/2006/ole">
                <mc:AlternateContent xmlns:mc="http://schemas.openxmlformats.org/markup-compatibility/2006">
                  <mc:Choice xmlns:v="urn:schemas-microsoft-com:vml" Requires="v">
                    <p:oleObj spid="_x0000_s4274" name="" r:id="rId18" imgW="317500" imgH="443865" progId="Equation.3">
                      <p:embed/>
                    </p:oleObj>
                  </mc:Choice>
                  <mc:Fallback>
                    <p:oleObj name="" r:id="rId18" imgW="317500" imgH="443865" progId="Equation.3">
                      <p:embed/>
                      <p:pic>
                        <p:nvPicPr>
                          <p:cNvPr id="0" name="图片 4273"/>
                          <p:cNvPicPr/>
                          <p:nvPr/>
                        </p:nvPicPr>
                        <p:blipFill>
                          <a:blip r:embed="rId19">
                            <a:clrChange>
                              <a:clrFrom>
                                <a:srgbClr val="000000"/>
                              </a:clrFrom>
                              <a:clrTo>
                                <a:srgbClr val="3333CC"/>
                              </a:clrTo>
                            </a:clrChange>
                          </a:blip>
                          <a:stretch>
                            <a:fillRect/>
                          </a:stretch>
                        </p:blipFill>
                        <p:spPr>
                          <a:xfrm>
                            <a:off x="4566" y="1351"/>
                            <a:ext cx="105" cy="210"/>
                          </a:xfrm>
                          <a:prstGeom prst="rect">
                            <a:avLst/>
                          </a:prstGeom>
                          <a:noFill/>
                          <a:ln w="38100">
                            <a:noFill/>
                            <a:miter/>
                          </a:ln>
                        </p:spPr>
                      </p:pic>
                    </p:oleObj>
                  </mc:Fallback>
                </mc:AlternateContent>
              </a:graphicData>
            </a:graphic>
          </p:graphicFrame>
        </p:grpSp>
      </p:grpSp>
      <p:sp>
        <p:nvSpPr>
          <p:cNvPr id="83099" name="Text Box 155"/>
          <p:cNvSpPr txBox="1"/>
          <p:nvPr/>
        </p:nvSpPr>
        <p:spPr>
          <a:xfrm>
            <a:off x="5795963" y="5445125"/>
            <a:ext cx="2514600" cy="433388"/>
          </a:xfrm>
          <a:prstGeom prst="rect">
            <a:avLst/>
          </a:prstGeom>
          <a:solidFill>
            <a:schemeClr val="bg1"/>
          </a:solidFill>
          <a:ln w="9525">
            <a:noFill/>
          </a:ln>
        </p:spPr>
        <p:txBody>
          <a:bodyPr>
            <a:spAutoFit/>
          </a:bodyPr>
          <a:p>
            <a:pPr eaLnBrk="0" hangingPunct="0">
              <a:lnSpc>
                <a:spcPct val="80000"/>
              </a:lnSpc>
            </a:pPr>
            <a:r>
              <a:rPr lang="zh-CN" altLang="en-US" sz="2800" b="1" dirty="0">
                <a:solidFill>
                  <a:srgbClr val="006600"/>
                </a:solidFill>
                <a:latin typeface="Times New Roman" panose="02020603050405020304" pitchFamily="18" charset="0"/>
                <a:ea typeface="隶书" pitchFamily="49" charset="-122"/>
              </a:rPr>
              <a:t>微变等效电路</a:t>
            </a:r>
            <a:endParaRPr lang="zh-CN" altLang="en-US" sz="2800" b="1" dirty="0">
              <a:solidFill>
                <a:srgbClr val="006600"/>
              </a:solidFill>
              <a:latin typeface="Times New Roman" panose="02020603050405020304" pitchFamily="18" charset="0"/>
              <a:ea typeface="隶书" pitchFamily="49" charset="-122"/>
            </a:endParaRPr>
          </a:p>
        </p:txBody>
      </p:sp>
      <p:sp>
        <p:nvSpPr>
          <p:cNvPr id="477340" name="Rectangle 159"/>
          <p:cNvSpPr/>
          <p:nvPr/>
        </p:nvSpPr>
        <p:spPr>
          <a:xfrm>
            <a:off x="0" y="3319463"/>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77341" name="Object 158"/>
          <p:cNvGraphicFramePr/>
          <p:nvPr/>
        </p:nvGraphicFramePr>
        <p:xfrm>
          <a:off x="250825" y="4508500"/>
          <a:ext cx="4679950" cy="500063"/>
        </p:xfrm>
        <a:graphic>
          <a:graphicData uri="http://schemas.openxmlformats.org/presentationml/2006/ole">
            <mc:AlternateContent xmlns:mc="http://schemas.openxmlformats.org/markup-compatibility/2006">
              <mc:Choice xmlns:v="urn:schemas-microsoft-com:vml" Requires="v">
                <p:oleObj spid="_x0000_s4279" name="" r:id="rId20" imgW="2057400" imgH="215900" progId="Equation.DSMT4">
                  <p:embed/>
                </p:oleObj>
              </mc:Choice>
              <mc:Fallback>
                <p:oleObj name="" r:id="rId20" imgW="2057400" imgH="215900" progId="Equation.DSMT4">
                  <p:embed/>
                  <p:pic>
                    <p:nvPicPr>
                      <p:cNvPr id="0" name="图片 4278"/>
                      <p:cNvPicPr/>
                      <p:nvPr/>
                    </p:nvPicPr>
                    <p:blipFill>
                      <a:blip r:embed="rId21"/>
                      <a:stretch>
                        <a:fillRect/>
                      </a:stretch>
                    </p:blipFill>
                    <p:spPr>
                      <a:xfrm>
                        <a:off x="250825" y="4508500"/>
                        <a:ext cx="4679950" cy="500063"/>
                      </a:xfrm>
                      <a:prstGeom prst="rect">
                        <a:avLst/>
                      </a:prstGeom>
                      <a:noFill/>
                      <a:ln w="38100">
                        <a:noFill/>
                        <a:miter/>
                      </a:ln>
                    </p:spPr>
                  </p:pic>
                </p:oleObj>
              </mc:Fallback>
            </mc:AlternateContent>
          </a:graphicData>
        </a:graphic>
      </p:graphicFrame>
      <p:graphicFrame>
        <p:nvGraphicFramePr>
          <p:cNvPr id="477342" name="Object 160"/>
          <p:cNvGraphicFramePr/>
          <p:nvPr/>
        </p:nvGraphicFramePr>
        <p:xfrm>
          <a:off x="323850" y="5516563"/>
          <a:ext cx="5111750" cy="557212"/>
        </p:xfrm>
        <a:graphic>
          <a:graphicData uri="http://schemas.openxmlformats.org/presentationml/2006/ole">
            <mc:AlternateContent xmlns:mc="http://schemas.openxmlformats.org/markup-compatibility/2006">
              <mc:Choice xmlns:v="urn:schemas-microsoft-com:vml" Requires="v">
                <p:oleObj spid="_x0000_s4276" name="" r:id="rId22" imgW="2005965" imgH="215900" progId="Equation.DSMT4">
                  <p:embed/>
                </p:oleObj>
              </mc:Choice>
              <mc:Fallback>
                <p:oleObj name="" r:id="rId22" imgW="2005965" imgH="215900" progId="Equation.DSMT4">
                  <p:embed/>
                  <p:pic>
                    <p:nvPicPr>
                      <p:cNvPr id="0" name="图片 4275"/>
                      <p:cNvPicPr/>
                      <p:nvPr/>
                    </p:nvPicPr>
                    <p:blipFill>
                      <a:blip r:embed="rId23"/>
                      <a:stretch>
                        <a:fillRect/>
                      </a:stretch>
                    </p:blipFill>
                    <p:spPr>
                      <a:xfrm>
                        <a:off x="323850" y="5516563"/>
                        <a:ext cx="5111750" cy="557212"/>
                      </a:xfrm>
                      <a:prstGeom prst="rect">
                        <a:avLst/>
                      </a:prstGeom>
                      <a:noFill/>
                      <a:ln w="38100">
                        <a:noFill/>
                        <a:miter/>
                      </a:ln>
                    </p:spPr>
                  </p:pic>
                </p:oleObj>
              </mc:Fallback>
            </mc:AlternateContent>
          </a:graphicData>
        </a:graphic>
      </p:graphicFrame>
      <p:sp>
        <p:nvSpPr>
          <p:cNvPr id="3" name="页脚占位符 4"/>
          <p:cNvSpPr txBox="1">
            <a:spLocks noGrp="1"/>
          </p:cNvSpPr>
          <p:nvPr>
            <p:custDataLst>
              <p:tags r:id="rId24"/>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Bottom)">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lide(fromBottom)">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83099"/>
                                        </p:tgtEl>
                                        <p:attrNameLst>
                                          <p:attrName>style.visibility</p:attrName>
                                        </p:attrNameLst>
                                      </p:cBhvr>
                                      <p:to>
                                        <p:strVal val="visible"/>
                                      </p:to>
                                    </p:set>
                                    <p:animEffect transition="in" filter="slide(fromBottom)">
                                      <p:cBhvr>
                                        <p:cTn id="22" dur="500"/>
                                        <p:tgtEl>
                                          <p:spTgt spid="83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099"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4746625" y="404813"/>
            <a:ext cx="4073525" cy="2141537"/>
            <a:chOff x="2832" y="2505"/>
            <a:chExt cx="2566" cy="1349"/>
          </a:xfrm>
        </p:grpSpPr>
        <p:sp>
          <p:nvSpPr>
            <p:cNvPr id="478211" name="Text Box 3"/>
            <p:cNvSpPr txBox="1"/>
            <p:nvPr/>
          </p:nvSpPr>
          <p:spPr>
            <a:xfrm>
              <a:off x="5173" y="2903"/>
              <a:ext cx="225" cy="810"/>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graphicFrame>
          <p:nvGraphicFramePr>
            <p:cNvPr id="478212" name="Object 4"/>
            <p:cNvGraphicFramePr/>
            <p:nvPr/>
          </p:nvGraphicFramePr>
          <p:xfrm>
            <a:off x="5205" y="3201"/>
            <a:ext cx="146" cy="210"/>
          </p:xfrm>
          <a:graphic>
            <a:graphicData uri="http://schemas.openxmlformats.org/presentationml/2006/ole">
              <mc:AlternateContent xmlns:mc="http://schemas.openxmlformats.org/markup-compatibility/2006">
                <mc:Choice xmlns:v="urn:schemas-microsoft-com:vml" Requires="v">
                  <p:oleObj spid="_x0000_s4273" name="" r:id="rId1" imgW="444500" imgH="444500" progId="Equation.3">
                    <p:embed/>
                  </p:oleObj>
                </mc:Choice>
                <mc:Fallback>
                  <p:oleObj name="" r:id="rId1" imgW="444500" imgH="444500" progId="Equation.3">
                    <p:embed/>
                    <p:pic>
                      <p:nvPicPr>
                        <p:cNvPr id="0" name="图片 4272"/>
                        <p:cNvPicPr/>
                        <p:nvPr/>
                      </p:nvPicPr>
                      <p:blipFill>
                        <a:blip r:embed="rId2">
                          <a:clrChange>
                            <a:clrFrom>
                              <a:srgbClr val="000000"/>
                            </a:clrFrom>
                            <a:clrTo>
                              <a:srgbClr val="3333CC"/>
                            </a:clrTo>
                          </a:clrChange>
                        </a:blip>
                        <a:stretch>
                          <a:fillRect/>
                        </a:stretch>
                      </p:blipFill>
                      <p:spPr>
                        <a:xfrm>
                          <a:off x="5205" y="3201"/>
                          <a:ext cx="146" cy="210"/>
                        </a:xfrm>
                        <a:prstGeom prst="rect">
                          <a:avLst/>
                        </a:prstGeom>
                        <a:noFill/>
                        <a:ln w="38100">
                          <a:noFill/>
                          <a:miter/>
                        </a:ln>
                      </p:spPr>
                    </p:pic>
                  </p:oleObj>
                </mc:Fallback>
              </mc:AlternateContent>
            </a:graphicData>
          </a:graphic>
        </p:graphicFrame>
        <p:graphicFrame>
          <p:nvGraphicFramePr>
            <p:cNvPr id="478213" name="Object 5"/>
            <p:cNvGraphicFramePr/>
            <p:nvPr/>
          </p:nvGraphicFramePr>
          <p:xfrm>
            <a:off x="2987" y="3231"/>
            <a:ext cx="88" cy="153"/>
          </p:xfrm>
          <a:graphic>
            <a:graphicData uri="http://schemas.openxmlformats.org/presentationml/2006/ole">
              <mc:AlternateContent xmlns:mc="http://schemas.openxmlformats.org/markup-compatibility/2006">
                <mc:Choice xmlns:v="urn:schemas-microsoft-com:vml" Requires="v">
                  <p:oleObj spid="_x0000_s4271" name="" r:id="rId3" imgW="355600" imgH="431165" progId="Equation.3">
                    <p:embed/>
                  </p:oleObj>
                </mc:Choice>
                <mc:Fallback>
                  <p:oleObj name="" r:id="rId3" imgW="355600" imgH="431165" progId="Equation.3">
                    <p:embed/>
                    <p:pic>
                      <p:nvPicPr>
                        <p:cNvPr id="0" name="图片 4270"/>
                        <p:cNvPicPr/>
                        <p:nvPr/>
                      </p:nvPicPr>
                      <p:blipFill>
                        <a:blip r:embed="rId4">
                          <a:clrChange>
                            <a:clrFrom>
                              <a:srgbClr val="000000"/>
                            </a:clrFrom>
                            <a:clrTo>
                              <a:srgbClr val="3333CC"/>
                            </a:clrTo>
                          </a:clrChange>
                        </a:blip>
                        <a:stretch>
                          <a:fillRect/>
                        </a:stretch>
                      </p:blipFill>
                      <p:spPr>
                        <a:xfrm>
                          <a:off x="2987" y="3231"/>
                          <a:ext cx="88" cy="153"/>
                        </a:xfrm>
                        <a:prstGeom prst="rect">
                          <a:avLst/>
                        </a:prstGeom>
                        <a:noFill/>
                        <a:ln w="38100">
                          <a:noFill/>
                          <a:miter/>
                        </a:ln>
                      </p:spPr>
                    </p:pic>
                  </p:oleObj>
                </mc:Fallback>
              </mc:AlternateContent>
            </a:graphicData>
          </a:graphic>
        </p:graphicFrame>
        <p:sp>
          <p:nvSpPr>
            <p:cNvPr id="478214" name="Text Box 6"/>
            <p:cNvSpPr txBox="1"/>
            <p:nvPr/>
          </p:nvSpPr>
          <p:spPr>
            <a:xfrm>
              <a:off x="2832" y="2877"/>
              <a:ext cx="389" cy="794"/>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graphicFrame>
          <p:nvGraphicFramePr>
            <p:cNvPr id="478215" name="Object 7"/>
            <p:cNvGraphicFramePr/>
            <p:nvPr/>
          </p:nvGraphicFramePr>
          <p:xfrm>
            <a:off x="3762" y="2505"/>
            <a:ext cx="104" cy="210"/>
          </p:xfrm>
          <a:graphic>
            <a:graphicData uri="http://schemas.openxmlformats.org/presentationml/2006/ole">
              <mc:AlternateContent xmlns:mc="http://schemas.openxmlformats.org/markup-compatibility/2006">
                <mc:Choice xmlns:v="urn:schemas-microsoft-com:vml" Requires="v">
                  <p:oleObj spid="_x0000_s4275" name="" r:id="rId5" imgW="317500" imgH="443865" progId="Equation.3">
                    <p:embed/>
                  </p:oleObj>
                </mc:Choice>
                <mc:Fallback>
                  <p:oleObj name="" r:id="rId5" imgW="317500" imgH="443865" progId="Equation.3">
                    <p:embed/>
                    <p:pic>
                      <p:nvPicPr>
                        <p:cNvPr id="0" name="图片 4274"/>
                        <p:cNvPicPr/>
                        <p:nvPr/>
                      </p:nvPicPr>
                      <p:blipFill>
                        <a:blip r:embed="rId6">
                          <a:clrChange>
                            <a:clrFrom>
                              <a:srgbClr val="000000"/>
                            </a:clrFrom>
                            <a:clrTo>
                              <a:srgbClr val="3333CC"/>
                            </a:clrTo>
                          </a:clrChange>
                        </a:blip>
                        <a:stretch>
                          <a:fillRect/>
                        </a:stretch>
                      </p:blipFill>
                      <p:spPr>
                        <a:xfrm>
                          <a:off x="3762" y="2505"/>
                          <a:ext cx="104" cy="210"/>
                        </a:xfrm>
                        <a:prstGeom prst="rect">
                          <a:avLst/>
                        </a:prstGeom>
                        <a:noFill/>
                        <a:ln w="38100">
                          <a:noFill/>
                          <a:miter/>
                        </a:ln>
                      </p:spPr>
                    </p:pic>
                  </p:oleObj>
                </mc:Fallback>
              </mc:AlternateContent>
            </a:graphicData>
          </a:graphic>
        </p:graphicFrame>
        <p:graphicFrame>
          <p:nvGraphicFramePr>
            <p:cNvPr id="478216" name="Object 8"/>
            <p:cNvGraphicFramePr/>
            <p:nvPr/>
          </p:nvGraphicFramePr>
          <p:xfrm>
            <a:off x="4270" y="2529"/>
            <a:ext cx="96" cy="210"/>
          </p:xfrm>
          <a:graphic>
            <a:graphicData uri="http://schemas.openxmlformats.org/presentationml/2006/ole">
              <mc:AlternateContent xmlns:mc="http://schemas.openxmlformats.org/markup-compatibility/2006">
                <mc:Choice xmlns:v="urn:schemas-microsoft-com:vml" Requires="v">
                  <p:oleObj spid="_x0000_s4272" name="" r:id="rId7" imgW="292100" imgH="444500" progId="Equation.3">
                    <p:embed/>
                  </p:oleObj>
                </mc:Choice>
                <mc:Fallback>
                  <p:oleObj name="" r:id="rId7" imgW="292100" imgH="444500" progId="Equation.3">
                    <p:embed/>
                    <p:pic>
                      <p:nvPicPr>
                        <p:cNvPr id="0" name="图片 4271"/>
                        <p:cNvPicPr/>
                        <p:nvPr/>
                      </p:nvPicPr>
                      <p:blipFill>
                        <a:blip r:embed="rId8">
                          <a:clrChange>
                            <a:clrFrom>
                              <a:srgbClr val="000000"/>
                            </a:clrFrom>
                            <a:clrTo>
                              <a:srgbClr val="3333CC"/>
                            </a:clrTo>
                          </a:clrChange>
                        </a:blip>
                        <a:stretch>
                          <a:fillRect/>
                        </a:stretch>
                      </p:blipFill>
                      <p:spPr>
                        <a:xfrm>
                          <a:off x="4270" y="2529"/>
                          <a:ext cx="96" cy="210"/>
                        </a:xfrm>
                        <a:prstGeom prst="rect">
                          <a:avLst/>
                        </a:prstGeom>
                        <a:noFill/>
                        <a:ln w="38100">
                          <a:noFill/>
                          <a:miter/>
                        </a:ln>
                      </p:spPr>
                    </p:pic>
                  </p:oleObj>
                </mc:Fallback>
              </mc:AlternateContent>
            </a:graphicData>
          </a:graphic>
        </p:graphicFrame>
        <p:graphicFrame>
          <p:nvGraphicFramePr>
            <p:cNvPr id="478217" name="Object 9"/>
            <p:cNvGraphicFramePr/>
            <p:nvPr/>
          </p:nvGraphicFramePr>
          <p:xfrm>
            <a:off x="3170" y="2544"/>
            <a:ext cx="87" cy="204"/>
          </p:xfrm>
          <a:graphic>
            <a:graphicData uri="http://schemas.openxmlformats.org/presentationml/2006/ole">
              <mc:AlternateContent xmlns:mc="http://schemas.openxmlformats.org/markup-compatibility/2006">
                <mc:Choice xmlns:v="urn:schemas-microsoft-com:vml" Requires="v">
                  <p:oleObj spid="_x0000_s4278" name="" r:id="rId9" imgW="266065" imgH="431165" progId="Equation.3">
                    <p:embed/>
                  </p:oleObj>
                </mc:Choice>
                <mc:Fallback>
                  <p:oleObj name="" r:id="rId9" imgW="266065" imgH="431165" progId="Equation.3">
                    <p:embed/>
                    <p:pic>
                      <p:nvPicPr>
                        <p:cNvPr id="0" name="图片 4277"/>
                        <p:cNvPicPr/>
                        <p:nvPr/>
                      </p:nvPicPr>
                      <p:blipFill>
                        <a:blip r:embed="rId10">
                          <a:clrChange>
                            <a:clrFrom>
                              <a:srgbClr val="000000"/>
                            </a:clrFrom>
                            <a:clrTo>
                              <a:srgbClr val="3333CC"/>
                            </a:clrTo>
                          </a:clrChange>
                        </a:blip>
                        <a:stretch>
                          <a:fillRect/>
                        </a:stretch>
                      </p:blipFill>
                      <p:spPr>
                        <a:xfrm>
                          <a:off x="3170" y="2544"/>
                          <a:ext cx="87" cy="204"/>
                        </a:xfrm>
                        <a:prstGeom prst="rect">
                          <a:avLst/>
                        </a:prstGeom>
                        <a:noFill/>
                        <a:ln w="38100">
                          <a:noFill/>
                          <a:miter/>
                        </a:ln>
                      </p:spPr>
                    </p:pic>
                  </p:oleObj>
                </mc:Fallback>
              </mc:AlternateContent>
            </a:graphicData>
          </a:graphic>
        </p:graphicFrame>
        <p:sp>
          <p:nvSpPr>
            <p:cNvPr id="478218" name="Line 10"/>
            <p:cNvSpPr/>
            <p:nvPr/>
          </p:nvSpPr>
          <p:spPr>
            <a:xfrm>
              <a:off x="4193" y="2846"/>
              <a:ext cx="946" cy="0"/>
            </a:xfrm>
            <a:prstGeom prst="line">
              <a:avLst/>
            </a:prstGeom>
            <a:ln w="28575" cap="flat" cmpd="sng">
              <a:solidFill>
                <a:schemeClr val="tx1"/>
              </a:solidFill>
              <a:prstDash val="solid"/>
              <a:headEnd type="none" w="med" len="med"/>
              <a:tailEnd type="none" w="med" len="med"/>
            </a:ln>
          </p:spPr>
        </p:sp>
        <p:sp>
          <p:nvSpPr>
            <p:cNvPr id="478219" name="Line 11"/>
            <p:cNvSpPr/>
            <p:nvPr/>
          </p:nvSpPr>
          <p:spPr>
            <a:xfrm>
              <a:off x="3594" y="2846"/>
              <a:ext cx="1" cy="907"/>
            </a:xfrm>
            <a:prstGeom prst="line">
              <a:avLst/>
            </a:prstGeom>
            <a:ln w="25400" cap="flat" cmpd="sng">
              <a:solidFill>
                <a:schemeClr val="tx1"/>
              </a:solidFill>
              <a:prstDash val="solid"/>
              <a:headEnd type="none" w="med" len="med"/>
              <a:tailEnd type="none" w="med" len="med"/>
            </a:ln>
          </p:spPr>
        </p:sp>
        <p:sp>
          <p:nvSpPr>
            <p:cNvPr id="478220" name="Line 12"/>
            <p:cNvSpPr/>
            <p:nvPr/>
          </p:nvSpPr>
          <p:spPr>
            <a:xfrm flipH="1">
              <a:off x="4193" y="3230"/>
              <a:ext cx="0" cy="160"/>
            </a:xfrm>
            <a:prstGeom prst="line">
              <a:avLst/>
            </a:prstGeom>
            <a:ln w="25400" cap="flat" cmpd="sng">
              <a:solidFill>
                <a:schemeClr val="tx1"/>
              </a:solidFill>
              <a:prstDash val="solid"/>
              <a:headEnd type="none" w="med" len="med"/>
              <a:tailEnd type="none" w="med" len="med"/>
            </a:ln>
          </p:spPr>
        </p:sp>
        <p:sp>
          <p:nvSpPr>
            <p:cNvPr id="478221" name="Line 13"/>
            <p:cNvSpPr/>
            <p:nvPr/>
          </p:nvSpPr>
          <p:spPr>
            <a:xfrm flipH="1">
              <a:off x="3099" y="2840"/>
              <a:ext cx="830" cy="0"/>
            </a:xfrm>
            <a:prstGeom prst="line">
              <a:avLst/>
            </a:prstGeom>
            <a:ln w="25400" cap="flat" cmpd="sng">
              <a:solidFill>
                <a:schemeClr val="tx1"/>
              </a:solidFill>
              <a:prstDash val="solid"/>
              <a:headEnd type="none" w="med" len="med"/>
              <a:tailEnd type="none" w="med" len="med"/>
            </a:ln>
          </p:spPr>
        </p:sp>
        <p:sp>
          <p:nvSpPr>
            <p:cNvPr id="478222" name="Line 14"/>
            <p:cNvSpPr/>
            <p:nvPr/>
          </p:nvSpPr>
          <p:spPr>
            <a:xfrm>
              <a:off x="3107" y="3757"/>
              <a:ext cx="2040" cy="1"/>
            </a:xfrm>
            <a:prstGeom prst="line">
              <a:avLst/>
            </a:prstGeom>
            <a:ln w="25400" cap="flat" cmpd="sng">
              <a:solidFill>
                <a:schemeClr val="tx1"/>
              </a:solidFill>
              <a:prstDash val="solid"/>
              <a:headEnd type="none" w="med" len="med"/>
              <a:tailEnd type="none" w="med" len="med"/>
            </a:ln>
          </p:spPr>
        </p:sp>
        <p:sp>
          <p:nvSpPr>
            <p:cNvPr id="478223" name="Line 15"/>
            <p:cNvSpPr/>
            <p:nvPr/>
          </p:nvSpPr>
          <p:spPr>
            <a:xfrm>
              <a:off x="4001" y="3854"/>
              <a:ext cx="96" cy="0"/>
            </a:xfrm>
            <a:prstGeom prst="line">
              <a:avLst/>
            </a:prstGeom>
            <a:ln w="38100" cap="flat" cmpd="sng">
              <a:solidFill>
                <a:schemeClr val="tx1"/>
              </a:solidFill>
              <a:prstDash val="solid"/>
              <a:headEnd type="none" w="med" len="med"/>
              <a:tailEnd type="none" w="med" len="med"/>
            </a:ln>
          </p:spPr>
        </p:sp>
        <p:sp>
          <p:nvSpPr>
            <p:cNvPr id="478224" name="Oval 16"/>
            <p:cNvSpPr/>
            <p:nvPr/>
          </p:nvSpPr>
          <p:spPr>
            <a:xfrm>
              <a:off x="5152" y="3733"/>
              <a:ext cx="44" cy="44"/>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8225" name="Text Box 17"/>
            <p:cNvSpPr txBox="1"/>
            <p:nvPr/>
          </p:nvSpPr>
          <p:spPr>
            <a:xfrm>
              <a:off x="4332" y="3278"/>
              <a:ext cx="298"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78226" name="Oval 18"/>
            <p:cNvSpPr/>
            <p:nvPr/>
          </p:nvSpPr>
          <p:spPr>
            <a:xfrm>
              <a:off x="5141" y="2836"/>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8227" name="Text Box 19"/>
            <p:cNvSpPr txBox="1"/>
            <p:nvPr/>
          </p:nvSpPr>
          <p:spPr>
            <a:xfrm>
              <a:off x="3228" y="3220"/>
              <a:ext cx="344" cy="250"/>
            </a:xfrm>
            <a:prstGeom prst="rect">
              <a:avLst/>
            </a:prstGeom>
            <a:noFill/>
            <a:ln w="38100">
              <a:noFill/>
            </a:ln>
          </p:spPr>
          <p:txBody>
            <a:bodyPr wrap="none" anchor="ctr" anchorCtr="0">
              <a:spAutoFit/>
            </a:bodyPr>
            <a:p>
              <a:pPr algn="ctr"/>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B1</a:t>
              </a:r>
              <a:endParaRPr lang="en-US" altLang="zh-CN" sz="2000" dirty="0">
                <a:latin typeface="Times New Roman" panose="02020603050405020304" pitchFamily="18" charset="0"/>
              </a:endParaRPr>
            </a:p>
          </p:txBody>
        </p:sp>
        <p:sp>
          <p:nvSpPr>
            <p:cNvPr id="478228" name="Text Box 20"/>
            <p:cNvSpPr txBox="1"/>
            <p:nvPr/>
          </p:nvSpPr>
          <p:spPr>
            <a:xfrm>
              <a:off x="3586" y="3220"/>
              <a:ext cx="43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B2</a:t>
              </a:r>
              <a:endParaRPr lang="en-US" altLang="zh-CN" sz="2000" b="1" baseline="-25000" dirty="0">
                <a:latin typeface="Times New Roman" panose="02020603050405020304" pitchFamily="18" charset="0"/>
              </a:endParaRPr>
            </a:p>
          </p:txBody>
        </p:sp>
        <p:sp>
          <p:nvSpPr>
            <p:cNvPr id="478229" name="Rectangle 21"/>
            <p:cNvSpPr/>
            <p:nvPr/>
          </p:nvSpPr>
          <p:spPr>
            <a:xfrm>
              <a:off x="3564" y="326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8230" name="Line 22"/>
            <p:cNvSpPr/>
            <p:nvPr/>
          </p:nvSpPr>
          <p:spPr>
            <a:xfrm>
              <a:off x="4625" y="2846"/>
              <a:ext cx="0" cy="907"/>
            </a:xfrm>
            <a:prstGeom prst="line">
              <a:avLst/>
            </a:prstGeom>
            <a:ln w="25400" cap="flat" cmpd="sng">
              <a:solidFill>
                <a:schemeClr val="tx1"/>
              </a:solidFill>
              <a:prstDash val="solid"/>
              <a:headEnd type="none" w="med" len="med"/>
              <a:tailEnd type="none" w="med" len="med"/>
            </a:ln>
          </p:spPr>
        </p:sp>
        <p:sp>
          <p:nvSpPr>
            <p:cNvPr id="478231" name="Line 23"/>
            <p:cNvSpPr/>
            <p:nvPr/>
          </p:nvSpPr>
          <p:spPr>
            <a:xfrm>
              <a:off x="5009" y="2846"/>
              <a:ext cx="0" cy="907"/>
            </a:xfrm>
            <a:prstGeom prst="line">
              <a:avLst/>
            </a:prstGeom>
            <a:ln w="25400" cap="flat" cmpd="sng">
              <a:solidFill>
                <a:schemeClr val="tx1"/>
              </a:solidFill>
              <a:prstDash val="solid"/>
              <a:headEnd type="none" w="med" len="med"/>
              <a:tailEnd type="none" w="med" len="med"/>
            </a:ln>
          </p:spPr>
        </p:sp>
        <p:sp>
          <p:nvSpPr>
            <p:cNvPr id="478232" name="Rectangle 24"/>
            <p:cNvSpPr/>
            <p:nvPr/>
          </p:nvSpPr>
          <p:spPr>
            <a:xfrm>
              <a:off x="4991" y="3230"/>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8233" name="Line 25"/>
            <p:cNvSpPr/>
            <p:nvPr/>
          </p:nvSpPr>
          <p:spPr>
            <a:xfrm>
              <a:off x="3251" y="2846"/>
              <a:ext cx="1" cy="907"/>
            </a:xfrm>
            <a:prstGeom prst="line">
              <a:avLst/>
            </a:prstGeom>
            <a:ln w="25400" cap="flat" cmpd="sng">
              <a:solidFill>
                <a:schemeClr val="tx1"/>
              </a:solidFill>
              <a:prstDash val="solid"/>
              <a:headEnd type="none" w="med" len="med"/>
              <a:tailEnd type="none" w="med" len="med"/>
            </a:ln>
          </p:spPr>
        </p:sp>
        <p:sp>
          <p:nvSpPr>
            <p:cNvPr id="478234" name="Rectangle 26"/>
            <p:cNvSpPr/>
            <p:nvPr/>
          </p:nvSpPr>
          <p:spPr>
            <a:xfrm>
              <a:off x="3219" y="3268"/>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8235" name="Oval 27"/>
            <p:cNvSpPr/>
            <p:nvPr/>
          </p:nvSpPr>
          <p:spPr>
            <a:xfrm>
              <a:off x="3045" y="2811"/>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8236" name="Oval 28"/>
            <p:cNvSpPr/>
            <p:nvPr/>
          </p:nvSpPr>
          <p:spPr>
            <a:xfrm>
              <a:off x="3054" y="3733"/>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8237" name="Text Box 29"/>
            <p:cNvSpPr txBox="1"/>
            <p:nvPr/>
          </p:nvSpPr>
          <p:spPr>
            <a:xfrm>
              <a:off x="4764" y="3278"/>
              <a:ext cx="3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78238" name="Line 30"/>
            <p:cNvSpPr/>
            <p:nvPr/>
          </p:nvSpPr>
          <p:spPr>
            <a:xfrm>
              <a:off x="3756" y="2750"/>
              <a:ext cx="192" cy="0"/>
            </a:xfrm>
            <a:prstGeom prst="line">
              <a:avLst/>
            </a:prstGeom>
            <a:ln w="28575" cap="flat" cmpd="sng">
              <a:solidFill>
                <a:srgbClr val="FF0066"/>
              </a:solidFill>
              <a:prstDash val="solid"/>
              <a:headEnd type="none" w="med" len="med"/>
              <a:tailEnd type="stealth" w="med" len="med"/>
            </a:ln>
          </p:spPr>
        </p:sp>
        <p:sp>
          <p:nvSpPr>
            <p:cNvPr id="478239" name="Line 31"/>
            <p:cNvSpPr/>
            <p:nvPr/>
          </p:nvSpPr>
          <p:spPr>
            <a:xfrm flipH="1">
              <a:off x="4236" y="2750"/>
              <a:ext cx="192" cy="0"/>
            </a:xfrm>
            <a:prstGeom prst="line">
              <a:avLst/>
            </a:prstGeom>
            <a:ln w="28575" cap="flat" cmpd="sng">
              <a:solidFill>
                <a:srgbClr val="FF0066"/>
              </a:solidFill>
              <a:prstDash val="solid"/>
              <a:headEnd type="none" w="med" len="med"/>
              <a:tailEnd type="stealth" w="med" len="med"/>
            </a:ln>
          </p:spPr>
        </p:sp>
        <p:sp>
          <p:nvSpPr>
            <p:cNvPr id="478240" name="Line 32"/>
            <p:cNvSpPr/>
            <p:nvPr/>
          </p:nvSpPr>
          <p:spPr>
            <a:xfrm>
              <a:off x="3132" y="2750"/>
              <a:ext cx="192" cy="0"/>
            </a:xfrm>
            <a:prstGeom prst="line">
              <a:avLst/>
            </a:prstGeom>
            <a:ln w="28575" cap="flat" cmpd="sng">
              <a:solidFill>
                <a:srgbClr val="FF0066"/>
              </a:solidFill>
              <a:prstDash val="solid"/>
              <a:headEnd type="none" w="med" len="med"/>
              <a:tailEnd type="stealth" w="med" len="med"/>
            </a:ln>
          </p:spPr>
        </p:sp>
        <p:sp>
          <p:nvSpPr>
            <p:cNvPr id="478241" name="Rectangle 33"/>
            <p:cNvSpPr/>
            <p:nvPr/>
          </p:nvSpPr>
          <p:spPr>
            <a:xfrm>
              <a:off x="4597" y="3220"/>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78242" name="Group 34"/>
            <p:cNvGrpSpPr/>
            <p:nvPr/>
          </p:nvGrpSpPr>
          <p:grpSpPr>
            <a:xfrm>
              <a:off x="4145" y="3038"/>
              <a:ext cx="96" cy="192"/>
              <a:chOff x="480" y="1776"/>
              <a:chExt cx="96" cy="192"/>
            </a:xfrm>
          </p:grpSpPr>
          <p:sp>
            <p:nvSpPr>
              <p:cNvPr id="478243" name="Line 35"/>
              <p:cNvSpPr/>
              <p:nvPr/>
            </p:nvSpPr>
            <p:spPr>
              <a:xfrm flipH="1">
                <a:off x="480" y="1776"/>
                <a:ext cx="48" cy="96"/>
              </a:xfrm>
              <a:prstGeom prst="line">
                <a:avLst/>
              </a:prstGeom>
              <a:ln w="38100" cap="flat" cmpd="sng">
                <a:solidFill>
                  <a:schemeClr val="tx1"/>
                </a:solidFill>
                <a:prstDash val="solid"/>
                <a:headEnd type="none" w="med" len="med"/>
                <a:tailEnd type="none" w="med" len="med"/>
              </a:ln>
            </p:spPr>
          </p:sp>
          <p:sp>
            <p:nvSpPr>
              <p:cNvPr id="478244" name="Line 36"/>
              <p:cNvSpPr/>
              <p:nvPr/>
            </p:nvSpPr>
            <p:spPr>
              <a:xfrm flipH="1">
                <a:off x="528" y="1872"/>
                <a:ext cx="48" cy="96"/>
              </a:xfrm>
              <a:prstGeom prst="line">
                <a:avLst/>
              </a:prstGeom>
              <a:ln w="38100" cap="flat" cmpd="sng">
                <a:solidFill>
                  <a:schemeClr val="tx1"/>
                </a:solidFill>
                <a:prstDash val="solid"/>
                <a:headEnd type="none" w="med" len="med"/>
                <a:tailEnd type="none" w="med" len="med"/>
              </a:ln>
            </p:spPr>
          </p:sp>
          <p:sp>
            <p:nvSpPr>
              <p:cNvPr id="478245" name="Line 37"/>
              <p:cNvSpPr/>
              <p:nvPr/>
            </p:nvSpPr>
            <p:spPr>
              <a:xfrm>
                <a:off x="528" y="1776"/>
                <a:ext cx="48" cy="96"/>
              </a:xfrm>
              <a:prstGeom prst="line">
                <a:avLst/>
              </a:prstGeom>
              <a:ln w="38100" cap="flat" cmpd="sng">
                <a:solidFill>
                  <a:schemeClr val="tx1"/>
                </a:solidFill>
                <a:prstDash val="solid"/>
                <a:headEnd type="none" w="med" len="med"/>
                <a:tailEnd type="none" w="med" len="med"/>
              </a:ln>
            </p:spPr>
          </p:sp>
          <p:sp>
            <p:nvSpPr>
              <p:cNvPr id="478246" name="Line 38"/>
              <p:cNvSpPr/>
              <p:nvPr/>
            </p:nvSpPr>
            <p:spPr>
              <a:xfrm>
                <a:off x="480" y="1872"/>
                <a:ext cx="48" cy="96"/>
              </a:xfrm>
              <a:prstGeom prst="line">
                <a:avLst/>
              </a:prstGeom>
              <a:ln w="38100" cap="flat" cmpd="sng">
                <a:solidFill>
                  <a:schemeClr val="tx1"/>
                </a:solidFill>
                <a:prstDash val="solid"/>
                <a:headEnd type="none" w="med" len="med"/>
                <a:tailEnd type="none" w="med" len="med"/>
              </a:ln>
            </p:spPr>
          </p:sp>
        </p:grpSp>
        <p:sp>
          <p:nvSpPr>
            <p:cNvPr id="478247" name="Line 39"/>
            <p:cNvSpPr/>
            <p:nvPr/>
          </p:nvSpPr>
          <p:spPr>
            <a:xfrm flipH="1">
              <a:off x="4193" y="2846"/>
              <a:ext cx="0" cy="192"/>
            </a:xfrm>
            <a:prstGeom prst="line">
              <a:avLst/>
            </a:prstGeom>
            <a:ln w="25400" cap="flat" cmpd="sng">
              <a:solidFill>
                <a:schemeClr val="tx1"/>
              </a:solidFill>
              <a:prstDash val="solid"/>
              <a:headEnd type="none" w="med" len="med"/>
              <a:tailEnd type="none" w="med" len="med"/>
            </a:ln>
          </p:spPr>
        </p:sp>
        <p:sp>
          <p:nvSpPr>
            <p:cNvPr id="478248" name="Line 40"/>
            <p:cNvSpPr/>
            <p:nvPr/>
          </p:nvSpPr>
          <p:spPr>
            <a:xfrm>
              <a:off x="4145" y="3134"/>
              <a:ext cx="96" cy="0"/>
            </a:xfrm>
            <a:prstGeom prst="line">
              <a:avLst/>
            </a:prstGeom>
            <a:ln w="38100" cap="flat" cmpd="sng">
              <a:solidFill>
                <a:schemeClr val="tx1"/>
              </a:solidFill>
              <a:prstDash val="solid"/>
              <a:headEnd type="none" w="med" len="med"/>
              <a:tailEnd type="none" w="med" len="med"/>
            </a:ln>
          </p:spPr>
        </p:sp>
        <p:sp>
          <p:nvSpPr>
            <p:cNvPr id="478249" name="Line 41"/>
            <p:cNvSpPr/>
            <p:nvPr/>
          </p:nvSpPr>
          <p:spPr>
            <a:xfrm>
              <a:off x="3916" y="2846"/>
              <a:ext cx="1" cy="533"/>
            </a:xfrm>
            <a:prstGeom prst="line">
              <a:avLst/>
            </a:prstGeom>
            <a:ln w="25400" cap="flat" cmpd="sng">
              <a:solidFill>
                <a:schemeClr val="tx1"/>
              </a:solidFill>
              <a:prstDash val="solid"/>
              <a:headEnd type="none" w="med" len="med"/>
              <a:tailEnd type="none" w="med" len="med"/>
            </a:ln>
          </p:spPr>
        </p:sp>
        <p:sp>
          <p:nvSpPr>
            <p:cNvPr id="478250" name="Rectangle 42"/>
            <p:cNvSpPr/>
            <p:nvPr/>
          </p:nvSpPr>
          <p:spPr>
            <a:xfrm>
              <a:off x="3886" y="303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8251" name="Text Box 43"/>
            <p:cNvSpPr txBox="1"/>
            <p:nvPr/>
          </p:nvSpPr>
          <p:spPr>
            <a:xfrm>
              <a:off x="3900" y="2846"/>
              <a:ext cx="393"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be</a:t>
              </a:r>
              <a:endParaRPr lang="en-US" altLang="zh-CN" sz="2000" b="1" baseline="-25000" dirty="0">
                <a:latin typeface="Times New Roman" panose="02020603050405020304" pitchFamily="18" charset="0"/>
              </a:endParaRPr>
            </a:p>
          </p:txBody>
        </p:sp>
        <p:sp>
          <p:nvSpPr>
            <p:cNvPr id="478252" name="Line 44"/>
            <p:cNvSpPr/>
            <p:nvPr/>
          </p:nvSpPr>
          <p:spPr>
            <a:xfrm rot="-5400000" flipH="1">
              <a:off x="4188" y="3182"/>
              <a:ext cx="192" cy="0"/>
            </a:xfrm>
            <a:prstGeom prst="line">
              <a:avLst/>
            </a:prstGeom>
            <a:ln w="28575" cap="flat" cmpd="sng">
              <a:solidFill>
                <a:srgbClr val="FF0066"/>
              </a:solidFill>
              <a:prstDash val="solid"/>
              <a:headEnd type="none" w="med" len="med"/>
              <a:tailEnd type="stealth" w="med" len="med"/>
            </a:ln>
          </p:spPr>
        </p:sp>
        <p:sp>
          <p:nvSpPr>
            <p:cNvPr id="478253" name="Line 45"/>
            <p:cNvSpPr/>
            <p:nvPr/>
          </p:nvSpPr>
          <p:spPr>
            <a:xfrm>
              <a:off x="4044" y="3374"/>
              <a:ext cx="0" cy="478"/>
            </a:xfrm>
            <a:prstGeom prst="line">
              <a:avLst/>
            </a:prstGeom>
            <a:ln w="28575" cap="flat" cmpd="sng">
              <a:solidFill>
                <a:schemeClr val="tx1"/>
              </a:solidFill>
              <a:prstDash val="solid"/>
              <a:headEnd type="none" w="med" len="med"/>
              <a:tailEnd type="none" w="med" len="med"/>
            </a:ln>
          </p:spPr>
        </p:sp>
        <p:sp>
          <p:nvSpPr>
            <p:cNvPr id="478254" name="Line 46"/>
            <p:cNvSpPr/>
            <p:nvPr/>
          </p:nvSpPr>
          <p:spPr>
            <a:xfrm>
              <a:off x="3911" y="3374"/>
              <a:ext cx="277" cy="0"/>
            </a:xfrm>
            <a:prstGeom prst="line">
              <a:avLst/>
            </a:prstGeom>
            <a:ln w="28575" cap="flat" cmpd="sng">
              <a:solidFill>
                <a:schemeClr val="tx1"/>
              </a:solidFill>
              <a:prstDash val="solid"/>
              <a:headEnd type="none" w="med" len="med"/>
              <a:tailEnd type="none" w="med" len="med"/>
            </a:ln>
          </p:spPr>
        </p:sp>
        <p:sp>
          <p:nvSpPr>
            <p:cNvPr id="478255" name="Rectangle 47"/>
            <p:cNvSpPr/>
            <p:nvPr/>
          </p:nvSpPr>
          <p:spPr>
            <a:xfrm>
              <a:off x="4012" y="3470"/>
              <a:ext cx="67" cy="181"/>
            </a:xfrm>
            <a:prstGeom prst="rect">
              <a:avLst/>
            </a:prstGeom>
            <a:solidFill>
              <a:schemeClr val="bg1"/>
            </a:solidFill>
            <a:ln w="38100" cap="flat" cmpd="sng">
              <a:solidFill>
                <a:srgbClr val="339933"/>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8256" name="Rectangle 48"/>
            <p:cNvSpPr/>
            <p:nvPr/>
          </p:nvSpPr>
          <p:spPr>
            <a:xfrm>
              <a:off x="4044" y="3422"/>
              <a:ext cx="336" cy="250"/>
            </a:xfrm>
            <a:prstGeom prst="rect">
              <a:avLst/>
            </a:prstGeom>
            <a:noFill/>
            <a:ln w="9525">
              <a:noFill/>
            </a:ln>
          </p:spPr>
          <p:txBody>
            <a:bodyPr>
              <a:spAutoFit/>
            </a:bodyPr>
            <a:p>
              <a:r>
                <a:rPr lang="en-US" altLang="zh-CN" sz="2000" b="1" i="1" dirty="0">
                  <a:solidFill>
                    <a:srgbClr val="339933"/>
                  </a:solidFill>
                  <a:latin typeface="Times New Roman" panose="02020603050405020304" pitchFamily="18" charset="0"/>
                </a:rPr>
                <a:t>R</a:t>
              </a:r>
              <a:r>
                <a:rPr lang="en-US" altLang="zh-CN" sz="2000" b="1" baseline="-25000" dirty="0">
                  <a:solidFill>
                    <a:srgbClr val="339933"/>
                  </a:solidFill>
                  <a:latin typeface="Times New Roman" panose="02020603050405020304" pitchFamily="18" charset="0"/>
                </a:rPr>
                <a:t>E</a:t>
              </a:r>
              <a:endParaRPr lang="en-US" altLang="zh-CN" sz="2000" b="1" baseline="-25000" dirty="0">
                <a:solidFill>
                  <a:srgbClr val="339933"/>
                </a:solidFill>
                <a:latin typeface="Times New Roman" panose="02020603050405020304" pitchFamily="18" charset="0"/>
              </a:endParaRPr>
            </a:p>
          </p:txBody>
        </p:sp>
        <p:sp>
          <p:nvSpPr>
            <p:cNvPr id="478257" name="Oval 49"/>
            <p:cNvSpPr/>
            <p:nvPr/>
          </p:nvSpPr>
          <p:spPr>
            <a:xfrm>
              <a:off x="4021" y="3735"/>
              <a:ext cx="48" cy="48"/>
            </a:xfrm>
            <a:prstGeom prst="ellipse">
              <a:avLst/>
            </a:prstGeom>
            <a:solidFill>
              <a:schemeClr val="tx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78258" name="Group 50"/>
            <p:cNvGrpSpPr/>
            <p:nvPr/>
          </p:nvGrpSpPr>
          <p:grpSpPr>
            <a:xfrm>
              <a:off x="4320" y="2973"/>
              <a:ext cx="219" cy="210"/>
              <a:chOff x="4452" y="1351"/>
              <a:chExt cx="219" cy="210"/>
            </a:xfrm>
          </p:grpSpPr>
          <p:graphicFrame>
            <p:nvGraphicFramePr>
              <p:cNvPr id="478259" name="Object 51"/>
              <p:cNvGraphicFramePr/>
              <p:nvPr/>
            </p:nvGraphicFramePr>
            <p:xfrm>
              <a:off x="4452" y="1360"/>
              <a:ext cx="101" cy="189"/>
            </p:xfrm>
            <a:graphic>
              <a:graphicData uri="http://schemas.openxmlformats.org/presentationml/2006/ole">
                <mc:AlternateContent xmlns:mc="http://schemas.openxmlformats.org/markup-compatibility/2006">
                  <mc:Choice xmlns:v="urn:schemas-microsoft-com:vml" Requires="v">
                    <p:oleObj spid="_x0000_s4284" name="" r:id="rId11" imgW="304800" imgH="393065" progId="Equation.3">
                      <p:embed/>
                    </p:oleObj>
                  </mc:Choice>
                  <mc:Fallback>
                    <p:oleObj name="" r:id="rId11" imgW="304800" imgH="393065" progId="Equation.3">
                      <p:embed/>
                      <p:pic>
                        <p:nvPicPr>
                          <p:cNvPr id="0" name="图片 4283"/>
                          <p:cNvPicPr/>
                          <p:nvPr/>
                        </p:nvPicPr>
                        <p:blipFill>
                          <a:blip r:embed="rId12">
                            <a:clrChange>
                              <a:clrFrom>
                                <a:srgbClr val="000000"/>
                              </a:clrFrom>
                              <a:clrTo>
                                <a:srgbClr val="3333CC"/>
                              </a:clrTo>
                            </a:clrChange>
                          </a:blip>
                          <a:stretch>
                            <a:fillRect/>
                          </a:stretch>
                        </p:blipFill>
                        <p:spPr>
                          <a:xfrm>
                            <a:off x="4452" y="1360"/>
                            <a:ext cx="101" cy="189"/>
                          </a:xfrm>
                          <a:prstGeom prst="rect">
                            <a:avLst/>
                          </a:prstGeom>
                          <a:noFill/>
                          <a:ln w="38100">
                            <a:noFill/>
                            <a:miter/>
                          </a:ln>
                        </p:spPr>
                      </p:pic>
                    </p:oleObj>
                  </mc:Fallback>
                </mc:AlternateContent>
              </a:graphicData>
            </a:graphic>
          </p:graphicFrame>
          <p:graphicFrame>
            <p:nvGraphicFramePr>
              <p:cNvPr id="478260" name="Object 52"/>
              <p:cNvGraphicFramePr/>
              <p:nvPr/>
            </p:nvGraphicFramePr>
            <p:xfrm>
              <a:off x="4566" y="1351"/>
              <a:ext cx="105" cy="210"/>
            </p:xfrm>
            <a:graphic>
              <a:graphicData uri="http://schemas.openxmlformats.org/presentationml/2006/ole">
                <mc:AlternateContent xmlns:mc="http://schemas.openxmlformats.org/markup-compatibility/2006">
                  <mc:Choice xmlns:v="urn:schemas-microsoft-com:vml" Requires="v">
                    <p:oleObj spid="_x0000_s4282" name="" r:id="rId13" imgW="317500" imgH="443865" progId="Equation.3">
                      <p:embed/>
                    </p:oleObj>
                  </mc:Choice>
                  <mc:Fallback>
                    <p:oleObj name="" r:id="rId13" imgW="317500" imgH="443865" progId="Equation.3">
                      <p:embed/>
                      <p:pic>
                        <p:nvPicPr>
                          <p:cNvPr id="0" name="图片 4281"/>
                          <p:cNvPicPr/>
                          <p:nvPr/>
                        </p:nvPicPr>
                        <p:blipFill>
                          <a:blip r:embed="rId14">
                            <a:clrChange>
                              <a:clrFrom>
                                <a:srgbClr val="000000"/>
                              </a:clrFrom>
                              <a:clrTo>
                                <a:srgbClr val="3333CC"/>
                              </a:clrTo>
                            </a:clrChange>
                          </a:blip>
                          <a:stretch>
                            <a:fillRect/>
                          </a:stretch>
                        </p:blipFill>
                        <p:spPr>
                          <a:xfrm>
                            <a:off x="4566" y="1351"/>
                            <a:ext cx="105" cy="210"/>
                          </a:xfrm>
                          <a:prstGeom prst="rect">
                            <a:avLst/>
                          </a:prstGeom>
                          <a:noFill/>
                          <a:ln w="38100">
                            <a:noFill/>
                            <a:miter/>
                          </a:ln>
                        </p:spPr>
                      </p:pic>
                    </p:oleObj>
                  </mc:Fallback>
                </mc:AlternateContent>
              </a:graphicData>
            </a:graphic>
          </p:graphicFrame>
        </p:grpSp>
      </p:grpSp>
      <p:sp>
        <p:nvSpPr>
          <p:cNvPr id="84021" name="Text Box 53"/>
          <p:cNvSpPr txBox="1"/>
          <p:nvPr/>
        </p:nvSpPr>
        <p:spPr>
          <a:xfrm>
            <a:off x="3924300" y="404813"/>
            <a:ext cx="576263" cy="2139950"/>
          </a:xfrm>
          <a:prstGeom prst="rect">
            <a:avLst/>
          </a:prstGeom>
          <a:solidFill>
            <a:schemeClr val="bg1"/>
          </a:solidFill>
          <a:ln w="9525">
            <a:noFill/>
          </a:ln>
        </p:spPr>
        <p:txBody>
          <a:bodyPr>
            <a:spAutoFit/>
          </a:bodyPr>
          <a:p>
            <a:pPr eaLnBrk="0" hangingPunct="0">
              <a:lnSpc>
                <a:spcPct val="80000"/>
              </a:lnSpc>
            </a:pPr>
            <a:r>
              <a:rPr lang="zh-CN" altLang="en-US" sz="2800" b="1" dirty="0">
                <a:solidFill>
                  <a:srgbClr val="006600"/>
                </a:solidFill>
                <a:latin typeface="Times New Roman" panose="02020603050405020304" pitchFamily="18" charset="0"/>
                <a:ea typeface="隶书" pitchFamily="49" charset="-122"/>
              </a:rPr>
              <a:t>微变等效电路</a:t>
            </a:r>
            <a:endParaRPr lang="zh-CN" altLang="en-US" sz="2800" b="1" dirty="0">
              <a:solidFill>
                <a:srgbClr val="006600"/>
              </a:solidFill>
              <a:latin typeface="Times New Roman" panose="02020603050405020304" pitchFamily="18" charset="0"/>
              <a:ea typeface="隶书" pitchFamily="49" charset="-122"/>
            </a:endParaRPr>
          </a:p>
        </p:txBody>
      </p:sp>
      <p:graphicFrame>
        <p:nvGraphicFramePr>
          <p:cNvPr id="478262" name="Object 55"/>
          <p:cNvGraphicFramePr/>
          <p:nvPr/>
        </p:nvGraphicFramePr>
        <p:xfrm>
          <a:off x="971550" y="2781300"/>
          <a:ext cx="7380288" cy="909638"/>
        </p:xfrm>
        <a:graphic>
          <a:graphicData uri="http://schemas.openxmlformats.org/presentationml/2006/ole">
            <mc:AlternateContent xmlns:mc="http://schemas.openxmlformats.org/markup-compatibility/2006">
              <mc:Choice xmlns:v="urn:schemas-microsoft-com:vml" Requires="v">
                <p:oleObj spid="_x0000_s4285" name="" r:id="rId15" imgW="3503930" imgH="431800" progId="Equation.3">
                  <p:embed/>
                </p:oleObj>
              </mc:Choice>
              <mc:Fallback>
                <p:oleObj name="" r:id="rId15" imgW="3503930" imgH="431800" progId="Equation.3">
                  <p:embed/>
                  <p:pic>
                    <p:nvPicPr>
                      <p:cNvPr id="0" name="图片 4284"/>
                      <p:cNvPicPr/>
                      <p:nvPr/>
                    </p:nvPicPr>
                    <p:blipFill>
                      <a:blip r:embed="rId16"/>
                      <a:stretch>
                        <a:fillRect/>
                      </a:stretch>
                    </p:blipFill>
                    <p:spPr>
                      <a:xfrm>
                        <a:off x="971550" y="2781300"/>
                        <a:ext cx="7380288" cy="909638"/>
                      </a:xfrm>
                      <a:prstGeom prst="rect">
                        <a:avLst/>
                      </a:prstGeom>
                      <a:noFill/>
                      <a:ln w="38100">
                        <a:noFill/>
                        <a:miter/>
                      </a:ln>
                    </p:spPr>
                  </p:pic>
                </p:oleObj>
              </mc:Fallback>
            </mc:AlternateContent>
          </a:graphicData>
        </a:graphic>
      </p:graphicFrame>
      <p:graphicFrame>
        <p:nvGraphicFramePr>
          <p:cNvPr id="478263" name="Object 58"/>
          <p:cNvGraphicFramePr/>
          <p:nvPr/>
        </p:nvGraphicFramePr>
        <p:xfrm>
          <a:off x="1476375" y="4062413"/>
          <a:ext cx="5400675" cy="874712"/>
        </p:xfrm>
        <a:graphic>
          <a:graphicData uri="http://schemas.openxmlformats.org/presentationml/2006/ole">
            <mc:AlternateContent xmlns:mc="http://schemas.openxmlformats.org/markup-compatibility/2006">
              <mc:Choice xmlns:v="urn:schemas-microsoft-com:vml" Requires="v">
                <p:oleObj spid="_x0000_s4283" name="" r:id="rId17" imgW="2665730" imgH="431800" progId="Equation.3">
                  <p:embed/>
                </p:oleObj>
              </mc:Choice>
              <mc:Fallback>
                <p:oleObj name="" r:id="rId17" imgW="2665730" imgH="431800" progId="Equation.3">
                  <p:embed/>
                  <p:pic>
                    <p:nvPicPr>
                      <p:cNvPr id="0" name="图片 4282"/>
                      <p:cNvPicPr/>
                      <p:nvPr/>
                    </p:nvPicPr>
                    <p:blipFill>
                      <a:blip r:embed="rId18"/>
                      <a:stretch>
                        <a:fillRect/>
                      </a:stretch>
                    </p:blipFill>
                    <p:spPr>
                      <a:xfrm>
                        <a:off x="1476375" y="4062413"/>
                        <a:ext cx="5400675" cy="874712"/>
                      </a:xfrm>
                      <a:prstGeom prst="rect">
                        <a:avLst/>
                      </a:prstGeom>
                      <a:noFill/>
                      <a:ln w="38100">
                        <a:noFill/>
                        <a:miter/>
                      </a:ln>
                    </p:spPr>
                  </p:pic>
                </p:oleObj>
              </mc:Fallback>
            </mc:AlternateContent>
          </a:graphicData>
        </a:graphic>
      </p:graphicFrame>
      <p:graphicFrame>
        <p:nvGraphicFramePr>
          <p:cNvPr id="478264" name="Object 59"/>
          <p:cNvGraphicFramePr/>
          <p:nvPr/>
        </p:nvGraphicFramePr>
        <p:xfrm>
          <a:off x="296863" y="5013325"/>
          <a:ext cx="8047037" cy="517525"/>
        </p:xfrm>
        <a:graphic>
          <a:graphicData uri="http://schemas.openxmlformats.org/presentationml/2006/ole">
            <mc:AlternateContent xmlns:mc="http://schemas.openxmlformats.org/markup-compatibility/2006">
              <mc:Choice xmlns:v="urn:schemas-microsoft-com:vml" Requires="v">
                <p:oleObj spid="_x0000_s4286" name="" r:id="rId19" imgW="3556000" imgH="228600" progId="Equation.3">
                  <p:embed/>
                </p:oleObj>
              </mc:Choice>
              <mc:Fallback>
                <p:oleObj name="" r:id="rId19" imgW="3556000" imgH="228600" progId="Equation.3">
                  <p:embed/>
                  <p:pic>
                    <p:nvPicPr>
                      <p:cNvPr id="0" name="图片 4285"/>
                      <p:cNvPicPr/>
                      <p:nvPr/>
                    </p:nvPicPr>
                    <p:blipFill>
                      <a:blip r:embed="rId20"/>
                      <a:stretch>
                        <a:fillRect/>
                      </a:stretch>
                    </p:blipFill>
                    <p:spPr>
                      <a:xfrm>
                        <a:off x="296863" y="5013325"/>
                        <a:ext cx="8047037" cy="517525"/>
                      </a:xfrm>
                      <a:prstGeom prst="rect">
                        <a:avLst/>
                      </a:prstGeom>
                      <a:noFill/>
                      <a:ln w="38100">
                        <a:noFill/>
                        <a:miter/>
                      </a:ln>
                    </p:spPr>
                  </p:pic>
                </p:oleObj>
              </mc:Fallback>
            </mc:AlternateContent>
          </a:graphicData>
        </a:graphic>
      </p:graphicFrame>
      <p:graphicFrame>
        <p:nvGraphicFramePr>
          <p:cNvPr id="478265" name="Object 62"/>
          <p:cNvGraphicFramePr/>
          <p:nvPr/>
        </p:nvGraphicFramePr>
        <p:xfrm>
          <a:off x="2843213" y="5516563"/>
          <a:ext cx="2447925" cy="1182687"/>
        </p:xfrm>
        <a:graphic>
          <a:graphicData uri="http://schemas.openxmlformats.org/presentationml/2006/ole">
            <mc:AlternateContent xmlns:mc="http://schemas.openxmlformats.org/markup-compatibility/2006">
              <mc:Choice xmlns:v="urn:schemas-microsoft-com:vml" Requires="v">
                <p:oleObj spid="_x0000_s4288" name="" r:id="rId21" imgW="1129665" imgH="546100" progId="Equation.3">
                  <p:embed/>
                </p:oleObj>
              </mc:Choice>
              <mc:Fallback>
                <p:oleObj name="" r:id="rId21" imgW="1129665" imgH="546100" progId="Equation.3">
                  <p:embed/>
                  <p:pic>
                    <p:nvPicPr>
                      <p:cNvPr id="0" name="图片 4287"/>
                      <p:cNvPicPr/>
                      <p:nvPr/>
                    </p:nvPicPr>
                    <p:blipFill>
                      <a:blip r:embed="rId22"/>
                      <a:stretch>
                        <a:fillRect/>
                      </a:stretch>
                    </p:blipFill>
                    <p:spPr>
                      <a:xfrm>
                        <a:off x="2843213" y="5516563"/>
                        <a:ext cx="2447925" cy="1182687"/>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2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4021"/>
                                        </p:tgtEl>
                                        <p:attrNameLst>
                                          <p:attrName>style.visibility</p:attrName>
                                        </p:attrNameLst>
                                      </p:cBhvr>
                                      <p:to>
                                        <p:strVal val="visible"/>
                                      </p:to>
                                    </p:set>
                                    <p:animEffect transition="in" filter="slide(fromBottom)">
                                      <p:cBhvr>
                                        <p:cTn id="12" dur="500"/>
                                        <p:tgtEl>
                                          <p:spTgt spid="84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021"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6866" name="Rectangle 2"/>
          <p:cNvSpPr/>
          <p:nvPr/>
        </p:nvSpPr>
        <p:spPr>
          <a:xfrm>
            <a:off x="4214813" y="2155825"/>
            <a:ext cx="914400" cy="519113"/>
          </a:xfrm>
          <a:prstGeom prst="rect">
            <a:avLst/>
          </a:prstGeom>
          <a:noFill/>
          <a:ln w="9525">
            <a:noFill/>
          </a:ln>
        </p:spPr>
        <p:txBody>
          <a:bodyPr>
            <a:spAutoFit/>
          </a:bodyPr>
          <a:p>
            <a:pPr eaLnBrk="0" hangingPunct="0"/>
            <a:r>
              <a:rPr lang="zh-CN" altLang="en-US" sz="2800" b="1" dirty="0">
                <a:solidFill>
                  <a:srgbClr val="FF0066"/>
                </a:solidFill>
                <a:latin typeface="宋体" panose="02010600030101010101" pitchFamily="2" charset="-122"/>
              </a:rPr>
              <a:t>解</a:t>
            </a:r>
            <a:r>
              <a:rPr lang="en-US" altLang="zh-CN" sz="2800" b="1" dirty="0">
                <a:solidFill>
                  <a:srgbClr val="FF0066"/>
                </a:solidFill>
                <a:latin typeface="宋体" panose="02010600030101010101" pitchFamily="2" charset="-122"/>
              </a:rPr>
              <a:t>:</a:t>
            </a:r>
            <a:endParaRPr lang="en-US" altLang="zh-CN" sz="2800" b="1" dirty="0">
              <a:solidFill>
                <a:srgbClr val="FF0066"/>
              </a:solidFill>
              <a:latin typeface="宋体" panose="02010600030101010101" pitchFamily="2" charset="-122"/>
              <a:sym typeface="Symbol" panose="05050102010706020507" pitchFamily="18" charset="2"/>
            </a:endParaRPr>
          </a:p>
        </p:txBody>
      </p:sp>
      <p:sp>
        <p:nvSpPr>
          <p:cNvPr id="36867" name="Rectangle 3"/>
          <p:cNvSpPr/>
          <p:nvPr/>
        </p:nvSpPr>
        <p:spPr>
          <a:xfrm>
            <a:off x="5219700" y="2189163"/>
            <a:ext cx="2438400" cy="519112"/>
          </a:xfrm>
          <a:prstGeom prst="rect">
            <a:avLst/>
          </a:prstGeom>
          <a:noFill/>
          <a:ln w="9525">
            <a:noFill/>
          </a:ln>
        </p:spPr>
        <p:txBody>
          <a:bodyPr>
            <a:spAutoFit/>
          </a:bodyPr>
          <a:p>
            <a:pPr eaLnBrk="0" hangingPunct="0"/>
            <a:r>
              <a:rPr lang="en-US" altLang="zh-CN" sz="2800" b="1" dirty="0">
                <a:solidFill>
                  <a:srgbClr val="0033CC"/>
                </a:solidFill>
                <a:latin typeface="Times New Roman" panose="02020603050405020304" pitchFamily="18" charset="0"/>
                <a:sym typeface="Symbol" panose="05050102010706020507" pitchFamily="18" charset="2"/>
              </a:rPr>
              <a:t>1</a:t>
            </a:r>
            <a:r>
              <a:rPr lang="en-US" altLang="zh-CN" sz="2800" b="1" dirty="0">
                <a:solidFill>
                  <a:srgbClr val="0033CC"/>
                </a:solidFill>
                <a:latin typeface="宋体" panose="02010600030101010101" pitchFamily="2" charset="-122"/>
                <a:sym typeface="Symbol" panose="05050102010706020507" pitchFamily="18" charset="2"/>
              </a:rPr>
              <a:t>)</a:t>
            </a:r>
            <a:r>
              <a:rPr lang="zh-CN" altLang="en-US" sz="2800" b="1" dirty="0">
                <a:solidFill>
                  <a:srgbClr val="0033CC"/>
                </a:solidFill>
                <a:latin typeface="Times New Roman" panose="02020603050405020304" pitchFamily="18" charset="0"/>
                <a:sym typeface="Symbol" panose="05050102010706020507" pitchFamily="18" charset="2"/>
              </a:rPr>
              <a:t>求 “</a:t>
            </a:r>
            <a:r>
              <a:rPr lang="en-US" altLang="zh-CN" sz="2800" b="1" i="1" dirty="0">
                <a:solidFill>
                  <a:srgbClr val="0033CC"/>
                </a:solidFill>
                <a:latin typeface="Times New Roman" panose="02020603050405020304" pitchFamily="18" charset="0"/>
                <a:sym typeface="Symbol" panose="05050102010706020507" pitchFamily="18" charset="2"/>
              </a:rPr>
              <a:t>Q</a:t>
            </a:r>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graphicFrame>
        <p:nvGraphicFramePr>
          <p:cNvPr id="479236" name="Object 4"/>
          <p:cNvGraphicFramePr/>
          <p:nvPr/>
        </p:nvGraphicFramePr>
        <p:xfrm>
          <a:off x="4116388" y="2943225"/>
          <a:ext cx="3684587" cy="941388"/>
        </p:xfrm>
        <a:graphic>
          <a:graphicData uri="http://schemas.openxmlformats.org/presentationml/2006/ole">
            <mc:AlternateContent xmlns:mc="http://schemas.openxmlformats.org/markup-compatibility/2006">
              <mc:Choice xmlns:v="urn:schemas-microsoft-com:vml" Requires="v">
                <p:oleObj spid="_x0000_s4287" name="" r:id="rId1" imgW="1536065" imgH="393700" progId="Equation.3">
                  <p:embed/>
                </p:oleObj>
              </mc:Choice>
              <mc:Fallback>
                <p:oleObj name="" r:id="rId1" imgW="1536065" imgH="393700" progId="Equation.3">
                  <p:embed/>
                  <p:pic>
                    <p:nvPicPr>
                      <p:cNvPr id="0" name="图片 4286"/>
                      <p:cNvPicPr/>
                      <p:nvPr/>
                    </p:nvPicPr>
                    <p:blipFill>
                      <a:blip r:embed="rId2"/>
                      <a:stretch>
                        <a:fillRect/>
                      </a:stretch>
                    </p:blipFill>
                    <p:spPr>
                      <a:xfrm>
                        <a:off x="4116388" y="2943225"/>
                        <a:ext cx="3684587" cy="941388"/>
                      </a:xfrm>
                      <a:prstGeom prst="rect">
                        <a:avLst/>
                      </a:prstGeom>
                      <a:noFill/>
                      <a:ln w="38100">
                        <a:noFill/>
                        <a:miter/>
                      </a:ln>
                    </p:spPr>
                  </p:pic>
                </p:oleObj>
              </mc:Fallback>
            </mc:AlternateContent>
          </a:graphicData>
        </a:graphic>
      </p:graphicFrame>
      <p:graphicFrame>
        <p:nvGraphicFramePr>
          <p:cNvPr id="479237" name="Object 5"/>
          <p:cNvGraphicFramePr/>
          <p:nvPr/>
        </p:nvGraphicFramePr>
        <p:xfrm>
          <a:off x="4067175" y="4068763"/>
          <a:ext cx="4740275" cy="944562"/>
        </p:xfrm>
        <a:graphic>
          <a:graphicData uri="http://schemas.openxmlformats.org/presentationml/2006/ole">
            <mc:AlternateContent xmlns:mc="http://schemas.openxmlformats.org/markup-compatibility/2006">
              <mc:Choice xmlns:v="urn:schemas-microsoft-com:vml" Requires="v">
                <p:oleObj spid="_x0000_s4281" name="" r:id="rId3" imgW="1967865" imgH="393700" progId="Equation.3">
                  <p:embed/>
                </p:oleObj>
              </mc:Choice>
              <mc:Fallback>
                <p:oleObj name="" r:id="rId3" imgW="1967865" imgH="393700" progId="Equation.3">
                  <p:embed/>
                  <p:pic>
                    <p:nvPicPr>
                      <p:cNvPr id="0" name="图片 4280"/>
                      <p:cNvPicPr/>
                      <p:nvPr/>
                    </p:nvPicPr>
                    <p:blipFill>
                      <a:blip r:embed="rId4"/>
                      <a:stretch>
                        <a:fillRect/>
                      </a:stretch>
                    </p:blipFill>
                    <p:spPr>
                      <a:xfrm>
                        <a:off x="4067175" y="4068763"/>
                        <a:ext cx="4740275" cy="944562"/>
                      </a:xfrm>
                      <a:prstGeom prst="rect">
                        <a:avLst/>
                      </a:prstGeom>
                      <a:noFill/>
                      <a:ln w="38100">
                        <a:noFill/>
                        <a:miter/>
                      </a:ln>
                    </p:spPr>
                  </p:pic>
                </p:oleObj>
              </mc:Fallback>
            </mc:AlternateContent>
          </a:graphicData>
        </a:graphic>
      </p:graphicFrame>
      <p:graphicFrame>
        <p:nvGraphicFramePr>
          <p:cNvPr id="479238" name="Object 6"/>
          <p:cNvGraphicFramePr/>
          <p:nvPr/>
        </p:nvGraphicFramePr>
        <p:xfrm>
          <a:off x="1403350" y="5229225"/>
          <a:ext cx="5354638" cy="579438"/>
        </p:xfrm>
        <a:graphic>
          <a:graphicData uri="http://schemas.openxmlformats.org/presentationml/2006/ole">
            <mc:AlternateContent xmlns:mc="http://schemas.openxmlformats.org/markup-compatibility/2006">
              <mc:Choice xmlns:v="urn:schemas-microsoft-com:vml" Requires="v">
                <p:oleObj spid="_x0000_s4280" name="" r:id="rId5" imgW="2233930" imgH="241300" progId="Equation.3">
                  <p:embed/>
                </p:oleObj>
              </mc:Choice>
              <mc:Fallback>
                <p:oleObj name="" r:id="rId5" imgW="2233930" imgH="241300" progId="Equation.3">
                  <p:embed/>
                  <p:pic>
                    <p:nvPicPr>
                      <p:cNvPr id="0" name="图片 4279"/>
                      <p:cNvPicPr/>
                      <p:nvPr/>
                    </p:nvPicPr>
                    <p:blipFill>
                      <a:blip r:embed="rId6"/>
                      <a:stretch>
                        <a:fillRect/>
                      </a:stretch>
                    </p:blipFill>
                    <p:spPr>
                      <a:xfrm>
                        <a:off x="1403350" y="5229225"/>
                        <a:ext cx="5354638" cy="579438"/>
                      </a:xfrm>
                      <a:prstGeom prst="rect">
                        <a:avLst/>
                      </a:prstGeom>
                      <a:noFill/>
                      <a:ln w="38100">
                        <a:noFill/>
                        <a:miter/>
                      </a:ln>
                    </p:spPr>
                  </p:pic>
                </p:oleObj>
              </mc:Fallback>
            </mc:AlternateContent>
          </a:graphicData>
        </a:graphic>
      </p:graphicFrame>
      <p:graphicFrame>
        <p:nvGraphicFramePr>
          <p:cNvPr id="479239" name="Object 7"/>
          <p:cNvGraphicFramePr/>
          <p:nvPr/>
        </p:nvGraphicFramePr>
        <p:xfrm>
          <a:off x="1376363" y="5943600"/>
          <a:ext cx="4491037" cy="581025"/>
        </p:xfrm>
        <a:graphic>
          <a:graphicData uri="http://schemas.openxmlformats.org/presentationml/2006/ole">
            <mc:AlternateContent xmlns:mc="http://schemas.openxmlformats.org/markup-compatibility/2006">
              <mc:Choice xmlns:v="urn:schemas-microsoft-com:vml" Requires="v">
                <p:oleObj spid="_x0000_s4289" name="" r:id="rId7" imgW="1866265" imgH="241300" progId="Equation.3">
                  <p:embed/>
                </p:oleObj>
              </mc:Choice>
              <mc:Fallback>
                <p:oleObj name="" r:id="rId7" imgW="1866265" imgH="241300" progId="Equation.3">
                  <p:embed/>
                  <p:pic>
                    <p:nvPicPr>
                      <p:cNvPr id="0" name="图片 4288"/>
                      <p:cNvPicPr/>
                      <p:nvPr/>
                    </p:nvPicPr>
                    <p:blipFill>
                      <a:blip r:embed="rId8"/>
                      <a:stretch>
                        <a:fillRect/>
                      </a:stretch>
                    </p:blipFill>
                    <p:spPr>
                      <a:xfrm>
                        <a:off x="1376363" y="5943600"/>
                        <a:ext cx="4491037" cy="581025"/>
                      </a:xfrm>
                      <a:prstGeom prst="rect">
                        <a:avLst/>
                      </a:prstGeom>
                      <a:noFill/>
                      <a:ln w="38100">
                        <a:noFill/>
                        <a:miter/>
                      </a:ln>
                    </p:spPr>
                  </p:pic>
                </p:oleObj>
              </mc:Fallback>
            </mc:AlternateContent>
          </a:graphicData>
        </a:graphic>
      </p:graphicFrame>
      <p:grpSp>
        <p:nvGrpSpPr>
          <p:cNvPr id="2" name="Group 8"/>
          <p:cNvGrpSpPr/>
          <p:nvPr/>
        </p:nvGrpSpPr>
        <p:grpSpPr>
          <a:xfrm>
            <a:off x="539750" y="2346325"/>
            <a:ext cx="3416300" cy="2257425"/>
            <a:chOff x="263" y="1302"/>
            <a:chExt cx="2152" cy="1422"/>
          </a:xfrm>
        </p:grpSpPr>
        <p:sp>
          <p:nvSpPr>
            <p:cNvPr id="479241" name="Line 9"/>
            <p:cNvSpPr/>
            <p:nvPr/>
          </p:nvSpPr>
          <p:spPr>
            <a:xfrm>
              <a:off x="1872" y="1845"/>
              <a:ext cx="227" cy="0"/>
            </a:xfrm>
            <a:prstGeom prst="line">
              <a:avLst/>
            </a:prstGeom>
            <a:ln w="28575" cap="flat" cmpd="sng">
              <a:solidFill>
                <a:schemeClr val="tx1"/>
              </a:solidFill>
              <a:prstDash val="solid"/>
              <a:headEnd type="none" w="med" len="med"/>
              <a:tailEnd type="none" w="med" len="med"/>
            </a:ln>
          </p:spPr>
        </p:sp>
        <p:sp>
          <p:nvSpPr>
            <p:cNvPr id="479242" name="Line 10"/>
            <p:cNvSpPr/>
            <p:nvPr/>
          </p:nvSpPr>
          <p:spPr>
            <a:xfrm>
              <a:off x="976" y="1423"/>
              <a:ext cx="907" cy="0"/>
            </a:xfrm>
            <a:prstGeom prst="line">
              <a:avLst/>
            </a:prstGeom>
            <a:ln w="25400" cap="flat" cmpd="sng">
              <a:solidFill>
                <a:schemeClr val="tx1"/>
              </a:solidFill>
              <a:prstDash val="solid"/>
              <a:headEnd type="none" w="med" len="med"/>
              <a:tailEnd type="none" w="med" len="med"/>
            </a:ln>
          </p:spPr>
        </p:sp>
        <p:sp>
          <p:nvSpPr>
            <p:cNvPr id="479243" name="Line 11"/>
            <p:cNvSpPr/>
            <p:nvPr/>
          </p:nvSpPr>
          <p:spPr>
            <a:xfrm>
              <a:off x="1534" y="1430"/>
              <a:ext cx="1" cy="499"/>
            </a:xfrm>
            <a:prstGeom prst="line">
              <a:avLst/>
            </a:prstGeom>
            <a:ln w="25400" cap="flat" cmpd="sng">
              <a:solidFill>
                <a:schemeClr val="tx1"/>
              </a:solidFill>
              <a:prstDash val="solid"/>
              <a:headEnd type="none" w="med" len="med"/>
              <a:tailEnd type="none" w="med" len="med"/>
            </a:ln>
          </p:spPr>
        </p:sp>
        <p:sp>
          <p:nvSpPr>
            <p:cNvPr id="479244" name="Rectangle 12"/>
            <p:cNvSpPr/>
            <p:nvPr/>
          </p:nvSpPr>
          <p:spPr>
            <a:xfrm>
              <a:off x="1501" y="1559"/>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9245" name="Line 13"/>
            <p:cNvSpPr/>
            <p:nvPr/>
          </p:nvSpPr>
          <p:spPr>
            <a:xfrm>
              <a:off x="1399" y="1899"/>
              <a:ext cx="2" cy="203"/>
            </a:xfrm>
            <a:prstGeom prst="line">
              <a:avLst/>
            </a:prstGeom>
            <a:ln w="38100" cap="flat" cmpd="sng">
              <a:solidFill>
                <a:schemeClr val="tx1"/>
              </a:solidFill>
              <a:prstDash val="solid"/>
              <a:headEnd type="none" w="med" len="med"/>
              <a:tailEnd type="none" w="med" len="med"/>
            </a:ln>
          </p:spPr>
        </p:sp>
        <p:sp>
          <p:nvSpPr>
            <p:cNvPr id="479246" name="Line 14"/>
            <p:cNvSpPr/>
            <p:nvPr/>
          </p:nvSpPr>
          <p:spPr>
            <a:xfrm>
              <a:off x="1399" y="2049"/>
              <a:ext cx="149" cy="39"/>
            </a:xfrm>
            <a:prstGeom prst="line">
              <a:avLst/>
            </a:prstGeom>
            <a:ln w="38100" cap="flat" cmpd="sng">
              <a:solidFill>
                <a:schemeClr val="tx1"/>
              </a:solidFill>
              <a:prstDash val="solid"/>
              <a:headEnd type="none" w="med" len="med"/>
              <a:tailEnd type="stealth" w="med" len="med"/>
            </a:ln>
          </p:spPr>
        </p:sp>
        <p:sp>
          <p:nvSpPr>
            <p:cNvPr id="479247" name="Line 15"/>
            <p:cNvSpPr/>
            <p:nvPr/>
          </p:nvSpPr>
          <p:spPr>
            <a:xfrm>
              <a:off x="1535" y="2088"/>
              <a:ext cx="0" cy="636"/>
            </a:xfrm>
            <a:prstGeom prst="line">
              <a:avLst/>
            </a:prstGeom>
            <a:ln w="25400" cap="flat" cmpd="sng">
              <a:solidFill>
                <a:schemeClr val="tx1"/>
              </a:solidFill>
              <a:prstDash val="solid"/>
              <a:headEnd type="none" w="med" len="med"/>
              <a:tailEnd type="none" w="med" len="med"/>
            </a:ln>
          </p:spPr>
        </p:sp>
        <p:sp>
          <p:nvSpPr>
            <p:cNvPr id="479248" name="Line 16"/>
            <p:cNvSpPr/>
            <p:nvPr/>
          </p:nvSpPr>
          <p:spPr>
            <a:xfrm flipH="1">
              <a:off x="734" y="1998"/>
              <a:ext cx="650" cy="0"/>
            </a:xfrm>
            <a:prstGeom prst="line">
              <a:avLst/>
            </a:prstGeom>
            <a:ln w="25400" cap="flat" cmpd="sng">
              <a:solidFill>
                <a:schemeClr val="tx1"/>
              </a:solidFill>
              <a:prstDash val="solid"/>
              <a:headEnd type="none" w="med" len="med"/>
              <a:tailEnd type="none" w="med" len="med"/>
            </a:ln>
          </p:spPr>
        </p:sp>
        <p:sp>
          <p:nvSpPr>
            <p:cNvPr id="479249" name="Line 17"/>
            <p:cNvSpPr/>
            <p:nvPr/>
          </p:nvSpPr>
          <p:spPr>
            <a:xfrm flipH="1">
              <a:off x="338" y="1998"/>
              <a:ext cx="316" cy="0"/>
            </a:xfrm>
            <a:prstGeom prst="line">
              <a:avLst/>
            </a:prstGeom>
            <a:ln w="25400" cap="flat" cmpd="sng">
              <a:solidFill>
                <a:schemeClr val="tx1"/>
              </a:solidFill>
              <a:prstDash val="solid"/>
              <a:headEnd type="none" w="med" len="med"/>
              <a:tailEnd type="none" w="med" len="med"/>
            </a:ln>
          </p:spPr>
        </p:sp>
        <p:sp>
          <p:nvSpPr>
            <p:cNvPr id="479250" name="Line 18"/>
            <p:cNvSpPr/>
            <p:nvPr/>
          </p:nvSpPr>
          <p:spPr>
            <a:xfrm>
              <a:off x="338" y="1998"/>
              <a:ext cx="0" cy="151"/>
            </a:xfrm>
            <a:prstGeom prst="line">
              <a:avLst/>
            </a:prstGeom>
            <a:ln w="25400" cap="flat" cmpd="sng">
              <a:solidFill>
                <a:schemeClr val="tx1"/>
              </a:solidFill>
              <a:prstDash val="solid"/>
              <a:headEnd type="none" w="med" len="med"/>
              <a:tailEnd type="none" w="med" len="med"/>
            </a:ln>
          </p:spPr>
        </p:sp>
        <p:sp>
          <p:nvSpPr>
            <p:cNvPr id="479251" name="Line 19"/>
            <p:cNvSpPr/>
            <p:nvPr/>
          </p:nvSpPr>
          <p:spPr>
            <a:xfrm>
              <a:off x="338" y="2300"/>
              <a:ext cx="0" cy="333"/>
            </a:xfrm>
            <a:prstGeom prst="line">
              <a:avLst/>
            </a:prstGeom>
            <a:ln w="25400" cap="flat" cmpd="sng">
              <a:solidFill>
                <a:schemeClr val="tx1"/>
              </a:solidFill>
              <a:prstDash val="solid"/>
              <a:headEnd type="none" w="med" len="med"/>
              <a:tailEnd type="none" w="med" len="med"/>
            </a:ln>
          </p:spPr>
        </p:sp>
        <p:sp>
          <p:nvSpPr>
            <p:cNvPr id="479252" name="Line 20"/>
            <p:cNvSpPr/>
            <p:nvPr/>
          </p:nvSpPr>
          <p:spPr>
            <a:xfrm>
              <a:off x="330" y="2633"/>
              <a:ext cx="1775" cy="1"/>
            </a:xfrm>
            <a:prstGeom prst="line">
              <a:avLst/>
            </a:prstGeom>
            <a:ln w="25400" cap="flat" cmpd="sng">
              <a:solidFill>
                <a:schemeClr val="tx1"/>
              </a:solidFill>
              <a:prstDash val="solid"/>
              <a:headEnd type="none" w="med" len="med"/>
              <a:tailEnd type="none" w="med" len="med"/>
            </a:ln>
          </p:spPr>
        </p:sp>
        <p:sp>
          <p:nvSpPr>
            <p:cNvPr id="479253" name="Line 21"/>
            <p:cNvSpPr/>
            <p:nvPr/>
          </p:nvSpPr>
          <p:spPr>
            <a:xfrm>
              <a:off x="1468" y="2724"/>
              <a:ext cx="132" cy="0"/>
            </a:xfrm>
            <a:prstGeom prst="line">
              <a:avLst/>
            </a:prstGeom>
            <a:ln w="38100" cap="flat" cmpd="sng">
              <a:solidFill>
                <a:schemeClr val="tx1"/>
              </a:solidFill>
              <a:prstDash val="solid"/>
              <a:headEnd type="none" w="med" len="med"/>
              <a:tailEnd type="none" w="med" len="med"/>
            </a:ln>
          </p:spPr>
        </p:sp>
        <p:sp>
          <p:nvSpPr>
            <p:cNvPr id="479254" name="Oval 22"/>
            <p:cNvSpPr/>
            <p:nvPr/>
          </p:nvSpPr>
          <p:spPr>
            <a:xfrm>
              <a:off x="263" y="2391"/>
              <a:ext cx="147" cy="147"/>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9255" name="Line 23"/>
            <p:cNvSpPr/>
            <p:nvPr/>
          </p:nvSpPr>
          <p:spPr>
            <a:xfrm>
              <a:off x="1534" y="1846"/>
              <a:ext cx="264" cy="0"/>
            </a:xfrm>
            <a:prstGeom prst="line">
              <a:avLst/>
            </a:prstGeom>
            <a:ln w="25400" cap="flat" cmpd="sng">
              <a:solidFill>
                <a:schemeClr val="tx1"/>
              </a:solidFill>
              <a:prstDash val="solid"/>
              <a:headEnd type="none" w="med" len="med"/>
              <a:tailEnd type="none" w="med" len="med"/>
            </a:ln>
          </p:spPr>
        </p:sp>
        <p:grpSp>
          <p:nvGrpSpPr>
            <p:cNvPr id="479256" name="Group 24"/>
            <p:cNvGrpSpPr/>
            <p:nvPr/>
          </p:nvGrpSpPr>
          <p:grpSpPr>
            <a:xfrm>
              <a:off x="1798" y="1779"/>
              <a:ext cx="66" cy="151"/>
              <a:chOff x="4653" y="2448"/>
              <a:chExt cx="96" cy="240"/>
            </a:xfrm>
          </p:grpSpPr>
          <p:sp>
            <p:nvSpPr>
              <p:cNvPr id="479257" name="Line 25"/>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9258" name="Line 26"/>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9259" name="Line 27"/>
            <p:cNvSpPr/>
            <p:nvPr/>
          </p:nvSpPr>
          <p:spPr>
            <a:xfrm>
              <a:off x="2095" y="1846"/>
              <a:ext cx="2" cy="394"/>
            </a:xfrm>
            <a:prstGeom prst="line">
              <a:avLst/>
            </a:prstGeom>
            <a:ln w="25400" cap="flat" cmpd="sng">
              <a:solidFill>
                <a:schemeClr val="tx1"/>
              </a:solidFill>
              <a:prstDash val="solid"/>
              <a:headEnd type="none" w="med" len="med"/>
              <a:tailEnd type="none" w="med" len="med"/>
            </a:ln>
          </p:spPr>
        </p:sp>
        <p:sp>
          <p:nvSpPr>
            <p:cNvPr id="479260" name="Line 28"/>
            <p:cNvSpPr/>
            <p:nvPr/>
          </p:nvSpPr>
          <p:spPr>
            <a:xfrm flipH="1">
              <a:off x="2096" y="2361"/>
              <a:ext cx="1" cy="272"/>
            </a:xfrm>
            <a:prstGeom prst="line">
              <a:avLst/>
            </a:prstGeom>
            <a:ln w="25400" cap="flat" cmpd="sng">
              <a:solidFill>
                <a:schemeClr val="tx1"/>
              </a:solidFill>
              <a:prstDash val="solid"/>
              <a:headEnd type="none" w="med" len="med"/>
              <a:tailEnd type="none" w="med" len="med"/>
            </a:ln>
          </p:spPr>
        </p:sp>
        <p:sp>
          <p:nvSpPr>
            <p:cNvPr id="479261" name="Text Box 29"/>
            <p:cNvSpPr txBox="1"/>
            <p:nvPr/>
          </p:nvSpPr>
          <p:spPr>
            <a:xfrm>
              <a:off x="1878" y="1302"/>
              <a:ext cx="537"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+V</a:t>
              </a:r>
              <a:r>
                <a:rPr lang="en-US" altLang="zh-CN" b="1" baseline="-25000" dirty="0">
                  <a:solidFill>
                    <a:srgbClr val="FF0066"/>
                  </a:solidFill>
                  <a:latin typeface="Times New Roman" panose="02020603050405020304" pitchFamily="18" charset="0"/>
                </a:rPr>
                <a:t>CC</a:t>
              </a:r>
              <a:endParaRPr lang="en-US" altLang="zh-CN" b="1" baseline="-25000" dirty="0">
                <a:solidFill>
                  <a:srgbClr val="FF0066"/>
                </a:solidFill>
                <a:latin typeface="Times New Roman" panose="02020603050405020304" pitchFamily="18" charset="0"/>
              </a:endParaRPr>
            </a:p>
          </p:txBody>
        </p:sp>
        <p:sp>
          <p:nvSpPr>
            <p:cNvPr id="479262" name="Text Box 30"/>
            <p:cNvSpPr txBox="1"/>
            <p:nvPr/>
          </p:nvSpPr>
          <p:spPr>
            <a:xfrm>
              <a:off x="1200" y="1476"/>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79263" name="Text Box 31"/>
            <p:cNvSpPr txBox="1"/>
            <p:nvPr/>
          </p:nvSpPr>
          <p:spPr>
            <a:xfrm>
              <a:off x="480" y="1668"/>
              <a:ext cx="308"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1</a:t>
              </a:r>
              <a:endParaRPr lang="en-US" altLang="zh-CN" b="1" baseline="-25000" dirty="0">
                <a:latin typeface="Times New Roman" panose="02020603050405020304" pitchFamily="18" charset="0"/>
                <a:ea typeface="方正琥珀繁体" pitchFamily="2" charset="-122"/>
              </a:endParaRPr>
            </a:p>
          </p:txBody>
        </p:sp>
        <p:sp>
          <p:nvSpPr>
            <p:cNvPr id="479264" name="Text Box 32"/>
            <p:cNvSpPr txBox="1"/>
            <p:nvPr/>
          </p:nvSpPr>
          <p:spPr>
            <a:xfrm>
              <a:off x="1680" y="1476"/>
              <a:ext cx="411" cy="288"/>
            </a:xfrm>
            <a:prstGeom prst="rect">
              <a:avLst/>
            </a:prstGeom>
            <a:noFill/>
            <a:ln w="9525">
              <a:noFill/>
            </a:ln>
          </p:spPr>
          <p:txBody>
            <a:bodyPr>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2</a:t>
              </a:r>
              <a:endParaRPr lang="en-US" altLang="zh-CN" b="1" baseline="-25000" dirty="0">
                <a:latin typeface="Times New Roman" panose="02020603050405020304" pitchFamily="18" charset="0"/>
                <a:ea typeface="方正琥珀繁体" pitchFamily="2" charset="-122"/>
              </a:endParaRPr>
            </a:p>
          </p:txBody>
        </p:sp>
        <p:sp>
          <p:nvSpPr>
            <p:cNvPr id="479265" name="Text Box 33"/>
            <p:cNvSpPr txBox="1"/>
            <p:nvPr/>
          </p:nvSpPr>
          <p:spPr>
            <a:xfrm>
              <a:off x="1770" y="2040"/>
              <a:ext cx="517"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79266" name="Text Box 34"/>
            <p:cNvSpPr txBox="1"/>
            <p:nvPr/>
          </p:nvSpPr>
          <p:spPr>
            <a:xfrm>
              <a:off x="1200" y="2244"/>
              <a:ext cx="329"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a:t>
              </a:r>
              <a:endParaRPr lang="en-US" altLang="zh-CN" b="1" i="1" dirty="0">
                <a:latin typeface="Times New Roman" panose="02020603050405020304" pitchFamily="18" charset="0"/>
              </a:endParaRPr>
            </a:p>
          </p:txBody>
        </p:sp>
        <p:sp>
          <p:nvSpPr>
            <p:cNvPr id="479267" name="Line 35"/>
            <p:cNvSpPr/>
            <p:nvPr/>
          </p:nvSpPr>
          <p:spPr>
            <a:xfrm>
              <a:off x="1534" y="2217"/>
              <a:ext cx="264" cy="0"/>
            </a:xfrm>
            <a:prstGeom prst="line">
              <a:avLst/>
            </a:prstGeom>
            <a:ln w="25400" cap="flat" cmpd="sng">
              <a:solidFill>
                <a:schemeClr val="tx1"/>
              </a:solidFill>
              <a:prstDash val="solid"/>
              <a:headEnd type="none" w="med" len="med"/>
              <a:tailEnd type="none" w="sm" len="lg"/>
            </a:ln>
          </p:spPr>
        </p:sp>
        <p:sp>
          <p:nvSpPr>
            <p:cNvPr id="479268" name="Line 36"/>
            <p:cNvSpPr/>
            <p:nvPr/>
          </p:nvSpPr>
          <p:spPr>
            <a:xfrm>
              <a:off x="1798" y="2217"/>
              <a:ext cx="0" cy="181"/>
            </a:xfrm>
            <a:prstGeom prst="line">
              <a:avLst/>
            </a:prstGeom>
            <a:ln w="25400" cap="flat" cmpd="sng">
              <a:solidFill>
                <a:schemeClr val="tx1"/>
              </a:solidFill>
              <a:prstDash val="solid"/>
              <a:headEnd type="none" w="med" len="med"/>
              <a:tailEnd type="none" w="sm" len="lg"/>
            </a:ln>
          </p:spPr>
        </p:sp>
        <p:sp>
          <p:nvSpPr>
            <p:cNvPr id="479269" name="Line 37"/>
            <p:cNvSpPr/>
            <p:nvPr/>
          </p:nvSpPr>
          <p:spPr>
            <a:xfrm flipH="1">
              <a:off x="1798" y="2451"/>
              <a:ext cx="2" cy="182"/>
            </a:xfrm>
            <a:prstGeom prst="line">
              <a:avLst/>
            </a:prstGeom>
            <a:ln w="25400" cap="flat" cmpd="sng">
              <a:solidFill>
                <a:schemeClr val="tx1"/>
              </a:solidFill>
              <a:prstDash val="solid"/>
              <a:headEnd type="none" w="med" len="med"/>
              <a:tailEnd type="none" w="sm" len="lg"/>
            </a:ln>
          </p:spPr>
        </p:sp>
        <p:sp>
          <p:nvSpPr>
            <p:cNvPr id="479270" name="Text Box 38"/>
            <p:cNvSpPr txBox="1"/>
            <p:nvPr/>
          </p:nvSpPr>
          <p:spPr>
            <a:xfrm>
              <a:off x="1766" y="2224"/>
              <a:ext cx="198" cy="231"/>
            </a:xfrm>
            <a:prstGeom prst="rect">
              <a:avLst/>
            </a:prstGeom>
            <a:noFill/>
            <a:ln w="28575">
              <a:noFill/>
            </a:ln>
          </p:spPr>
          <p:txBody>
            <a:bodyPr wrap="none" anchor="ctr" anchorCtr="0">
              <a:spAutoFit/>
            </a:bodyPr>
            <a:p>
              <a:pPr algn="ctr"/>
              <a:r>
                <a:rPr lang="en-US" altLang="zh-CN" sz="1800" b="1" i="1" dirty="0">
                  <a:latin typeface="Times New Roman" panose="02020603050405020304" pitchFamily="18" charset="0"/>
                  <a:ea typeface="方正琥珀繁体" pitchFamily="2" charset="-122"/>
                </a:rPr>
                <a:t>+</a:t>
              </a:r>
              <a:endParaRPr lang="en-US" altLang="zh-CN" sz="1800" b="1" i="1" dirty="0">
                <a:latin typeface="Times New Roman" panose="02020603050405020304" pitchFamily="18" charset="0"/>
                <a:ea typeface="方正琥珀繁体" pitchFamily="2" charset="-122"/>
              </a:endParaRPr>
            </a:p>
          </p:txBody>
        </p:sp>
        <p:sp>
          <p:nvSpPr>
            <p:cNvPr id="479271" name="Text Box 39"/>
            <p:cNvSpPr txBox="1"/>
            <p:nvPr/>
          </p:nvSpPr>
          <p:spPr>
            <a:xfrm>
              <a:off x="1728" y="2340"/>
              <a:ext cx="432" cy="288"/>
            </a:xfrm>
            <a:prstGeom prst="rect">
              <a:avLst/>
            </a:prstGeom>
            <a:noFill/>
            <a:ln w="28575">
              <a:noFill/>
            </a:ln>
          </p:spPr>
          <p:txBody>
            <a:bodyPr anchor="ctr" anchorCtr="0">
              <a:spAutoFit/>
            </a:bodyPr>
            <a:p>
              <a:pPr algn="ctr"/>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E</a:t>
              </a:r>
              <a:endParaRPr lang="en-US" altLang="zh-CN" b="1" dirty="0">
                <a:latin typeface="Times New Roman" panose="02020603050405020304" pitchFamily="18" charset="0"/>
                <a:ea typeface="方正琥珀繁体" pitchFamily="2" charset="-122"/>
              </a:endParaRPr>
            </a:p>
          </p:txBody>
        </p:sp>
        <p:sp>
          <p:nvSpPr>
            <p:cNvPr id="479272" name="Oval 40"/>
            <p:cNvSpPr/>
            <p:nvPr/>
          </p:nvSpPr>
          <p:spPr>
            <a:xfrm>
              <a:off x="1508" y="2616"/>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9273" name="Text Box 41"/>
            <p:cNvSpPr txBox="1"/>
            <p:nvPr/>
          </p:nvSpPr>
          <p:spPr>
            <a:xfrm>
              <a:off x="618" y="1927"/>
              <a:ext cx="342" cy="250"/>
            </a:xfrm>
            <a:prstGeom prst="rect">
              <a:avLst/>
            </a:prstGeom>
            <a:noFill/>
            <a:ln w="28575">
              <a:noFill/>
            </a:ln>
          </p:spPr>
          <p:txBody>
            <a:bodyPr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9274" name="Text Box 42"/>
            <p:cNvSpPr txBox="1"/>
            <p:nvPr/>
          </p:nvSpPr>
          <p:spPr>
            <a:xfrm>
              <a:off x="1632" y="1764"/>
              <a:ext cx="207" cy="250"/>
            </a:xfrm>
            <a:prstGeom prst="rect">
              <a:avLst/>
            </a:prstGeom>
            <a:noFill/>
            <a:ln w="28575">
              <a:noFill/>
            </a:ln>
          </p:spPr>
          <p:txBody>
            <a:bodyPr wrap="none"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79275" name="Oval 43"/>
            <p:cNvSpPr/>
            <p:nvPr/>
          </p:nvSpPr>
          <p:spPr>
            <a:xfrm>
              <a:off x="948" y="1976"/>
              <a:ext cx="48" cy="47"/>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9276" name="Oval 44"/>
            <p:cNvSpPr/>
            <p:nvPr/>
          </p:nvSpPr>
          <p:spPr>
            <a:xfrm>
              <a:off x="1854" y="1400"/>
              <a:ext cx="50" cy="50"/>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9277" name="Text Box 45"/>
            <p:cNvSpPr txBox="1"/>
            <p:nvPr/>
          </p:nvSpPr>
          <p:spPr>
            <a:xfrm>
              <a:off x="576" y="1476"/>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79278" name="Text Box 46"/>
            <p:cNvSpPr txBox="1"/>
            <p:nvPr/>
          </p:nvSpPr>
          <p:spPr>
            <a:xfrm>
              <a:off x="576" y="2244"/>
              <a:ext cx="39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79279" name="Text Box 47"/>
            <p:cNvSpPr txBox="1"/>
            <p:nvPr/>
          </p:nvSpPr>
          <p:spPr>
            <a:xfrm>
              <a:off x="368" y="1998"/>
              <a:ext cx="315"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baseline="-25000" dirty="0">
                <a:latin typeface="Times New Roman" panose="02020603050405020304" pitchFamily="18" charset="0"/>
              </a:endParaRPr>
            </a:p>
          </p:txBody>
        </p:sp>
        <p:sp>
          <p:nvSpPr>
            <p:cNvPr id="479280" name="Line 48"/>
            <p:cNvSpPr/>
            <p:nvPr/>
          </p:nvSpPr>
          <p:spPr>
            <a:xfrm>
              <a:off x="974" y="1423"/>
              <a:ext cx="0" cy="1210"/>
            </a:xfrm>
            <a:prstGeom prst="line">
              <a:avLst/>
            </a:prstGeom>
            <a:ln w="25400" cap="flat" cmpd="sng">
              <a:solidFill>
                <a:schemeClr val="tx1"/>
              </a:solidFill>
              <a:prstDash val="solid"/>
              <a:headEnd type="none" w="med" len="med"/>
              <a:tailEnd type="none" w="med" len="med"/>
            </a:ln>
          </p:spPr>
        </p:sp>
        <p:sp>
          <p:nvSpPr>
            <p:cNvPr id="479281" name="Rectangle 49"/>
            <p:cNvSpPr/>
            <p:nvPr/>
          </p:nvSpPr>
          <p:spPr>
            <a:xfrm>
              <a:off x="941" y="1605"/>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9282" name="Rectangle 50"/>
            <p:cNvSpPr/>
            <p:nvPr/>
          </p:nvSpPr>
          <p:spPr>
            <a:xfrm>
              <a:off x="941" y="2240"/>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9283" name="Rectangle 51"/>
            <p:cNvSpPr/>
            <p:nvPr/>
          </p:nvSpPr>
          <p:spPr>
            <a:xfrm>
              <a:off x="1502" y="2300"/>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9284" name="Rectangle 52"/>
            <p:cNvSpPr/>
            <p:nvPr/>
          </p:nvSpPr>
          <p:spPr>
            <a:xfrm>
              <a:off x="2064" y="2180"/>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79285" name="Rectangle 53"/>
            <p:cNvSpPr/>
            <p:nvPr/>
          </p:nvSpPr>
          <p:spPr>
            <a:xfrm>
              <a:off x="307" y="2119"/>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79286" name="Group 54"/>
            <p:cNvGrpSpPr/>
            <p:nvPr/>
          </p:nvGrpSpPr>
          <p:grpSpPr>
            <a:xfrm>
              <a:off x="654" y="1922"/>
              <a:ext cx="66" cy="151"/>
              <a:chOff x="4653" y="2448"/>
              <a:chExt cx="96" cy="240"/>
            </a:xfrm>
          </p:grpSpPr>
          <p:sp>
            <p:nvSpPr>
              <p:cNvPr id="479287" name="Line 55"/>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9288" name="Line 56"/>
              <p:cNvSpPr/>
              <p:nvPr/>
            </p:nvSpPr>
            <p:spPr>
              <a:xfrm>
                <a:off x="4749" y="2448"/>
                <a:ext cx="0" cy="240"/>
              </a:xfrm>
              <a:prstGeom prst="line">
                <a:avLst/>
              </a:prstGeom>
              <a:ln w="38100" cap="flat" cmpd="sng">
                <a:solidFill>
                  <a:schemeClr val="tx1"/>
                </a:solidFill>
                <a:prstDash val="solid"/>
                <a:headEnd type="none" w="med" len="med"/>
                <a:tailEnd type="none" w="med" len="med"/>
              </a:ln>
            </p:spPr>
          </p:sp>
        </p:grpSp>
        <p:grpSp>
          <p:nvGrpSpPr>
            <p:cNvPr id="479289" name="Group 57"/>
            <p:cNvGrpSpPr/>
            <p:nvPr/>
          </p:nvGrpSpPr>
          <p:grpSpPr>
            <a:xfrm rot="-5400000">
              <a:off x="1778" y="2346"/>
              <a:ext cx="61" cy="165"/>
              <a:chOff x="4653" y="2448"/>
              <a:chExt cx="96" cy="240"/>
            </a:xfrm>
          </p:grpSpPr>
          <p:sp>
            <p:nvSpPr>
              <p:cNvPr id="479290" name="Line 58"/>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79291" name="Line 59"/>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79292" name="Text Box 60"/>
            <p:cNvSpPr txBox="1"/>
            <p:nvPr/>
          </p:nvSpPr>
          <p:spPr>
            <a:xfrm>
              <a:off x="306" y="2236"/>
              <a:ext cx="389" cy="403"/>
            </a:xfrm>
            <a:prstGeom prst="rect">
              <a:avLst/>
            </a:prstGeom>
            <a:noFill/>
            <a:ln w="9525">
              <a:noFill/>
            </a:ln>
          </p:spPr>
          <p:txBody>
            <a:bodyPr anchor="ctr" anchorCtr="0">
              <a:spAutoFit/>
            </a:bodyPr>
            <a:p>
              <a:pPr algn="ctr">
                <a:lnSpc>
                  <a:spcPct val="5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5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s</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5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79293" name="Text Box 61"/>
            <p:cNvSpPr txBox="1"/>
            <p:nvPr/>
          </p:nvSpPr>
          <p:spPr>
            <a:xfrm>
              <a:off x="2121" y="1761"/>
              <a:ext cx="287" cy="886"/>
            </a:xfrm>
            <a:prstGeom prst="rect">
              <a:avLst/>
            </a:prstGeom>
            <a:noFill/>
            <a:ln w="9525">
              <a:noFill/>
            </a:ln>
          </p:spPr>
          <p:txBody>
            <a:bodyPr wrap="none" anchor="ctr" anchorCtr="0">
              <a:spAutoFit/>
            </a:bodyPr>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o</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79294" name="Line 62"/>
            <p:cNvSpPr/>
            <p:nvPr/>
          </p:nvSpPr>
          <p:spPr>
            <a:xfrm flipV="1">
              <a:off x="1392" y="1908"/>
              <a:ext cx="144" cy="48"/>
            </a:xfrm>
            <a:prstGeom prst="line">
              <a:avLst/>
            </a:prstGeom>
            <a:ln w="28575" cap="flat" cmpd="sng">
              <a:solidFill>
                <a:schemeClr val="tx1"/>
              </a:solidFill>
              <a:prstDash val="solid"/>
              <a:headEnd type="none" w="med" len="med"/>
              <a:tailEnd type="none" w="med" len="med"/>
            </a:ln>
          </p:spPr>
        </p:sp>
      </p:grpSp>
      <p:graphicFrame>
        <p:nvGraphicFramePr>
          <p:cNvPr id="479295" name="Object 63"/>
          <p:cNvGraphicFramePr/>
          <p:nvPr/>
        </p:nvGraphicFramePr>
        <p:xfrm>
          <a:off x="3270250" y="1543050"/>
          <a:ext cx="393700" cy="457200"/>
        </p:xfrm>
        <a:graphic>
          <a:graphicData uri="http://schemas.openxmlformats.org/presentationml/2006/ole">
            <mc:AlternateContent xmlns:mc="http://schemas.openxmlformats.org/markup-compatibility/2006">
              <mc:Choice xmlns:v="urn:schemas-microsoft-com:vml" Requires="v">
                <p:oleObj spid="_x0000_s4291" name="" r:id="rId9" imgW="393700" imgH="457200" progId="Equation.3">
                  <p:embed/>
                </p:oleObj>
              </mc:Choice>
              <mc:Fallback>
                <p:oleObj name="" r:id="rId9" imgW="393700" imgH="457200" progId="Equation.3">
                  <p:embed/>
                  <p:pic>
                    <p:nvPicPr>
                      <p:cNvPr id="0" name="图片 4290"/>
                      <p:cNvPicPr/>
                      <p:nvPr/>
                    </p:nvPicPr>
                    <p:blipFill>
                      <a:blip r:embed="rId10">
                        <a:clrChange>
                          <a:clrFrom>
                            <a:srgbClr val="000000"/>
                          </a:clrFrom>
                          <a:clrTo>
                            <a:srgbClr val="3333CC"/>
                          </a:clrTo>
                        </a:clrChange>
                      </a:blip>
                      <a:stretch>
                        <a:fillRect/>
                      </a:stretch>
                    </p:blipFill>
                    <p:spPr>
                      <a:xfrm>
                        <a:off x="3270250" y="1543050"/>
                        <a:ext cx="393700" cy="457200"/>
                      </a:xfrm>
                      <a:prstGeom prst="rect">
                        <a:avLst/>
                      </a:prstGeom>
                      <a:noFill/>
                      <a:ln w="38100">
                        <a:noFill/>
                        <a:miter/>
                      </a:ln>
                    </p:spPr>
                  </p:pic>
                </p:oleObj>
              </mc:Fallback>
            </mc:AlternateContent>
          </a:graphicData>
        </a:graphic>
      </p:graphicFrame>
      <p:grpSp>
        <p:nvGrpSpPr>
          <p:cNvPr id="479296" name="Group 64"/>
          <p:cNvGrpSpPr/>
          <p:nvPr/>
        </p:nvGrpSpPr>
        <p:grpSpPr>
          <a:xfrm>
            <a:off x="395288" y="692150"/>
            <a:ext cx="8553450" cy="1438275"/>
            <a:chOff x="228" y="342"/>
            <a:chExt cx="5388" cy="906"/>
          </a:xfrm>
        </p:grpSpPr>
        <p:sp>
          <p:nvSpPr>
            <p:cNvPr id="479297" name="Text Box 65"/>
            <p:cNvSpPr txBox="1"/>
            <p:nvPr/>
          </p:nvSpPr>
          <p:spPr>
            <a:xfrm>
              <a:off x="228" y="342"/>
              <a:ext cx="5388" cy="903"/>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例 </a:t>
              </a:r>
              <a:r>
                <a:rPr lang="en-US" altLang="zh-CN" sz="2800" b="1" dirty="0">
                  <a:solidFill>
                    <a:srgbClr val="FF0066"/>
                  </a:solidFill>
                  <a:latin typeface="Times New Roman" panose="02020603050405020304" pitchFamily="18" charset="0"/>
                </a:rPr>
                <a:t>:  </a:t>
              </a:r>
              <a:r>
                <a:rPr lang="en-US" altLang="zh-CN" sz="2800" b="1" i="1" dirty="0">
                  <a:latin typeface="Symbol" panose="05050102010706020507" pitchFamily="18" charset="2"/>
                  <a:sym typeface="Symbol" panose="05050102010706020507" pitchFamily="18" charset="2"/>
                </a:rPr>
                <a:t> </a:t>
              </a:r>
              <a:r>
                <a:rPr lang="en-US" altLang="zh-CN" sz="2800" b="1" dirty="0">
                  <a:latin typeface="Times New Roman" panose="02020603050405020304" pitchFamily="18" charset="0"/>
                  <a:sym typeface="Symbol" panose="05050102010706020507" pitchFamily="18" charset="2"/>
                </a:rPr>
                <a:t>=100, </a:t>
              </a:r>
              <a:r>
                <a:rPr lang="en-US" altLang="zh-CN" sz="2800" b="1" i="1" dirty="0">
                  <a:latin typeface="Times New Roman" panose="02020603050405020304" pitchFamily="18" charset="0"/>
                  <a:sym typeface="Symbol" panose="05050102010706020507" pitchFamily="18" charset="2"/>
                </a:rPr>
                <a:t>R</a:t>
              </a:r>
              <a:r>
                <a:rPr lang="en-US" altLang="zh-CN" sz="2800" b="1" baseline="-25000" dirty="0">
                  <a:latin typeface="Times New Roman" panose="02020603050405020304" pitchFamily="18" charset="0"/>
                  <a:sym typeface="Symbol" panose="05050102010706020507" pitchFamily="18" charset="2"/>
                </a:rPr>
                <a:t>S</a:t>
              </a:r>
              <a:r>
                <a:rPr lang="en-US" altLang="zh-CN" sz="2800" b="1" dirty="0">
                  <a:latin typeface="Times New Roman" panose="02020603050405020304" pitchFamily="18" charset="0"/>
                  <a:sym typeface="Symbol" panose="05050102010706020507" pitchFamily="18" charset="2"/>
                </a:rPr>
                <a:t>= 1 k, </a:t>
              </a:r>
              <a:r>
                <a:rPr lang="en-US" altLang="zh-CN" sz="2800" b="1" i="1" dirty="0">
                  <a:latin typeface="Times New Roman" panose="02020603050405020304" pitchFamily="18" charset="0"/>
                  <a:sym typeface="Symbol" panose="05050102010706020507" pitchFamily="18" charset="2"/>
                </a:rPr>
                <a:t>R</a:t>
              </a:r>
              <a:r>
                <a:rPr lang="en-US" altLang="zh-CN" sz="2800" b="1" baseline="-25000" dirty="0">
                  <a:latin typeface="Times New Roman" panose="02020603050405020304" pitchFamily="18" charset="0"/>
                  <a:sym typeface="Symbol" panose="05050102010706020507" pitchFamily="18" charset="2"/>
                </a:rPr>
                <a:t>B1</a:t>
              </a:r>
              <a:r>
                <a:rPr lang="en-US" altLang="zh-CN" sz="2800" b="1" dirty="0">
                  <a:latin typeface="Times New Roman" panose="02020603050405020304" pitchFamily="18" charset="0"/>
                  <a:sym typeface="Symbol" panose="05050102010706020507" pitchFamily="18" charset="2"/>
                </a:rPr>
                <a:t>= 62 k, </a:t>
              </a:r>
              <a:r>
                <a:rPr lang="en-US" altLang="zh-CN" sz="2800" b="1" i="1" dirty="0">
                  <a:latin typeface="Times New Roman" panose="02020603050405020304" pitchFamily="18" charset="0"/>
                  <a:sym typeface="Symbol" panose="05050102010706020507" pitchFamily="18" charset="2"/>
                </a:rPr>
                <a:t>R</a:t>
              </a:r>
              <a:r>
                <a:rPr lang="en-US" altLang="zh-CN" sz="2800" b="1" baseline="-25000" dirty="0">
                  <a:latin typeface="Times New Roman" panose="02020603050405020304" pitchFamily="18" charset="0"/>
                  <a:sym typeface="Symbol" panose="05050102010706020507" pitchFamily="18" charset="2"/>
                </a:rPr>
                <a:t>B2</a:t>
              </a:r>
              <a:r>
                <a:rPr lang="en-US" altLang="zh-CN" sz="2800" b="1" dirty="0">
                  <a:latin typeface="Times New Roman" panose="02020603050405020304" pitchFamily="18" charset="0"/>
                  <a:sym typeface="Symbol" panose="05050102010706020507" pitchFamily="18" charset="2"/>
                </a:rPr>
                <a:t>= 20 k, </a:t>
              </a:r>
              <a:endParaRPr lang="en-US" altLang="zh-CN" sz="2800" b="1" dirty="0">
                <a:latin typeface="Times New Roman" panose="02020603050405020304" pitchFamily="18" charset="0"/>
                <a:sym typeface="Symbol" panose="05050102010706020507" pitchFamily="18" charset="2"/>
              </a:endParaRPr>
            </a:p>
            <a:p>
              <a:r>
                <a:rPr lang="en-US" altLang="zh-CN" sz="2800" b="1" i="1" dirty="0">
                  <a:latin typeface="Times New Roman" panose="02020603050405020304" pitchFamily="18" charset="0"/>
                  <a:sym typeface="Symbol" panose="05050102010706020507" pitchFamily="18" charset="2"/>
                </a:rPr>
                <a:t>R</a:t>
              </a:r>
              <a:r>
                <a:rPr lang="en-US" altLang="zh-CN" sz="2800" b="1" baseline="-25000" dirty="0">
                  <a:latin typeface="Times New Roman" panose="02020603050405020304" pitchFamily="18" charset="0"/>
                  <a:sym typeface="Symbol" panose="05050102010706020507" pitchFamily="18" charset="2"/>
                </a:rPr>
                <a:t>C</a:t>
              </a:r>
              <a:r>
                <a:rPr lang="en-US" altLang="zh-CN" sz="2800" b="1" dirty="0">
                  <a:latin typeface="Times New Roman" panose="02020603050405020304" pitchFamily="18" charset="0"/>
                  <a:sym typeface="Symbol" panose="05050102010706020507" pitchFamily="18" charset="2"/>
                </a:rPr>
                <a:t>= 3 k</a:t>
              </a:r>
              <a:r>
                <a:rPr lang="zh-CN" altLang="en-US" sz="2800" b="1" dirty="0">
                  <a:latin typeface="Times New Roman" panose="02020603050405020304" pitchFamily="18" charset="0"/>
                  <a:sym typeface="Symbol" panose="05050102010706020507" pitchFamily="18" charset="2"/>
                </a:rPr>
                <a:t>，</a:t>
              </a:r>
              <a:r>
                <a:rPr lang="en-US" altLang="zh-CN" sz="2800" b="1" i="1" dirty="0">
                  <a:latin typeface="Times New Roman" panose="02020603050405020304" pitchFamily="18" charset="0"/>
                  <a:sym typeface="Symbol" panose="05050102010706020507" pitchFamily="18" charset="2"/>
                </a:rPr>
                <a:t>R</a:t>
              </a:r>
              <a:r>
                <a:rPr lang="en-US" altLang="zh-CN" sz="2800" b="1" baseline="-25000" dirty="0">
                  <a:latin typeface="Times New Roman" panose="02020603050405020304" pitchFamily="18" charset="0"/>
                  <a:sym typeface="Symbol" panose="05050102010706020507" pitchFamily="18" charset="2"/>
                </a:rPr>
                <a:t>E </a:t>
              </a:r>
              <a:r>
                <a:rPr lang="en-US" altLang="zh-CN" sz="2800" b="1" dirty="0">
                  <a:latin typeface="Times New Roman" panose="02020603050405020304" pitchFamily="18" charset="0"/>
                  <a:sym typeface="Symbol" panose="05050102010706020507" pitchFamily="18" charset="2"/>
                </a:rPr>
                <a:t>= 1.5 k, </a:t>
              </a:r>
              <a:r>
                <a:rPr lang="en-US" altLang="zh-CN" sz="2800" b="1" i="1" dirty="0">
                  <a:latin typeface="Times New Roman" panose="02020603050405020304" pitchFamily="18" charset="0"/>
                  <a:sym typeface="Symbol" panose="05050102010706020507" pitchFamily="18" charset="2"/>
                </a:rPr>
                <a:t>R</a:t>
              </a:r>
              <a:r>
                <a:rPr lang="en-US" altLang="zh-CN" sz="2800" b="1" baseline="-25000" dirty="0">
                  <a:latin typeface="Times New Roman" panose="02020603050405020304" pitchFamily="18" charset="0"/>
                  <a:sym typeface="Symbol" panose="05050102010706020507" pitchFamily="18" charset="2"/>
                </a:rPr>
                <a:t>L</a:t>
              </a:r>
              <a:r>
                <a:rPr lang="en-US" altLang="zh-CN" sz="2800" b="1" dirty="0">
                  <a:latin typeface="Times New Roman" panose="02020603050405020304" pitchFamily="18" charset="0"/>
                  <a:sym typeface="Symbol" panose="05050102010706020507" pitchFamily="18" charset="2"/>
                </a:rPr>
                <a:t>= 5.6 k, </a:t>
              </a:r>
              <a:r>
                <a:rPr lang="en-US" altLang="zh-CN" sz="2800" b="1" i="1" dirty="0">
                  <a:latin typeface="Times New Roman" panose="02020603050405020304" pitchFamily="18" charset="0"/>
                  <a:sym typeface="Symbol" panose="05050102010706020507" pitchFamily="18" charset="2"/>
                </a:rPr>
                <a:t>V</a:t>
              </a:r>
              <a:r>
                <a:rPr lang="en-US" altLang="zh-CN" sz="2800" b="1" baseline="-25000" dirty="0">
                  <a:latin typeface="Times New Roman" panose="02020603050405020304" pitchFamily="18" charset="0"/>
                  <a:sym typeface="Symbol" panose="05050102010706020507" pitchFamily="18" charset="2"/>
                </a:rPr>
                <a:t>CC </a:t>
              </a:r>
              <a:r>
                <a:rPr lang="en-US" altLang="zh-CN" sz="2800" b="1" dirty="0">
                  <a:latin typeface="Times New Roman" panose="02020603050405020304" pitchFamily="18" charset="0"/>
                  <a:sym typeface="Symbol" panose="05050102010706020507" pitchFamily="18" charset="2"/>
                </a:rPr>
                <a:t>= 15 V</a:t>
              </a:r>
              <a:r>
                <a:rPr lang="zh-CN" altLang="en-US" sz="2800" b="1" dirty="0">
                  <a:latin typeface="Times New Roman" panose="02020603050405020304" pitchFamily="18" charset="0"/>
                  <a:sym typeface="Symbol" panose="05050102010706020507" pitchFamily="18" charset="2"/>
                </a:rPr>
                <a:t>。</a:t>
              </a:r>
              <a:endParaRPr lang="zh-CN" altLang="en-US" sz="2800" b="1" dirty="0">
                <a:latin typeface="Times New Roman" panose="02020603050405020304" pitchFamily="18" charset="0"/>
                <a:sym typeface="Symbol" panose="05050102010706020507" pitchFamily="18" charset="2"/>
              </a:endParaRPr>
            </a:p>
            <a:p>
              <a:r>
                <a:rPr lang="zh-CN" altLang="en-US" sz="2800" b="1" dirty="0">
                  <a:latin typeface="Times New Roman" panose="02020603050405020304" pitchFamily="18" charset="0"/>
                  <a:sym typeface="Symbol" panose="05050102010706020507" pitchFamily="18" charset="2"/>
                </a:rPr>
                <a:t>求：</a:t>
              </a:r>
              <a:r>
                <a:rPr lang="zh-CN" altLang="en-US" sz="2800" b="1" dirty="0">
                  <a:solidFill>
                    <a:srgbClr val="0033CC"/>
                  </a:solidFill>
                  <a:latin typeface="Times New Roman" panose="02020603050405020304" pitchFamily="18" charset="0"/>
                  <a:sym typeface="Symbol" panose="05050102010706020507" pitchFamily="18" charset="2"/>
                </a:rPr>
                <a:t>“</a:t>
              </a:r>
              <a:r>
                <a:rPr lang="en-US" altLang="zh-CN" sz="2800" b="1" i="1" dirty="0">
                  <a:solidFill>
                    <a:srgbClr val="0033CC"/>
                  </a:solidFill>
                  <a:latin typeface="Times New Roman" panose="02020603050405020304" pitchFamily="18" charset="0"/>
                  <a:sym typeface="Symbol" panose="05050102010706020507" pitchFamily="18" charset="2"/>
                </a:rPr>
                <a:t>Q </a:t>
              </a:r>
              <a:r>
                <a:rPr lang="en-US" altLang="zh-CN" sz="2800" b="1" dirty="0">
                  <a:solidFill>
                    <a:srgbClr val="0033CC"/>
                  </a:solidFill>
                  <a:latin typeface="Times New Roman" panose="02020603050405020304" pitchFamily="18" charset="0"/>
                  <a:sym typeface="Symbol" panose="05050102010706020507" pitchFamily="18" charset="2"/>
                </a:rPr>
                <a:t>”, </a:t>
              </a:r>
              <a:r>
                <a:rPr lang="en-US" altLang="zh-CN" sz="3200" b="1" i="1" dirty="0">
                  <a:solidFill>
                    <a:srgbClr val="3333CC"/>
                  </a:solidFill>
                  <a:latin typeface="Times New Roman" panose="02020603050405020304" pitchFamily="18" charset="0"/>
                </a:rPr>
                <a:t>r</a:t>
              </a:r>
              <a:r>
                <a:rPr lang="en-US" altLang="zh-CN" sz="3200" b="1" baseline="-25000" dirty="0">
                  <a:solidFill>
                    <a:srgbClr val="3333CC"/>
                  </a:solidFill>
                  <a:latin typeface="Times New Roman" panose="02020603050405020304" pitchFamily="18" charset="0"/>
                </a:rPr>
                <a:t>i</a:t>
              </a:r>
              <a:r>
                <a:rPr lang="en-US" altLang="zh-CN" sz="2800" b="1" dirty="0">
                  <a:solidFill>
                    <a:srgbClr val="0033CC"/>
                  </a:solidFill>
                  <a:latin typeface="Times New Roman" panose="02020603050405020304" pitchFamily="18" charset="0"/>
                  <a:sym typeface="Symbol" panose="05050102010706020507" pitchFamily="18" charset="2"/>
                </a:rPr>
                <a:t> </a:t>
              </a:r>
              <a:r>
                <a:rPr lang="zh-CN" altLang="en-US" sz="2800" b="1" dirty="0">
                  <a:solidFill>
                    <a:srgbClr val="0033CC"/>
                  </a:solidFill>
                  <a:latin typeface="Times New Roman" panose="02020603050405020304" pitchFamily="18" charset="0"/>
                  <a:sym typeface="Symbol" panose="05050102010706020507" pitchFamily="18" charset="2"/>
                </a:rPr>
                <a:t>、</a:t>
              </a:r>
              <a:r>
                <a:rPr lang="en-US" altLang="zh-CN" sz="3200" b="1" i="1" dirty="0">
                  <a:solidFill>
                    <a:srgbClr val="0033CC"/>
                  </a:solidFill>
                  <a:latin typeface="Times New Roman" panose="02020603050405020304" pitchFamily="18" charset="0"/>
                  <a:sym typeface="Symbol" panose="05050102010706020507" pitchFamily="18" charset="2"/>
                </a:rPr>
                <a:t>r</a:t>
              </a:r>
              <a:r>
                <a:rPr lang="en-US" altLang="zh-CN" sz="2800" b="1" baseline="-25000" dirty="0">
                  <a:solidFill>
                    <a:srgbClr val="0033CC"/>
                  </a:solidFill>
                  <a:latin typeface="Times New Roman" panose="02020603050405020304" pitchFamily="18" charset="0"/>
                  <a:sym typeface="Symbol" panose="05050102010706020507" pitchFamily="18" charset="2"/>
                </a:rPr>
                <a:t>o </a:t>
              </a:r>
              <a:r>
                <a:rPr lang="zh-CN" altLang="en-US" sz="2800" b="1" dirty="0">
                  <a:solidFill>
                    <a:srgbClr val="0033CC"/>
                  </a:solidFill>
                  <a:latin typeface="Times New Roman" panose="02020603050405020304" pitchFamily="18" charset="0"/>
                  <a:sym typeface="Symbol" panose="05050102010706020507" pitchFamily="18" charset="2"/>
                </a:rPr>
                <a:t>、  </a:t>
              </a:r>
              <a:r>
                <a:rPr lang="zh-CN" altLang="en-US" sz="2800" b="1" baseline="-25000" dirty="0">
                  <a:solidFill>
                    <a:srgbClr val="0033CC"/>
                  </a:solidFill>
                  <a:latin typeface="Times New Roman" panose="02020603050405020304" pitchFamily="18" charset="0"/>
                  <a:sym typeface="Symbol" panose="05050102010706020507" pitchFamily="18" charset="2"/>
                </a:rPr>
                <a:t> </a:t>
              </a:r>
              <a:r>
                <a:rPr lang="zh-CN" altLang="en-US" sz="2800" b="1" dirty="0">
                  <a:solidFill>
                    <a:srgbClr val="0033CC"/>
                  </a:solidFill>
                  <a:latin typeface="Times New Roman" panose="02020603050405020304" pitchFamily="18" charset="0"/>
                  <a:sym typeface="Symbol" panose="05050102010706020507" pitchFamily="18" charset="2"/>
                </a:rPr>
                <a:t>、</a:t>
              </a:r>
              <a:endParaRPr lang="zh-CN" altLang="en-US" sz="2800" b="1" dirty="0">
                <a:solidFill>
                  <a:srgbClr val="0033CC"/>
                </a:solidFill>
                <a:latin typeface="Times New Roman" panose="02020603050405020304" pitchFamily="18" charset="0"/>
                <a:sym typeface="Symbol" panose="05050102010706020507" pitchFamily="18" charset="2"/>
              </a:endParaRPr>
            </a:p>
          </p:txBody>
        </p:sp>
        <p:graphicFrame>
          <p:nvGraphicFramePr>
            <p:cNvPr id="479298" name="Object 66"/>
            <p:cNvGraphicFramePr/>
            <p:nvPr/>
          </p:nvGraphicFramePr>
          <p:xfrm>
            <a:off x="2440" y="960"/>
            <a:ext cx="304" cy="288"/>
          </p:xfrm>
          <a:graphic>
            <a:graphicData uri="http://schemas.openxmlformats.org/presentationml/2006/ole">
              <mc:AlternateContent xmlns:mc="http://schemas.openxmlformats.org/markup-compatibility/2006">
                <mc:Choice xmlns:v="urn:schemas-microsoft-com:vml" Requires="v">
                  <p:oleObj spid="_x0000_s4290" name="" r:id="rId11" imgW="482600" imgH="457200" progId="Equation.3">
                    <p:embed/>
                  </p:oleObj>
                </mc:Choice>
                <mc:Fallback>
                  <p:oleObj name="" r:id="rId11" imgW="482600" imgH="457200" progId="Equation.3">
                    <p:embed/>
                    <p:pic>
                      <p:nvPicPr>
                        <p:cNvPr id="0" name="图片 4289"/>
                        <p:cNvPicPr/>
                        <p:nvPr/>
                      </p:nvPicPr>
                      <p:blipFill>
                        <a:blip r:embed="rId12">
                          <a:clrChange>
                            <a:clrFrom>
                              <a:srgbClr val="000000"/>
                            </a:clrFrom>
                            <a:clrTo>
                              <a:srgbClr val="3333CC"/>
                            </a:clrTo>
                          </a:clrChange>
                        </a:blip>
                        <a:stretch>
                          <a:fillRect/>
                        </a:stretch>
                      </p:blipFill>
                      <p:spPr>
                        <a:xfrm>
                          <a:off x="2440" y="960"/>
                          <a:ext cx="304" cy="288"/>
                        </a:xfrm>
                        <a:prstGeom prst="rect">
                          <a:avLst/>
                        </a:prstGeom>
                        <a:noFill/>
                        <a:ln w="38100">
                          <a:noFill/>
                          <a:miter/>
                        </a:ln>
                      </p:spPr>
                    </p:pic>
                  </p:oleObj>
                </mc:Fallback>
              </mc:AlternateContent>
            </a:graphicData>
          </a:graphic>
        </p:graphicFrame>
      </p:grpSp>
      <p:sp>
        <p:nvSpPr>
          <p:cNvPr id="7" name="页脚占位符 4"/>
          <p:cNvSpPr txBox="1">
            <a:spLocks noGrp="1"/>
          </p:cNvSpPr>
          <p:nvPr>
            <p:custDataLst>
              <p:tags r:id="rId1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866">
                                            <p:txEl>
                                              <p:charRg st="0" end="3"/>
                                            </p:txEl>
                                          </p:spTgt>
                                        </p:tgtEl>
                                        <p:attrNameLst>
                                          <p:attrName>style.visibility</p:attrName>
                                        </p:attrNameLst>
                                      </p:cBhvr>
                                      <p:to>
                                        <p:strVal val="visible"/>
                                      </p:to>
                                    </p:set>
                                    <p:animEffect transition="in" filter="wipe(left)">
                                      <p:cBhvr>
                                        <p:cTn id="12" dur="500"/>
                                        <p:tgtEl>
                                          <p:spTgt spid="36866">
                                            <p:txEl>
                                              <p:charRg st="0" end="3"/>
                                            </p:txEl>
                                          </p:spTgt>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6867">
                                            <p:txEl>
                                              <p:charRg st="0" end="8"/>
                                            </p:txEl>
                                          </p:spTgt>
                                        </p:tgtEl>
                                        <p:attrNameLst>
                                          <p:attrName>style.visibility</p:attrName>
                                        </p:attrNameLst>
                                      </p:cBhvr>
                                      <p:to>
                                        <p:strVal val="visible"/>
                                      </p:to>
                                    </p:set>
                                    <p:animEffect transition="in" filter="wipe(left)">
                                      <p:cBhvr>
                                        <p:cTn id="16" dur="500"/>
                                        <p:tgtEl>
                                          <p:spTgt spid="36867">
                                            <p:txEl>
                                              <p:charRg st="0" end="8"/>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479236"/>
                                        </p:tgtEl>
                                        <p:attrNameLst>
                                          <p:attrName>style.visibility</p:attrName>
                                        </p:attrNameLst>
                                      </p:cBhvr>
                                      <p:to>
                                        <p:strVal val="visible"/>
                                      </p:to>
                                    </p:set>
                                    <p:animEffect transition="in" filter="wipe(left)">
                                      <p:cBhvr>
                                        <p:cTn id="21" dur="500"/>
                                        <p:tgtEl>
                                          <p:spTgt spid="47923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79237"/>
                                        </p:tgtEl>
                                        <p:attrNameLst>
                                          <p:attrName>style.visibility</p:attrName>
                                        </p:attrNameLst>
                                      </p:cBhvr>
                                      <p:to>
                                        <p:strVal val="visible"/>
                                      </p:to>
                                    </p:set>
                                    <p:animEffect transition="in" filter="wipe(left)">
                                      <p:cBhvr>
                                        <p:cTn id="26" dur="500"/>
                                        <p:tgtEl>
                                          <p:spTgt spid="47923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479238"/>
                                        </p:tgtEl>
                                        <p:attrNameLst>
                                          <p:attrName>style.visibility</p:attrName>
                                        </p:attrNameLst>
                                      </p:cBhvr>
                                      <p:to>
                                        <p:strVal val="visible"/>
                                      </p:to>
                                    </p:set>
                                    <p:animEffect transition="in" filter="wipe(left)">
                                      <p:cBhvr>
                                        <p:cTn id="31" dur="500"/>
                                        <p:tgtEl>
                                          <p:spTgt spid="47923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479239"/>
                                        </p:tgtEl>
                                        <p:attrNameLst>
                                          <p:attrName>style.visibility</p:attrName>
                                        </p:attrNameLst>
                                      </p:cBhvr>
                                      <p:to>
                                        <p:strVal val="visible"/>
                                      </p:to>
                                    </p:set>
                                    <p:animEffect transition="in" filter="wipe(left)">
                                      <p:cBhvr>
                                        <p:cTn id="36" dur="500"/>
                                        <p:tgtEl>
                                          <p:spTgt spid="479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uild="p"/>
      <p:bldP spid="36867" grpId="0" advAuto="1000" build="p"/>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95250" y="838200"/>
            <a:ext cx="3927475" cy="2209800"/>
            <a:chOff x="0" y="672"/>
            <a:chExt cx="2474" cy="1392"/>
          </a:xfrm>
        </p:grpSpPr>
        <p:sp>
          <p:nvSpPr>
            <p:cNvPr id="480259" name="Line 3"/>
            <p:cNvSpPr/>
            <p:nvPr/>
          </p:nvSpPr>
          <p:spPr>
            <a:xfrm>
              <a:off x="1872" y="1185"/>
              <a:ext cx="227" cy="0"/>
            </a:xfrm>
            <a:prstGeom prst="line">
              <a:avLst/>
            </a:prstGeom>
            <a:ln w="28575" cap="flat" cmpd="sng">
              <a:solidFill>
                <a:schemeClr val="tx1"/>
              </a:solidFill>
              <a:prstDash val="solid"/>
              <a:headEnd type="none" w="med" len="med"/>
              <a:tailEnd type="none" w="med" len="med"/>
            </a:ln>
          </p:spPr>
        </p:sp>
        <p:sp>
          <p:nvSpPr>
            <p:cNvPr id="480260" name="Line 4"/>
            <p:cNvSpPr/>
            <p:nvPr/>
          </p:nvSpPr>
          <p:spPr>
            <a:xfrm>
              <a:off x="976" y="763"/>
              <a:ext cx="907" cy="0"/>
            </a:xfrm>
            <a:prstGeom prst="line">
              <a:avLst/>
            </a:prstGeom>
            <a:ln w="25400" cap="flat" cmpd="sng">
              <a:solidFill>
                <a:schemeClr val="tx1"/>
              </a:solidFill>
              <a:prstDash val="solid"/>
              <a:headEnd type="none" w="med" len="med"/>
              <a:tailEnd type="none" w="med" len="med"/>
            </a:ln>
          </p:spPr>
        </p:sp>
        <p:sp>
          <p:nvSpPr>
            <p:cNvPr id="480261" name="Line 5"/>
            <p:cNvSpPr/>
            <p:nvPr/>
          </p:nvSpPr>
          <p:spPr>
            <a:xfrm>
              <a:off x="1534" y="770"/>
              <a:ext cx="1" cy="499"/>
            </a:xfrm>
            <a:prstGeom prst="line">
              <a:avLst/>
            </a:prstGeom>
            <a:ln w="25400" cap="flat" cmpd="sng">
              <a:solidFill>
                <a:schemeClr val="tx1"/>
              </a:solidFill>
              <a:prstDash val="solid"/>
              <a:headEnd type="none" w="med" len="med"/>
              <a:tailEnd type="none" w="med" len="med"/>
            </a:ln>
          </p:spPr>
        </p:sp>
        <p:sp>
          <p:nvSpPr>
            <p:cNvPr id="480262" name="Rectangle 6"/>
            <p:cNvSpPr/>
            <p:nvPr/>
          </p:nvSpPr>
          <p:spPr>
            <a:xfrm>
              <a:off x="1501" y="899"/>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0263" name="Line 7"/>
            <p:cNvSpPr/>
            <p:nvPr/>
          </p:nvSpPr>
          <p:spPr>
            <a:xfrm>
              <a:off x="1399" y="1263"/>
              <a:ext cx="2" cy="179"/>
            </a:xfrm>
            <a:prstGeom prst="line">
              <a:avLst/>
            </a:prstGeom>
            <a:ln w="38100" cap="flat" cmpd="sng">
              <a:solidFill>
                <a:schemeClr val="tx1"/>
              </a:solidFill>
              <a:prstDash val="solid"/>
              <a:headEnd type="none" w="med" len="med"/>
              <a:tailEnd type="none" w="med" len="med"/>
            </a:ln>
          </p:spPr>
        </p:sp>
        <p:sp>
          <p:nvSpPr>
            <p:cNvPr id="480264" name="Line 8"/>
            <p:cNvSpPr/>
            <p:nvPr/>
          </p:nvSpPr>
          <p:spPr>
            <a:xfrm>
              <a:off x="1399" y="1389"/>
              <a:ext cx="149" cy="39"/>
            </a:xfrm>
            <a:prstGeom prst="line">
              <a:avLst/>
            </a:prstGeom>
            <a:ln w="38100" cap="flat" cmpd="sng">
              <a:solidFill>
                <a:schemeClr val="tx1"/>
              </a:solidFill>
              <a:prstDash val="solid"/>
              <a:headEnd type="none" w="med" len="med"/>
              <a:tailEnd type="stealth" w="med" len="med"/>
            </a:ln>
          </p:spPr>
        </p:sp>
        <p:sp>
          <p:nvSpPr>
            <p:cNvPr id="480265" name="Line 9"/>
            <p:cNvSpPr/>
            <p:nvPr/>
          </p:nvSpPr>
          <p:spPr>
            <a:xfrm>
              <a:off x="1535" y="1428"/>
              <a:ext cx="0" cy="636"/>
            </a:xfrm>
            <a:prstGeom prst="line">
              <a:avLst/>
            </a:prstGeom>
            <a:ln w="25400" cap="flat" cmpd="sng">
              <a:solidFill>
                <a:schemeClr val="tx1"/>
              </a:solidFill>
              <a:prstDash val="solid"/>
              <a:headEnd type="none" w="med" len="med"/>
              <a:tailEnd type="none" w="med" len="med"/>
            </a:ln>
          </p:spPr>
        </p:sp>
        <p:sp>
          <p:nvSpPr>
            <p:cNvPr id="480266" name="Line 10"/>
            <p:cNvSpPr/>
            <p:nvPr/>
          </p:nvSpPr>
          <p:spPr>
            <a:xfrm flipH="1">
              <a:off x="704" y="1338"/>
              <a:ext cx="680" cy="0"/>
            </a:xfrm>
            <a:prstGeom prst="line">
              <a:avLst/>
            </a:prstGeom>
            <a:ln w="25400" cap="flat" cmpd="sng">
              <a:solidFill>
                <a:schemeClr val="tx1"/>
              </a:solidFill>
              <a:prstDash val="solid"/>
              <a:headEnd type="none" w="med" len="med"/>
              <a:tailEnd type="none" w="med" len="med"/>
            </a:ln>
          </p:spPr>
        </p:sp>
        <p:sp>
          <p:nvSpPr>
            <p:cNvPr id="480267" name="Line 11"/>
            <p:cNvSpPr/>
            <p:nvPr/>
          </p:nvSpPr>
          <p:spPr>
            <a:xfrm flipH="1">
              <a:off x="338" y="1338"/>
              <a:ext cx="298" cy="0"/>
            </a:xfrm>
            <a:prstGeom prst="line">
              <a:avLst/>
            </a:prstGeom>
            <a:ln w="25400" cap="flat" cmpd="sng">
              <a:solidFill>
                <a:schemeClr val="tx1"/>
              </a:solidFill>
              <a:prstDash val="solid"/>
              <a:headEnd type="none" w="med" len="med"/>
              <a:tailEnd type="none" w="med" len="med"/>
            </a:ln>
          </p:spPr>
        </p:sp>
        <p:sp>
          <p:nvSpPr>
            <p:cNvPr id="480268" name="Line 12"/>
            <p:cNvSpPr/>
            <p:nvPr/>
          </p:nvSpPr>
          <p:spPr>
            <a:xfrm>
              <a:off x="338" y="1338"/>
              <a:ext cx="0" cy="151"/>
            </a:xfrm>
            <a:prstGeom prst="line">
              <a:avLst/>
            </a:prstGeom>
            <a:ln w="25400" cap="flat" cmpd="sng">
              <a:solidFill>
                <a:schemeClr val="tx1"/>
              </a:solidFill>
              <a:prstDash val="solid"/>
              <a:headEnd type="none" w="med" len="med"/>
              <a:tailEnd type="none" w="med" len="med"/>
            </a:ln>
          </p:spPr>
        </p:sp>
        <p:sp>
          <p:nvSpPr>
            <p:cNvPr id="480269" name="Line 13"/>
            <p:cNvSpPr/>
            <p:nvPr/>
          </p:nvSpPr>
          <p:spPr>
            <a:xfrm>
              <a:off x="338" y="1640"/>
              <a:ext cx="0" cy="333"/>
            </a:xfrm>
            <a:prstGeom prst="line">
              <a:avLst/>
            </a:prstGeom>
            <a:ln w="25400" cap="flat" cmpd="sng">
              <a:solidFill>
                <a:schemeClr val="tx1"/>
              </a:solidFill>
              <a:prstDash val="solid"/>
              <a:headEnd type="none" w="med" len="med"/>
              <a:tailEnd type="none" w="med" len="med"/>
            </a:ln>
          </p:spPr>
        </p:sp>
        <p:sp>
          <p:nvSpPr>
            <p:cNvPr id="480270" name="Line 14"/>
            <p:cNvSpPr/>
            <p:nvPr/>
          </p:nvSpPr>
          <p:spPr>
            <a:xfrm>
              <a:off x="330" y="1973"/>
              <a:ext cx="1775" cy="1"/>
            </a:xfrm>
            <a:prstGeom prst="line">
              <a:avLst/>
            </a:prstGeom>
            <a:ln w="25400" cap="flat" cmpd="sng">
              <a:solidFill>
                <a:schemeClr val="tx1"/>
              </a:solidFill>
              <a:prstDash val="solid"/>
              <a:headEnd type="none" w="med" len="med"/>
              <a:tailEnd type="none" w="med" len="med"/>
            </a:ln>
          </p:spPr>
        </p:sp>
        <p:sp>
          <p:nvSpPr>
            <p:cNvPr id="480271" name="Line 15"/>
            <p:cNvSpPr/>
            <p:nvPr/>
          </p:nvSpPr>
          <p:spPr>
            <a:xfrm>
              <a:off x="1468" y="2064"/>
              <a:ext cx="132" cy="0"/>
            </a:xfrm>
            <a:prstGeom prst="line">
              <a:avLst/>
            </a:prstGeom>
            <a:ln w="38100" cap="flat" cmpd="sng">
              <a:solidFill>
                <a:schemeClr val="tx1"/>
              </a:solidFill>
              <a:prstDash val="solid"/>
              <a:headEnd type="none" w="med" len="med"/>
              <a:tailEnd type="none" w="med" len="med"/>
            </a:ln>
          </p:spPr>
        </p:sp>
        <p:sp>
          <p:nvSpPr>
            <p:cNvPr id="480272" name="Oval 16"/>
            <p:cNvSpPr/>
            <p:nvPr/>
          </p:nvSpPr>
          <p:spPr>
            <a:xfrm>
              <a:off x="263" y="1731"/>
              <a:ext cx="167" cy="152"/>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0273" name="Line 17"/>
            <p:cNvSpPr/>
            <p:nvPr/>
          </p:nvSpPr>
          <p:spPr>
            <a:xfrm>
              <a:off x="1534" y="1186"/>
              <a:ext cx="264" cy="0"/>
            </a:xfrm>
            <a:prstGeom prst="line">
              <a:avLst/>
            </a:prstGeom>
            <a:ln w="25400" cap="flat" cmpd="sng">
              <a:solidFill>
                <a:schemeClr val="tx1"/>
              </a:solidFill>
              <a:prstDash val="solid"/>
              <a:headEnd type="none" w="med" len="med"/>
              <a:tailEnd type="none" w="med" len="med"/>
            </a:ln>
          </p:spPr>
        </p:sp>
        <p:grpSp>
          <p:nvGrpSpPr>
            <p:cNvPr id="480274" name="Group 18"/>
            <p:cNvGrpSpPr/>
            <p:nvPr/>
          </p:nvGrpSpPr>
          <p:grpSpPr>
            <a:xfrm>
              <a:off x="1798" y="1119"/>
              <a:ext cx="66" cy="151"/>
              <a:chOff x="4653" y="2448"/>
              <a:chExt cx="96" cy="240"/>
            </a:xfrm>
          </p:grpSpPr>
          <p:sp>
            <p:nvSpPr>
              <p:cNvPr id="480275" name="Line 19"/>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80276" name="Line 20"/>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80277" name="Line 21"/>
            <p:cNvSpPr/>
            <p:nvPr/>
          </p:nvSpPr>
          <p:spPr>
            <a:xfrm>
              <a:off x="2095" y="1186"/>
              <a:ext cx="2" cy="394"/>
            </a:xfrm>
            <a:prstGeom prst="line">
              <a:avLst/>
            </a:prstGeom>
            <a:ln w="25400" cap="flat" cmpd="sng">
              <a:solidFill>
                <a:schemeClr val="tx1"/>
              </a:solidFill>
              <a:prstDash val="solid"/>
              <a:headEnd type="none" w="med" len="med"/>
              <a:tailEnd type="none" w="med" len="med"/>
            </a:ln>
          </p:spPr>
        </p:sp>
        <p:sp>
          <p:nvSpPr>
            <p:cNvPr id="480278" name="Line 22"/>
            <p:cNvSpPr/>
            <p:nvPr/>
          </p:nvSpPr>
          <p:spPr>
            <a:xfrm flipH="1">
              <a:off x="2096" y="1701"/>
              <a:ext cx="1" cy="272"/>
            </a:xfrm>
            <a:prstGeom prst="line">
              <a:avLst/>
            </a:prstGeom>
            <a:ln w="25400" cap="flat" cmpd="sng">
              <a:solidFill>
                <a:schemeClr val="tx1"/>
              </a:solidFill>
              <a:prstDash val="solid"/>
              <a:headEnd type="none" w="med" len="med"/>
              <a:tailEnd type="none" w="med" len="med"/>
            </a:ln>
          </p:spPr>
        </p:sp>
        <p:sp>
          <p:nvSpPr>
            <p:cNvPr id="480279" name="Text Box 23"/>
            <p:cNvSpPr txBox="1"/>
            <p:nvPr/>
          </p:nvSpPr>
          <p:spPr>
            <a:xfrm>
              <a:off x="1776" y="672"/>
              <a:ext cx="537"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+V</a:t>
              </a:r>
              <a:r>
                <a:rPr lang="en-US" altLang="zh-CN" b="1" baseline="-25000" dirty="0">
                  <a:solidFill>
                    <a:srgbClr val="FF0066"/>
                  </a:solidFill>
                  <a:latin typeface="Times New Roman" panose="02020603050405020304" pitchFamily="18" charset="0"/>
                </a:rPr>
                <a:t>CC</a:t>
              </a:r>
              <a:endParaRPr lang="en-US" altLang="zh-CN" b="1" baseline="-25000" dirty="0">
                <a:solidFill>
                  <a:srgbClr val="FF0066"/>
                </a:solidFill>
                <a:latin typeface="Times New Roman" panose="02020603050405020304" pitchFamily="18" charset="0"/>
              </a:endParaRPr>
            </a:p>
          </p:txBody>
        </p:sp>
        <p:sp>
          <p:nvSpPr>
            <p:cNvPr id="480280" name="Text Box 24"/>
            <p:cNvSpPr txBox="1"/>
            <p:nvPr/>
          </p:nvSpPr>
          <p:spPr>
            <a:xfrm>
              <a:off x="1200" y="816"/>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80281" name="Text Box 25"/>
            <p:cNvSpPr txBox="1"/>
            <p:nvPr/>
          </p:nvSpPr>
          <p:spPr>
            <a:xfrm>
              <a:off x="480" y="1008"/>
              <a:ext cx="308"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1</a:t>
              </a:r>
              <a:endParaRPr lang="en-US" altLang="zh-CN" b="1" baseline="-25000" dirty="0">
                <a:latin typeface="Times New Roman" panose="02020603050405020304" pitchFamily="18" charset="0"/>
                <a:ea typeface="方正琥珀繁体" pitchFamily="2" charset="-122"/>
              </a:endParaRPr>
            </a:p>
          </p:txBody>
        </p:sp>
        <p:sp>
          <p:nvSpPr>
            <p:cNvPr id="480282" name="Text Box 26"/>
            <p:cNvSpPr txBox="1"/>
            <p:nvPr/>
          </p:nvSpPr>
          <p:spPr>
            <a:xfrm>
              <a:off x="1680" y="816"/>
              <a:ext cx="411" cy="288"/>
            </a:xfrm>
            <a:prstGeom prst="rect">
              <a:avLst/>
            </a:prstGeom>
            <a:noFill/>
            <a:ln w="9525">
              <a:noFill/>
            </a:ln>
          </p:spPr>
          <p:txBody>
            <a:bodyPr>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2</a:t>
              </a:r>
              <a:endParaRPr lang="en-US" altLang="zh-CN" b="1" baseline="-25000" dirty="0">
                <a:latin typeface="Times New Roman" panose="02020603050405020304" pitchFamily="18" charset="0"/>
                <a:ea typeface="方正琥珀繁体" pitchFamily="2" charset="-122"/>
              </a:endParaRPr>
            </a:p>
          </p:txBody>
        </p:sp>
        <p:sp>
          <p:nvSpPr>
            <p:cNvPr id="480283" name="Text Box 27"/>
            <p:cNvSpPr txBox="1"/>
            <p:nvPr/>
          </p:nvSpPr>
          <p:spPr>
            <a:xfrm>
              <a:off x="1680" y="1248"/>
              <a:ext cx="517"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80284" name="Text Box 28"/>
            <p:cNvSpPr txBox="1"/>
            <p:nvPr/>
          </p:nvSpPr>
          <p:spPr>
            <a:xfrm>
              <a:off x="1200" y="1584"/>
              <a:ext cx="329"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a:t>
              </a:r>
              <a:endParaRPr lang="en-US" altLang="zh-CN" b="1" i="1" dirty="0">
                <a:latin typeface="Times New Roman" panose="02020603050405020304" pitchFamily="18" charset="0"/>
              </a:endParaRPr>
            </a:p>
          </p:txBody>
        </p:sp>
        <p:sp>
          <p:nvSpPr>
            <p:cNvPr id="480285" name="Line 29"/>
            <p:cNvSpPr/>
            <p:nvPr/>
          </p:nvSpPr>
          <p:spPr>
            <a:xfrm>
              <a:off x="1534" y="1557"/>
              <a:ext cx="264" cy="0"/>
            </a:xfrm>
            <a:prstGeom prst="line">
              <a:avLst/>
            </a:prstGeom>
            <a:ln w="25400" cap="flat" cmpd="sng">
              <a:solidFill>
                <a:schemeClr val="tx1"/>
              </a:solidFill>
              <a:prstDash val="solid"/>
              <a:headEnd type="none" w="med" len="med"/>
              <a:tailEnd type="none" w="sm" len="lg"/>
            </a:ln>
          </p:spPr>
        </p:sp>
        <p:sp>
          <p:nvSpPr>
            <p:cNvPr id="480286" name="Line 30"/>
            <p:cNvSpPr/>
            <p:nvPr/>
          </p:nvSpPr>
          <p:spPr>
            <a:xfrm>
              <a:off x="1798" y="1557"/>
              <a:ext cx="0" cy="181"/>
            </a:xfrm>
            <a:prstGeom prst="line">
              <a:avLst/>
            </a:prstGeom>
            <a:ln w="25400" cap="flat" cmpd="sng">
              <a:solidFill>
                <a:schemeClr val="tx1"/>
              </a:solidFill>
              <a:prstDash val="solid"/>
              <a:headEnd type="none" w="med" len="med"/>
              <a:tailEnd type="none" w="sm" len="lg"/>
            </a:ln>
          </p:spPr>
        </p:sp>
        <p:sp>
          <p:nvSpPr>
            <p:cNvPr id="480287" name="Line 31"/>
            <p:cNvSpPr/>
            <p:nvPr/>
          </p:nvSpPr>
          <p:spPr>
            <a:xfrm flipH="1">
              <a:off x="1798" y="1791"/>
              <a:ext cx="2" cy="182"/>
            </a:xfrm>
            <a:prstGeom prst="line">
              <a:avLst/>
            </a:prstGeom>
            <a:ln w="25400" cap="flat" cmpd="sng">
              <a:solidFill>
                <a:schemeClr val="tx1"/>
              </a:solidFill>
              <a:prstDash val="solid"/>
              <a:headEnd type="none" w="med" len="med"/>
              <a:tailEnd type="none" w="sm" len="lg"/>
            </a:ln>
          </p:spPr>
        </p:sp>
        <p:sp>
          <p:nvSpPr>
            <p:cNvPr id="480288" name="Text Box 32"/>
            <p:cNvSpPr txBox="1"/>
            <p:nvPr/>
          </p:nvSpPr>
          <p:spPr>
            <a:xfrm>
              <a:off x="1766" y="1564"/>
              <a:ext cx="198" cy="231"/>
            </a:xfrm>
            <a:prstGeom prst="rect">
              <a:avLst/>
            </a:prstGeom>
            <a:noFill/>
            <a:ln w="28575">
              <a:noFill/>
            </a:ln>
          </p:spPr>
          <p:txBody>
            <a:bodyPr wrap="none" anchor="ctr" anchorCtr="0">
              <a:spAutoFit/>
            </a:bodyPr>
            <a:p>
              <a:pPr algn="ctr"/>
              <a:r>
                <a:rPr lang="en-US" altLang="zh-CN" sz="1800" b="1" i="1" dirty="0">
                  <a:latin typeface="Times New Roman" panose="02020603050405020304" pitchFamily="18" charset="0"/>
                  <a:ea typeface="方正琥珀繁体" pitchFamily="2" charset="-122"/>
                </a:rPr>
                <a:t>+</a:t>
              </a:r>
              <a:endParaRPr lang="en-US" altLang="zh-CN" sz="1800" b="1" i="1" dirty="0">
                <a:latin typeface="Times New Roman" panose="02020603050405020304" pitchFamily="18" charset="0"/>
                <a:ea typeface="方正琥珀繁体" pitchFamily="2" charset="-122"/>
              </a:endParaRPr>
            </a:p>
          </p:txBody>
        </p:sp>
        <p:sp>
          <p:nvSpPr>
            <p:cNvPr id="480289" name="Text Box 33"/>
            <p:cNvSpPr txBox="1"/>
            <p:nvPr/>
          </p:nvSpPr>
          <p:spPr>
            <a:xfrm>
              <a:off x="1728" y="1680"/>
              <a:ext cx="432" cy="288"/>
            </a:xfrm>
            <a:prstGeom prst="rect">
              <a:avLst/>
            </a:prstGeom>
            <a:noFill/>
            <a:ln w="28575">
              <a:noFill/>
            </a:ln>
          </p:spPr>
          <p:txBody>
            <a:bodyPr anchor="ctr" anchorCtr="0">
              <a:spAutoFit/>
            </a:bodyPr>
            <a:p>
              <a:pPr algn="ctr"/>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E</a:t>
              </a:r>
              <a:endParaRPr lang="en-US" altLang="zh-CN" b="1" dirty="0">
                <a:latin typeface="Times New Roman" panose="02020603050405020304" pitchFamily="18" charset="0"/>
                <a:ea typeface="方正琥珀繁体" pitchFamily="2" charset="-122"/>
              </a:endParaRPr>
            </a:p>
          </p:txBody>
        </p:sp>
        <p:sp>
          <p:nvSpPr>
            <p:cNvPr id="480290" name="Oval 34"/>
            <p:cNvSpPr/>
            <p:nvPr/>
          </p:nvSpPr>
          <p:spPr>
            <a:xfrm>
              <a:off x="1508" y="1956"/>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0291" name="Text Box 35"/>
            <p:cNvSpPr txBox="1"/>
            <p:nvPr/>
          </p:nvSpPr>
          <p:spPr>
            <a:xfrm>
              <a:off x="618" y="1267"/>
              <a:ext cx="342" cy="250"/>
            </a:xfrm>
            <a:prstGeom prst="rect">
              <a:avLst/>
            </a:prstGeom>
            <a:noFill/>
            <a:ln w="28575">
              <a:noFill/>
            </a:ln>
          </p:spPr>
          <p:txBody>
            <a:bodyPr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80292" name="Text Box 36"/>
            <p:cNvSpPr txBox="1"/>
            <p:nvPr/>
          </p:nvSpPr>
          <p:spPr>
            <a:xfrm>
              <a:off x="1632" y="1104"/>
              <a:ext cx="207" cy="250"/>
            </a:xfrm>
            <a:prstGeom prst="rect">
              <a:avLst/>
            </a:prstGeom>
            <a:noFill/>
            <a:ln w="28575">
              <a:noFill/>
            </a:ln>
          </p:spPr>
          <p:txBody>
            <a:bodyPr wrap="none"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80293" name="Oval 37"/>
            <p:cNvSpPr/>
            <p:nvPr/>
          </p:nvSpPr>
          <p:spPr>
            <a:xfrm>
              <a:off x="954" y="1310"/>
              <a:ext cx="48" cy="47"/>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0294" name="Oval 38"/>
            <p:cNvSpPr/>
            <p:nvPr/>
          </p:nvSpPr>
          <p:spPr>
            <a:xfrm>
              <a:off x="1854" y="740"/>
              <a:ext cx="44" cy="44"/>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0295" name="Text Box 39"/>
            <p:cNvSpPr txBox="1"/>
            <p:nvPr/>
          </p:nvSpPr>
          <p:spPr>
            <a:xfrm>
              <a:off x="576" y="816"/>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80296" name="Text Box 40"/>
            <p:cNvSpPr txBox="1"/>
            <p:nvPr/>
          </p:nvSpPr>
          <p:spPr>
            <a:xfrm>
              <a:off x="576" y="1584"/>
              <a:ext cx="39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80297" name="Text Box 41"/>
            <p:cNvSpPr txBox="1"/>
            <p:nvPr/>
          </p:nvSpPr>
          <p:spPr>
            <a:xfrm>
              <a:off x="368" y="1392"/>
              <a:ext cx="315"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baseline="-25000" dirty="0">
                <a:latin typeface="Times New Roman" panose="02020603050405020304" pitchFamily="18" charset="0"/>
              </a:endParaRPr>
            </a:p>
          </p:txBody>
        </p:sp>
        <p:sp>
          <p:nvSpPr>
            <p:cNvPr id="480298" name="Line 42"/>
            <p:cNvSpPr/>
            <p:nvPr/>
          </p:nvSpPr>
          <p:spPr>
            <a:xfrm>
              <a:off x="974" y="763"/>
              <a:ext cx="0" cy="1210"/>
            </a:xfrm>
            <a:prstGeom prst="line">
              <a:avLst/>
            </a:prstGeom>
            <a:ln w="25400" cap="flat" cmpd="sng">
              <a:solidFill>
                <a:schemeClr val="tx1"/>
              </a:solidFill>
              <a:prstDash val="solid"/>
              <a:headEnd type="none" w="med" len="med"/>
              <a:tailEnd type="none" w="med" len="med"/>
            </a:ln>
          </p:spPr>
        </p:sp>
        <p:sp>
          <p:nvSpPr>
            <p:cNvPr id="480299" name="Rectangle 43"/>
            <p:cNvSpPr/>
            <p:nvPr/>
          </p:nvSpPr>
          <p:spPr>
            <a:xfrm>
              <a:off x="941" y="945"/>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0300" name="Rectangle 44"/>
            <p:cNvSpPr/>
            <p:nvPr/>
          </p:nvSpPr>
          <p:spPr>
            <a:xfrm>
              <a:off x="941" y="1580"/>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0301" name="Rectangle 45"/>
            <p:cNvSpPr/>
            <p:nvPr/>
          </p:nvSpPr>
          <p:spPr>
            <a:xfrm>
              <a:off x="1502" y="1640"/>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0302" name="Rectangle 46"/>
            <p:cNvSpPr/>
            <p:nvPr/>
          </p:nvSpPr>
          <p:spPr>
            <a:xfrm>
              <a:off x="2064" y="1520"/>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0303" name="Rectangle 47"/>
            <p:cNvSpPr/>
            <p:nvPr/>
          </p:nvSpPr>
          <p:spPr>
            <a:xfrm>
              <a:off x="307" y="1459"/>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80304" name="Group 48"/>
            <p:cNvGrpSpPr/>
            <p:nvPr/>
          </p:nvGrpSpPr>
          <p:grpSpPr>
            <a:xfrm>
              <a:off x="654" y="1262"/>
              <a:ext cx="66" cy="151"/>
              <a:chOff x="4653" y="2448"/>
              <a:chExt cx="96" cy="240"/>
            </a:xfrm>
          </p:grpSpPr>
          <p:sp>
            <p:nvSpPr>
              <p:cNvPr id="480305" name="Line 49"/>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80306" name="Line 50"/>
              <p:cNvSpPr/>
              <p:nvPr/>
            </p:nvSpPr>
            <p:spPr>
              <a:xfrm>
                <a:off x="4749" y="2448"/>
                <a:ext cx="0" cy="240"/>
              </a:xfrm>
              <a:prstGeom prst="line">
                <a:avLst/>
              </a:prstGeom>
              <a:ln w="38100" cap="flat" cmpd="sng">
                <a:solidFill>
                  <a:schemeClr val="tx1"/>
                </a:solidFill>
                <a:prstDash val="solid"/>
                <a:headEnd type="none" w="med" len="med"/>
                <a:tailEnd type="none" w="med" len="med"/>
              </a:ln>
            </p:spPr>
          </p:sp>
        </p:grpSp>
        <p:grpSp>
          <p:nvGrpSpPr>
            <p:cNvPr id="480307" name="Group 51"/>
            <p:cNvGrpSpPr/>
            <p:nvPr/>
          </p:nvGrpSpPr>
          <p:grpSpPr>
            <a:xfrm rot="-5400000">
              <a:off x="1778" y="1686"/>
              <a:ext cx="61" cy="165"/>
              <a:chOff x="4653" y="2448"/>
              <a:chExt cx="96" cy="240"/>
            </a:xfrm>
          </p:grpSpPr>
          <p:sp>
            <p:nvSpPr>
              <p:cNvPr id="480308" name="Line 52"/>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80309" name="Line 53"/>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80310" name="Text Box 54"/>
            <p:cNvSpPr txBox="1"/>
            <p:nvPr/>
          </p:nvSpPr>
          <p:spPr>
            <a:xfrm>
              <a:off x="0" y="1536"/>
              <a:ext cx="389" cy="472"/>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s</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80311" name="Text Box 55"/>
            <p:cNvSpPr txBox="1"/>
            <p:nvPr/>
          </p:nvSpPr>
          <p:spPr>
            <a:xfrm>
              <a:off x="2187" y="1089"/>
              <a:ext cx="287" cy="886"/>
            </a:xfrm>
            <a:prstGeom prst="rect">
              <a:avLst/>
            </a:prstGeom>
            <a:noFill/>
            <a:ln w="9525">
              <a:noFill/>
            </a:ln>
          </p:spPr>
          <p:txBody>
            <a:bodyPr wrap="none" anchor="ctr" anchorCtr="0">
              <a:spAutoFit/>
            </a:bodyPr>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o</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80312" name="Line 56"/>
            <p:cNvSpPr/>
            <p:nvPr/>
          </p:nvSpPr>
          <p:spPr>
            <a:xfrm flipV="1">
              <a:off x="1392" y="1248"/>
              <a:ext cx="144" cy="48"/>
            </a:xfrm>
            <a:prstGeom prst="line">
              <a:avLst/>
            </a:prstGeom>
            <a:ln w="28575" cap="flat" cmpd="sng">
              <a:solidFill>
                <a:schemeClr val="tx1"/>
              </a:solidFill>
              <a:prstDash val="solid"/>
              <a:headEnd type="none" w="med" len="med"/>
              <a:tailEnd type="none" w="med" len="med"/>
            </a:ln>
          </p:spPr>
        </p:sp>
      </p:grpSp>
      <p:graphicFrame>
        <p:nvGraphicFramePr>
          <p:cNvPr id="480313" name="Object 57"/>
          <p:cNvGraphicFramePr/>
          <p:nvPr/>
        </p:nvGraphicFramePr>
        <p:xfrm>
          <a:off x="4816475" y="644525"/>
          <a:ext cx="2058988" cy="544513"/>
        </p:xfrm>
        <a:graphic>
          <a:graphicData uri="http://schemas.openxmlformats.org/presentationml/2006/ole">
            <mc:AlternateContent xmlns:mc="http://schemas.openxmlformats.org/markup-compatibility/2006">
              <mc:Choice xmlns:v="urn:schemas-microsoft-com:vml" Requires="v">
                <p:oleObj spid="_x0000_s4295" name="" r:id="rId1" imgW="913765" imgH="241300" progId="Equation.3">
                  <p:embed/>
                </p:oleObj>
              </mc:Choice>
              <mc:Fallback>
                <p:oleObj name="" r:id="rId1" imgW="913765" imgH="241300" progId="Equation.3">
                  <p:embed/>
                  <p:pic>
                    <p:nvPicPr>
                      <p:cNvPr id="0" name="图片 4294"/>
                      <p:cNvPicPr/>
                      <p:nvPr/>
                    </p:nvPicPr>
                    <p:blipFill>
                      <a:blip r:embed="rId2"/>
                      <a:stretch>
                        <a:fillRect/>
                      </a:stretch>
                    </p:blipFill>
                    <p:spPr>
                      <a:xfrm>
                        <a:off x="4816475" y="644525"/>
                        <a:ext cx="2058988" cy="544513"/>
                      </a:xfrm>
                      <a:prstGeom prst="rect">
                        <a:avLst/>
                      </a:prstGeom>
                      <a:noFill/>
                      <a:ln w="38100">
                        <a:noFill/>
                        <a:miter/>
                      </a:ln>
                    </p:spPr>
                  </p:pic>
                </p:oleObj>
              </mc:Fallback>
            </mc:AlternateContent>
          </a:graphicData>
        </a:graphic>
      </p:graphicFrame>
      <p:graphicFrame>
        <p:nvGraphicFramePr>
          <p:cNvPr id="480314" name="Object 58"/>
          <p:cNvGraphicFramePr/>
          <p:nvPr/>
        </p:nvGraphicFramePr>
        <p:xfrm>
          <a:off x="6061075" y="3006725"/>
          <a:ext cx="1519238" cy="347663"/>
        </p:xfrm>
        <a:graphic>
          <a:graphicData uri="http://schemas.openxmlformats.org/presentationml/2006/ole">
            <mc:AlternateContent xmlns:mc="http://schemas.openxmlformats.org/markup-compatibility/2006">
              <mc:Choice xmlns:v="urn:schemas-microsoft-com:vml" Requires="v">
                <p:oleObj spid="_x0000_s4297" name="" r:id="rId3" imgW="1789430" imgH="405765" progId="Equation.3">
                  <p:embed/>
                </p:oleObj>
              </mc:Choice>
              <mc:Fallback>
                <p:oleObj name="" r:id="rId3" imgW="1789430" imgH="405765" progId="Equation.3">
                  <p:embed/>
                  <p:pic>
                    <p:nvPicPr>
                      <p:cNvPr id="0" name="图片 4296"/>
                      <p:cNvPicPr/>
                      <p:nvPr/>
                    </p:nvPicPr>
                    <p:blipFill>
                      <a:blip r:embed="rId4"/>
                      <a:stretch>
                        <a:fillRect/>
                      </a:stretch>
                    </p:blipFill>
                    <p:spPr>
                      <a:xfrm>
                        <a:off x="6061075" y="3006725"/>
                        <a:ext cx="1519238" cy="347663"/>
                      </a:xfrm>
                      <a:prstGeom prst="rect">
                        <a:avLst/>
                      </a:prstGeom>
                      <a:noFill/>
                      <a:ln w="38100">
                        <a:noFill/>
                        <a:miter/>
                      </a:ln>
                    </p:spPr>
                  </p:pic>
                </p:oleObj>
              </mc:Fallback>
            </mc:AlternateContent>
          </a:graphicData>
        </a:graphic>
      </p:graphicFrame>
      <p:graphicFrame>
        <p:nvGraphicFramePr>
          <p:cNvPr id="480315" name="Object 59"/>
          <p:cNvGraphicFramePr/>
          <p:nvPr/>
        </p:nvGraphicFramePr>
        <p:xfrm>
          <a:off x="641350" y="3295650"/>
          <a:ext cx="5910263" cy="928688"/>
        </p:xfrm>
        <a:graphic>
          <a:graphicData uri="http://schemas.openxmlformats.org/presentationml/2006/ole">
            <mc:AlternateContent xmlns:mc="http://schemas.openxmlformats.org/markup-compatibility/2006">
              <mc:Choice xmlns:v="urn:schemas-microsoft-com:vml" Requires="v">
                <p:oleObj spid="_x0000_s4294" name="" r:id="rId5" imgW="6283960" imgH="989965" progId="Equation.3">
                  <p:embed/>
                </p:oleObj>
              </mc:Choice>
              <mc:Fallback>
                <p:oleObj name="" r:id="rId5" imgW="6283960" imgH="989965" progId="Equation.3">
                  <p:embed/>
                  <p:pic>
                    <p:nvPicPr>
                      <p:cNvPr id="0" name="图片 4293"/>
                      <p:cNvPicPr/>
                      <p:nvPr/>
                    </p:nvPicPr>
                    <p:blipFill>
                      <a:blip r:embed="rId6"/>
                      <a:stretch>
                        <a:fillRect/>
                      </a:stretch>
                    </p:blipFill>
                    <p:spPr>
                      <a:xfrm>
                        <a:off x="641350" y="3295650"/>
                        <a:ext cx="5910263" cy="928688"/>
                      </a:xfrm>
                      <a:prstGeom prst="rect">
                        <a:avLst/>
                      </a:prstGeom>
                      <a:noFill/>
                      <a:ln w="38100">
                        <a:noFill/>
                        <a:miter/>
                      </a:ln>
                    </p:spPr>
                  </p:pic>
                </p:oleObj>
              </mc:Fallback>
            </mc:AlternateContent>
          </a:graphicData>
        </a:graphic>
      </p:graphicFrame>
      <p:graphicFrame>
        <p:nvGraphicFramePr>
          <p:cNvPr id="480316" name="Object 60"/>
          <p:cNvGraphicFramePr/>
          <p:nvPr/>
        </p:nvGraphicFramePr>
        <p:xfrm>
          <a:off x="847725" y="4332288"/>
          <a:ext cx="5938838" cy="417512"/>
        </p:xfrm>
        <a:graphic>
          <a:graphicData uri="http://schemas.openxmlformats.org/presentationml/2006/ole">
            <mc:AlternateContent xmlns:mc="http://schemas.openxmlformats.org/markup-compatibility/2006">
              <mc:Choice xmlns:v="urn:schemas-microsoft-com:vml" Requires="v">
                <p:oleObj spid="_x0000_s4296" name="" r:id="rId7" imgW="6118860" imgH="431800" progId="Equation.3">
                  <p:embed/>
                </p:oleObj>
              </mc:Choice>
              <mc:Fallback>
                <p:oleObj name="" r:id="rId7" imgW="6118860" imgH="431800" progId="Equation.3">
                  <p:embed/>
                  <p:pic>
                    <p:nvPicPr>
                      <p:cNvPr id="0" name="图片 4295"/>
                      <p:cNvPicPr/>
                      <p:nvPr/>
                    </p:nvPicPr>
                    <p:blipFill>
                      <a:blip r:embed="rId8"/>
                      <a:stretch>
                        <a:fillRect/>
                      </a:stretch>
                    </p:blipFill>
                    <p:spPr>
                      <a:xfrm>
                        <a:off x="847725" y="4332288"/>
                        <a:ext cx="5938838" cy="417512"/>
                      </a:xfrm>
                      <a:prstGeom prst="rect">
                        <a:avLst/>
                      </a:prstGeom>
                      <a:noFill/>
                      <a:ln w="38100">
                        <a:noFill/>
                        <a:miter/>
                      </a:ln>
                    </p:spPr>
                  </p:pic>
                </p:oleObj>
              </mc:Fallback>
            </mc:AlternateContent>
          </a:graphicData>
        </a:graphic>
      </p:graphicFrame>
      <p:graphicFrame>
        <p:nvGraphicFramePr>
          <p:cNvPr id="480317" name="Object 61"/>
          <p:cNvGraphicFramePr/>
          <p:nvPr/>
        </p:nvGraphicFramePr>
        <p:xfrm>
          <a:off x="554038" y="5545138"/>
          <a:ext cx="7029450" cy="855662"/>
        </p:xfrm>
        <a:graphic>
          <a:graphicData uri="http://schemas.openxmlformats.org/presentationml/2006/ole">
            <mc:AlternateContent xmlns:mc="http://schemas.openxmlformats.org/markup-compatibility/2006">
              <mc:Choice xmlns:v="urn:schemas-microsoft-com:vml" Requires="v">
                <p:oleObj spid="_x0000_s4298" name="" r:id="rId9" imgW="8136890" imgH="989965" progId="Equation.3">
                  <p:embed/>
                </p:oleObj>
              </mc:Choice>
              <mc:Fallback>
                <p:oleObj name="" r:id="rId9" imgW="8136890" imgH="989965" progId="Equation.3">
                  <p:embed/>
                  <p:pic>
                    <p:nvPicPr>
                      <p:cNvPr id="0" name="图片 4297"/>
                      <p:cNvPicPr/>
                      <p:nvPr/>
                    </p:nvPicPr>
                    <p:blipFill>
                      <a:blip r:embed="rId10"/>
                      <a:stretch>
                        <a:fillRect/>
                      </a:stretch>
                    </p:blipFill>
                    <p:spPr>
                      <a:xfrm>
                        <a:off x="554038" y="5545138"/>
                        <a:ext cx="7029450" cy="855662"/>
                      </a:xfrm>
                      <a:prstGeom prst="rect">
                        <a:avLst/>
                      </a:prstGeom>
                      <a:noFill/>
                      <a:ln w="38100">
                        <a:noFill/>
                        <a:miter/>
                      </a:ln>
                    </p:spPr>
                  </p:pic>
                </p:oleObj>
              </mc:Fallback>
            </mc:AlternateContent>
          </a:graphicData>
        </a:graphic>
      </p:graphicFrame>
      <p:sp>
        <p:nvSpPr>
          <p:cNvPr id="37950" name="Rectangle 62"/>
          <p:cNvSpPr/>
          <p:nvPr/>
        </p:nvSpPr>
        <p:spPr>
          <a:xfrm>
            <a:off x="881063" y="4940300"/>
            <a:ext cx="3657600" cy="519113"/>
          </a:xfrm>
          <a:prstGeom prst="rect">
            <a:avLst/>
          </a:prstGeom>
          <a:noFill/>
          <a:ln w="9525">
            <a:noFill/>
          </a:ln>
        </p:spPr>
        <p:txBody>
          <a:bodyPr>
            <a:spAutoFit/>
          </a:bodyPr>
          <a:p>
            <a:pPr eaLnBrk="0" hangingPunct="0"/>
            <a:r>
              <a:rPr lang="en-US" altLang="zh-CN" sz="2800" b="1" i="1" dirty="0">
                <a:latin typeface="Times New Roman" panose="02020603050405020304" pitchFamily="18" charset="0"/>
              </a:rPr>
              <a:t>r</a:t>
            </a:r>
            <a:r>
              <a:rPr lang="en-US" altLang="zh-CN" sz="2800" b="1" baseline="-25000" dirty="0">
                <a:latin typeface="Times New Roman" panose="02020603050405020304" pitchFamily="18" charset="0"/>
              </a:rPr>
              <a:t>o </a:t>
            </a:r>
            <a:r>
              <a:rPr lang="en-US" altLang="zh-CN" sz="2800" b="1" i="1" dirty="0">
                <a:latin typeface="Times New Roman" panose="02020603050405020304" pitchFamily="18" charset="0"/>
              </a:rPr>
              <a:t>= R</a:t>
            </a:r>
            <a:r>
              <a:rPr lang="en-US" altLang="zh-CN" sz="2800" b="1" baseline="-25000" dirty="0">
                <a:latin typeface="Times New Roman" panose="02020603050405020304" pitchFamily="18" charset="0"/>
              </a:rPr>
              <a:t>C</a:t>
            </a:r>
            <a:r>
              <a:rPr lang="en-US" altLang="zh-CN" sz="2800" b="1" dirty="0">
                <a:latin typeface="Times New Roman" panose="02020603050405020304" pitchFamily="18" charset="0"/>
              </a:rPr>
              <a:t>= 3 k</a:t>
            </a:r>
            <a:r>
              <a:rPr lang="en-US" altLang="zh-CN" sz="2800" b="1" dirty="0">
                <a:latin typeface="Symbol" panose="05050102010706020507" pitchFamily="18" charset="2"/>
                <a:sym typeface="Symbol" panose="05050102010706020507" pitchFamily="18" charset="2"/>
              </a:rPr>
              <a:t></a:t>
            </a:r>
            <a:endParaRPr lang="en-US" altLang="zh-CN" sz="2800" b="1" dirty="0">
              <a:latin typeface="Symbol" panose="05050102010706020507" pitchFamily="18" charset="2"/>
              <a:sym typeface="Symbol" panose="05050102010706020507" pitchFamily="18" charset="2"/>
            </a:endParaRPr>
          </a:p>
        </p:txBody>
      </p:sp>
      <p:grpSp>
        <p:nvGrpSpPr>
          <p:cNvPr id="6" name="Group 63"/>
          <p:cNvGrpSpPr/>
          <p:nvPr/>
        </p:nvGrpSpPr>
        <p:grpSpPr>
          <a:xfrm>
            <a:off x="4495800" y="1228725"/>
            <a:ext cx="3838575" cy="619125"/>
            <a:chOff x="2832" y="774"/>
            <a:chExt cx="2418" cy="390"/>
          </a:xfrm>
        </p:grpSpPr>
        <p:sp>
          <p:nvSpPr>
            <p:cNvPr id="480320" name="Rectangle 64"/>
            <p:cNvSpPr/>
            <p:nvPr/>
          </p:nvSpPr>
          <p:spPr>
            <a:xfrm>
              <a:off x="2832" y="774"/>
              <a:ext cx="2418" cy="365"/>
            </a:xfrm>
            <a:prstGeom prst="rect">
              <a:avLst/>
            </a:prstGeom>
            <a:noFill/>
            <a:ln w="9525">
              <a:noFill/>
            </a:ln>
          </p:spPr>
          <p:txBody>
            <a:bodyPr>
              <a:spAutoFit/>
            </a:bodyPr>
            <a:p>
              <a:pPr eaLnBrk="0" hangingPunct="0"/>
              <a:r>
                <a:rPr lang="en-US" altLang="zh-CN" sz="2800" b="1" dirty="0">
                  <a:solidFill>
                    <a:srgbClr val="0033CC"/>
                  </a:solidFill>
                  <a:latin typeface="Times New Roman" panose="02020603050405020304" pitchFamily="18" charset="0"/>
                  <a:sym typeface="Symbol" panose="05050102010706020507" pitchFamily="18" charset="2"/>
                </a:rPr>
                <a:t>2</a:t>
              </a:r>
              <a:r>
                <a:rPr lang="en-US" altLang="zh-CN" sz="2800" b="1" dirty="0">
                  <a:solidFill>
                    <a:srgbClr val="0033CC"/>
                  </a:solidFill>
                  <a:latin typeface="宋体" panose="02010600030101010101" pitchFamily="2" charset="-122"/>
                  <a:sym typeface="Symbol" panose="05050102010706020507" pitchFamily="18" charset="2"/>
                </a:rPr>
                <a:t>)</a:t>
              </a:r>
              <a:r>
                <a:rPr lang="zh-CN" altLang="en-US" sz="2800" b="1" dirty="0">
                  <a:solidFill>
                    <a:srgbClr val="0033CC"/>
                  </a:solidFill>
                  <a:latin typeface="Times New Roman" panose="02020603050405020304" pitchFamily="18" charset="0"/>
                  <a:sym typeface="Symbol" panose="05050102010706020507" pitchFamily="18" charset="2"/>
                </a:rPr>
                <a:t>求 </a:t>
              </a:r>
              <a:r>
                <a:rPr lang="zh-CN" altLang="en-US" sz="2800" b="1" i="1" dirty="0">
                  <a:solidFill>
                    <a:srgbClr val="0033CC"/>
                  </a:solidFill>
                  <a:latin typeface="Times New Roman" panose="02020603050405020304" pitchFamily="18" charset="0"/>
                  <a:sym typeface="Symbol" panose="05050102010706020507" pitchFamily="18" charset="2"/>
                </a:rPr>
                <a:t>   </a:t>
              </a:r>
              <a:r>
                <a:rPr lang="zh-CN" altLang="en-US" sz="2800" b="1" dirty="0">
                  <a:solidFill>
                    <a:srgbClr val="0033CC"/>
                  </a:solidFill>
                  <a:latin typeface="Times New Roman" panose="02020603050405020304" pitchFamily="18" charset="0"/>
                  <a:sym typeface="Symbol" panose="05050102010706020507" pitchFamily="18" charset="2"/>
                </a:rPr>
                <a:t>、 </a:t>
              </a:r>
              <a:r>
                <a:rPr lang="en-US" altLang="zh-CN" sz="3200" b="1" i="1" dirty="0">
                  <a:solidFill>
                    <a:srgbClr val="3333CC"/>
                  </a:solidFill>
                  <a:latin typeface="Times New Roman" panose="02020603050405020304" pitchFamily="18" charset="0"/>
                </a:rPr>
                <a:t>r</a:t>
              </a:r>
              <a:r>
                <a:rPr lang="en-US" altLang="zh-CN" sz="3200" b="1" baseline="-25000" dirty="0">
                  <a:solidFill>
                    <a:srgbClr val="3333CC"/>
                  </a:solidFill>
                  <a:latin typeface="Times New Roman" panose="02020603050405020304" pitchFamily="18" charset="0"/>
                </a:rPr>
                <a:t>i</a:t>
              </a:r>
              <a:r>
                <a:rPr lang="en-US" altLang="zh-CN" sz="2800" b="1" dirty="0">
                  <a:solidFill>
                    <a:srgbClr val="0033CC"/>
                  </a:solidFill>
                  <a:latin typeface="Times New Roman" panose="02020603050405020304" pitchFamily="18" charset="0"/>
                  <a:sym typeface="Symbol" panose="05050102010706020507" pitchFamily="18" charset="2"/>
                </a:rPr>
                <a:t> </a:t>
              </a:r>
              <a:r>
                <a:rPr lang="zh-CN" altLang="en-US" sz="2800" b="1" dirty="0">
                  <a:solidFill>
                    <a:srgbClr val="0033CC"/>
                  </a:solidFill>
                  <a:latin typeface="Times New Roman" panose="02020603050405020304" pitchFamily="18" charset="0"/>
                  <a:sym typeface="Symbol" panose="05050102010706020507" pitchFamily="18" charset="2"/>
                </a:rPr>
                <a:t>、</a:t>
              </a:r>
              <a:r>
                <a:rPr lang="en-US" altLang="zh-CN" sz="3200" b="1" i="1" dirty="0">
                  <a:solidFill>
                    <a:srgbClr val="0033CC"/>
                  </a:solidFill>
                  <a:latin typeface="Times New Roman" panose="02020603050405020304" pitchFamily="18" charset="0"/>
                  <a:sym typeface="Symbol" panose="05050102010706020507" pitchFamily="18" charset="2"/>
                </a:rPr>
                <a:t>r</a:t>
              </a:r>
              <a:r>
                <a:rPr lang="en-US" altLang="zh-CN" sz="2800" b="1" baseline="-25000" dirty="0">
                  <a:solidFill>
                    <a:srgbClr val="0033CC"/>
                  </a:solidFill>
                  <a:latin typeface="Times New Roman" panose="02020603050405020304" pitchFamily="18" charset="0"/>
                  <a:sym typeface="Symbol" panose="05050102010706020507" pitchFamily="18" charset="2"/>
                </a:rPr>
                <a:t>o </a:t>
              </a:r>
              <a:r>
                <a:rPr lang="zh-CN" altLang="en-US" sz="2800" b="1" dirty="0">
                  <a:solidFill>
                    <a:srgbClr val="0033CC"/>
                  </a:solidFill>
                  <a:latin typeface="Times New Roman" panose="02020603050405020304" pitchFamily="18" charset="0"/>
                  <a:sym typeface="Symbol" panose="05050102010706020507" pitchFamily="18" charset="2"/>
                </a:rPr>
                <a:t>、</a:t>
              </a:r>
              <a:r>
                <a:rPr lang="zh-CN" altLang="en-US" sz="2800" b="1" baseline="-25000" dirty="0">
                  <a:solidFill>
                    <a:srgbClr val="0033CC"/>
                  </a:solidFill>
                  <a:latin typeface="Times New Roman" panose="02020603050405020304" pitchFamily="18" charset="0"/>
                  <a:sym typeface="Symbol" panose="05050102010706020507" pitchFamily="18" charset="2"/>
                </a:rPr>
                <a:t> </a:t>
              </a:r>
              <a:endParaRPr lang="zh-CN" altLang="en-US" sz="2800" b="1" baseline="-25000" dirty="0">
                <a:solidFill>
                  <a:srgbClr val="0033CC"/>
                </a:solidFill>
                <a:latin typeface="Times New Roman" panose="02020603050405020304" pitchFamily="18" charset="0"/>
                <a:sym typeface="Symbol" panose="05050102010706020507" pitchFamily="18" charset="2"/>
              </a:endParaRPr>
            </a:p>
          </p:txBody>
        </p:sp>
        <p:graphicFrame>
          <p:nvGraphicFramePr>
            <p:cNvPr id="480321" name="Object 65"/>
            <p:cNvGraphicFramePr/>
            <p:nvPr/>
          </p:nvGraphicFramePr>
          <p:xfrm>
            <a:off x="3328" y="852"/>
            <a:ext cx="256" cy="288"/>
          </p:xfrm>
          <a:graphic>
            <a:graphicData uri="http://schemas.openxmlformats.org/presentationml/2006/ole">
              <mc:AlternateContent xmlns:mc="http://schemas.openxmlformats.org/markup-compatibility/2006">
                <mc:Choice xmlns:v="urn:schemas-microsoft-com:vml" Requires="v">
                  <p:oleObj spid="_x0000_s4292" name="" r:id="rId11" imgW="405765" imgH="456565" progId="Equation.3">
                    <p:embed/>
                  </p:oleObj>
                </mc:Choice>
                <mc:Fallback>
                  <p:oleObj name="" r:id="rId11" imgW="405765" imgH="456565" progId="Equation.3">
                    <p:embed/>
                    <p:pic>
                      <p:nvPicPr>
                        <p:cNvPr id="0" name="图片 4291"/>
                        <p:cNvPicPr/>
                        <p:nvPr/>
                      </p:nvPicPr>
                      <p:blipFill>
                        <a:blip r:embed="rId12">
                          <a:clrChange>
                            <a:clrFrom>
                              <a:srgbClr val="000000"/>
                            </a:clrFrom>
                            <a:clrTo>
                              <a:srgbClr val="3333CC"/>
                            </a:clrTo>
                          </a:clrChange>
                        </a:blip>
                        <a:stretch>
                          <a:fillRect/>
                        </a:stretch>
                      </p:blipFill>
                      <p:spPr>
                        <a:xfrm>
                          <a:off x="3328" y="852"/>
                          <a:ext cx="256" cy="288"/>
                        </a:xfrm>
                        <a:prstGeom prst="rect">
                          <a:avLst/>
                        </a:prstGeom>
                        <a:noFill/>
                        <a:ln w="38100">
                          <a:noFill/>
                          <a:miter/>
                        </a:ln>
                      </p:spPr>
                    </p:pic>
                  </p:oleObj>
                </mc:Fallback>
              </mc:AlternateContent>
            </a:graphicData>
          </a:graphic>
        </p:graphicFrame>
        <p:graphicFrame>
          <p:nvGraphicFramePr>
            <p:cNvPr id="480322" name="Object 66"/>
            <p:cNvGraphicFramePr/>
            <p:nvPr/>
          </p:nvGraphicFramePr>
          <p:xfrm>
            <a:off x="4664" y="876"/>
            <a:ext cx="320" cy="288"/>
          </p:xfrm>
          <a:graphic>
            <a:graphicData uri="http://schemas.openxmlformats.org/presentationml/2006/ole">
              <mc:AlternateContent xmlns:mc="http://schemas.openxmlformats.org/markup-compatibility/2006">
                <mc:Choice xmlns:v="urn:schemas-microsoft-com:vml" Requires="v">
                  <p:oleObj spid="_x0000_s4300" name="" r:id="rId13" imgW="508000" imgH="457200" progId="Equation.3">
                    <p:embed/>
                  </p:oleObj>
                </mc:Choice>
                <mc:Fallback>
                  <p:oleObj name="" r:id="rId13" imgW="508000" imgH="457200" progId="Equation.3">
                    <p:embed/>
                    <p:pic>
                      <p:nvPicPr>
                        <p:cNvPr id="0" name="图片 4299"/>
                        <p:cNvPicPr/>
                        <p:nvPr/>
                      </p:nvPicPr>
                      <p:blipFill>
                        <a:blip r:embed="rId14">
                          <a:clrChange>
                            <a:clrFrom>
                              <a:srgbClr val="000000"/>
                            </a:clrFrom>
                            <a:clrTo>
                              <a:srgbClr val="3333CC"/>
                            </a:clrTo>
                          </a:clrChange>
                        </a:blip>
                        <a:stretch>
                          <a:fillRect/>
                        </a:stretch>
                      </p:blipFill>
                      <p:spPr>
                        <a:xfrm>
                          <a:off x="4664" y="876"/>
                          <a:ext cx="320" cy="288"/>
                        </a:xfrm>
                        <a:prstGeom prst="rect">
                          <a:avLst/>
                        </a:prstGeom>
                        <a:noFill/>
                        <a:ln w="38100">
                          <a:noFill/>
                          <a:miter/>
                        </a:ln>
                      </p:spPr>
                    </p:pic>
                  </p:oleObj>
                </mc:Fallback>
              </mc:AlternateContent>
            </a:graphicData>
          </a:graphic>
        </p:graphicFrame>
      </p:grpSp>
      <p:graphicFrame>
        <p:nvGraphicFramePr>
          <p:cNvPr id="480323" name="Object 67"/>
          <p:cNvGraphicFramePr/>
          <p:nvPr/>
        </p:nvGraphicFramePr>
        <p:xfrm>
          <a:off x="5529263" y="1957388"/>
          <a:ext cx="2598737" cy="442912"/>
        </p:xfrm>
        <a:graphic>
          <a:graphicData uri="http://schemas.openxmlformats.org/presentationml/2006/ole">
            <mc:AlternateContent xmlns:mc="http://schemas.openxmlformats.org/markup-compatibility/2006">
              <mc:Choice xmlns:v="urn:schemas-microsoft-com:vml" Requires="v">
                <p:oleObj spid="_x0000_s4293" name="" r:id="rId15" imgW="2907030" imgH="495300" progId="Equation.3">
                  <p:embed/>
                </p:oleObj>
              </mc:Choice>
              <mc:Fallback>
                <p:oleObj name="" r:id="rId15" imgW="2907030" imgH="495300" progId="Equation.3">
                  <p:embed/>
                  <p:pic>
                    <p:nvPicPr>
                      <p:cNvPr id="0" name="图片 4292"/>
                      <p:cNvPicPr/>
                      <p:nvPr/>
                    </p:nvPicPr>
                    <p:blipFill>
                      <a:blip r:embed="rId16"/>
                      <a:stretch>
                        <a:fillRect/>
                      </a:stretch>
                    </p:blipFill>
                    <p:spPr>
                      <a:xfrm>
                        <a:off x="5529263" y="1957388"/>
                        <a:ext cx="2598737" cy="442912"/>
                      </a:xfrm>
                      <a:prstGeom prst="rect">
                        <a:avLst/>
                      </a:prstGeom>
                      <a:noFill/>
                      <a:ln w="38100">
                        <a:noFill/>
                        <a:miter/>
                      </a:ln>
                    </p:spPr>
                  </p:pic>
                </p:oleObj>
              </mc:Fallback>
            </mc:AlternateContent>
          </a:graphicData>
        </a:graphic>
      </p:graphicFrame>
      <p:graphicFrame>
        <p:nvGraphicFramePr>
          <p:cNvPr id="480324" name="Object 68"/>
          <p:cNvGraphicFramePr/>
          <p:nvPr/>
        </p:nvGraphicFramePr>
        <p:xfrm>
          <a:off x="5910263" y="2519363"/>
          <a:ext cx="2298700" cy="288925"/>
        </p:xfrm>
        <a:graphic>
          <a:graphicData uri="http://schemas.openxmlformats.org/presentationml/2006/ole">
            <mc:AlternateContent xmlns:mc="http://schemas.openxmlformats.org/markup-compatibility/2006">
              <mc:Choice xmlns:v="urn:schemas-microsoft-com:vml" Requires="v">
                <p:oleObj spid="_x0000_s4299" name="" r:id="rId17" imgW="2627630" imgH="330200" progId="Equation.3">
                  <p:embed/>
                </p:oleObj>
              </mc:Choice>
              <mc:Fallback>
                <p:oleObj name="" r:id="rId17" imgW="2627630" imgH="330200" progId="Equation.3">
                  <p:embed/>
                  <p:pic>
                    <p:nvPicPr>
                      <p:cNvPr id="0" name="图片 4298"/>
                      <p:cNvPicPr/>
                      <p:nvPr/>
                    </p:nvPicPr>
                    <p:blipFill>
                      <a:blip r:embed="rId18"/>
                      <a:stretch>
                        <a:fillRect/>
                      </a:stretch>
                    </p:blipFill>
                    <p:spPr>
                      <a:xfrm>
                        <a:off x="5910263" y="2519363"/>
                        <a:ext cx="2298700" cy="288925"/>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19"/>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80313"/>
                                        </p:tgtEl>
                                        <p:attrNameLst>
                                          <p:attrName>style.visibility</p:attrName>
                                        </p:attrNameLst>
                                      </p:cBhvr>
                                      <p:to>
                                        <p:strVal val="visible"/>
                                      </p:to>
                                    </p:set>
                                    <p:animEffect transition="in" filter="wipe(left)">
                                      <p:cBhvr>
                                        <p:cTn id="12" dur="500"/>
                                        <p:tgtEl>
                                          <p:spTgt spid="4803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80323"/>
                                        </p:tgtEl>
                                        <p:attrNameLst>
                                          <p:attrName>style.visibility</p:attrName>
                                        </p:attrNameLst>
                                      </p:cBhvr>
                                      <p:to>
                                        <p:strVal val="visible"/>
                                      </p:to>
                                    </p:set>
                                    <p:animEffect transition="in" filter="wipe(left)">
                                      <p:cBhvr>
                                        <p:cTn id="22" dur="500"/>
                                        <p:tgtEl>
                                          <p:spTgt spid="4803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80324"/>
                                        </p:tgtEl>
                                        <p:attrNameLst>
                                          <p:attrName>style.visibility</p:attrName>
                                        </p:attrNameLst>
                                      </p:cBhvr>
                                      <p:to>
                                        <p:strVal val="visible"/>
                                      </p:to>
                                    </p:set>
                                    <p:animEffect transition="in" filter="wipe(left)">
                                      <p:cBhvr>
                                        <p:cTn id="27" dur="500"/>
                                        <p:tgtEl>
                                          <p:spTgt spid="4803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80314"/>
                                        </p:tgtEl>
                                        <p:attrNameLst>
                                          <p:attrName>style.visibility</p:attrName>
                                        </p:attrNameLst>
                                      </p:cBhvr>
                                      <p:to>
                                        <p:strVal val="visible"/>
                                      </p:to>
                                    </p:set>
                                    <p:animEffect transition="in" filter="wipe(left)">
                                      <p:cBhvr>
                                        <p:cTn id="32" dur="500"/>
                                        <p:tgtEl>
                                          <p:spTgt spid="4803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80315"/>
                                        </p:tgtEl>
                                        <p:attrNameLst>
                                          <p:attrName>style.visibility</p:attrName>
                                        </p:attrNameLst>
                                      </p:cBhvr>
                                      <p:to>
                                        <p:strVal val="visible"/>
                                      </p:to>
                                    </p:set>
                                    <p:animEffect transition="in" filter="wipe(left)">
                                      <p:cBhvr>
                                        <p:cTn id="37" dur="500"/>
                                        <p:tgtEl>
                                          <p:spTgt spid="4803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80316"/>
                                        </p:tgtEl>
                                        <p:attrNameLst>
                                          <p:attrName>style.visibility</p:attrName>
                                        </p:attrNameLst>
                                      </p:cBhvr>
                                      <p:to>
                                        <p:strVal val="visible"/>
                                      </p:to>
                                    </p:set>
                                    <p:animEffect transition="in" filter="wipe(left)">
                                      <p:cBhvr>
                                        <p:cTn id="42" dur="500"/>
                                        <p:tgtEl>
                                          <p:spTgt spid="48031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80317"/>
                                        </p:tgtEl>
                                        <p:attrNameLst>
                                          <p:attrName>style.visibility</p:attrName>
                                        </p:attrNameLst>
                                      </p:cBhvr>
                                      <p:to>
                                        <p:strVal val="visible"/>
                                      </p:to>
                                    </p:set>
                                    <p:animEffect transition="in" filter="wipe(left)">
                                      <p:cBhvr>
                                        <p:cTn id="47" dur="500"/>
                                        <p:tgtEl>
                                          <p:spTgt spid="48031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7950">
                                            <p:txEl>
                                              <p:charRg st="0" end="14"/>
                                            </p:txEl>
                                          </p:spTgt>
                                        </p:tgtEl>
                                        <p:attrNameLst>
                                          <p:attrName>style.visibility</p:attrName>
                                        </p:attrNameLst>
                                      </p:cBhvr>
                                      <p:to>
                                        <p:strVal val="visible"/>
                                      </p:to>
                                    </p:set>
                                    <p:animEffect transition="in" filter="wipe(left)">
                                      <p:cBhvr>
                                        <p:cTn id="52" dur="500"/>
                                        <p:tgtEl>
                                          <p:spTgt spid="37950">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50" grpId="0" build="p"/>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8914" name="Rectangle 2"/>
          <p:cNvSpPr/>
          <p:nvPr/>
        </p:nvSpPr>
        <p:spPr>
          <a:xfrm>
            <a:off x="233363" y="692150"/>
            <a:ext cx="4267200" cy="457200"/>
          </a:xfrm>
          <a:prstGeom prst="rect">
            <a:avLst/>
          </a:prstGeom>
          <a:noFill/>
          <a:ln w="9525">
            <a:noFill/>
          </a:ln>
        </p:spPr>
        <p:txBody>
          <a:bodyPr>
            <a:spAutoFit/>
          </a:bodyPr>
          <a:p>
            <a:pPr eaLnBrk="0" hangingPunct="0"/>
            <a:r>
              <a:rPr lang="zh-CN" altLang="en-US" b="1" dirty="0">
                <a:solidFill>
                  <a:srgbClr val="FF0066"/>
                </a:solidFill>
                <a:latin typeface="Times New Roman" panose="02020603050405020304" pitchFamily="18" charset="0"/>
              </a:rPr>
              <a:t>去掉旁路电容 </a:t>
            </a:r>
            <a:r>
              <a:rPr lang="en-US" altLang="zh-CN" b="1" i="1" dirty="0">
                <a:solidFill>
                  <a:srgbClr val="FF0066"/>
                </a:solidFill>
                <a:latin typeface="Times New Roman" panose="02020603050405020304" pitchFamily="18" charset="0"/>
              </a:rPr>
              <a:t>C</a:t>
            </a:r>
            <a:r>
              <a:rPr lang="en-US" altLang="zh-CN" b="1" baseline="-25000" dirty="0">
                <a:solidFill>
                  <a:srgbClr val="FF0066"/>
                </a:solidFill>
                <a:latin typeface="Times New Roman" panose="02020603050405020304" pitchFamily="18" charset="0"/>
              </a:rPr>
              <a:t>E </a:t>
            </a:r>
            <a:r>
              <a:rPr lang="zh-CN" altLang="en-US" b="1" dirty="0">
                <a:solidFill>
                  <a:srgbClr val="FF0066"/>
                </a:solidFill>
                <a:latin typeface="Times New Roman" panose="02020603050405020304" pitchFamily="18" charset="0"/>
              </a:rPr>
              <a:t>时：</a:t>
            </a:r>
            <a:endParaRPr lang="zh-CN" altLang="en-US" b="1" dirty="0">
              <a:solidFill>
                <a:srgbClr val="FF0066"/>
              </a:solidFill>
              <a:latin typeface="Times New Roman" panose="02020603050405020304" pitchFamily="18" charset="0"/>
            </a:endParaRPr>
          </a:p>
        </p:txBody>
      </p:sp>
      <p:grpSp>
        <p:nvGrpSpPr>
          <p:cNvPr id="2" name="Group 3"/>
          <p:cNvGrpSpPr/>
          <p:nvPr/>
        </p:nvGrpSpPr>
        <p:grpSpPr>
          <a:xfrm>
            <a:off x="4763" y="1098550"/>
            <a:ext cx="3927475" cy="2209800"/>
            <a:chOff x="0" y="576"/>
            <a:chExt cx="2474" cy="1392"/>
          </a:xfrm>
        </p:grpSpPr>
        <p:sp>
          <p:nvSpPr>
            <p:cNvPr id="481284" name="Line 4"/>
            <p:cNvSpPr/>
            <p:nvPr/>
          </p:nvSpPr>
          <p:spPr>
            <a:xfrm>
              <a:off x="1872" y="1089"/>
              <a:ext cx="227" cy="0"/>
            </a:xfrm>
            <a:prstGeom prst="line">
              <a:avLst/>
            </a:prstGeom>
            <a:ln w="28575" cap="flat" cmpd="sng">
              <a:solidFill>
                <a:schemeClr val="tx1"/>
              </a:solidFill>
              <a:prstDash val="solid"/>
              <a:headEnd type="none" w="med" len="med"/>
              <a:tailEnd type="none" w="med" len="med"/>
            </a:ln>
          </p:spPr>
        </p:sp>
        <p:sp>
          <p:nvSpPr>
            <p:cNvPr id="481285" name="Line 5"/>
            <p:cNvSpPr/>
            <p:nvPr/>
          </p:nvSpPr>
          <p:spPr>
            <a:xfrm>
              <a:off x="976" y="667"/>
              <a:ext cx="907" cy="0"/>
            </a:xfrm>
            <a:prstGeom prst="line">
              <a:avLst/>
            </a:prstGeom>
            <a:ln w="25400" cap="flat" cmpd="sng">
              <a:solidFill>
                <a:schemeClr val="tx1"/>
              </a:solidFill>
              <a:prstDash val="solid"/>
              <a:headEnd type="none" w="med" len="med"/>
              <a:tailEnd type="none" w="med" len="med"/>
            </a:ln>
          </p:spPr>
        </p:sp>
        <p:sp>
          <p:nvSpPr>
            <p:cNvPr id="481286" name="Line 6"/>
            <p:cNvSpPr/>
            <p:nvPr/>
          </p:nvSpPr>
          <p:spPr>
            <a:xfrm>
              <a:off x="1534" y="674"/>
              <a:ext cx="1" cy="499"/>
            </a:xfrm>
            <a:prstGeom prst="line">
              <a:avLst/>
            </a:prstGeom>
            <a:ln w="25400" cap="flat" cmpd="sng">
              <a:solidFill>
                <a:schemeClr val="tx1"/>
              </a:solidFill>
              <a:prstDash val="solid"/>
              <a:headEnd type="none" w="med" len="med"/>
              <a:tailEnd type="none" w="med" len="med"/>
            </a:ln>
          </p:spPr>
        </p:sp>
        <p:sp>
          <p:nvSpPr>
            <p:cNvPr id="481287" name="Rectangle 7"/>
            <p:cNvSpPr/>
            <p:nvPr/>
          </p:nvSpPr>
          <p:spPr>
            <a:xfrm>
              <a:off x="1501" y="803"/>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288" name="Line 8"/>
            <p:cNvSpPr/>
            <p:nvPr/>
          </p:nvSpPr>
          <p:spPr>
            <a:xfrm>
              <a:off x="1399" y="1167"/>
              <a:ext cx="2" cy="179"/>
            </a:xfrm>
            <a:prstGeom prst="line">
              <a:avLst/>
            </a:prstGeom>
            <a:ln w="38100" cap="flat" cmpd="sng">
              <a:solidFill>
                <a:schemeClr val="tx1"/>
              </a:solidFill>
              <a:prstDash val="solid"/>
              <a:headEnd type="none" w="med" len="med"/>
              <a:tailEnd type="none" w="med" len="med"/>
            </a:ln>
          </p:spPr>
        </p:sp>
        <p:sp>
          <p:nvSpPr>
            <p:cNvPr id="481289" name="Line 9"/>
            <p:cNvSpPr/>
            <p:nvPr/>
          </p:nvSpPr>
          <p:spPr>
            <a:xfrm>
              <a:off x="1399" y="1293"/>
              <a:ext cx="149" cy="39"/>
            </a:xfrm>
            <a:prstGeom prst="line">
              <a:avLst/>
            </a:prstGeom>
            <a:ln w="38100" cap="flat" cmpd="sng">
              <a:solidFill>
                <a:schemeClr val="tx1"/>
              </a:solidFill>
              <a:prstDash val="solid"/>
              <a:headEnd type="none" w="med" len="med"/>
              <a:tailEnd type="stealth" w="med" len="med"/>
            </a:ln>
          </p:spPr>
        </p:sp>
        <p:sp>
          <p:nvSpPr>
            <p:cNvPr id="481290" name="Line 10"/>
            <p:cNvSpPr/>
            <p:nvPr/>
          </p:nvSpPr>
          <p:spPr>
            <a:xfrm>
              <a:off x="1535" y="1332"/>
              <a:ext cx="0" cy="636"/>
            </a:xfrm>
            <a:prstGeom prst="line">
              <a:avLst/>
            </a:prstGeom>
            <a:ln w="25400" cap="flat" cmpd="sng">
              <a:solidFill>
                <a:schemeClr val="tx1"/>
              </a:solidFill>
              <a:prstDash val="solid"/>
              <a:headEnd type="none" w="med" len="med"/>
              <a:tailEnd type="none" w="med" len="med"/>
            </a:ln>
          </p:spPr>
        </p:sp>
        <p:sp>
          <p:nvSpPr>
            <p:cNvPr id="481291" name="Line 11"/>
            <p:cNvSpPr/>
            <p:nvPr/>
          </p:nvSpPr>
          <p:spPr>
            <a:xfrm flipH="1">
              <a:off x="704" y="1242"/>
              <a:ext cx="680" cy="0"/>
            </a:xfrm>
            <a:prstGeom prst="line">
              <a:avLst/>
            </a:prstGeom>
            <a:ln w="25400" cap="flat" cmpd="sng">
              <a:solidFill>
                <a:schemeClr val="tx1"/>
              </a:solidFill>
              <a:prstDash val="solid"/>
              <a:headEnd type="none" w="med" len="med"/>
              <a:tailEnd type="none" w="med" len="med"/>
            </a:ln>
          </p:spPr>
        </p:sp>
        <p:sp>
          <p:nvSpPr>
            <p:cNvPr id="481292" name="Line 12"/>
            <p:cNvSpPr/>
            <p:nvPr/>
          </p:nvSpPr>
          <p:spPr>
            <a:xfrm flipH="1">
              <a:off x="338" y="1242"/>
              <a:ext cx="298" cy="0"/>
            </a:xfrm>
            <a:prstGeom prst="line">
              <a:avLst/>
            </a:prstGeom>
            <a:ln w="25400" cap="flat" cmpd="sng">
              <a:solidFill>
                <a:schemeClr val="tx1"/>
              </a:solidFill>
              <a:prstDash val="solid"/>
              <a:headEnd type="none" w="med" len="med"/>
              <a:tailEnd type="none" w="med" len="med"/>
            </a:ln>
          </p:spPr>
        </p:sp>
        <p:sp>
          <p:nvSpPr>
            <p:cNvPr id="481293" name="Line 13"/>
            <p:cNvSpPr/>
            <p:nvPr/>
          </p:nvSpPr>
          <p:spPr>
            <a:xfrm>
              <a:off x="338" y="1242"/>
              <a:ext cx="0" cy="151"/>
            </a:xfrm>
            <a:prstGeom prst="line">
              <a:avLst/>
            </a:prstGeom>
            <a:ln w="25400" cap="flat" cmpd="sng">
              <a:solidFill>
                <a:schemeClr val="tx1"/>
              </a:solidFill>
              <a:prstDash val="solid"/>
              <a:headEnd type="none" w="med" len="med"/>
              <a:tailEnd type="none" w="med" len="med"/>
            </a:ln>
          </p:spPr>
        </p:sp>
        <p:sp>
          <p:nvSpPr>
            <p:cNvPr id="481294" name="Line 14"/>
            <p:cNvSpPr/>
            <p:nvPr/>
          </p:nvSpPr>
          <p:spPr>
            <a:xfrm>
              <a:off x="338" y="1544"/>
              <a:ext cx="0" cy="333"/>
            </a:xfrm>
            <a:prstGeom prst="line">
              <a:avLst/>
            </a:prstGeom>
            <a:ln w="25400" cap="flat" cmpd="sng">
              <a:solidFill>
                <a:schemeClr val="tx1"/>
              </a:solidFill>
              <a:prstDash val="solid"/>
              <a:headEnd type="none" w="med" len="med"/>
              <a:tailEnd type="none" w="med" len="med"/>
            </a:ln>
          </p:spPr>
        </p:sp>
        <p:sp>
          <p:nvSpPr>
            <p:cNvPr id="481295" name="Line 15"/>
            <p:cNvSpPr/>
            <p:nvPr/>
          </p:nvSpPr>
          <p:spPr>
            <a:xfrm>
              <a:off x="330" y="1877"/>
              <a:ext cx="1757" cy="1"/>
            </a:xfrm>
            <a:prstGeom prst="line">
              <a:avLst/>
            </a:prstGeom>
            <a:ln w="25400" cap="flat" cmpd="sng">
              <a:solidFill>
                <a:schemeClr val="tx1"/>
              </a:solidFill>
              <a:prstDash val="solid"/>
              <a:headEnd type="none" w="med" len="med"/>
              <a:tailEnd type="none" w="med" len="med"/>
            </a:ln>
          </p:spPr>
        </p:sp>
        <p:sp>
          <p:nvSpPr>
            <p:cNvPr id="481296" name="Line 16"/>
            <p:cNvSpPr/>
            <p:nvPr/>
          </p:nvSpPr>
          <p:spPr>
            <a:xfrm>
              <a:off x="1468" y="1968"/>
              <a:ext cx="132" cy="0"/>
            </a:xfrm>
            <a:prstGeom prst="line">
              <a:avLst/>
            </a:prstGeom>
            <a:ln w="38100" cap="flat" cmpd="sng">
              <a:solidFill>
                <a:schemeClr val="tx1"/>
              </a:solidFill>
              <a:prstDash val="solid"/>
              <a:headEnd type="none" w="med" len="med"/>
              <a:tailEnd type="none" w="med" len="med"/>
            </a:ln>
          </p:spPr>
        </p:sp>
        <p:sp>
          <p:nvSpPr>
            <p:cNvPr id="481297" name="Oval 17"/>
            <p:cNvSpPr/>
            <p:nvPr/>
          </p:nvSpPr>
          <p:spPr>
            <a:xfrm>
              <a:off x="263" y="1635"/>
              <a:ext cx="167" cy="152"/>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298" name="Line 18"/>
            <p:cNvSpPr/>
            <p:nvPr/>
          </p:nvSpPr>
          <p:spPr>
            <a:xfrm>
              <a:off x="1534" y="1090"/>
              <a:ext cx="264" cy="0"/>
            </a:xfrm>
            <a:prstGeom prst="line">
              <a:avLst/>
            </a:prstGeom>
            <a:ln w="25400" cap="flat" cmpd="sng">
              <a:solidFill>
                <a:schemeClr val="tx1"/>
              </a:solidFill>
              <a:prstDash val="solid"/>
              <a:headEnd type="none" w="med" len="med"/>
              <a:tailEnd type="none" w="med" len="med"/>
            </a:ln>
          </p:spPr>
        </p:sp>
        <p:grpSp>
          <p:nvGrpSpPr>
            <p:cNvPr id="481299" name="Group 19"/>
            <p:cNvGrpSpPr/>
            <p:nvPr/>
          </p:nvGrpSpPr>
          <p:grpSpPr>
            <a:xfrm>
              <a:off x="1798" y="1023"/>
              <a:ext cx="66" cy="151"/>
              <a:chOff x="4653" y="2448"/>
              <a:chExt cx="96" cy="240"/>
            </a:xfrm>
          </p:grpSpPr>
          <p:sp>
            <p:nvSpPr>
              <p:cNvPr id="481300" name="Line 20"/>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81301" name="Line 21"/>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81302" name="Text Box 22"/>
            <p:cNvSpPr txBox="1"/>
            <p:nvPr/>
          </p:nvSpPr>
          <p:spPr>
            <a:xfrm>
              <a:off x="1776" y="576"/>
              <a:ext cx="537"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+V</a:t>
              </a:r>
              <a:r>
                <a:rPr lang="en-US" altLang="zh-CN" b="1" baseline="-25000" dirty="0">
                  <a:solidFill>
                    <a:srgbClr val="FF0066"/>
                  </a:solidFill>
                  <a:latin typeface="Times New Roman" panose="02020603050405020304" pitchFamily="18" charset="0"/>
                </a:rPr>
                <a:t>CC</a:t>
              </a:r>
              <a:endParaRPr lang="en-US" altLang="zh-CN" b="1" baseline="-25000" dirty="0">
                <a:solidFill>
                  <a:srgbClr val="FF0066"/>
                </a:solidFill>
                <a:latin typeface="Times New Roman" panose="02020603050405020304" pitchFamily="18" charset="0"/>
              </a:endParaRPr>
            </a:p>
          </p:txBody>
        </p:sp>
        <p:sp>
          <p:nvSpPr>
            <p:cNvPr id="481303" name="Text Box 23"/>
            <p:cNvSpPr txBox="1"/>
            <p:nvPr/>
          </p:nvSpPr>
          <p:spPr>
            <a:xfrm>
              <a:off x="1200" y="720"/>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81304" name="Text Box 24"/>
            <p:cNvSpPr txBox="1"/>
            <p:nvPr/>
          </p:nvSpPr>
          <p:spPr>
            <a:xfrm>
              <a:off x="480" y="912"/>
              <a:ext cx="308"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1</a:t>
              </a:r>
              <a:endParaRPr lang="en-US" altLang="zh-CN" b="1" baseline="-25000" dirty="0">
                <a:latin typeface="Times New Roman" panose="02020603050405020304" pitchFamily="18" charset="0"/>
                <a:ea typeface="方正琥珀繁体" pitchFamily="2" charset="-122"/>
              </a:endParaRPr>
            </a:p>
          </p:txBody>
        </p:sp>
        <p:sp>
          <p:nvSpPr>
            <p:cNvPr id="481305" name="Text Box 25"/>
            <p:cNvSpPr txBox="1"/>
            <p:nvPr/>
          </p:nvSpPr>
          <p:spPr>
            <a:xfrm>
              <a:off x="1680" y="720"/>
              <a:ext cx="411" cy="288"/>
            </a:xfrm>
            <a:prstGeom prst="rect">
              <a:avLst/>
            </a:prstGeom>
            <a:noFill/>
            <a:ln w="9525">
              <a:noFill/>
            </a:ln>
          </p:spPr>
          <p:txBody>
            <a:bodyPr>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2</a:t>
              </a:r>
              <a:endParaRPr lang="en-US" altLang="zh-CN" b="1" baseline="-25000" dirty="0">
                <a:latin typeface="Times New Roman" panose="02020603050405020304" pitchFamily="18" charset="0"/>
                <a:ea typeface="方正琥珀繁体" pitchFamily="2" charset="-122"/>
              </a:endParaRPr>
            </a:p>
          </p:txBody>
        </p:sp>
        <p:sp>
          <p:nvSpPr>
            <p:cNvPr id="481306" name="Text Box 26"/>
            <p:cNvSpPr txBox="1"/>
            <p:nvPr/>
          </p:nvSpPr>
          <p:spPr>
            <a:xfrm>
              <a:off x="1728" y="1248"/>
              <a:ext cx="517"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81307" name="Text Box 27"/>
            <p:cNvSpPr txBox="1"/>
            <p:nvPr/>
          </p:nvSpPr>
          <p:spPr>
            <a:xfrm>
              <a:off x="1200" y="1488"/>
              <a:ext cx="329"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a:t>
              </a:r>
              <a:endParaRPr lang="en-US" altLang="zh-CN" b="1" i="1" dirty="0">
                <a:latin typeface="Times New Roman" panose="02020603050405020304" pitchFamily="18" charset="0"/>
              </a:endParaRPr>
            </a:p>
          </p:txBody>
        </p:sp>
        <p:sp>
          <p:nvSpPr>
            <p:cNvPr id="481308" name="Oval 28"/>
            <p:cNvSpPr/>
            <p:nvPr/>
          </p:nvSpPr>
          <p:spPr>
            <a:xfrm>
              <a:off x="1508" y="1860"/>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09" name="Text Box 29"/>
            <p:cNvSpPr txBox="1"/>
            <p:nvPr/>
          </p:nvSpPr>
          <p:spPr>
            <a:xfrm>
              <a:off x="624" y="1152"/>
              <a:ext cx="342" cy="250"/>
            </a:xfrm>
            <a:prstGeom prst="rect">
              <a:avLst/>
            </a:prstGeom>
            <a:noFill/>
            <a:ln w="28575">
              <a:noFill/>
            </a:ln>
          </p:spPr>
          <p:txBody>
            <a:bodyPr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81310" name="Text Box 30"/>
            <p:cNvSpPr txBox="1"/>
            <p:nvPr/>
          </p:nvSpPr>
          <p:spPr>
            <a:xfrm>
              <a:off x="1632" y="1008"/>
              <a:ext cx="207" cy="250"/>
            </a:xfrm>
            <a:prstGeom prst="rect">
              <a:avLst/>
            </a:prstGeom>
            <a:noFill/>
            <a:ln w="28575">
              <a:noFill/>
            </a:ln>
          </p:spPr>
          <p:txBody>
            <a:bodyPr wrap="none"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81311" name="Oval 31"/>
            <p:cNvSpPr/>
            <p:nvPr/>
          </p:nvSpPr>
          <p:spPr>
            <a:xfrm>
              <a:off x="954" y="1214"/>
              <a:ext cx="48" cy="47"/>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12" name="Oval 32"/>
            <p:cNvSpPr/>
            <p:nvPr/>
          </p:nvSpPr>
          <p:spPr>
            <a:xfrm>
              <a:off x="1854" y="644"/>
              <a:ext cx="44" cy="44"/>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13" name="Text Box 33"/>
            <p:cNvSpPr txBox="1"/>
            <p:nvPr/>
          </p:nvSpPr>
          <p:spPr>
            <a:xfrm>
              <a:off x="576" y="720"/>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81314" name="Text Box 34"/>
            <p:cNvSpPr txBox="1"/>
            <p:nvPr/>
          </p:nvSpPr>
          <p:spPr>
            <a:xfrm>
              <a:off x="576" y="1488"/>
              <a:ext cx="39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81315" name="Text Box 35"/>
            <p:cNvSpPr txBox="1"/>
            <p:nvPr/>
          </p:nvSpPr>
          <p:spPr>
            <a:xfrm>
              <a:off x="368" y="1296"/>
              <a:ext cx="315"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baseline="-25000" dirty="0">
                <a:latin typeface="Times New Roman" panose="02020603050405020304" pitchFamily="18" charset="0"/>
              </a:endParaRPr>
            </a:p>
          </p:txBody>
        </p:sp>
        <p:sp>
          <p:nvSpPr>
            <p:cNvPr id="481316" name="Line 36"/>
            <p:cNvSpPr/>
            <p:nvPr/>
          </p:nvSpPr>
          <p:spPr>
            <a:xfrm>
              <a:off x="974" y="667"/>
              <a:ext cx="0" cy="1210"/>
            </a:xfrm>
            <a:prstGeom prst="line">
              <a:avLst/>
            </a:prstGeom>
            <a:ln w="25400" cap="flat" cmpd="sng">
              <a:solidFill>
                <a:schemeClr val="tx1"/>
              </a:solidFill>
              <a:prstDash val="solid"/>
              <a:headEnd type="none" w="med" len="med"/>
              <a:tailEnd type="none" w="med" len="med"/>
            </a:ln>
          </p:spPr>
        </p:sp>
        <p:sp>
          <p:nvSpPr>
            <p:cNvPr id="481317" name="Rectangle 37"/>
            <p:cNvSpPr/>
            <p:nvPr/>
          </p:nvSpPr>
          <p:spPr>
            <a:xfrm>
              <a:off x="941" y="849"/>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18" name="Rectangle 38"/>
            <p:cNvSpPr/>
            <p:nvPr/>
          </p:nvSpPr>
          <p:spPr>
            <a:xfrm>
              <a:off x="941" y="1484"/>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19" name="Rectangle 39"/>
            <p:cNvSpPr/>
            <p:nvPr/>
          </p:nvSpPr>
          <p:spPr>
            <a:xfrm>
              <a:off x="1502" y="1544"/>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20" name="Rectangle 40"/>
            <p:cNvSpPr/>
            <p:nvPr/>
          </p:nvSpPr>
          <p:spPr>
            <a:xfrm>
              <a:off x="307" y="1363"/>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81321" name="Group 41"/>
            <p:cNvGrpSpPr/>
            <p:nvPr/>
          </p:nvGrpSpPr>
          <p:grpSpPr>
            <a:xfrm>
              <a:off x="654" y="1166"/>
              <a:ext cx="66" cy="151"/>
              <a:chOff x="4653" y="2448"/>
              <a:chExt cx="96" cy="240"/>
            </a:xfrm>
          </p:grpSpPr>
          <p:sp>
            <p:nvSpPr>
              <p:cNvPr id="481322" name="Line 42"/>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81323" name="Line 43"/>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81324" name="Text Box 44"/>
            <p:cNvSpPr txBox="1"/>
            <p:nvPr/>
          </p:nvSpPr>
          <p:spPr>
            <a:xfrm>
              <a:off x="0" y="1440"/>
              <a:ext cx="389" cy="472"/>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s</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81325" name="Text Box 45"/>
            <p:cNvSpPr txBox="1"/>
            <p:nvPr/>
          </p:nvSpPr>
          <p:spPr>
            <a:xfrm>
              <a:off x="2187" y="993"/>
              <a:ext cx="287" cy="886"/>
            </a:xfrm>
            <a:prstGeom prst="rect">
              <a:avLst/>
            </a:prstGeom>
            <a:noFill/>
            <a:ln w="9525">
              <a:noFill/>
            </a:ln>
          </p:spPr>
          <p:txBody>
            <a:bodyPr wrap="none" anchor="ctr" anchorCtr="0">
              <a:spAutoFit/>
            </a:bodyPr>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o</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81326" name="Line 46"/>
            <p:cNvSpPr/>
            <p:nvPr/>
          </p:nvSpPr>
          <p:spPr>
            <a:xfrm flipV="1">
              <a:off x="1392" y="1152"/>
              <a:ext cx="144" cy="48"/>
            </a:xfrm>
            <a:prstGeom prst="line">
              <a:avLst/>
            </a:prstGeom>
            <a:ln w="28575" cap="flat" cmpd="sng">
              <a:solidFill>
                <a:schemeClr val="tx1"/>
              </a:solidFill>
              <a:prstDash val="solid"/>
              <a:headEnd type="none" w="med" len="med"/>
              <a:tailEnd type="none" w="med" len="med"/>
            </a:ln>
          </p:spPr>
        </p:sp>
        <p:sp>
          <p:nvSpPr>
            <p:cNvPr id="481327" name="Line 47"/>
            <p:cNvSpPr/>
            <p:nvPr/>
          </p:nvSpPr>
          <p:spPr>
            <a:xfrm>
              <a:off x="2090" y="1092"/>
              <a:ext cx="0" cy="793"/>
            </a:xfrm>
            <a:prstGeom prst="line">
              <a:avLst/>
            </a:prstGeom>
            <a:ln w="28575" cap="flat" cmpd="sng">
              <a:solidFill>
                <a:schemeClr val="tx1"/>
              </a:solidFill>
              <a:prstDash val="solid"/>
              <a:headEnd type="none" w="med" len="med"/>
              <a:tailEnd type="none" w="med" len="med"/>
            </a:ln>
          </p:spPr>
        </p:sp>
        <p:sp>
          <p:nvSpPr>
            <p:cNvPr id="481328" name="Rectangle 48"/>
            <p:cNvSpPr/>
            <p:nvPr/>
          </p:nvSpPr>
          <p:spPr>
            <a:xfrm>
              <a:off x="2056" y="1344"/>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5" name="Group 49"/>
          <p:cNvGrpSpPr/>
          <p:nvPr/>
        </p:nvGrpSpPr>
        <p:grpSpPr>
          <a:xfrm>
            <a:off x="4267200" y="414338"/>
            <a:ext cx="4073525" cy="2141537"/>
            <a:chOff x="2832" y="2505"/>
            <a:chExt cx="2566" cy="1349"/>
          </a:xfrm>
        </p:grpSpPr>
        <p:sp>
          <p:nvSpPr>
            <p:cNvPr id="481330" name="Text Box 50"/>
            <p:cNvSpPr txBox="1"/>
            <p:nvPr/>
          </p:nvSpPr>
          <p:spPr>
            <a:xfrm>
              <a:off x="5173" y="2903"/>
              <a:ext cx="225" cy="810"/>
            </a:xfrm>
            <a:prstGeom prst="rect">
              <a:avLst/>
            </a:prstGeom>
            <a:noFill/>
            <a:ln w="25400">
              <a:noFill/>
            </a:ln>
          </p:spPr>
          <p:txBody>
            <a:bodyPr wrap="none">
              <a:spAutoFit/>
            </a:bodyPr>
            <a:p>
              <a:pPr>
                <a:lnSpc>
                  <a:spcPct val="70000"/>
                </a:lnSpc>
              </a:pPr>
              <a:r>
                <a:rPr lang="en-US" altLang="zh-CN" b="1" dirty="0">
                  <a:solidFill>
                    <a:srgbClr val="FF0066"/>
                  </a:solidFill>
                  <a:latin typeface="Times New Roman" panose="02020603050405020304" pitchFamily="18" charset="0"/>
                </a:rPr>
                <a:t>+</a:t>
              </a:r>
              <a:endParaRPr lang="en-US" altLang="zh-CN" b="1" dirty="0">
                <a:solidFill>
                  <a:srgbClr val="FF0066"/>
                </a:solidFill>
                <a:latin typeface="Times New Roman" panose="02020603050405020304" pitchFamily="18" charset="0"/>
              </a:endParaRPr>
            </a:p>
            <a:p>
              <a:pPr>
                <a:lnSpc>
                  <a:spcPct val="70000"/>
                </a:lnSpc>
              </a:pPr>
              <a:endParaRPr lang="en-US" altLang="zh-CN" b="1" dirty="0">
                <a:solidFill>
                  <a:srgbClr val="FF0066"/>
                </a:solidFill>
                <a:latin typeface="Times New Roman" panose="02020603050405020304" pitchFamily="18" charset="0"/>
              </a:endParaRPr>
            </a:p>
            <a:p>
              <a:pPr>
                <a:lnSpc>
                  <a:spcPct val="70000"/>
                </a:lnSpc>
              </a:pPr>
              <a:endParaRPr lang="en-US" altLang="zh-CN" b="1" baseline="-25000" dirty="0">
                <a:solidFill>
                  <a:srgbClr val="0033CC"/>
                </a:solidFill>
                <a:latin typeface="Times New Roman" panose="02020603050405020304" pitchFamily="18" charset="0"/>
              </a:endParaRPr>
            </a:p>
            <a:p>
              <a:pPr>
                <a:lnSpc>
                  <a:spcPct val="70000"/>
                </a:lnSpc>
              </a:pPr>
              <a:endParaRPr lang="en-US" altLang="zh-CN" b="1" dirty="0">
                <a:solidFill>
                  <a:srgbClr val="0033CC"/>
                </a:solidFill>
                <a:latin typeface="Times New Roman" panose="02020603050405020304" pitchFamily="18" charset="0"/>
              </a:endParaRPr>
            </a:p>
            <a:p>
              <a:pPr>
                <a:lnSpc>
                  <a:spcPct val="70000"/>
                </a:lnSpc>
              </a:pPr>
              <a:r>
                <a:rPr lang="en-US" altLang="zh-CN" b="1" dirty="0">
                  <a:solidFill>
                    <a:srgbClr val="FF0066"/>
                  </a:solidFill>
                  <a:latin typeface="Times New Roman" panose="02020603050405020304" pitchFamily="18" charset="0"/>
                  <a:sym typeface="Symbol" panose="05050102010706020507" pitchFamily="18" charset="2"/>
                </a:rPr>
                <a:t></a:t>
              </a:r>
              <a:endParaRPr lang="en-US" altLang="zh-CN" b="1" dirty="0">
                <a:solidFill>
                  <a:srgbClr val="FF0066"/>
                </a:solidFill>
                <a:latin typeface="Times New Roman" panose="02020603050405020304" pitchFamily="18" charset="0"/>
              </a:endParaRPr>
            </a:p>
          </p:txBody>
        </p:sp>
        <p:graphicFrame>
          <p:nvGraphicFramePr>
            <p:cNvPr id="481331" name="Object 51"/>
            <p:cNvGraphicFramePr/>
            <p:nvPr/>
          </p:nvGraphicFramePr>
          <p:xfrm>
            <a:off x="5205" y="3201"/>
            <a:ext cx="146" cy="210"/>
          </p:xfrm>
          <a:graphic>
            <a:graphicData uri="http://schemas.openxmlformats.org/presentationml/2006/ole">
              <mc:AlternateContent xmlns:mc="http://schemas.openxmlformats.org/markup-compatibility/2006">
                <mc:Choice xmlns:v="urn:schemas-microsoft-com:vml" Requires="v">
                  <p:oleObj spid="_x0000_s4301" name="" r:id="rId1" imgW="444500" imgH="444500" progId="Equation.3">
                    <p:embed/>
                  </p:oleObj>
                </mc:Choice>
                <mc:Fallback>
                  <p:oleObj name="" r:id="rId1" imgW="444500" imgH="444500" progId="Equation.3">
                    <p:embed/>
                    <p:pic>
                      <p:nvPicPr>
                        <p:cNvPr id="0" name="图片 4300"/>
                        <p:cNvPicPr/>
                        <p:nvPr/>
                      </p:nvPicPr>
                      <p:blipFill>
                        <a:blip r:embed="rId2">
                          <a:clrChange>
                            <a:clrFrom>
                              <a:srgbClr val="000000"/>
                            </a:clrFrom>
                            <a:clrTo>
                              <a:srgbClr val="3333CC"/>
                            </a:clrTo>
                          </a:clrChange>
                        </a:blip>
                        <a:stretch>
                          <a:fillRect/>
                        </a:stretch>
                      </p:blipFill>
                      <p:spPr>
                        <a:xfrm>
                          <a:off x="5205" y="3201"/>
                          <a:ext cx="146" cy="210"/>
                        </a:xfrm>
                        <a:prstGeom prst="rect">
                          <a:avLst/>
                        </a:prstGeom>
                        <a:noFill/>
                        <a:ln w="38100">
                          <a:noFill/>
                          <a:miter/>
                        </a:ln>
                      </p:spPr>
                    </p:pic>
                  </p:oleObj>
                </mc:Fallback>
              </mc:AlternateContent>
            </a:graphicData>
          </a:graphic>
        </p:graphicFrame>
        <p:graphicFrame>
          <p:nvGraphicFramePr>
            <p:cNvPr id="481332" name="Object 52"/>
            <p:cNvGraphicFramePr/>
            <p:nvPr/>
          </p:nvGraphicFramePr>
          <p:xfrm>
            <a:off x="2987" y="3231"/>
            <a:ext cx="88" cy="153"/>
          </p:xfrm>
          <a:graphic>
            <a:graphicData uri="http://schemas.openxmlformats.org/presentationml/2006/ole">
              <mc:AlternateContent xmlns:mc="http://schemas.openxmlformats.org/markup-compatibility/2006">
                <mc:Choice xmlns:v="urn:schemas-microsoft-com:vml" Requires="v">
                  <p:oleObj spid="_x0000_s4302" name="" r:id="rId3" imgW="355600" imgH="431165" progId="Equation.3">
                    <p:embed/>
                  </p:oleObj>
                </mc:Choice>
                <mc:Fallback>
                  <p:oleObj name="" r:id="rId3" imgW="355600" imgH="431165" progId="Equation.3">
                    <p:embed/>
                    <p:pic>
                      <p:nvPicPr>
                        <p:cNvPr id="0" name="图片 4301"/>
                        <p:cNvPicPr/>
                        <p:nvPr/>
                      </p:nvPicPr>
                      <p:blipFill>
                        <a:blip r:embed="rId4">
                          <a:clrChange>
                            <a:clrFrom>
                              <a:srgbClr val="000000"/>
                            </a:clrFrom>
                            <a:clrTo>
                              <a:srgbClr val="3333CC"/>
                            </a:clrTo>
                          </a:clrChange>
                        </a:blip>
                        <a:stretch>
                          <a:fillRect/>
                        </a:stretch>
                      </p:blipFill>
                      <p:spPr>
                        <a:xfrm>
                          <a:off x="2987" y="3231"/>
                          <a:ext cx="88" cy="153"/>
                        </a:xfrm>
                        <a:prstGeom prst="rect">
                          <a:avLst/>
                        </a:prstGeom>
                        <a:noFill/>
                        <a:ln w="38100">
                          <a:noFill/>
                          <a:miter/>
                        </a:ln>
                      </p:spPr>
                    </p:pic>
                  </p:oleObj>
                </mc:Fallback>
              </mc:AlternateContent>
            </a:graphicData>
          </a:graphic>
        </p:graphicFrame>
        <p:sp>
          <p:nvSpPr>
            <p:cNvPr id="481333" name="Text Box 53"/>
            <p:cNvSpPr txBox="1"/>
            <p:nvPr/>
          </p:nvSpPr>
          <p:spPr>
            <a:xfrm>
              <a:off x="2832" y="2877"/>
              <a:ext cx="389" cy="794"/>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graphicFrame>
          <p:nvGraphicFramePr>
            <p:cNvPr id="481334" name="Object 54"/>
            <p:cNvGraphicFramePr/>
            <p:nvPr/>
          </p:nvGraphicFramePr>
          <p:xfrm>
            <a:off x="3762" y="2505"/>
            <a:ext cx="104" cy="210"/>
          </p:xfrm>
          <a:graphic>
            <a:graphicData uri="http://schemas.openxmlformats.org/presentationml/2006/ole">
              <mc:AlternateContent xmlns:mc="http://schemas.openxmlformats.org/markup-compatibility/2006">
                <mc:Choice xmlns:v="urn:schemas-microsoft-com:vml" Requires="v">
                  <p:oleObj spid="_x0000_s4303" name="" r:id="rId5" imgW="317500" imgH="443865" progId="Equation.3">
                    <p:embed/>
                  </p:oleObj>
                </mc:Choice>
                <mc:Fallback>
                  <p:oleObj name="" r:id="rId5" imgW="317500" imgH="443865" progId="Equation.3">
                    <p:embed/>
                    <p:pic>
                      <p:nvPicPr>
                        <p:cNvPr id="0" name="图片 4302"/>
                        <p:cNvPicPr/>
                        <p:nvPr/>
                      </p:nvPicPr>
                      <p:blipFill>
                        <a:blip r:embed="rId6">
                          <a:clrChange>
                            <a:clrFrom>
                              <a:srgbClr val="000000"/>
                            </a:clrFrom>
                            <a:clrTo>
                              <a:srgbClr val="3333CC"/>
                            </a:clrTo>
                          </a:clrChange>
                        </a:blip>
                        <a:stretch>
                          <a:fillRect/>
                        </a:stretch>
                      </p:blipFill>
                      <p:spPr>
                        <a:xfrm>
                          <a:off x="3762" y="2505"/>
                          <a:ext cx="104" cy="210"/>
                        </a:xfrm>
                        <a:prstGeom prst="rect">
                          <a:avLst/>
                        </a:prstGeom>
                        <a:noFill/>
                        <a:ln w="38100">
                          <a:noFill/>
                          <a:miter/>
                        </a:ln>
                      </p:spPr>
                    </p:pic>
                  </p:oleObj>
                </mc:Fallback>
              </mc:AlternateContent>
            </a:graphicData>
          </a:graphic>
        </p:graphicFrame>
        <p:graphicFrame>
          <p:nvGraphicFramePr>
            <p:cNvPr id="481335" name="Object 55"/>
            <p:cNvGraphicFramePr/>
            <p:nvPr/>
          </p:nvGraphicFramePr>
          <p:xfrm>
            <a:off x="4270" y="2529"/>
            <a:ext cx="96" cy="210"/>
          </p:xfrm>
          <a:graphic>
            <a:graphicData uri="http://schemas.openxmlformats.org/presentationml/2006/ole">
              <mc:AlternateContent xmlns:mc="http://schemas.openxmlformats.org/markup-compatibility/2006">
                <mc:Choice xmlns:v="urn:schemas-microsoft-com:vml" Requires="v">
                  <p:oleObj spid="_x0000_s4304" name="" r:id="rId7" imgW="292100" imgH="444500" progId="Equation.3">
                    <p:embed/>
                  </p:oleObj>
                </mc:Choice>
                <mc:Fallback>
                  <p:oleObj name="" r:id="rId7" imgW="292100" imgH="444500" progId="Equation.3">
                    <p:embed/>
                    <p:pic>
                      <p:nvPicPr>
                        <p:cNvPr id="0" name="图片 4303"/>
                        <p:cNvPicPr/>
                        <p:nvPr/>
                      </p:nvPicPr>
                      <p:blipFill>
                        <a:blip r:embed="rId8">
                          <a:clrChange>
                            <a:clrFrom>
                              <a:srgbClr val="000000"/>
                            </a:clrFrom>
                            <a:clrTo>
                              <a:srgbClr val="3333CC"/>
                            </a:clrTo>
                          </a:clrChange>
                        </a:blip>
                        <a:stretch>
                          <a:fillRect/>
                        </a:stretch>
                      </p:blipFill>
                      <p:spPr>
                        <a:xfrm>
                          <a:off x="4270" y="2529"/>
                          <a:ext cx="96" cy="210"/>
                        </a:xfrm>
                        <a:prstGeom prst="rect">
                          <a:avLst/>
                        </a:prstGeom>
                        <a:noFill/>
                        <a:ln w="38100">
                          <a:noFill/>
                          <a:miter/>
                        </a:ln>
                      </p:spPr>
                    </p:pic>
                  </p:oleObj>
                </mc:Fallback>
              </mc:AlternateContent>
            </a:graphicData>
          </a:graphic>
        </p:graphicFrame>
        <p:graphicFrame>
          <p:nvGraphicFramePr>
            <p:cNvPr id="481336" name="Object 56"/>
            <p:cNvGraphicFramePr/>
            <p:nvPr/>
          </p:nvGraphicFramePr>
          <p:xfrm>
            <a:off x="3170" y="2544"/>
            <a:ext cx="87" cy="204"/>
          </p:xfrm>
          <a:graphic>
            <a:graphicData uri="http://schemas.openxmlformats.org/presentationml/2006/ole">
              <mc:AlternateContent xmlns:mc="http://schemas.openxmlformats.org/markup-compatibility/2006">
                <mc:Choice xmlns:v="urn:schemas-microsoft-com:vml" Requires="v">
                  <p:oleObj spid="_x0000_s4305" name="" r:id="rId9" imgW="266065" imgH="431165" progId="Equation.3">
                    <p:embed/>
                  </p:oleObj>
                </mc:Choice>
                <mc:Fallback>
                  <p:oleObj name="" r:id="rId9" imgW="266065" imgH="431165" progId="Equation.3">
                    <p:embed/>
                    <p:pic>
                      <p:nvPicPr>
                        <p:cNvPr id="0" name="图片 4304"/>
                        <p:cNvPicPr/>
                        <p:nvPr/>
                      </p:nvPicPr>
                      <p:blipFill>
                        <a:blip r:embed="rId10">
                          <a:clrChange>
                            <a:clrFrom>
                              <a:srgbClr val="000000"/>
                            </a:clrFrom>
                            <a:clrTo>
                              <a:srgbClr val="3333CC"/>
                            </a:clrTo>
                          </a:clrChange>
                        </a:blip>
                        <a:stretch>
                          <a:fillRect/>
                        </a:stretch>
                      </p:blipFill>
                      <p:spPr>
                        <a:xfrm>
                          <a:off x="3170" y="2544"/>
                          <a:ext cx="87" cy="204"/>
                        </a:xfrm>
                        <a:prstGeom prst="rect">
                          <a:avLst/>
                        </a:prstGeom>
                        <a:noFill/>
                        <a:ln w="38100">
                          <a:noFill/>
                          <a:miter/>
                        </a:ln>
                      </p:spPr>
                    </p:pic>
                  </p:oleObj>
                </mc:Fallback>
              </mc:AlternateContent>
            </a:graphicData>
          </a:graphic>
        </p:graphicFrame>
        <p:sp>
          <p:nvSpPr>
            <p:cNvPr id="481337" name="Line 57"/>
            <p:cNvSpPr/>
            <p:nvPr/>
          </p:nvSpPr>
          <p:spPr>
            <a:xfrm>
              <a:off x="4193" y="2846"/>
              <a:ext cx="946" cy="0"/>
            </a:xfrm>
            <a:prstGeom prst="line">
              <a:avLst/>
            </a:prstGeom>
            <a:ln w="28575" cap="flat" cmpd="sng">
              <a:solidFill>
                <a:schemeClr val="tx1"/>
              </a:solidFill>
              <a:prstDash val="solid"/>
              <a:headEnd type="none" w="med" len="med"/>
              <a:tailEnd type="none" w="med" len="med"/>
            </a:ln>
          </p:spPr>
        </p:sp>
        <p:sp>
          <p:nvSpPr>
            <p:cNvPr id="481338" name="Line 58"/>
            <p:cNvSpPr/>
            <p:nvPr/>
          </p:nvSpPr>
          <p:spPr>
            <a:xfrm>
              <a:off x="3594" y="2846"/>
              <a:ext cx="1" cy="907"/>
            </a:xfrm>
            <a:prstGeom prst="line">
              <a:avLst/>
            </a:prstGeom>
            <a:ln w="25400" cap="flat" cmpd="sng">
              <a:solidFill>
                <a:schemeClr val="tx1"/>
              </a:solidFill>
              <a:prstDash val="solid"/>
              <a:headEnd type="none" w="med" len="med"/>
              <a:tailEnd type="none" w="med" len="med"/>
            </a:ln>
          </p:spPr>
        </p:sp>
        <p:sp>
          <p:nvSpPr>
            <p:cNvPr id="481339" name="Line 59"/>
            <p:cNvSpPr/>
            <p:nvPr/>
          </p:nvSpPr>
          <p:spPr>
            <a:xfrm flipH="1">
              <a:off x="4193" y="3230"/>
              <a:ext cx="0" cy="160"/>
            </a:xfrm>
            <a:prstGeom prst="line">
              <a:avLst/>
            </a:prstGeom>
            <a:ln w="25400" cap="flat" cmpd="sng">
              <a:solidFill>
                <a:schemeClr val="tx1"/>
              </a:solidFill>
              <a:prstDash val="solid"/>
              <a:headEnd type="none" w="med" len="med"/>
              <a:tailEnd type="none" w="med" len="med"/>
            </a:ln>
          </p:spPr>
        </p:sp>
        <p:sp>
          <p:nvSpPr>
            <p:cNvPr id="481340" name="Line 60"/>
            <p:cNvSpPr/>
            <p:nvPr/>
          </p:nvSpPr>
          <p:spPr>
            <a:xfrm flipH="1">
              <a:off x="3099" y="2840"/>
              <a:ext cx="830" cy="0"/>
            </a:xfrm>
            <a:prstGeom prst="line">
              <a:avLst/>
            </a:prstGeom>
            <a:ln w="25400" cap="flat" cmpd="sng">
              <a:solidFill>
                <a:schemeClr val="tx1"/>
              </a:solidFill>
              <a:prstDash val="solid"/>
              <a:headEnd type="none" w="med" len="med"/>
              <a:tailEnd type="none" w="med" len="med"/>
            </a:ln>
          </p:spPr>
        </p:sp>
        <p:sp>
          <p:nvSpPr>
            <p:cNvPr id="481341" name="Line 61"/>
            <p:cNvSpPr/>
            <p:nvPr/>
          </p:nvSpPr>
          <p:spPr>
            <a:xfrm>
              <a:off x="3107" y="3757"/>
              <a:ext cx="2040" cy="1"/>
            </a:xfrm>
            <a:prstGeom prst="line">
              <a:avLst/>
            </a:prstGeom>
            <a:ln w="25400" cap="flat" cmpd="sng">
              <a:solidFill>
                <a:schemeClr val="tx1"/>
              </a:solidFill>
              <a:prstDash val="solid"/>
              <a:headEnd type="none" w="med" len="med"/>
              <a:tailEnd type="none" w="med" len="med"/>
            </a:ln>
          </p:spPr>
        </p:sp>
        <p:sp>
          <p:nvSpPr>
            <p:cNvPr id="481342" name="Line 62"/>
            <p:cNvSpPr/>
            <p:nvPr/>
          </p:nvSpPr>
          <p:spPr>
            <a:xfrm>
              <a:off x="4001" y="3854"/>
              <a:ext cx="96" cy="0"/>
            </a:xfrm>
            <a:prstGeom prst="line">
              <a:avLst/>
            </a:prstGeom>
            <a:ln w="38100" cap="flat" cmpd="sng">
              <a:solidFill>
                <a:schemeClr val="tx1"/>
              </a:solidFill>
              <a:prstDash val="solid"/>
              <a:headEnd type="none" w="med" len="med"/>
              <a:tailEnd type="none" w="med" len="med"/>
            </a:ln>
          </p:spPr>
        </p:sp>
        <p:sp>
          <p:nvSpPr>
            <p:cNvPr id="481343" name="Oval 63"/>
            <p:cNvSpPr/>
            <p:nvPr/>
          </p:nvSpPr>
          <p:spPr>
            <a:xfrm>
              <a:off x="5152" y="3733"/>
              <a:ext cx="44" cy="44"/>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44" name="Text Box 64"/>
            <p:cNvSpPr txBox="1"/>
            <p:nvPr/>
          </p:nvSpPr>
          <p:spPr>
            <a:xfrm>
              <a:off x="4332" y="3278"/>
              <a:ext cx="298"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C</a:t>
              </a:r>
              <a:endParaRPr lang="en-US" altLang="zh-CN" sz="2000" b="1" baseline="-25000" dirty="0">
                <a:latin typeface="Times New Roman" panose="02020603050405020304" pitchFamily="18" charset="0"/>
              </a:endParaRPr>
            </a:p>
          </p:txBody>
        </p:sp>
        <p:sp>
          <p:nvSpPr>
            <p:cNvPr id="481345" name="Oval 65"/>
            <p:cNvSpPr/>
            <p:nvPr/>
          </p:nvSpPr>
          <p:spPr>
            <a:xfrm>
              <a:off x="5141" y="2836"/>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46" name="Text Box 66"/>
            <p:cNvSpPr txBox="1"/>
            <p:nvPr/>
          </p:nvSpPr>
          <p:spPr>
            <a:xfrm>
              <a:off x="3228" y="3220"/>
              <a:ext cx="344" cy="250"/>
            </a:xfrm>
            <a:prstGeom prst="rect">
              <a:avLst/>
            </a:prstGeom>
            <a:noFill/>
            <a:ln w="38100">
              <a:noFill/>
            </a:ln>
          </p:spPr>
          <p:txBody>
            <a:bodyPr wrap="none" anchor="ctr" anchorCtr="0">
              <a:spAutoFit/>
            </a:bodyPr>
            <a:p>
              <a:pPr algn="ctr"/>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B1</a:t>
              </a:r>
              <a:endParaRPr lang="en-US" altLang="zh-CN" sz="2000" dirty="0">
                <a:latin typeface="Times New Roman" panose="02020603050405020304" pitchFamily="18" charset="0"/>
              </a:endParaRPr>
            </a:p>
          </p:txBody>
        </p:sp>
        <p:sp>
          <p:nvSpPr>
            <p:cNvPr id="481347" name="Text Box 67"/>
            <p:cNvSpPr txBox="1"/>
            <p:nvPr/>
          </p:nvSpPr>
          <p:spPr>
            <a:xfrm>
              <a:off x="3586" y="3220"/>
              <a:ext cx="43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B2</a:t>
              </a:r>
              <a:endParaRPr lang="en-US" altLang="zh-CN" sz="2000" b="1" baseline="-25000" dirty="0">
                <a:latin typeface="Times New Roman" panose="02020603050405020304" pitchFamily="18" charset="0"/>
              </a:endParaRPr>
            </a:p>
          </p:txBody>
        </p:sp>
        <p:sp>
          <p:nvSpPr>
            <p:cNvPr id="481348" name="Rectangle 68"/>
            <p:cNvSpPr/>
            <p:nvPr/>
          </p:nvSpPr>
          <p:spPr>
            <a:xfrm>
              <a:off x="3564" y="326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49" name="Line 69"/>
            <p:cNvSpPr/>
            <p:nvPr/>
          </p:nvSpPr>
          <p:spPr>
            <a:xfrm>
              <a:off x="4625" y="2846"/>
              <a:ext cx="0" cy="907"/>
            </a:xfrm>
            <a:prstGeom prst="line">
              <a:avLst/>
            </a:prstGeom>
            <a:ln w="25400" cap="flat" cmpd="sng">
              <a:solidFill>
                <a:schemeClr val="tx1"/>
              </a:solidFill>
              <a:prstDash val="solid"/>
              <a:headEnd type="none" w="med" len="med"/>
              <a:tailEnd type="none" w="med" len="med"/>
            </a:ln>
          </p:spPr>
        </p:sp>
        <p:sp>
          <p:nvSpPr>
            <p:cNvPr id="481350" name="Line 70"/>
            <p:cNvSpPr/>
            <p:nvPr/>
          </p:nvSpPr>
          <p:spPr>
            <a:xfrm>
              <a:off x="5009" y="2846"/>
              <a:ext cx="0" cy="907"/>
            </a:xfrm>
            <a:prstGeom prst="line">
              <a:avLst/>
            </a:prstGeom>
            <a:ln w="25400" cap="flat" cmpd="sng">
              <a:solidFill>
                <a:schemeClr val="tx1"/>
              </a:solidFill>
              <a:prstDash val="solid"/>
              <a:headEnd type="none" w="med" len="med"/>
              <a:tailEnd type="none" w="med" len="med"/>
            </a:ln>
          </p:spPr>
        </p:sp>
        <p:sp>
          <p:nvSpPr>
            <p:cNvPr id="481351" name="Rectangle 71"/>
            <p:cNvSpPr/>
            <p:nvPr/>
          </p:nvSpPr>
          <p:spPr>
            <a:xfrm>
              <a:off x="4991" y="3230"/>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52" name="Line 72"/>
            <p:cNvSpPr/>
            <p:nvPr/>
          </p:nvSpPr>
          <p:spPr>
            <a:xfrm>
              <a:off x="3251" y="2846"/>
              <a:ext cx="1" cy="907"/>
            </a:xfrm>
            <a:prstGeom prst="line">
              <a:avLst/>
            </a:prstGeom>
            <a:ln w="25400" cap="flat" cmpd="sng">
              <a:solidFill>
                <a:schemeClr val="tx1"/>
              </a:solidFill>
              <a:prstDash val="solid"/>
              <a:headEnd type="none" w="med" len="med"/>
              <a:tailEnd type="none" w="med" len="med"/>
            </a:ln>
          </p:spPr>
        </p:sp>
        <p:sp>
          <p:nvSpPr>
            <p:cNvPr id="481353" name="Rectangle 73"/>
            <p:cNvSpPr/>
            <p:nvPr/>
          </p:nvSpPr>
          <p:spPr>
            <a:xfrm>
              <a:off x="3219" y="3268"/>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54" name="Oval 74"/>
            <p:cNvSpPr/>
            <p:nvPr/>
          </p:nvSpPr>
          <p:spPr>
            <a:xfrm>
              <a:off x="3045" y="2811"/>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55" name="Oval 75"/>
            <p:cNvSpPr/>
            <p:nvPr/>
          </p:nvSpPr>
          <p:spPr>
            <a:xfrm>
              <a:off x="3054" y="3733"/>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56" name="Text Box 76"/>
            <p:cNvSpPr txBox="1"/>
            <p:nvPr/>
          </p:nvSpPr>
          <p:spPr>
            <a:xfrm>
              <a:off x="4764" y="3278"/>
              <a:ext cx="3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81357" name="Line 77"/>
            <p:cNvSpPr/>
            <p:nvPr/>
          </p:nvSpPr>
          <p:spPr>
            <a:xfrm>
              <a:off x="3756" y="2750"/>
              <a:ext cx="192" cy="0"/>
            </a:xfrm>
            <a:prstGeom prst="line">
              <a:avLst/>
            </a:prstGeom>
            <a:ln w="28575" cap="flat" cmpd="sng">
              <a:solidFill>
                <a:srgbClr val="FF0066"/>
              </a:solidFill>
              <a:prstDash val="solid"/>
              <a:headEnd type="none" w="med" len="med"/>
              <a:tailEnd type="stealth" w="med" len="med"/>
            </a:ln>
          </p:spPr>
        </p:sp>
        <p:sp>
          <p:nvSpPr>
            <p:cNvPr id="481358" name="Line 78"/>
            <p:cNvSpPr/>
            <p:nvPr/>
          </p:nvSpPr>
          <p:spPr>
            <a:xfrm flipH="1">
              <a:off x="4236" y="2750"/>
              <a:ext cx="192" cy="0"/>
            </a:xfrm>
            <a:prstGeom prst="line">
              <a:avLst/>
            </a:prstGeom>
            <a:ln w="28575" cap="flat" cmpd="sng">
              <a:solidFill>
                <a:srgbClr val="FF0066"/>
              </a:solidFill>
              <a:prstDash val="solid"/>
              <a:headEnd type="none" w="med" len="med"/>
              <a:tailEnd type="stealth" w="med" len="med"/>
            </a:ln>
          </p:spPr>
        </p:sp>
        <p:sp>
          <p:nvSpPr>
            <p:cNvPr id="481359" name="Line 79"/>
            <p:cNvSpPr/>
            <p:nvPr/>
          </p:nvSpPr>
          <p:spPr>
            <a:xfrm>
              <a:off x="3132" y="2750"/>
              <a:ext cx="192" cy="0"/>
            </a:xfrm>
            <a:prstGeom prst="line">
              <a:avLst/>
            </a:prstGeom>
            <a:ln w="28575" cap="flat" cmpd="sng">
              <a:solidFill>
                <a:srgbClr val="FF0066"/>
              </a:solidFill>
              <a:prstDash val="solid"/>
              <a:headEnd type="none" w="med" len="med"/>
              <a:tailEnd type="stealth" w="med" len="med"/>
            </a:ln>
          </p:spPr>
        </p:sp>
        <p:sp>
          <p:nvSpPr>
            <p:cNvPr id="481360" name="Rectangle 80"/>
            <p:cNvSpPr/>
            <p:nvPr/>
          </p:nvSpPr>
          <p:spPr>
            <a:xfrm>
              <a:off x="4597" y="3220"/>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81361" name="Group 81"/>
            <p:cNvGrpSpPr/>
            <p:nvPr/>
          </p:nvGrpSpPr>
          <p:grpSpPr>
            <a:xfrm>
              <a:off x="4145" y="3038"/>
              <a:ext cx="96" cy="192"/>
              <a:chOff x="480" y="1776"/>
              <a:chExt cx="96" cy="192"/>
            </a:xfrm>
          </p:grpSpPr>
          <p:sp>
            <p:nvSpPr>
              <p:cNvPr id="481362" name="Line 82"/>
              <p:cNvSpPr/>
              <p:nvPr/>
            </p:nvSpPr>
            <p:spPr>
              <a:xfrm flipH="1">
                <a:off x="480" y="1776"/>
                <a:ext cx="48" cy="96"/>
              </a:xfrm>
              <a:prstGeom prst="line">
                <a:avLst/>
              </a:prstGeom>
              <a:ln w="38100" cap="flat" cmpd="sng">
                <a:solidFill>
                  <a:schemeClr val="tx1"/>
                </a:solidFill>
                <a:prstDash val="solid"/>
                <a:headEnd type="none" w="med" len="med"/>
                <a:tailEnd type="none" w="med" len="med"/>
              </a:ln>
            </p:spPr>
          </p:sp>
          <p:sp>
            <p:nvSpPr>
              <p:cNvPr id="481363" name="Line 83"/>
              <p:cNvSpPr/>
              <p:nvPr/>
            </p:nvSpPr>
            <p:spPr>
              <a:xfrm flipH="1">
                <a:off x="528" y="1872"/>
                <a:ext cx="48" cy="96"/>
              </a:xfrm>
              <a:prstGeom prst="line">
                <a:avLst/>
              </a:prstGeom>
              <a:ln w="38100" cap="flat" cmpd="sng">
                <a:solidFill>
                  <a:schemeClr val="tx1"/>
                </a:solidFill>
                <a:prstDash val="solid"/>
                <a:headEnd type="none" w="med" len="med"/>
                <a:tailEnd type="none" w="med" len="med"/>
              </a:ln>
            </p:spPr>
          </p:sp>
          <p:sp>
            <p:nvSpPr>
              <p:cNvPr id="481364" name="Line 84"/>
              <p:cNvSpPr/>
              <p:nvPr/>
            </p:nvSpPr>
            <p:spPr>
              <a:xfrm>
                <a:off x="528" y="1776"/>
                <a:ext cx="48" cy="96"/>
              </a:xfrm>
              <a:prstGeom prst="line">
                <a:avLst/>
              </a:prstGeom>
              <a:ln w="38100" cap="flat" cmpd="sng">
                <a:solidFill>
                  <a:schemeClr val="tx1"/>
                </a:solidFill>
                <a:prstDash val="solid"/>
                <a:headEnd type="none" w="med" len="med"/>
                <a:tailEnd type="none" w="med" len="med"/>
              </a:ln>
            </p:spPr>
          </p:sp>
          <p:sp>
            <p:nvSpPr>
              <p:cNvPr id="481365" name="Line 85"/>
              <p:cNvSpPr/>
              <p:nvPr/>
            </p:nvSpPr>
            <p:spPr>
              <a:xfrm>
                <a:off x="480" y="1872"/>
                <a:ext cx="48" cy="96"/>
              </a:xfrm>
              <a:prstGeom prst="line">
                <a:avLst/>
              </a:prstGeom>
              <a:ln w="38100" cap="flat" cmpd="sng">
                <a:solidFill>
                  <a:schemeClr val="tx1"/>
                </a:solidFill>
                <a:prstDash val="solid"/>
                <a:headEnd type="none" w="med" len="med"/>
                <a:tailEnd type="none" w="med" len="med"/>
              </a:ln>
            </p:spPr>
          </p:sp>
        </p:grpSp>
        <p:sp>
          <p:nvSpPr>
            <p:cNvPr id="481366" name="Line 86"/>
            <p:cNvSpPr/>
            <p:nvPr/>
          </p:nvSpPr>
          <p:spPr>
            <a:xfrm flipH="1">
              <a:off x="4193" y="2846"/>
              <a:ext cx="0" cy="192"/>
            </a:xfrm>
            <a:prstGeom prst="line">
              <a:avLst/>
            </a:prstGeom>
            <a:ln w="25400" cap="flat" cmpd="sng">
              <a:solidFill>
                <a:schemeClr val="tx1"/>
              </a:solidFill>
              <a:prstDash val="solid"/>
              <a:headEnd type="none" w="med" len="med"/>
              <a:tailEnd type="none" w="med" len="med"/>
            </a:ln>
          </p:spPr>
        </p:sp>
        <p:sp>
          <p:nvSpPr>
            <p:cNvPr id="481367" name="Line 87"/>
            <p:cNvSpPr/>
            <p:nvPr/>
          </p:nvSpPr>
          <p:spPr>
            <a:xfrm>
              <a:off x="4145" y="3134"/>
              <a:ext cx="96" cy="0"/>
            </a:xfrm>
            <a:prstGeom prst="line">
              <a:avLst/>
            </a:prstGeom>
            <a:ln w="38100" cap="flat" cmpd="sng">
              <a:solidFill>
                <a:schemeClr val="tx1"/>
              </a:solidFill>
              <a:prstDash val="solid"/>
              <a:headEnd type="none" w="med" len="med"/>
              <a:tailEnd type="none" w="med" len="med"/>
            </a:ln>
          </p:spPr>
        </p:sp>
        <p:sp>
          <p:nvSpPr>
            <p:cNvPr id="481368" name="Line 88"/>
            <p:cNvSpPr/>
            <p:nvPr/>
          </p:nvSpPr>
          <p:spPr>
            <a:xfrm>
              <a:off x="3916" y="2846"/>
              <a:ext cx="1" cy="533"/>
            </a:xfrm>
            <a:prstGeom prst="line">
              <a:avLst/>
            </a:prstGeom>
            <a:ln w="25400" cap="flat" cmpd="sng">
              <a:solidFill>
                <a:schemeClr val="tx1"/>
              </a:solidFill>
              <a:prstDash val="solid"/>
              <a:headEnd type="none" w="med" len="med"/>
              <a:tailEnd type="none" w="med" len="med"/>
            </a:ln>
          </p:spPr>
        </p:sp>
        <p:sp>
          <p:nvSpPr>
            <p:cNvPr id="481369" name="Rectangle 89"/>
            <p:cNvSpPr/>
            <p:nvPr/>
          </p:nvSpPr>
          <p:spPr>
            <a:xfrm>
              <a:off x="3886" y="3038"/>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70" name="Text Box 90"/>
            <p:cNvSpPr txBox="1"/>
            <p:nvPr/>
          </p:nvSpPr>
          <p:spPr>
            <a:xfrm>
              <a:off x="3900" y="2846"/>
              <a:ext cx="393"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be</a:t>
              </a:r>
              <a:endParaRPr lang="en-US" altLang="zh-CN" sz="2000" b="1" baseline="-25000" dirty="0">
                <a:latin typeface="Times New Roman" panose="02020603050405020304" pitchFamily="18" charset="0"/>
              </a:endParaRPr>
            </a:p>
          </p:txBody>
        </p:sp>
        <p:sp>
          <p:nvSpPr>
            <p:cNvPr id="481371" name="Line 91"/>
            <p:cNvSpPr/>
            <p:nvPr/>
          </p:nvSpPr>
          <p:spPr>
            <a:xfrm rot="-5400000" flipH="1">
              <a:off x="4188" y="3182"/>
              <a:ext cx="192" cy="0"/>
            </a:xfrm>
            <a:prstGeom prst="line">
              <a:avLst/>
            </a:prstGeom>
            <a:ln w="28575" cap="flat" cmpd="sng">
              <a:solidFill>
                <a:srgbClr val="FF0066"/>
              </a:solidFill>
              <a:prstDash val="solid"/>
              <a:headEnd type="none" w="med" len="med"/>
              <a:tailEnd type="stealth" w="med" len="med"/>
            </a:ln>
          </p:spPr>
        </p:sp>
        <p:sp>
          <p:nvSpPr>
            <p:cNvPr id="481372" name="Line 92"/>
            <p:cNvSpPr/>
            <p:nvPr/>
          </p:nvSpPr>
          <p:spPr>
            <a:xfrm>
              <a:off x="4044" y="3374"/>
              <a:ext cx="0" cy="478"/>
            </a:xfrm>
            <a:prstGeom prst="line">
              <a:avLst/>
            </a:prstGeom>
            <a:ln w="28575" cap="flat" cmpd="sng">
              <a:solidFill>
                <a:schemeClr val="tx1"/>
              </a:solidFill>
              <a:prstDash val="solid"/>
              <a:headEnd type="none" w="med" len="med"/>
              <a:tailEnd type="none" w="med" len="med"/>
            </a:ln>
          </p:spPr>
        </p:sp>
        <p:sp>
          <p:nvSpPr>
            <p:cNvPr id="481373" name="Line 93"/>
            <p:cNvSpPr/>
            <p:nvPr/>
          </p:nvSpPr>
          <p:spPr>
            <a:xfrm>
              <a:off x="3911" y="3374"/>
              <a:ext cx="277" cy="0"/>
            </a:xfrm>
            <a:prstGeom prst="line">
              <a:avLst/>
            </a:prstGeom>
            <a:ln w="28575" cap="flat" cmpd="sng">
              <a:solidFill>
                <a:schemeClr val="tx1"/>
              </a:solidFill>
              <a:prstDash val="solid"/>
              <a:headEnd type="none" w="med" len="med"/>
              <a:tailEnd type="none" w="med" len="med"/>
            </a:ln>
          </p:spPr>
        </p:sp>
        <p:sp>
          <p:nvSpPr>
            <p:cNvPr id="481374" name="Rectangle 94"/>
            <p:cNvSpPr/>
            <p:nvPr/>
          </p:nvSpPr>
          <p:spPr>
            <a:xfrm>
              <a:off x="4012" y="3470"/>
              <a:ext cx="67" cy="181"/>
            </a:xfrm>
            <a:prstGeom prst="rect">
              <a:avLst/>
            </a:prstGeom>
            <a:solidFill>
              <a:schemeClr val="bg1"/>
            </a:solidFill>
            <a:ln w="38100" cap="flat" cmpd="sng">
              <a:solidFill>
                <a:srgbClr val="339933"/>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1375" name="Rectangle 95"/>
            <p:cNvSpPr/>
            <p:nvPr/>
          </p:nvSpPr>
          <p:spPr>
            <a:xfrm>
              <a:off x="4044" y="3422"/>
              <a:ext cx="336" cy="250"/>
            </a:xfrm>
            <a:prstGeom prst="rect">
              <a:avLst/>
            </a:prstGeom>
            <a:noFill/>
            <a:ln w="9525">
              <a:noFill/>
            </a:ln>
          </p:spPr>
          <p:txBody>
            <a:bodyPr>
              <a:spAutoFit/>
            </a:bodyPr>
            <a:p>
              <a:r>
                <a:rPr lang="en-US" altLang="zh-CN" sz="2000" b="1" i="1" dirty="0">
                  <a:solidFill>
                    <a:srgbClr val="339933"/>
                  </a:solidFill>
                  <a:latin typeface="Times New Roman" panose="02020603050405020304" pitchFamily="18" charset="0"/>
                </a:rPr>
                <a:t>R</a:t>
              </a:r>
              <a:r>
                <a:rPr lang="en-US" altLang="zh-CN" sz="2000" b="1" baseline="-25000" dirty="0">
                  <a:solidFill>
                    <a:srgbClr val="339933"/>
                  </a:solidFill>
                  <a:latin typeface="Times New Roman" panose="02020603050405020304" pitchFamily="18" charset="0"/>
                </a:rPr>
                <a:t>E</a:t>
              </a:r>
              <a:endParaRPr lang="en-US" altLang="zh-CN" sz="2000" b="1" baseline="-25000" dirty="0">
                <a:solidFill>
                  <a:srgbClr val="339933"/>
                </a:solidFill>
                <a:latin typeface="Times New Roman" panose="02020603050405020304" pitchFamily="18" charset="0"/>
              </a:endParaRPr>
            </a:p>
          </p:txBody>
        </p:sp>
        <p:sp>
          <p:nvSpPr>
            <p:cNvPr id="481376" name="Oval 96"/>
            <p:cNvSpPr/>
            <p:nvPr/>
          </p:nvSpPr>
          <p:spPr>
            <a:xfrm>
              <a:off x="4021" y="3735"/>
              <a:ext cx="48" cy="48"/>
            </a:xfrm>
            <a:prstGeom prst="ellipse">
              <a:avLst/>
            </a:prstGeom>
            <a:solidFill>
              <a:schemeClr val="tx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81377" name="Group 97"/>
            <p:cNvGrpSpPr/>
            <p:nvPr/>
          </p:nvGrpSpPr>
          <p:grpSpPr>
            <a:xfrm>
              <a:off x="4320" y="2973"/>
              <a:ext cx="219" cy="210"/>
              <a:chOff x="4452" y="1351"/>
              <a:chExt cx="219" cy="210"/>
            </a:xfrm>
          </p:grpSpPr>
          <p:graphicFrame>
            <p:nvGraphicFramePr>
              <p:cNvPr id="481378" name="Object 98"/>
              <p:cNvGraphicFramePr/>
              <p:nvPr/>
            </p:nvGraphicFramePr>
            <p:xfrm>
              <a:off x="4452" y="1360"/>
              <a:ext cx="101" cy="189"/>
            </p:xfrm>
            <a:graphic>
              <a:graphicData uri="http://schemas.openxmlformats.org/presentationml/2006/ole">
                <mc:AlternateContent xmlns:mc="http://schemas.openxmlformats.org/markup-compatibility/2006">
                  <mc:Choice xmlns:v="urn:schemas-microsoft-com:vml" Requires="v">
                    <p:oleObj spid="_x0000_s4307" name="" r:id="rId11" imgW="304800" imgH="393065" progId="Equation.3">
                      <p:embed/>
                    </p:oleObj>
                  </mc:Choice>
                  <mc:Fallback>
                    <p:oleObj name="" r:id="rId11" imgW="304800" imgH="393065" progId="Equation.3">
                      <p:embed/>
                      <p:pic>
                        <p:nvPicPr>
                          <p:cNvPr id="0" name="图片 4306"/>
                          <p:cNvPicPr/>
                          <p:nvPr/>
                        </p:nvPicPr>
                        <p:blipFill>
                          <a:blip r:embed="rId12">
                            <a:clrChange>
                              <a:clrFrom>
                                <a:srgbClr val="000000"/>
                              </a:clrFrom>
                              <a:clrTo>
                                <a:srgbClr val="3333CC"/>
                              </a:clrTo>
                            </a:clrChange>
                          </a:blip>
                          <a:stretch>
                            <a:fillRect/>
                          </a:stretch>
                        </p:blipFill>
                        <p:spPr>
                          <a:xfrm>
                            <a:off x="4452" y="1360"/>
                            <a:ext cx="101" cy="189"/>
                          </a:xfrm>
                          <a:prstGeom prst="rect">
                            <a:avLst/>
                          </a:prstGeom>
                          <a:noFill/>
                          <a:ln w="38100">
                            <a:noFill/>
                            <a:miter/>
                          </a:ln>
                        </p:spPr>
                      </p:pic>
                    </p:oleObj>
                  </mc:Fallback>
                </mc:AlternateContent>
              </a:graphicData>
            </a:graphic>
          </p:graphicFrame>
          <p:graphicFrame>
            <p:nvGraphicFramePr>
              <p:cNvPr id="481379" name="Object 99"/>
              <p:cNvGraphicFramePr/>
              <p:nvPr/>
            </p:nvGraphicFramePr>
            <p:xfrm>
              <a:off x="4566" y="1351"/>
              <a:ext cx="105" cy="210"/>
            </p:xfrm>
            <a:graphic>
              <a:graphicData uri="http://schemas.openxmlformats.org/presentationml/2006/ole">
                <mc:AlternateContent xmlns:mc="http://schemas.openxmlformats.org/markup-compatibility/2006">
                  <mc:Choice xmlns:v="urn:schemas-microsoft-com:vml" Requires="v">
                    <p:oleObj spid="_x0000_s4312" name="" r:id="rId13" imgW="317500" imgH="443865" progId="Equation.3">
                      <p:embed/>
                    </p:oleObj>
                  </mc:Choice>
                  <mc:Fallback>
                    <p:oleObj name="" r:id="rId13" imgW="317500" imgH="443865" progId="Equation.3">
                      <p:embed/>
                      <p:pic>
                        <p:nvPicPr>
                          <p:cNvPr id="0" name="图片 4311"/>
                          <p:cNvPicPr/>
                          <p:nvPr/>
                        </p:nvPicPr>
                        <p:blipFill>
                          <a:blip r:embed="rId14">
                            <a:clrChange>
                              <a:clrFrom>
                                <a:srgbClr val="000000"/>
                              </a:clrFrom>
                              <a:clrTo>
                                <a:srgbClr val="3333CC"/>
                              </a:clrTo>
                            </a:clrChange>
                          </a:blip>
                          <a:stretch>
                            <a:fillRect/>
                          </a:stretch>
                        </p:blipFill>
                        <p:spPr>
                          <a:xfrm>
                            <a:off x="4566" y="1351"/>
                            <a:ext cx="105" cy="210"/>
                          </a:xfrm>
                          <a:prstGeom prst="rect">
                            <a:avLst/>
                          </a:prstGeom>
                          <a:noFill/>
                          <a:ln w="38100">
                            <a:noFill/>
                            <a:miter/>
                          </a:ln>
                        </p:spPr>
                      </p:pic>
                    </p:oleObj>
                  </mc:Fallback>
                </mc:AlternateContent>
              </a:graphicData>
            </a:graphic>
          </p:graphicFrame>
        </p:grpSp>
      </p:grpSp>
      <p:sp>
        <p:nvSpPr>
          <p:cNvPr id="39012" name="Rectangle 100"/>
          <p:cNvSpPr/>
          <p:nvPr/>
        </p:nvSpPr>
        <p:spPr>
          <a:xfrm>
            <a:off x="323850" y="3403600"/>
            <a:ext cx="4419600" cy="457200"/>
          </a:xfrm>
          <a:prstGeom prst="rect">
            <a:avLst/>
          </a:prstGeom>
          <a:noFill/>
          <a:ln w="9525">
            <a:noFill/>
          </a:ln>
        </p:spPr>
        <p:txBody>
          <a:bodyPr>
            <a:spAutoFit/>
          </a:bodyPr>
          <a:p>
            <a:pPr eaLnBrk="0" hangingPunct="0"/>
            <a:r>
              <a:rPr lang="en-US" altLang="zh-CN" b="1" dirty="0">
                <a:latin typeface="Times New Roman" panose="02020603050405020304" pitchFamily="18" charset="0"/>
              </a:rPr>
              <a:t>1</a:t>
            </a:r>
            <a:r>
              <a:rPr lang="zh-CN" altLang="en-US" b="1" dirty="0">
                <a:latin typeface="Times New Roman" panose="02020603050405020304" pitchFamily="18" charset="0"/>
              </a:rPr>
              <a:t>）静态工作点 </a:t>
            </a:r>
            <a:r>
              <a:rPr lang="zh-CN" altLang="en-US" b="1" dirty="0">
                <a:solidFill>
                  <a:srgbClr val="0033CC"/>
                </a:solidFill>
                <a:latin typeface="Times New Roman" panose="02020603050405020304" pitchFamily="18" charset="0"/>
                <a:sym typeface="Symbol" panose="05050102010706020507" pitchFamily="18" charset="2"/>
              </a:rPr>
              <a:t>“</a:t>
            </a:r>
            <a:r>
              <a:rPr lang="en-US" altLang="zh-CN" b="1" i="1" dirty="0">
                <a:solidFill>
                  <a:srgbClr val="0033CC"/>
                </a:solidFill>
                <a:latin typeface="Times New Roman" panose="02020603050405020304" pitchFamily="18" charset="0"/>
                <a:sym typeface="Symbol" panose="05050102010706020507" pitchFamily="18" charset="2"/>
              </a:rPr>
              <a:t>Q</a:t>
            </a:r>
            <a:r>
              <a:rPr lang="en-US" altLang="zh-CN" b="1" dirty="0">
                <a:solidFill>
                  <a:srgbClr val="0033CC"/>
                </a:solidFill>
                <a:latin typeface="Times New Roman" panose="02020603050405020304" pitchFamily="18" charset="0"/>
                <a:sym typeface="Symbol" panose="05050102010706020507" pitchFamily="18" charset="2"/>
              </a:rPr>
              <a:t>” </a:t>
            </a:r>
            <a:r>
              <a:rPr lang="zh-CN" altLang="en-US" b="1" dirty="0">
                <a:latin typeface="Times New Roman" panose="02020603050405020304" pitchFamily="18" charset="0"/>
                <a:sym typeface="Symbol" panose="05050102010706020507" pitchFamily="18" charset="2"/>
              </a:rPr>
              <a:t>不变</a:t>
            </a:r>
            <a:endParaRPr lang="zh-CN" altLang="en-US" b="1" dirty="0">
              <a:latin typeface="Times New Roman" panose="02020603050405020304" pitchFamily="18" charset="0"/>
            </a:endParaRPr>
          </a:p>
        </p:txBody>
      </p:sp>
      <p:graphicFrame>
        <p:nvGraphicFramePr>
          <p:cNvPr id="481381" name="Object 101"/>
          <p:cNvGraphicFramePr/>
          <p:nvPr/>
        </p:nvGraphicFramePr>
        <p:xfrm>
          <a:off x="4826000" y="2654300"/>
          <a:ext cx="3219450" cy="869950"/>
        </p:xfrm>
        <a:graphic>
          <a:graphicData uri="http://schemas.openxmlformats.org/presentationml/2006/ole">
            <mc:AlternateContent xmlns:mc="http://schemas.openxmlformats.org/markup-compatibility/2006">
              <mc:Choice xmlns:v="urn:schemas-microsoft-com:vml" Requires="v">
                <p:oleObj spid="_x0000_s4308" name="" r:id="rId15" imgW="3429000" imgH="927100" progId="Equation.3">
                  <p:embed/>
                </p:oleObj>
              </mc:Choice>
              <mc:Fallback>
                <p:oleObj name="" r:id="rId15" imgW="3429000" imgH="927100" progId="Equation.3">
                  <p:embed/>
                  <p:pic>
                    <p:nvPicPr>
                      <p:cNvPr id="0" name="图片 4307"/>
                      <p:cNvPicPr/>
                      <p:nvPr/>
                    </p:nvPicPr>
                    <p:blipFill>
                      <a:blip r:embed="rId16"/>
                      <a:stretch>
                        <a:fillRect/>
                      </a:stretch>
                    </p:blipFill>
                    <p:spPr>
                      <a:xfrm>
                        <a:off x="4826000" y="2654300"/>
                        <a:ext cx="3219450" cy="869950"/>
                      </a:xfrm>
                      <a:prstGeom prst="rect">
                        <a:avLst/>
                      </a:prstGeom>
                      <a:noFill/>
                      <a:ln w="38100">
                        <a:noFill/>
                        <a:miter/>
                      </a:ln>
                    </p:spPr>
                  </p:pic>
                </p:oleObj>
              </mc:Fallback>
            </mc:AlternateContent>
          </a:graphicData>
        </a:graphic>
      </p:graphicFrame>
      <p:graphicFrame>
        <p:nvGraphicFramePr>
          <p:cNvPr id="481382" name="Object 102"/>
          <p:cNvGraphicFramePr/>
          <p:nvPr/>
        </p:nvGraphicFramePr>
        <p:xfrm>
          <a:off x="5235575" y="3568700"/>
          <a:ext cx="3375025" cy="785813"/>
        </p:xfrm>
        <a:graphic>
          <a:graphicData uri="http://schemas.openxmlformats.org/presentationml/2006/ole">
            <mc:AlternateContent xmlns:mc="http://schemas.openxmlformats.org/markup-compatibility/2006">
              <mc:Choice xmlns:v="urn:schemas-microsoft-com:vml" Requires="v">
                <p:oleObj spid="_x0000_s4306" name="" r:id="rId17" imgW="3810000" imgH="889000" progId="Equation.3">
                  <p:embed/>
                </p:oleObj>
              </mc:Choice>
              <mc:Fallback>
                <p:oleObj name="" r:id="rId17" imgW="3810000" imgH="889000" progId="Equation.3">
                  <p:embed/>
                  <p:pic>
                    <p:nvPicPr>
                      <p:cNvPr id="0" name="图片 4305"/>
                      <p:cNvPicPr/>
                      <p:nvPr/>
                    </p:nvPicPr>
                    <p:blipFill>
                      <a:blip r:embed="rId18"/>
                      <a:stretch>
                        <a:fillRect/>
                      </a:stretch>
                    </p:blipFill>
                    <p:spPr>
                      <a:xfrm>
                        <a:off x="5235575" y="3568700"/>
                        <a:ext cx="3375025" cy="785813"/>
                      </a:xfrm>
                      <a:prstGeom prst="rect">
                        <a:avLst/>
                      </a:prstGeom>
                      <a:noFill/>
                      <a:ln w="38100">
                        <a:noFill/>
                        <a:miter/>
                      </a:ln>
                    </p:spPr>
                  </p:pic>
                </p:oleObj>
              </mc:Fallback>
            </mc:AlternateContent>
          </a:graphicData>
        </a:graphic>
      </p:graphicFrame>
      <p:graphicFrame>
        <p:nvGraphicFramePr>
          <p:cNvPr id="481383" name="Object 103"/>
          <p:cNvGraphicFramePr/>
          <p:nvPr/>
        </p:nvGraphicFramePr>
        <p:xfrm>
          <a:off x="449263" y="4508500"/>
          <a:ext cx="5843587" cy="830263"/>
        </p:xfrm>
        <a:graphic>
          <a:graphicData uri="http://schemas.openxmlformats.org/presentationml/2006/ole">
            <mc:AlternateContent xmlns:mc="http://schemas.openxmlformats.org/markup-compatibility/2006">
              <mc:Choice xmlns:v="urn:schemas-microsoft-com:vml" Requires="v">
                <p:oleObj spid="_x0000_s4309" name="" r:id="rId19" imgW="6334760" imgH="901065" progId="Equation.3">
                  <p:embed/>
                </p:oleObj>
              </mc:Choice>
              <mc:Fallback>
                <p:oleObj name="" r:id="rId19" imgW="6334760" imgH="901065" progId="Equation.3">
                  <p:embed/>
                  <p:pic>
                    <p:nvPicPr>
                      <p:cNvPr id="0" name="图片 4308"/>
                      <p:cNvPicPr/>
                      <p:nvPr/>
                    </p:nvPicPr>
                    <p:blipFill>
                      <a:blip r:embed="rId20">
                        <a:clrChange>
                          <a:clrFrom>
                            <a:srgbClr val="000000"/>
                          </a:clrFrom>
                          <a:clrTo>
                            <a:srgbClr val="D60093"/>
                          </a:clrTo>
                        </a:clrChange>
                      </a:blip>
                      <a:stretch>
                        <a:fillRect/>
                      </a:stretch>
                    </p:blipFill>
                    <p:spPr>
                      <a:xfrm>
                        <a:off x="449263" y="4508500"/>
                        <a:ext cx="5843587" cy="830263"/>
                      </a:xfrm>
                      <a:prstGeom prst="rect">
                        <a:avLst/>
                      </a:prstGeom>
                      <a:noFill/>
                      <a:ln w="38100">
                        <a:noFill/>
                        <a:miter/>
                      </a:ln>
                    </p:spPr>
                  </p:pic>
                </p:oleObj>
              </mc:Fallback>
            </mc:AlternateContent>
          </a:graphicData>
        </a:graphic>
      </p:graphicFrame>
      <p:graphicFrame>
        <p:nvGraphicFramePr>
          <p:cNvPr id="481384" name="Object 104"/>
          <p:cNvGraphicFramePr/>
          <p:nvPr/>
        </p:nvGraphicFramePr>
        <p:xfrm>
          <a:off x="468313" y="5445125"/>
          <a:ext cx="4643437" cy="434975"/>
        </p:xfrm>
        <a:graphic>
          <a:graphicData uri="http://schemas.openxmlformats.org/presentationml/2006/ole">
            <mc:AlternateContent xmlns:mc="http://schemas.openxmlformats.org/markup-compatibility/2006">
              <mc:Choice xmlns:v="urn:schemas-microsoft-com:vml" Requires="v">
                <p:oleObj spid="_x0000_s4310" name="" r:id="rId21" imgW="4608195" imgH="431800" progId="Equation.3">
                  <p:embed/>
                </p:oleObj>
              </mc:Choice>
              <mc:Fallback>
                <p:oleObj name="" r:id="rId21" imgW="4608195" imgH="431800" progId="Equation.3">
                  <p:embed/>
                  <p:pic>
                    <p:nvPicPr>
                      <p:cNvPr id="0" name="图片 4309"/>
                      <p:cNvPicPr/>
                      <p:nvPr/>
                    </p:nvPicPr>
                    <p:blipFill>
                      <a:blip r:embed="rId22"/>
                      <a:stretch>
                        <a:fillRect/>
                      </a:stretch>
                    </p:blipFill>
                    <p:spPr>
                      <a:xfrm>
                        <a:off x="468313" y="5445125"/>
                        <a:ext cx="4643437" cy="434975"/>
                      </a:xfrm>
                      <a:prstGeom prst="rect">
                        <a:avLst/>
                      </a:prstGeom>
                      <a:noFill/>
                      <a:ln w="38100">
                        <a:noFill/>
                        <a:miter/>
                      </a:ln>
                    </p:spPr>
                  </p:pic>
                </p:oleObj>
              </mc:Fallback>
            </mc:AlternateContent>
          </a:graphicData>
        </a:graphic>
      </p:graphicFrame>
      <p:graphicFrame>
        <p:nvGraphicFramePr>
          <p:cNvPr id="481385" name="Object 105"/>
          <p:cNvGraphicFramePr/>
          <p:nvPr/>
        </p:nvGraphicFramePr>
        <p:xfrm>
          <a:off x="504825" y="6127750"/>
          <a:ext cx="3978275" cy="393700"/>
        </p:xfrm>
        <a:graphic>
          <a:graphicData uri="http://schemas.openxmlformats.org/presentationml/2006/ole">
            <mc:AlternateContent xmlns:mc="http://schemas.openxmlformats.org/markup-compatibility/2006">
              <mc:Choice xmlns:v="urn:schemas-microsoft-com:vml" Requires="v">
                <p:oleObj spid="_x0000_s4311" name="" r:id="rId23" imgW="4110990" imgH="405765" progId="Equation.3">
                  <p:embed/>
                </p:oleObj>
              </mc:Choice>
              <mc:Fallback>
                <p:oleObj name="" r:id="rId23" imgW="4110990" imgH="405765" progId="Equation.3">
                  <p:embed/>
                  <p:pic>
                    <p:nvPicPr>
                      <p:cNvPr id="0" name="图片 4310"/>
                      <p:cNvPicPr/>
                      <p:nvPr/>
                    </p:nvPicPr>
                    <p:blipFill>
                      <a:blip r:embed="rId24"/>
                      <a:stretch>
                        <a:fillRect/>
                      </a:stretch>
                    </p:blipFill>
                    <p:spPr>
                      <a:xfrm>
                        <a:off x="504825" y="6127750"/>
                        <a:ext cx="3978275" cy="393700"/>
                      </a:xfrm>
                      <a:prstGeom prst="rect">
                        <a:avLst/>
                      </a:prstGeom>
                      <a:noFill/>
                      <a:ln w="38100">
                        <a:noFill/>
                        <a:miter/>
                      </a:ln>
                    </p:spPr>
                  </p:pic>
                </p:oleObj>
              </mc:Fallback>
            </mc:AlternateContent>
          </a:graphicData>
        </a:graphic>
      </p:graphicFrame>
      <p:graphicFrame>
        <p:nvGraphicFramePr>
          <p:cNvPr id="481386" name="Object 106"/>
          <p:cNvGraphicFramePr/>
          <p:nvPr/>
        </p:nvGraphicFramePr>
        <p:xfrm>
          <a:off x="4545013" y="6078538"/>
          <a:ext cx="1684337" cy="455612"/>
        </p:xfrm>
        <a:graphic>
          <a:graphicData uri="http://schemas.openxmlformats.org/presentationml/2006/ole">
            <mc:AlternateContent xmlns:mc="http://schemas.openxmlformats.org/markup-compatibility/2006">
              <mc:Choice xmlns:v="urn:schemas-microsoft-com:vml" Requires="v">
                <p:oleObj spid="_x0000_s4316" name="" r:id="rId25" imgW="748665" imgH="203200" progId="Equation.3">
                  <p:embed/>
                </p:oleObj>
              </mc:Choice>
              <mc:Fallback>
                <p:oleObj name="" r:id="rId25" imgW="748665" imgH="203200" progId="Equation.3">
                  <p:embed/>
                  <p:pic>
                    <p:nvPicPr>
                      <p:cNvPr id="0" name="图片 4315"/>
                      <p:cNvPicPr/>
                      <p:nvPr/>
                    </p:nvPicPr>
                    <p:blipFill>
                      <a:blip r:embed="rId26"/>
                      <a:stretch>
                        <a:fillRect/>
                      </a:stretch>
                    </p:blipFill>
                    <p:spPr>
                      <a:xfrm>
                        <a:off x="4545013" y="6078538"/>
                        <a:ext cx="1684337" cy="455612"/>
                      </a:xfrm>
                      <a:prstGeom prst="rect">
                        <a:avLst/>
                      </a:prstGeom>
                      <a:noFill/>
                      <a:ln w="38100">
                        <a:noFill/>
                        <a:miter/>
                      </a:ln>
                    </p:spPr>
                  </p:pic>
                </p:oleObj>
              </mc:Fallback>
            </mc:AlternateContent>
          </a:graphicData>
        </a:graphic>
      </p:graphicFrame>
      <p:sp>
        <p:nvSpPr>
          <p:cNvPr id="39019" name="Rectangle 107"/>
          <p:cNvSpPr/>
          <p:nvPr/>
        </p:nvSpPr>
        <p:spPr>
          <a:xfrm>
            <a:off x="5753100" y="5332413"/>
            <a:ext cx="2971800" cy="519112"/>
          </a:xfrm>
          <a:prstGeom prst="rect">
            <a:avLst/>
          </a:prstGeom>
          <a:noFill/>
          <a:ln w="9525">
            <a:noFill/>
          </a:ln>
        </p:spPr>
        <p:txBody>
          <a:bodyPr>
            <a:spAutoFit/>
          </a:bodyPr>
          <a:p>
            <a:pPr eaLnBrk="0" hangingPunct="0"/>
            <a:r>
              <a:rPr lang="en-US" altLang="zh-CN" sz="2800" b="1" i="1" dirty="0">
                <a:latin typeface="Times New Roman" panose="02020603050405020304" pitchFamily="18" charset="0"/>
              </a:rPr>
              <a:t>r</a:t>
            </a:r>
            <a:r>
              <a:rPr lang="en-US" altLang="zh-CN" sz="2800" b="1" baseline="-25000" dirty="0">
                <a:latin typeface="Times New Roman" panose="02020603050405020304" pitchFamily="18" charset="0"/>
              </a:rPr>
              <a:t>o</a:t>
            </a:r>
            <a:r>
              <a:rPr lang="en-US" altLang="zh-CN" sz="2800" b="1" i="1" dirty="0">
                <a:latin typeface="Times New Roman" panose="02020603050405020304" pitchFamily="18" charset="0"/>
              </a:rPr>
              <a:t>= R</a:t>
            </a:r>
            <a:r>
              <a:rPr lang="en-US" altLang="zh-CN" sz="2800" b="1" baseline="-25000" dirty="0">
                <a:latin typeface="Times New Roman" panose="02020603050405020304" pitchFamily="18" charset="0"/>
              </a:rPr>
              <a:t>C</a:t>
            </a:r>
            <a:r>
              <a:rPr lang="en-US" altLang="zh-CN" sz="2800" b="1" dirty="0">
                <a:latin typeface="Times New Roman" panose="02020603050405020304" pitchFamily="18" charset="0"/>
              </a:rPr>
              <a:t>= 3 k</a:t>
            </a:r>
            <a:r>
              <a:rPr lang="en-US" altLang="zh-CN" sz="2800" b="1" dirty="0">
                <a:latin typeface="Symbol" panose="05050102010706020507" pitchFamily="18" charset="2"/>
                <a:sym typeface="Symbol" panose="05050102010706020507" pitchFamily="18" charset="2"/>
              </a:rPr>
              <a:t></a:t>
            </a:r>
            <a:endParaRPr lang="en-US" altLang="zh-CN" sz="2800" b="1" dirty="0">
              <a:latin typeface="Symbol" panose="05050102010706020507" pitchFamily="18" charset="2"/>
              <a:sym typeface="Symbol" panose="05050102010706020507" pitchFamily="18" charset="2"/>
            </a:endParaRPr>
          </a:p>
        </p:txBody>
      </p:sp>
      <p:grpSp>
        <p:nvGrpSpPr>
          <p:cNvPr id="8" name="Group 108"/>
          <p:cNvGrpSpPr/>
          <p:nvPr/>
        </p:nvGrpSpPr>
        <p:grpSpPr>
          <a:xfrm>
            <a:off x="285750" y="3817938"/>
            <a:ext cx="3838575" cy="619125"/>
            <a:chOff x="180" y="2286"/>
            <a:chExt cx="2418" cy="390"/>
          </a:xfrm>
        </p:grpSpPr>
        <p:sp>
          <p:nvSpPr>
            <p:cNvPr id="481389" name="Rectangle 109"/>
            <p:cNvSpPr/>
            <p:nvPr/>
          </p:nvSpPr>
          <p:spPr>
            <a:xfrm>
              <a:off x="180" y="2286"/>
              <a:ext cx="2418" cy="365"/>
            </a:xfrm>
            <a:prstGeom prst="rect">
              <a:avLst/>
            </a:prstGeom>
            <a:noFill/>
            <a:ln w="9525">
              <a:noFill/>
            </a:ln>
          </p:spPr>
          <p:txBody>
            <a:bodyPr>
              <a:spAutoFit/>
            </a:bodyPr>
            <a:p>
              <a:pPr eaLnBrk="0" hangingPunct="0"/>
              <a:r>
                <a:rPr lang="en-US" altLang="zh-CN" sz="2800" b="1" dirty="0">
                  <a:solidFill>
                    <a:srgbClr val="0033CC"/>
                  </a:solidFill>
                  <a:latin typeface="Times New Roman" panose="02020603050405020304" pitchFamily="18" charset="0"/>
                  <a:sym typeface="Symbol" panose="05050102010706020507" pitchFamily="18" charset="2"/>
                </a:rPr>
                <a:t>2</a:t>
              </a:r>
              <a:r>
                <a:rPr lang="en-US" altLang="zh-CN" sz="2800" b="1" dirty="0">
                  <a:solidFill>
                    <a:srgbClr val="0033CC"/>
                  </a:solidFill>
                  <a:latin typeface="宋体" panose="02010600030101010101" pitchFamily="2" charset="-122"/>
                  <a:sym typeface="Symbol" panose="05050102010706020507" pitchFamily="18" charset="2"/>
                </a:rPr>
                <a:t>)</a:t>
              </a:r>
              <a:r>
                <a:rPr lang="zh-CN" altLang="en-US" sz="2800" b="1" dirty="0">
                  <a:solidFill>
                    <a:srgbClr val="0033CC"/>
                  </a:solidFill>
                  <a:latin typeface="Times New Roman" panose="02020603050405020304" pitchFamily="18" charset="0"/>
                  <a:sym typeface="Symbol" panose="05050102010706020507" pitchFamily="18" charset="2"/>
                </a:rPr>
                <a:t>求 </a:t>
              </a:r>
              <a:r>
                <a:rPr lang="zh-CN" altLang="en-US" sz="2800" b="1" i="1" dirty="0">
                  <a:solidFill>
                    <a:srgbClr val="0033CC"/>
                  </a:solidFill>
                  <a:latin typeface="Times New Roman" panose="02020603050405020304" pitchFamily="18" charset="0"/>
                  <a:sym typeface="Symbol" panose="05050102010706020507" pitchFamily="18" charset="2"/>
                </a:rPr>
                <a:t>   </a:t>
              </a:r>
              <a:r>
                <a:rPr lang="zh-CN" altLang="en-US" sz="2800" b="1" dirty="0">
                  <a:solidFill>
                    <a:srgbClr val="0033CC"/>
                  </a:solidFill>
                  <a:latin typeface="Times New Roman" panose="02020603050405020304" pitchFamily="18" charset="0"/>
                  <a:sym typeface="Symbol" panose="05050102010706020507" pitchFamily="18" charset="2"/>
                </a:rPr>
                <a:t>、 </a:t>
              </a:r>
              <a:r>
                <a:rPr lang="en-US" altLang="zh-CN" sz="3200" b="1" i="1" dirty="0">
                  <a:solidFill>
                    <a:srgbClr val="3333CC"/>
                  </a:solidFill>
                  <a:latin typeface="Times New Roman" panose="02020603050405020304" pitchFamily="18" charset="0"/>
                </a:rPr>
                <a:t>r</a:t>
              </a:r>
              <a:r>
                <a:rPr lang="en-US" altLang="zh-CN" sz="3200" b="1" baseline="-25000" dirty="0">
                  <a:solidFill>
                    <a:srgbClr val="3333CC"/>
                  </a:solidFill>
                  <a:latin typeface="Times New Roman" panose="02020603050405020304" pitchFamily="18" charset="0"/>
                </a:rPr>
                <a:t>i</a:t>
              </a:r>
              <a:r>
                <a:rPr lang="en-US" altLang="zh-CN" sz="2800" b="1" dirty="0">
                  <a:solidFill>
                    <a:srgbClr val="0033CC"/>
                  </a:solidFill>
                  <a:latin typeface="Times New Roman" panose="02020603050405020304" pitchFamily="18" charset="0"/>
                  <a:sym typeface="Symbol" panose="05050102010706020507" pitchFamily="18" charset="2"/>
                </a:rPr>
                <a:t> </a:t>
              </a:r>
              <a:r>
                <a:rPr lang="zh-CN" altLang="en-US" sz="2800" b="1" dirty="0">
                  <a:solidFill>
                    <a:srgbClr val="0033CC"/>
                  </a:solidFill>
                  <a:latin typeface="Times New Roman" panose="02020603050405020304" pitchFamily="18" charset="0"/>
                  <a:sym typeface="Symbol" panose="05050102010706020507" pitchFamily="18" charset="2"/>
                </a:rPr>
                <a:t>、</a:t>
              </a:r>
              <a:r>
                <a:rPr lang="en-US" altLang="zh-CN" sz="3200" b="1" i="1" dirty="0">
                  <a:solidFill>
                    <a:srgbClr val="0033CC"/>
                  </a:solidFill>
                  <a:latin typeface="Times New Roman" panose="02020603050405020304" pitchFamily="18" charset="0"/>
                  <a:sym typeface="Symbol" panose="05050102010706020507" pitchFamily="18" charset="2"/>
                </a:rPr>
                <a:t>r</a:t>
              </a:r>
              <a:r>
                <a:rPr lang="en-US" altLang="zh-CN" sz="2800" b="1" baseline="-25000" dirty="0">
                  <a:solidFill>
                    <a:srgbClr val="0033CC"/>
                  </a:solidFill>
                  <a:latin typeface="Times New Roman" panose="02020603050405020304" pitchFamily="18" charset="0"/>
                  <a:sym typeface="Symbol" panose="05050102010706020507" pitchFamily="18" charset="2"/>
                </a:rPr>
                <a:t>o </a:t>
              </a:r>
              <a:r>
                <a:rPr lang="zh-CN" altLang="en-US" sz="2800" b="1" dirty="0">
                  <a:solidFill>
                    <a:srgbClr val="0033CC"/>
                  </a:solidFill>
                  <a:latin typeface="Times New Roman" panose="02020603050405020304" pitchFamily="18" charset="0"/>
                  <a:sym typeface="Symbol" panose="05050102010706020507" pitchFamily="18" charset="2"/>
                </a:rPr>
                <a:t>、</a:t>
              </a:r>
              <a:r>
                <a:rPr lang="zh-CN" altLang="en-US" sz="2800" b="1" baseline="-25000" dirty="0">
                  <a:solidFill>
                    <a:srgbClr val="0033CC"/>
                  </a:solidFill>
                  <a:latin typeface="Times New Roman" panose="02020603050405020304" pitchFamily="18" charset="0"/>
                  <a:sym typeface="Symbol" panose="05050102010706020507" pitchFamily="18" charset="2"/>
                </a:rPr>
                <a:t> </a:t>
              </a:r>
              <a:endParaRPr lang="zh-CN" altLang="en-US" sz="2800" b="1" baseline="-25000" dirty="0">
                <a:solidFill>
                  <a:srgbClr val="0033CC"/>
                </a:solidFill>
                <a:latin typeface="Times New Roman" panose="02020603050405020304" pitchFamily="18" charset="0"/>
                <a:sym typeface="Symbol" panose="05050102010706020507" pitchFamily="18" charset="2"/>
              </a:endParaRPr>
            </a:p>
          </p:txBody>
        </p:sp>
        <p:graphicFrame>
          <p:nvGraphicFramePr>
            <p:cNvPr id="481390" name="Object 110"/>
            <p:cNvGraphicFramePr/>
            <p:nvPr/>
          </p:nvGraphicFramePr>
          <p:xfrm>
            <a:off x="680" y="2364"/>
            <a:ext cx="248" cy="288"/>
          </p:xfrm>
          <a:graphic>
            <a:graphicData uri="http://schemas.openxmlformats.org/presentationml/2006/ole">
              <mc:AlternateContent xmlns:mc="http://schemas.openxmlformats.org/markup-compatibility/2006">
                <mc:Choice xmlns:v="urn:schemas-microsoft-com:vml" Requires="v">
                  <p:oleObj spid="_x0000_s4314" name="" r:id="rId27" imgW="393700" imgH="457200" progId="Equation.3">
                    <p:embed/>
                  </p:oleObj>
                </mc:Choice>
                <mc:Fallback>
                  <p:oleObj name="" r:id="rId27" imgW="393700" imgH="457200" progId="Equation.3">
                    <p:embed/>
                    <p:pic>
                      <p:nvPicPr>
                        <p:cNvPr id="0" name="图片 4313"/>
                        <p:cNvPicPr/>
                        <p:nvPr/>
                      </p:nvPicPr>
                      <p:blipFill>
                        <a:blip r:embed="rId28">
                          <a:clrChange>
                            <a:clrFrom>
                              <a:srgbClr val="000000"/>
                            </a:clrFrom>
                            <a:clrTo>
                              <a:srgbClr val="3333CC"/>
                            </a:clrTo>
                          </a:clrChange>
                        </a:blip>
                        <a:stretch>
                          <a:fillRect/>
                        </a:stretch>
                      </p:blipFill>
                      <p:spPr>
                        <a:xfrm>
                          <a:off x="680" y="2364"/>
                          <a:ext cx="248" cy="288"/>
                        </a:xfrm>
                        <a:prstGeom prst="rect">
                          <a:avLst/>
                        </a:prstGeom>
                        <a:noFill/>
                        <a:ln w="38100">
                          <a:noFill/>
                          <a:miter/>
                        </a:ln>
                      </p:spPr>
                    </p:pic>
                  </p:oleObj>
                </mc:Fallback>
              </mc:AlternateContent>
            </a:graphicData>
          </a:graphic>
        </p:graphicFrame>
        <p:graphicFrame>
          <p:nvGraphicFramePr>
            <p:cNvPr id="481391" name="Object 111"/>
            <p:cNvGraphicFramePr/>
            <p:nvPr/>
          </p:nvGraphicFramePr>
          <p:xfrm>
            <a:off x="2020" y="2388"/>
            <a:ext cx="304" cy="288"/>
          </p:xfrm>
          <a:graphic>
            <a:graphicData uri="http://schemas.openxmlformats.org/presentationml/2006/ole">
              <mc:AlternateContent xmlns:mc="http://schemas.openxmlformats.org/markup-compatibility/2006">
                <mc:Choice xmlns:v="urn:schemas-microsoft-com:vml" Requires="v">
                  <p:oleObj spid="_x0000_s4313" name="" r:id="rId29" imgW="482600" imgH="457200" progId="Equation.3">
                    <p:embed/>
                  </p:oleObj>
                </mc:Choice>
                <mc:Fallback>
                  <p:oleObj name="" r:id="rId29" imgW="482600" imgH="457200" progId="Equation.3">
                    <p:embed/>
                    <p:pic>
                      <p:nvPicPr>
                        <p:cNvPr id="0" name="图片 4312"/>
                        <p:cNvPicPr/>
                        <p:nvPr/>
                      </p:nvPicPr>
                      <p:blipFill>
                        <a:blip r:embed="rId30">
                          <a:clrChange>
                            <a:clrFrom>
                              <a:srgbClr val="000000"/>
                            </a:clrFrom>
                            <a:clrTo>
                              <a:srgbClr val="3333CC"/>
                            </a:clrTo>
                          </a:clrChange>
                        </a:blip>
                        <a:stretch>
                          <a:fillRect/>
                        </a:stretch>
                      </p:blipFill>
                      <p:spPr>
                        <a:xfrm>
                          <a:off x="2020" y="2388"/>
                          <a:ext cx="304" cy="288"/>
                        </a:xfrm>
                        <a:prstGeom prst="rect">
                          <a:avLst/>
                        </a:prstGeom>
                        <a:noFill/>
                        <a:ln w="38100">
                          <a:noFill/>
                          <a:miter/>
                        </a:ln>
                      </p:spPr>
                    </p:pic>
                  </p:oleObj>
                </mc:Fallback>
              </mc:AlternateContent>
            </a:graphicData>
          </a:graphic>
        </p:graphicFrame>
      </p:grpSp>
      <p:sp>
        <p:nvSpPr>
          <p:cNvPr id="7" name="页脚占位符 4"/>
          <p:cNvSpPr txBox="1">
            <a:spLocks noGrp="1"/>
          </p:cNvSpPr>
          <p:nvPr>
            <p:custDataLst>
              <p:tags r:id="rId3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914">
                                            <p:txEl>
                                              <p:charRg st="0" end="13"/>
                                            </p:txEl>
                                          </p:spTgt>
                                        </p:tgtEl>
                                        <p:attrNameLst>
                                          <p:attrName>style.visibility</p:attrName>
                                        </p:attrNameLst>
                                      </p:cBhvr>
                                      <p:to>
                                        <p:strVal val="visible"/>
                                      </p:to>
                                    </p:set>
                                    <p:animEffect transition="in" filter="wipe(left)">
                                      <p:cBhvr>
                                        <p:cTn id="7" dur="500"/>
                                        <p:tgtEl>
                                          <p:spTgt spid="38914">
                                            <p:txEl>
                                              <p:charRg st="0" end="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9012">
                                            <p:txEl>
                                              <p:charRg st="0" end="15"/>
                                            </p:txEl>
                                          </p:spTgt>
                                        </p:tgtEl>
                                        <p:attrNameLst>
                                          <p:attrName>style.visibility</p:attrName>
                                        </p:attrNameLst>
                                      </p:cBhvr>
                                      <p:to>
                                        <p:strVal val="visible"/>
                                      </p:to>
                                    </p:set>
                                    <p:animEffect transition="in" filter="wipe(left)">
                                      <p:cBhvr>
                                        <p:cTn id="17" dur="500"/>
                                        <p:tgtEl>
                                          <p:spTgt spid="39012">
                                            <p:txEl>
                                              <p:charRg st="0" end="1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Bottom)">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81381"/>
                                        </p:tgtEl>
                                        <p:attrNameLst>
                                          <p:attrName>style.visibility</p:attrName>
                                        </p:attrNameLst>
                                      </p:cBhvr>
                                      <p:to>
                                        <p:strVal val="visible"/>
                                      </p:to>
                                    </p:set>
                                    <p:animEffect transition="in" filter="wipe(left)">
                                      <p:cBhvr>
                                        <p:cTn id="32" dur="500"/>
                                        <p:tgtEl>
                                          <p:spTgt spid="48138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81382"/>
                                        </p:tgtEl>
                                        <p:attrNameLst>
                                          <p:attrName>style.visibility</p:attrName>
                                        </p:attrNameLst>
                                      </p:cBhvr>
                                      <p:to>
                                        <p:strVal val="visible"/>
                                      </p:to>
                                    </p:set>
                                    <p:animEffect transition="in" filter="wipe(left)">
                                      <p:cBhvr>
                                        <p:cTn id="37" dur="500"/>
                                        <p:tgtEl>
                                          <p:spTgt spid="48138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81384"/>
                                        </p:tgtEl>
                                        <p:attrNameLst>
                                          <p:attrName>style.visibility</p:attrName>
                                        </p:attrNameLst>
                                      </p:cBhvr>
                                      <p:to>
                                        <p:strVal val="visible"/>
                                      </p:to>
                                    </p:set>
                                    <p:animEffect transition="in" filter="wipe(left)">
                                      <p:cBhvr>
                                        <p:cTn id="42" dur="500"/>
                                        <p:tgtEl>
                                          <p:spTgt spid="48138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81385"/>
                                        </p:tgtEl>
                                        <p:attrNameLst>
                                          <p:attrName>style.visibility</p:attrName>
                                        </p:attrNameLst>
                                      </p:cBhvr>
                                      <p:to>
                                        <p:strVal val="visible"/>
                                      </p:to>
                                    </p:set>
                                    <p:animEffect transition="in" filter="wipe(left)">
                                      <p:cBhvr>
                                        <p:cTn id="47" dur="500"/>
                                        <p:tgtEl>
                                          <p:spTgt spid="48138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81386"/>
                                        </p:tgtEl>
                                        <p:attrNameLst>
                                          <p:attrName>style.visibility</p:attrName>
                                        </p:attrNameLst>
                                      </p:cBhvr>
                                      <p:to>
                                        <p:strVal val="visible"/>
                                      </p:to>
                                    </p:set>
                                    <p:animEffect transition="in" filter="wipe(left)">
                                      <p:cBhvr>
                                        <p:cTn id="52" dur="500"/>
                                        <p:tgtEl>
                                          <p:spTgt spid="48138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81383"/>
                                        </p:tgtEl>
                                        <p:attrNameLst>
                                          <p:attrName>style.visibility</p:attrName>
                                        </p:attrNameLst>
                                      </p:cBhvr>
                                      <p:to>
                                        <p:strVal val="visible"/>
                                      </p:to>
                                    </p:set>
                                    <p:animEffect transition="in" filter="wipe(left)">
                                      <p:cBhvr>
                                        <p:cTn id="57" dur="500"/>
                                        <p:tgtEl>
                                          <p:spTgt spid="48138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9019">
                                            <p:txEl>
                                              <p:charRg st="0" end="13"/>
                                            </p:txEl>
                                          </p:spTgt>
                                        </p:tgtEl>
                                        <p:attrNameLst>
                                          <p:attrName>style.visibility</p:attrName>
                                        </p:attrNameLst>
                                      </p:cBhvr>
                                      <p:to>
                                        <p:strVal val="visible"/>
                                      </p:to>
                                    </p:set>
                                    <p:animEffect transition="in" filter="wipe(left)">
                                      <p:cBhvr>
                                        <p:cTn id="62" dur="500"/>
                                        <p:tgtEl>
                                          <p:spTgt spid="39019">
                                            <p:txEl>
                                              <p:charRg st="0"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uild="p"/>
      <p:bldP spid="39012" grpId="0" build="p"/>
      <p:bldP spid="3901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2076450" y="1052513"/>
            <a:ext cx="619125" cy="457200"/>
            <a:chOff x="3948" y="651"/>
            <a:chExt cx="390" cy="288"/>
          </a:xfrm>
        </p:grpSpPr>
        <p:sp>
          <p:nvSpPr>
            <p:cNvPr id="436227" name="Text Box 3"/>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36228" name="Line 4"/>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grpSp>
        <p:nvGrpSpPr>
          <p:cNvPr id="3" name="Group 5"/>
          <p:cNvGrpSpPr/>
          <p:nvPr/>
        </p:nvGrpSpPr>
        <p:grpSpPr>
          <a:xfrm>
            <a:off x="781050" y="514350"/>
            <a:ext cx="4000500" cy="2971800"/>
            <a:chOff x="480" y="384"/>
            <a:chExt cx="2520" cy="1872"/>
          </a:xfrm>
        </p:grpSpPr>
        <p:sp>
          <p:nvSpPr>
            <p:cNvPr id="436230" name="Text Box 6"/>
            <p:cNvSpPr txBox="1"/>
            <p:nvPr/>
          </p:nvSpPr>
          <p:spPr>
            <a:xfrm>
              <a:off x="705" y="1178"/>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36231" name="Text Box 7"/>
            <p:cNvSpPr txBox="1"/>
            <p:nvPr/>
          </p:nvSpPr>
          <p:spPr>
            <a:xfrm>
              <a:off x="1599" y="839"/>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36232" name="Line 8"/>
            <p:cNvSpPr/>
            <p:nvPr/>
          </p:nvSpPr>
          <p:spPr>
            <a:xfrm>
              <a:off x="1116" y="1152"/>
              <a:ext cx="0" cy="648"/>
            </a:xfrm>
            <a:prstGeom prst="line">
              <a:avLst/>
            </a:prstGeom>
            <a:ln w="25400" cap="flat" cmpd="sng">
              <a:solidFill>
                <a:schemeClr val="tx1"/>
              </a:solidFill>
              <a:prstDash val="solid"/>
              <a:headEnd type="none" w="med" len="med"/>
              <a:tailEnd type="none" w="sm" len="lg"/>
            </a:ln>
          </p:spPr>
        </p:sp>
        <p:grpSp>
          <p:nvGrpSpPr>
            <p:cNvPr id="436233" name="Group 9"/>
            <p:cNvGrpSpPr/>
            <p:nvPr/>
          </p:nvGrpSpPr>
          <p:grpSpPr>
            <a:xfrm>
              <a:off x="1440" y="996"/>
              <a:ext cx="240" cy="314"/>
              <a:chOff x="4272" y="1174"/>
              <a:chExt cx="240" cy="314"/>
            </a:xfrm>
          </p:grpSpPr>
          <p:sp>
            <p:nvSpPr>
              <p:cNvPr id="436234" name="Line 10"/>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36235" name="Line 11"/>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36236" name="Line 12"/>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grpSp>
          <p:nvGrpSpPr>
            <p:cNvPr id="436237" name="Group 13"/>
            <p:cNvGrpSpPr/>
            <p:nvPr/>
          </p:nvGrpSpPr>
          <p:grpSpPr>
            <a:xfrm rot="5400000" flipV="1">
              <a:off x="2425" y="1375"/>
              <a:ext cx="231" cy="288"/>
              <a:chOff x="4551" y="1056"/>
              <a:chExt cx="231" cy="288"/>
            </a:xfrm>
          </p:grpSpPr>
          <p:grpSp>
            <p:nvGrpSpPr>
              <p:cNvPr id="436238" name="Group 14"/>
              <p:cNvGrpSpPr/>
              <p:nvPr/>
            </p:nvGrpSpPr>
            <p:grpSpPr>
              <a:xfrm>
                <a:off x="4551" y="1056"/>
                <a:ext cx="78" cy="288"/>
                <a:chOff x="4320" y="1872"/>
                <a:chExt cx="78" cy="288"/>
              </a:xfrm>
            </p:grpSpPr>
            <p:sp>
              <p:nvSpPr>
                <p:cNvPr id="436239" name="Line 15"/>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36240" name="Line 16"/>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nvGrpSpPr>
              <p:cNvPr id="436241" name="Group 17"/>
              <p:cNvGrpSpPr/>
              <p:nvPr/>
            </p:nvGrpSpPr>
            <p:grpSpPr>
              <a:xfrm>
                <a:off x="4704" y="1056"/>
                <a:ext cx="78" cy="288"/>
                <a:chOff x="4320" y="1872"/>
                <a:chExt cx="78" cy="288"/>
              </a:xfrm>
            </p:grpSpPr>
            <p:sp>
              <p:nvSpPr>
                <p:cNvPr id="436242" name="Line 18"/>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36243" name="Line 19"/>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sp>
          <p:nvSpPr>
            <p:cNvPr id="436244" name="Freeform 20"/>
            <p:cNvSpPr/>
            <p:nvPr/>
          </p:nvSpPr>
          <p:spPr>
            <a:xfrm>
              <a:off x="1641" y="384"/>
              <a:ext cx="891" cy="864"/>
            </a:xfrm>
            <a:custGeom>
              <a:avLst/>
              <a:gdLst>
                <a:gd name="txL" fmla="*/ 0 w 1152"/>
                <a:gd name="txT" fmla="*/ 0 h 480"/>
                <a:gd name="txR" fmla="*/ 1152 w 1152"/>
                <a:gd name="txB" fmla="*/ 480 h 480"/>
              </a:gdLst>
              <a:ahLst/>
              <a:cxnLst>
                <a:cxn ang="0">
                  <a:pos x="0" y="336"/>
                </a:cxn>
                <a:cxn ang="0">
                  <a:pos x="0" y="0"/>
                </a:cxn>
                <a:cxn ang="0">
                  <a:pos x="1152" y="0"/>
                </a:cxn>
                <a:cxn ang="0">
                  <a:pos x="1152" y="480"/>
                </a:cxn>
              </a:cxnLst>
              <a:rect l="txL" t="txT" r="txR" b="txB"/>
              <a:pathLst>
                <a:path w="1152" h="480">
                  <a:moveTo>
                    <a:pt x="0" y="336"/>
                  </a:moveTo>
                  <a:lnTo>
                    <a:pt x="0" y="0"/>
                  </a:lnTo>
                  <a:lnTo>
                    <a:pt x="1152" y="0"/>
                  </a:lnTo>
                  <a:lnTo>
                    <a:pt x="1152" y="480"/>
                  </a:lnTo>
                </a:path>
              </a:pathLst>
            </a:custGeom>
            <a:noFill/>
            <a:ln w="25400" cap="flat" cmpd="sng">
              <a:solidFill>
                <a:schemeClr val="tx1"/>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36245" name="Rectangle 21"/>
            <p:cNvSpPr/>
            <p:nvPr/>
          </p:nvSpPr>
          <p:spPr>
            <a:xfrm rot="5400000">
              <a:off x="1012" y="141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246" name="Line 22"/>
            <p:cNvSpPr/>
            <p:nvPr/>
          </p:nvSpPr>
          <p:spPr>
            <a:xfrm>
              <a:off x="1662" y="1302"/>
              <a:ext cx="0" cy="804"/>
            </a:xfrm>
            <a:prstGeom prst="line">
              <a:avLst/>
            </a:prstGeom>
            <a:ln w="28575" cap="flat" cmpd="sng">
              <a:solidFill>
                <a:schemeClr val="tx1"/>
              </a:solidFill>
              <a:prstDash val="solid"/>
              <a:headEnd type="none" w="med" len="med"/>
              <a:tailEnd type="none" w="sm" len="lg"/>
            </a:ln>
          </p:spPr>
        </p:sp>
        <p:sp>
          <p:nvSpPr>
            <p:cNvPr id="436247" name="Text Box 23"/>
            <p:cNvSpPr txBox="1"/>
            <p:nvPr/>
          </p:nvSpPr>
          <p:spPr>
            <a:xfrm>
              <a:off x="2664" y="1320"/>
              <a:ext cx="336"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E</a:t>
              </a:r>
              <a:r>
                <a:rPr lang="en-US" altLang="zh-CN" b="1" baseline="-25000" dirty="0">
                  <a:solidFill>
                    <a:srgbClr val="D60093"/>
                  </a:solidFill>
                  <a:latin typeface="Times New Roman" panose="02020603050405020304" pitchFamily="18" charset="0"/>
                </a:rPr>
                <a:t>C</a:t>
              </a:r>
              <a:endParaRPr lang="en-US" altLang="zh-CN" b="1" baseline="-25000" dirty="0">
                <a:solidFill>
                  <a:srgbClr val="D60093"/>
                </a:solidFill>
                <a:latin typeface="Times New Roman" panose="02020603050405020304" pitchFamily="18" charset="0"/>
              </a:endParaRPr>
            </a:p>
          </p:txBody>
        </p:sp>
        <p:sp>
          <p:nvSpPr>
            <p:cNvPr id="436248" name="Text Box 24"/>
            <p:cNvSpPr txBox="1"/>
            <p:nvPr/>
          </p:nvSpPr>
          <p:spPr>
            <a:xfrm>
              <a:off x="720" y="129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36249" name="Rectangle 25"/>
            <p:cNvSpPr/>
            <p:nvPr/>
          </p:nvSpPr>
          <p:spPr>
            <a:xfrm>
              <a:off x="1089" y="2160"/>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36250" name="Text Box 26"/>
            <p:cNvSpPr txBox="1"/>
            <p:nvPr/>
          </p:nvSpPr>
          <p:spPr>
            <a:xfrm>
              <a:off x="1200" y="1680"/>
              <a:ext cx="329"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E</a:t>
              </a:r>
              <a:r>
                <a:rPr lang="en-US" altLang="zh-CN" b="1" baseline="-25000" dirty="0">
                  <a:solidFill>
                    <a:srgbClr val="D60093"/>
                  </a:solidFill>
                  <a:latin typeface="Times New Roman" panose="02020603050405020304" pitchFamily="18" charset="0"/>
                </a:rPr>
                <a:t>B</a:t>
              </a:r>
              <a:endParaRPr lang="en-US" altLang="zh-CN" b="1" baseline="-25000" dirty="0">
                <a:solidFill>
                  <a:srgbClr val="D60093"/>
                </a:solidFill>
                <a:latin typeface="Times New Roman" panose="02020603050405020304" pitchFamily="18" charset="0"/>
              </a:endParaRPr>
            </a:p>
          </p:txBody>
        </p:sp>
        <p:sp>
          <p:nvSpPr>
            <p:cNvPr id="436251" name="Line 27"/>
            <p:cNvSpPr/>
            <p:nvPr/>
          </p:nvSpPr>
          <p:spPr>
            <a:xfrm flipH="1">
              <a:off x="480" y="1152"/>
              <a:ext cx="960" cy="0"/>
            </a:xfrm>
            <a:prstGeom prst="line">
              <a:avLst/>
            </a:prstGeom>
            <a:ln w="28575" cap="flat" cmpd="sng">
              <a:solidFill>
                <a:schemeClr val="tx1"/>
              </a:solidFill>
              <a:prstDash val="solid"/>
              <a:headEnd type="none" w="med" len="med"/>
              <a:tailEnd type="none" w="med" len="med"/>
            </a:ln>
          </p:spPr>
        </p:sp>
        <p:sp>
          <p:nvSpPr>
            <p:cNvPr id="436252" name="Line 28"/>
            <p:cNvSpPr/>
            <p:nvPr/>
          </p:nvSpPr>
          <p:spPr>
            <a:xfrm flipH="1">
              <a:off x="480" y="1992"/>
              <a:ext cx="2064" cy="0"/>
            </a:xfrm>
            <a:prstGeom prst="line">
              <a:avLst/>
            </a:prstGeom>
            <a:ln w="28575" cap="flat" cmpd="sng">
              <a:solidFill>
                <a:schemeClr val="tx1"/>
              </a:solidFill>
              <a:prstDash val="solid"/>
              <a:headEnd type="none" w="med" len="med"/>
              <a:tailEnd type="none" w="med" len="med"/>
            </a:ln>
          </p:spPr>
        </p:sp>
        <p:sp>
          <p:nvSpPr>
            <p:cNvPr id="436253" name="Line 29"/>
            <p:cNvSpPr/>
            <p:nvPr/>
          </p:nvSpPr>
          <p:spPr>
            <a:xfrm flipH="1">
              <a:off x="2550" y="1638"/>
              <a:ext cx="0" cy="372"/>
            </a:xfrm>
            <a:prstGeom prst="line">
              <a:avLst/>
            </a:prstGeom>
            <a:ln w="25400" cap="flat" cmpd="sng">
              <a:solidFill>
                <a:schemeClr val="tx1"/>
              </a:solidFill>
              <a:prstDash val="solid"/>
              <a:headEnd type="none" w="med" len="med"/>
              <a:tailEnd type="none" w="sm" len="lg"/>
            </a:ln>
          </p:spPr>
        </p:sp>
        <p:sp>
          <p:nvSpPr>
            <p:cNvPr id="436254" name="Line 30"/>
            <p:cNvSpPr/>
            <p:nvPr/>
          </p:nvSpPr>
          <p:spPr>
            <a:xfrm>
              <a:off x="1572" y="2088"/>
              <a:ext cx="156" cy="0"/>
            </a:xfrm>
            <a:prstGeom prst="line">
              <a:avLst/>
            </a:prstGeom>
            <a:ln w="38100" cap="flat" cmpd="sng">
              <a:solidFill>
                <a:schemeClr val="tx1"/>
              </a:solidFill>
              <a:prstDash val="solid"/>
              <a:headEnd type="none" w="med" len="med"/>
              <a:tailEnd type="none" w="med" len="med"/>
            </a:ln>
          </p:spPr>
        </p:sp>
        <p:sp>
          <p:nvSpPr>
            <p:cNvPr id="436255" name="Oval 31"/>
            <p:cNvSpPr/>
            <p:nvPr/>
          </p:nvSpPr>
          <p:spPr>
            <a:xfrm>
              <a:off x="1632" y="1968"/>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256" name="Line 32"/>
            <p:cNvSpPr/>
            <p:nvPr/>
          </p:nvSpPr>
          <p:spPr>
            <a:xfrm flipH="1">
              <a:off x="2538" y="1062"/>
              <a:ext cx="0" cy="360"/>
            </a:xfrm>
            <a:prstGeom prst="line">
              <a:avLst/>
            </a:prstGeom>
            <a:ln w="25400" cap="flat" cmpd="sng">
              <a:solidFill>
                <a:schemeClr val="tx1"/>
              </a:solidFill>
              <a:prstDash val="solid"/>
              <a:headEnd type="none" w="med" len="med"/>
              <a:tailEnd type="none" w="sm" len="lg"/>
            </a:ln>
          </p:spPr>
        </p:sp>
        <p:sp>
          <p:nvSpPr>
            <p:cNvPr id="436257" name="Text Box 33"/>
            <p:cNvSpPr txBox="1"/>
            <p:nvPr/>
          </p:nvSpPr>
          <p:spPr>
            <a:xfrm>
              <a:off x="1254" y="420"/>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grpSp>
          <p:nvGrpSpPr>
            <p:cNvPr id="436258" name="Group 34"/>
            <p:cNvGrpSpPr/>
            <p:nvPr/>
          </p:nvGrpSpPr>
          <p:grpSpPr>
            <a:xfrm rot="-5400000" flipH="1" flipV="1">
              <a:off x="1095" y="1676"/>
              <a:ext cx="65" cy="288"/>
              <a:chOff x="4320" y="1872"/>
              <a:chExt cx="78" cy="288"/>
            </a:xfrm>
          </p:grpSpPr>
          <p:sp>
            <p:nvSpPr>
              <p:cNvPr id="436259" name="Line 35"/>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36260" name="Line 36"/>
              <p:cNvSpPr/>
              <p:nvPr/>
            </p:nvSpPr>
            <p:spPr>
              <a:xfrm>
                <a:off x="4398" y="1968"/>
                <a:ext cx="0" cy="118"/>
              </a:xfrm>
              <a:prstGeom prst="line">
                <a:avLst/>
              </a:prstGeom>
              <a:ln w="38100" cap="flat" cmpd="sng">
                <a:solidFill>
                  <a:srgbClr val="3333CC"/>
                </a:solidFill>
                <a:prstDash val="solid"/>
                <a:headEnd type="none" w="med" len="med"/>
                <a:tailEnd type="none" w="sm" len="lg"/>
              </a:ln>
            </p:spPr>
          </p:sp>
        </p:grpSp>
        <p:sp>
          <p:nvSpPr>
            <p:cNvPr id="436261" name="Line 37"/>
            <p:cNvSpPr/>
            <p:nvPr/>
          </p:nvSpPr>
          <p:spPr>
            <a:xfrm>
              <a:off x="1116" y="1860"/>
              <a:ext cx="0" cy="144"/>
            </a:xfrm>
            <a:prstGeom prst="line">
              <a:avLst/>
            </a:prstGeom>
            <a:ln w="25400" cap="flat" cmpd="sng">
              <a:solidFill>
                <a:schemeClr val="tx1"/>
              </a:solidFill>
              <a:prstDash val="solid"/>
              <a:headEnd type="none" w="med" len="med"/>
              <a:tailEnd type="none" w="sm" len="lg"/>
            </a:ln>
          </p:spPr>
        </p:sp>
        <p:sp>
          <p:nvSpPr>
            <p:cNvPr id="436262" name="Rectangle 38"/>
            <p:cNvSpPr/>
            <p:nvPr/>
          </p:nvSpPr>
          <p:spPr>
            <a:xfrm rot="5400000">
              <a:off x="1528" y="54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9" name="Group 39"/>
          <p:cNvGrpSpPr/>
          <p:nvPr/>
        </p:nvGrpSpPr>
        <p:grpSpPr>
          <a:xfrm>
            <a:off x="247650" y="1504950"/>
            <a:ext cx="1096963" cy="1562100"/>
            <a:chOff x="144" y="1008"/>
            <a:chExt cx="691" cy="984"/>
          </a:xfrm>
        </p:grpSpPr>
        <p:sp>
          <p:nvSpPr>
            <p:cNvPr id="436264" name="Text Box 40"/>
            <p:cNvSpPr txBox="1"/>
            <p:nvPr/>
          </p:nvSpPr>
          <p:spPr>
            <a:xfrm>
              <a:off x="576" y="10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sp>
          <p:nvSpPr>
            <p:cNvPr id="436265" name="Oval 41"/>
            <p:cNvSpPr/>
            <p:nvPr/>
          </p:nvSpPr>
          <p:spPr>
            <a:xfrm>
              <a:off x="382" y="1613"/>
              <a:ext cx="228" cy="216"/>
            </a:xfrm>
            <a:prstGeom prst="ellipse">
              <a:avLst/>
            </a:prstGeom>
            <a:noFill/>
            <a:ln w="38100" cap="flat" cmpd="sng">
              <a:solidFill>
                <a:srgbClr val="33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266" name="Text Box 42"/>
            <p:cNvSpPr txBox="1"/>
            <p:nvPr/>
          </p:nvSpPr>
          <p:spPr>
            <a:xfrm>
              <a:off x="288" y="1428"/>
              <a:ext cx="225" cy="549"/>
            </a:xfrm>
            <a:prstGeom prst="rect">
              <a:avLst/>
            </a:prstGeom>
            <a:noFill/>
            <a:ln w="9525">
              <a:noFill/>
            </a:ln>
          </p:spPr>
          <p:txBody>
            <a:bodyPr wrap="none" anchor="ctr" anchorCtr="0">
              <a:spAutoFit/>
            </a:bodyPr>
            <a:p>
              <a:pPr algn="ctr">
                <a:lnSpc>
                  <a:spcPct val="8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8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8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36267" name="Line 43"/>
            <p:cNvSpPr/>
            <p:nvPr/>
          </p:nvSpPr>
          <p:spPr>
            <a:xfrm>
              <a:off x="492" y="1152"/>
              <a:ext cx="0" cy="840"/>
            </a:xfrm>
            <a:prstGeom prst="line">
              <a:avLst/>
            </a:prstGeom>
            <a:ln w="28575" cap="flat" cmpd="sng">
              <a:solidFill>
                <a:schemeClr val="tx1"/>
              </a:solidFill>
              <a:prstDash val="solid"/>
              <a:headEnd type="none" w="med" len="med"/>
              <a:tailEnd type="none" w="med" len="med"/>
            </a:ln>
          </p:spPr>
        </p:sp>
        <p:sp>
          <p:nvSpPr>
            <p:cNvPr id="436268" name="Rectangle 44"/>
            <p:cNvSpPr/>
            <p:nvPr/>
          </p:nvSpPr>
          <p:spPr>
            <a:xfrm rot="5400000">
              <a:off x="376" y="132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269" name="Rectangle 45"/>
            <p:cNvSpPr/>
            <p:nvPr/>
          </p:nvSpPr>
          <p:spPr>
            <a:xfrm>
              <a:off x="155" y="1164"/>
              <a:ext cx="31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S</a:t>
              </a:r>
              <a:endParaRPr lang="en-US" altLang="zh-CN" b="1" baseline="-25000" dirty="0">
                <a:solidFill>
                  <a:srgbClr val="006600"/>
                </a:solidFill>
                <a:latin typeface="Times New Roman" panose="02020603050405020304" pitchFamily="18" charset="0"/>
              </a:endParaRPr>
            </a:p>
          </p:txBody>
        </p:sp>
        <p:sp>
          <p:nvSpPr>
            <p:cNvPr id="436270" name="Rectangle 46"/>
            <p:cNvSpPr/>
            <p:nvPr/>
          </p:nvSpPr>
          <p:spPr>
            <a:xfrm>
              <a:off x="144" y="1524"/>
              <a:ext cx="273"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u</a:t>
              </a:r>
              <a:r>
                <a:rPr lang="en-US" altLang="zh-CN" b="1" baseline="-25000" dirty="0">
                  <a:latin typeface="Times New Roman" panose="02020603050405020304" pitchFamily="18" charset="0"/>
                  <a:ea typeface="方正琥珀繁体" pitchFamily="2" charset="-122"/>
                </a:rPr>
                <a:t>s</a:t>
              </a:r>
              <a:endParaRPr lang="en-US" altLang="zh-CN" b="1" baseline="-25000" dirty="0">
                <a:latin typeface="Times New Roman" panose="02020603050405020304" pitchFamily="18" charset="0"/>
                <a:ea typeface="方正琥珀繁体" pitchFamily="2" charset="-122"/>
              </a:endParaRPr>
            </a:p>
          </p:txBody>
        </p:sp>
      </p:grpSp>
      <p:grpSp>
        <p:nvGrpSpPr>
          <p:cNvPr id="10" name="Group 47"/>
          <p:cNvGrpSpPr/>
          <p:nvPr/>
        </p:nvGrpSpPr>
        <p:grpSpPr>
          <a:xfrm>
            <a:off x="2628900" y="630238"/>
            <a:ext cx="1341438" cy="2436812"/>
            <a:chOff x="1644" y="457"/>
            <a:chExt cx="845" cy="1535"/>
          </a:xfrm>
        </p:grpSpPr>
        <p:sp>
          <p:nvSpPr>
            <p:cNvPr id="436272" name="Text Box 48"/>
            <p:cNvSpPr txBox="1"/>
            <p:nvPr/>
          </p:nvSpPr>
          <p:spPr>
            <a:xfrm>
              <a:off x="2202" y="645"/>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36273" name="Text Box 49"/>
            <p:cNvSpPr txBox="1"/>
            <p:nvPr/>
          </p:nvSpPr>
          <p:spPr>
            <a:xfrm>
              <a:off x="1821" y="457"/>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36274" name="Line 50"/>
            <p:cNvSpPr/>
            <p:nvPr/>
          </p:nvSpPr>
          <p:spPr>
            <a:xfrm>
              <a:off x="1644" y="804"/>
              <a:ext cx="540" cy="0"/>
            </a:xfrm>
            <a:prstGeom prst="line">
              <a:avLst/>
            </a:prstGeom>
            <a:ln w="28575" cap="flat" cmpd="sng">
              <a:solidFill>
                <a:schemeClr val="tx1"/>
              </a:solidFill>
              <a:prstDash val="solid"/>
              <a:headEnd type="none" w="med" len="med"/>
              <a:tailEnd type="none" w="med" len="med"/>
            </a:ln>
          </p:spPr>
        </p:sp>
        <p:sp>
          <p:nvSpPr>
            <p:cNvPr id="436275" name="Line 51"/>
            <p:cNvSpPr/>
            <p:nvPr/>
          </p:nvSpPr>
          <p:spPr>
            <a:xfrm>
              <a:off x="2184" y="804"/>
              <a:ext cx="0" cy="1188"/>
            </a:xfrm>
            <a:prstGeom prst="line">
              <a:avLst/>
            </a:prstGeom>
            <a:ln w="28575" cap="flat" cmpd="sng">
              <a:solidFill>
                <a:schemeClr val="tx1"/>
              </a:solidFill>
              <a:prstDash val="solid"/>
              <a:headEnd type="none" w="med" len="med"/>
              <a:tailEnd type="none" w="med" len="med"/>
            </a:ln>
          </p:spPr>
        </p:sp>
        <p:sp>
          <p:nvSpPr>
            <p:cNvPr id="436276" name="Rectangle 52"/>
            <p:cNvSpPr/>
            <p:nvPr/>
          </p:nvSpPr>
          <p:spPr>
            <a:xfrm rot="5400000">
              <a:off x="2068" y="123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277" name="Rectangle 53"/>
            <p:cNvSpPr/>
            <p:nvPr/>
          </p:nvSpPr>
          <p:spPr>
            <a:xfrm>
              <a:off x="1895" y="1272"/>
              <a:ext cx="329"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L</a:t>
              </a:r>
              <a:endParaRPr lang="en-US" altLang="zh-CN" b="1" baseline="-25000" dirty="0">
                <a:solidFill>
                  <a:srgbClr val="006600"/>
                </a:solidFill>
                <a:latin typeface="Times New Roman" panose="02020603050405020304" pitchFamily="18" charset="0"/>
              </a:endParaRPr>
            </a:p>
          </p:txBody>
        </p:sp>
        <p:grpSp>
          <p:nvGrpSpPr>
            <p:cNvPr id="436278" name="Group 54"/>
            <p:cNvGrpSpPr/>
            <p:nvPr/>
          </p:nvGrpSpPr>
          <p:grpSpPr>
            <a:xfrm>
              <a:off x="1908" y="696"/>
              <a:ext cx="84" cy="216"/>
              <a:chOff x="528" y="3000"/>
              <a:chExt cx="84" cy="216"/>
            </a:xfrm>
          </p:grpSpPr>
          <p:sp>
            <p:nvSpPr>
              <p:cNvPr id="436279" name="Rectangle 55"/>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36280" name="Group 56"/>
              <p:cNvGrpSpPr/>
              <p:nvPr/>
            </p:nvGrpSpPr>
            <p:grpSpPr>
              <a:xfrm rot="-5400000">
                <a:off x="486" y="3079"/>
                <a:ext cx="180" cy="72"/>
                <a:chOff x="589" y="2261"/>
                <a:chExt cx="142" cy="72"/>
              </a:xfrm>
            </p:grpSpPr>
            <p:sp>
              <p:nvSpPr>
                <p:cNvPr id="436281" name="Line 57"/>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36282" name="Line 58"/>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36283" name="Rectangle 59"/>
            <p:cNvSpPr/>
            <p:nvPr/>
          </p:nvSpPr>
          <p:spPr>
            <a:xfrm>
              <a:off x="1712" y="57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13" name="Group 60"/>
          <p:cNvGrpSpPr/>
          <p:nvPr/>
        </p:nvGrpSpPr>
        <p:grpSpPr>
          <a:xfrm>
            <a:off x="1139825" y="1158875"/>
            <a:ext cx="601663" cy="727075"/>
            <a:chOff x="706" y="790"/>
            <a:chExt cx="379" cy="458"/>
          </a:xfrm>
        </p:grpSpPr>
        <p:sp>
          <p:nvSpPr>
            <p:cNvPr id="436285" name="Text Box 61"/>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36286" name="Group 62"/>
            <p:cNvGrpSpPr/>
            <p:nvPr/>
          </p:nvGrpSpPr>
          <p:grpSpPr>
            <a:xfrm>
              <a:off x="816" y="1032"/>
              <a:ext cx="84" cy="216"/>
              <a:chOff x="528" y="3000"/>
              <a:chExt cx="84" cy="216"/>
            </a:xfrm>
          </p:grpSpPr>
          <p:sp>
            <p:nvSpPr>
              <p:cNvPr id="436287" name="Rectangle 63"/>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36288" name="Group 64"/>
              <p:cNvGrpSpPr/>
              <p:nvPr/>
            </p:nvGrpSpPr>
            <p:grpSpPr>
              <a:xfrm rot="-5400000">
                <a:off x="486" y="3079"/>
                <a:ext cx="180" cy="72"/>
                <a:chOff x="589" y="2261"/>
                <a:chExt cx="142" cy="72"/>
              </a:xfrm>
            </p:grpSpPr>
            <p:sp>
              <p:nvSpPr>
                <p:cNvPr id="436289" name="Line 65"/>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36290" name="Line 66"/>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36291" name="Rectangle 67"/>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16" name="Group 68"/>
          <p:cNvGrpSpPr/>
          <p:nvPr/>
        </p:nvGrpSpPr>
        <p:grpSpPr>
          <a:xfrm>
            <a:off x="1790700" y="1143000"/>
            <a:ext cx="438150" cy="495300"/>
            <a:chOff x="888" y="3288"/>
            <a:chExt cx="276" cy="312"/>
          </a:xfrm>
        </p:grpSpPr>
        <p:sp>
          <p:nvSpPr>
            <p:cNvPr id="436293" name="Line 69"/>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36294" name="Rectangle 70"/>
            <p:cNvSpPr/>
            <p:nvPr/>
          </p:nvSpPr>
          <p:spPr>
            <a:xfrm>
              <a:off x="905" y="3288"/>
              <a:ext cx="254"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8263" name="Rectangle 71"/>
          <p:cNvSpPr/>
          <p:nvPr/>
        </p:nvSpPr>
        <p:spPr>
          <a:xfrm>
            <a:off x="736600" y="3227388"/>
            <a:ext cx="3879850" cy="457200"/>
          </a:xfrm>
          <a:prstGeom prst="rect">
            <a:avLst/>
          </a:prstGeom>
          <a:noFill/>
          <a:ln w="9525">
            <a:noFill/>
          </a:ln>
        </p:spPr>
        <p:txBody>
          <a:bodyPr wrap="none">
            <a:spAutoFit/>
          </a:bodyPr>
          <a:p>
            <a:r>
              <a:rPr lang="zh-CN" altLang="en-US" b="1" dirty="0">
                <a:solidFill>
                  <a:srgbClr val="3333CC"/>
                </a:solidFill>
                <a:latin typeface="宋体" panose="02010600030101010101" pitchFamily="2" charset="-122"/>
              </a:rPr>
              <a:t>基本放大电路（</a:t>
            </a:r>
            <a:r>
              <a:rPr lang="zh-CN" altLang="en-US" b="1" dirty="0">
                <a:solidFill>
                  <a:srgbClr val="663300"/>
                </a:solidFill>
                <a:latin typeface="Times New Roman" panose="02020603050405020304" pitchFamily="18" charset="0"/>
              </a:rPr>
              <a:t>共发射极</a:t>
            </a:r>
            <a:r>
              <a:rPr lang="zh-CN" altLang="en-US" b="1" dirty="0">
                <a:solidFill>
                  <a:srgbClr val="0033CC"/>
                </a:solidFill>
                <a:latin typeface="Times New Roman" panose="02020603050405020304" pitchFamily="18" charset="0"/>
              </a:rPr>
              <a:t>）</a:t>
            </a:r>
            <a:endParaRPr lang="zh-CN" altLang="en-US" b="1" dirty="0">
              <a:solidFill>
                <a:srgbClr val="0033CC"/>
              </a:solidFill>
              <a:latin typeface="Times New Roman" panose="02020603050405020304" pitchFamily="18" charset="0"/>
            </a:endParaRPr>
          </a:p>
        </p:txBody>
      </p:sp>
      <p:sp>
        <p:nvSpPr>
          <p:cNvPr id="8264" name="AutoShape 72"/>
          <p:cNvSpPr/>
          <p:nvPr/>
        </p:nvSpPr>
        <p:spPr>
          <a:xfrm>
            <a:off x="4476750" y="1162050"/>
            <a:ext cx="519113" cy="485775"/>
          </a:xfrm>
          <a:prstGeom prst="rightArrow">
            <a:avLst>
              <a:gd name="adj1" fmla="val 50000"/>
              <a:gd name="adj2" fmla="val 26715"/>
            </a:avLst>
          </a:prstGeom>
          <a:gradFill rotWithShape="0">
            <a:gsLst>
              <a:gs pos="0">
                <a:srgbClr val="006600"/>
              </a:gs>
              <a:gs pos="100000">
                <a:schemeClr val="bg1"/>
              </a:gs>
            </a:gsLst>
            <a:lin ang="0" scaled="1"/>
            <a:tileRect/>
          </a:gra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17" name="Group 73"/>
          <p:cNvGrpSpPr/>
          <p:nvPr/>
        </p:nvGrpSpPr>
        <p:grpSpPr>
          <a:xfrm>
            <a:off x="4610100" y="457200"/>
            <a:ext cx="4533900" cy="2971800"/>
            <a:chOff x="156" y="324"/>
            <a:chExt cx="2856" cy="1872"/>
          </a:xfrm>
        </p:grpSpPr>
        <p:grpSp>
          <p:nvGrpSpPr>
            <p:cNvPr id="436298" name="Group 74"/>
            <p:cNvGrpSpPr/>
            <p:nvPr/>
          </p:nvGrpSpPr>
          <p:grpSpPr>
            <a:xfrm>
              <a:off x="1308" y="663"/>
              <a:ext cx="390" cy="288"/>
              <a:chOff x="3948" y="651"/>
              <a:chExt cx="390" cy="288"/>
            </a:xfrm>
          </p:grpSpPr>
          <p:sp>
            <p:nvSpPr>
              <p:cNvPr id="436299" name="Text Box 75"/>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36300" name="Line 76"/>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36301" name="Text Box 77"/>
            <p:cNvSpPr txBox="1"/>
            <p:nvPr/>
          </p:nvSpPr>
          <p:spPr>
            <a:xfrm>
              <a:off x="717" y="1118"/>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36302" name="Text Box 78"/>
            <p:cNvSpPr txBox="1"/>
            <p:nvPr/>
          </p:nvSpPr>
          <p:spPr>
            <a:xfrm>
              <a:off x="1611" y="779"/>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36303" name="Line 79"/>
            <p:cNvSpPr/>
            <p:nvPr/>
          </p:nvSpPr>
          <p:spPr>
            <a:xfrm>
              <a:off x="1104" y="324"/>
              <a:ext cx="0" cy="768"/>
            </a:xfrm>
            <a:prstGeom prst="line">
              <a:avLst/>
            </a:prstGeom>
            <a:ln w="25400" cap="flat" cmpd="sng">
              <a:solidFill>
                <a:schemeClr val="tx1"/>
              </a:solidFill>
              <a:prstDash val="solid"/>
              <a:headEnd type="none" w="med" len="med"/>
              <a:tailEnd type="none" w="sm" len="lg"/>
            </a:ln>
          </p:spPr>
        </p:sp>
        <p:grpSp>
          <p:nvGrpSpPr>
            <p:cNvPr id="436304" name="Group 80"/>
            <p:cNvGrpSpPr/>
            <p:nvPr/>
          </p:nvGrpSpPr>
          <p:grpSpPr>
            <a:xfrm>
              <a:off x="1452" y="936"/>
              <a:ext cx="240" cy="314"/>
              <a:chOff x="4272" y="1174"/>
              <a:chExt cx="240" cy="314"/>
            </a:xfrm>
          </p:grpSpPr>
          <p:sp>
            <p:nvSpPr>
              <p:cNvPr id="436305" name="Line 81"/>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36306" name="Line 82"/>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36307" name="Line 83"/>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grpSp>
          <p:nvGrpSpPr>
            <p:cNvPr id="436308" name="Group 84"/>
            <p:cNvGrpSpPr/>
            <p:nvPr/>
          </p:nvGrpSpPr>
          <p:grpSpPr>
            <a:xfrm rot="5400000" flipV="1">
              <a:off x="2437" y="1315"/>
              <a:ext cx="231" cy="288"/>
              <a:chOff x="4551" y="1056"/>
              <a:chExt cx="231" cy="288"/>
            </a:xfrm>
          </p:grpSpPr>
          <p:grpSp>
            <p:nvGrpSpPr>
              <p:cNvPr id="436309" name="Group 85"/>
              <p:cNvGrpSpPr/>
              <p:nvPr/>
            </p:nvGrpSpPr>
            <p:grpSpPr>
              <a:xfrm>
                <a:off x="4551" y="1056"/>
                <a:ext cx="78" cy="288"/>
                <a:chOff x="4320" y="1872"/>
                <a:chExt cx="78" cy="288"/>
              </a:xfrm>
            </p:grpSpPr>
            <p:sp>
              <p:nvSpPr>
                <p:cNvPr id="436310" name="Line 86"/>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36311" name="Line 87"/>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nvGrpSpPr>
              <p:cNvPr id="436312" name="Group 88"/>
              <p:cNvGrpSpPr/>
              <p:nvPr/>
            </p:nvGrpSpPr>
            <p:grpSpPr>
              <a:xfrm>
                <a:off x="4704" y="1056"/>
                <a:ext cx="78" cy="288"/>
                <a:chOff x="4320" y="1872"/>
                <a:chExt cx="78" cy="288"/>
              </a:xfrm>
            </p:grpSpPr>
            <p:sp>
              <p:nvSpPr>
                <p:cNvPr id="436313" name="Line 89"/>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36314" name="Line 90"/>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sp>
          <p:nvSpPr>
            <p:cNvPr id="436315" name="Freeform 91"/>
            <p:cNvSpPr/>
            <p:nvPr/>
          </p:nvSpPr>
          <p:spPr>
            <a:xfrm>
              <a:off x="1653" y="324"/>
              <a:ext cx="891" cy="864"/>
            </a:xfrm>
            <a:custGeom>
              <a:avLst/>
              <a:gdLst>
                <a:gd name="txL" fmla="*/ 0 w 1152"/>
                <a:gd name="txT" fmla="*/ 0 h 480"/>
                <a:gd name="txR" fmla="*/ 1152 w 1152"/>
                <a:gd name="txB" fmla="*/ 480 h 480"/>
              </a:gdLst>
              <a:ahLst/>
              <a:cxnLst>
                <a:cxn ang="0">
                  <a:pos x="0" y="336"/>
                </a:cxn>
                <a:cxn ang="0">
                  <a:pos x="0" y="0"/>
                </a:cxn>
                <a:cxn ang="0">
                  <a:pos x="1152" y="0"/>
                </a:cxn>
                <a:cxn ang="0">
                  <a:pos x="1152" y="480"/>
                </a:cxn>
              </a:cxnLst>
              <a:rect l="txL" t="txT" r="txR" b="txB"/>
              <a:pathLst>
                <a:path w="1152" h="480">
                  <a:moveTo>
                    <a:pt x="0" y="336"/>
                  </a:moveTo>
                  <a:lnTo>
                    <a:pt x="0" y="0"/>
                  </a:lnTo>
                  <a:lnTo>
                    <a:pt x="1152" y="0"/>
                  </a:lnTo>
                  <a:lnTo>
                    <a:pt x="1152" y="480"/>
                  </a:lnTo>
                </a:path>
              </a:pathLst>
            </a:custGeom>
            <a:noFill/>
            <a:ln w="25400" cap="flat" cmpd="sng">
              <a:solidFill>
                <a:schemeClr val="tx1"/>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36316" name="Rectangle 92"/>
            <p:cNvSpPr/>
            <p:nvPr/>
          </p:nvSpPr>
          <p:spPr>
            <a:xfrm rot="5400000">
              <a:off x="988" y="583"/>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317" name="Line 93"/>
            <p:cNvSpPr/>
            <p:nvPr/>
          </p:nvSpPr>
          <p:spPr>
            <a:xfrm>
              <a:off x="1674" y="1242"/>
              <a:ext cx="0" cy="804"/>
            </a:xfrm>
            <a:prstGeom prst="line">
              <a:avLst/>
            </a:prstGeom>
            <a:ln w="28575" cap="flat" cmpd="sng">
              <a:solidFill>
                <a:schemeClr val="tx1"/>
              </a:solidFill>
              <a:prstDash val="solid"/>
              <a:headEnd type="none" w="med" len="med"/>
              <a:tailEnd type="none" w="sm" len="lg"/>
            </a:ln>
          </p:spPr>
        </p:sp>
        <p:sp>
          <p:nvSpPr>
            <p:cNvPr id="436318" name="Text Box 94"/>
            <p:cNvSpPr txBox="1"/>
            <p:nvPr/>
          </p:nvSpPr>
          <p:spPr>
            <a:xfrm>
              <a:off x="2676" y="1260"/>
              <a:ext cx="336"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E</a:t>
              </a:r>
              <a:r>
                <a:rPr lang="en-US" altLang="zh-CN" b="1" baseline="-25000" dirty="0">
                  <a:solidFill>
                    <a:srgbClr val="D60093"/>
                  </a:solidFill>
                  <a:latin typeface="Times New Roman" panose="02020603050405020304" pitchFamily="18" charset="0"/>
                </a:rPr>
                <a:t>C</a:t>
              </a:r>
              <a:endParaRPr lang="en-US" altLang="zh-CN" b="1" baseline="-25000" dirty="0">
                <a:solidFill>
                  <a:srgbClr val="D60093"/>
                </a:solidFill>
                <a:latin typeface="Times New Roman" panose="02020603050405020304" pitchFamily="18" charset="0"/>
              </a:endParaRPr>
            </a:p>
          </p:txBody>
        </p:sp>
        <p:sp>
          <p:nvSpPr>
            <p:cNvPr id="436319" name="Text Box 95"/>
            <p:cNvSpPr txBox="1"/>
            <p:nvPr/>
          </p:nvSpPr>
          <p:spPr>
            <a:xfrm>
              <a:off x="708" y="432"/>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36320" name="Rectangle 96"/>
            <p:cNvSpPr/>
            <p:nvPr/>
          </p:nvSpPr>
          <p:spPr>
            <a:xfrm>
              <a:off x="1101" y="2100"/>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36321" name="Line 97"/>
            <p:cNvSpPr/>
            <p:nvPr/>
          </p:nvSpPr>
          <p:spPr>
            <a:xfrm flipH="1">
              <a:off x="492" y="1092"/>
              <a:ext cx="960" cy="0"/>
            </a:xfrm>
            <a:prstGeom prst="line">
              <a:avLst/>
            </a:prstGeom>
            <a:ln w="28575" cap="flat" cmpd="sng">
              <a:solidFill>
                <a:schemeClr val="tx1"/>
              </a:solidFill>
              <a:prstDash val="solid"/>
              <a:headEnd type="none" w="med" len="med"/>
              <a:tailEnd type="none" w="med" len="med"/>
            </a:ln>
          </p:spPr>
        </p:sp>
        <p:sp>
          <p:nvSpPr>
            <p:cNvPr id="436322" name="Line 98"/>
            <p:cNvSpPr/>
            <p:nvPr/>
          </p:nvSpPr>
          <p:spPr>
            <a:xfrm flipH="1">
              <a:off x="492" y="1932"/>
              <a:ext cx="2064" cy="0"/>
            </a:xfrm>
            <a:prstGeom prst="line">
              <a:avLst/>
            </a:prstGeom>
            <a:ln w="28575" cap="flat" cmpd="sng">
              <a:solidFill>
                <a:schemeClr val="tx1"/>
              </a:solidFill>
              <a:prstDash val="solid"/>
              <a:headEnd type="none" w="med" len="med"/>
              <a:tailEnd type="none" w="med" len="med"/>
            </a:ln>
          </p:spPr>
        </p:sp>
        <p:sp>
          <p:nvSpPr>
            <p:cNvPr id="436323" name="Line 99"/>
            <p:cNvSpPr/>
            <p:nvPr/>
          </p:nvSpPr>
          <p:spPr>
            <a:xfrm flipH="1">
              <a:off x="2562" y="1578"/>
              <a:ext cx="0" cy="372"/>
            </a:xfrm>
            <a:prstGeom prst="line">
              <a:avLst/>
            </a:prstGeom>
            <a:ln w="25400" cap="flat" cmpd="sng">
              <a:solidFill>
                <a:schemeClr val="tx1"/>
              </a:solidFill>
              <a:prstDash val="solid"/>
              <a:headEnd type="none" w="med" len="med"/>
              <a:tailEnd type="none" w="sm" len="lg"/>
            </a:ln>
          </p:spPr>
        </p:sp>
        <p:sp>
          <p:nvSpPr>
            <p:cNvPr id="436324" name="Line 100"/>
            <p:cNvSpPr/>
            <p:nvPr/>
          </p:nvSpPr>
          <p:spPr>
            <a:xfrm>
              <a:off x="1584" y="2028"/>
              <a:ext cx="156" cy="0"/>
            </a:xfrm>
            <a:prstGeom prst="line">
              <a:avLst/>
            </a:prstGeom>
            <a:ln w="38100" cap="flat" cmpd="sng">
              <a:solidFill>
                <a:schemeClr val="tx1"/>
              </a:solidFill>
              <a:prstDash val="solid"/>
              <a:headEnd type="none" w="med" len="med"/>
              <a:tailEnd type="none" w="med" len="med"/>
            </a:ln>
          </p:spPr>
        </p:sp>
        <p:sp>
          <p:nvSpPr>
            <p:cNvPr id="436325" name="Oval 101"/>
            <p:cNvSpPr/>
            <p:nvPr/>
          </p:nvSpPr>
          <p:spPr>
            <a:xfrm>
              <a:off x="1644" y="1908"/>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326" name="Line 102"/>
            <p:cNvSpPr/>
            <p:nvPr/>
          </p:nvSpPr>
          <p:spPr>
            <a:xfrm flipH="1">
              <a:off x="2550" y="1002"/>
              <a:ext cx="0" cy="360"/>
            </a:xfrm>
            <a:prstGeom prst="line">
              <a:avLst/>
            </a:prstGeom>
            <a:ln w="25400" cap="flat" cmpd="sng">
              <a:solidFill>
                <a:schemeClr val="tx1"/>
              </a:solidFill>
              <a:prstDash val="solid"/>
              <a:headEnd type="none" w="med" len="med"/>
              <a:tailEnd type="none" w="sm" len="lg"/>
            </a:ln>
          </p:spPr>
        </p:sp>
        <p:sp>
          <p:nvSpPr>
            <p:cNvPr id="436327" name="Text Box 103"/>
            <p:cNvSpPr txBox="1"/>
            <p:nvPr/>
          </p:nvSpPr>
          <p:spPr>
            <a:xfrm>
              <a:off x="1266" y="360"/>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sp>
          <p:nvSpPr>
            <p:cNvPr id="436328" name="Rectangle 104"/>
            <p:cNvSpPr/>
            <p:nvPr/>
          </p:nvSpPr>
          <p:spPr>
            <a:xfrm rot="5400000">
              <a:off x="1540" y="48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36329" name="Group 105"/>
            <p:cNvGrpSpPr/>
            <p:nvPr/>
          </p:nvGrpSpPr>
          <p:grpSpPr>
            <a:xfrm>
              <a:off x="156" y="948"/>
              <a:ext cx="691" cy="984"/>
              <a:chOff x="144" y="1008"/>
              <a:chExt cx="691" cy="984"/>
            </a:xfrm>
          </p:grpSpPr>
          <p:sp>
            <p:nvSpPr>
              <p:cNvPr id="436330" name="Text Box 106"/>
              <p:cNvSpPr txBox="1"/>
              <p:nvPr/>
            </p:nvSpPr>
            <p:spPr>
              <a:xfrm>
                <a:off x="576" y="10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sp>
            <p:nvSpPr>
              <p:cNvPr id="436331" name="Oval 107"/>
              <p:cNvSpPr/>
              <p:nvPr/>
            </p:nvSpPr>
            <p:spPr>
              <a:xfrm>
                <a:off x="382" y="1613"/>
                <a:ext cx="228" cy="216"/>
              </a:xfrm>
              <a:prstGeom prst="ellipse">
                <a:avLst/>
              </a:prstGeom>
              <a:noFill/>
              <a:ln w="38100" cap="flat" cmpd="sng">
                <a:solidFill>
                  <a:srgbClr val="33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332" name="Text Box 108"/>
              <p:cNvSpPr txBox="1"/>
              <p:nvPr/>
            </p:nvSpPr>
            <p:spPr>
              <a:xfrm>
                <a:off x="288" y="1428"/>
                <a:ext cx="225" cy="549"/>
              </a:xfrm>
              <a:prstGeom prst="rect">
                <a:avLst/>
              </a:prstGeom>
              <a:noFill/>
              <a:ln w="9525">
                <a:noFill/>
              </a:ln>
            </p:spPr>
            <p:txBody>
              <a:bodyPr wrap="none" anchor="ctr" anchorCtr="0">
                <a:spAutoFit/>
              </a:bodyPr>
              <a:p>
                <a:pPr algn="ctr">
                  <a:lnSpc>
                    <a:spcPct val="8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8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8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36333" name="Line 109"/>
              <p:cNvSpPr/>
              <p:nvPr/>
            </p:nvSpPr>
            <p:spPr>
              <a:xfrm>
                <a:off x="492" y="1152"/>
                <a:ext cx="0" cy="840"/>
              </a:xfrm>
              <a:prstGeom prst="line">
                <a:avLst/>
              </a:prstGeom>
              <a:ln w="28575" cap="flat" cmpd="sng">
                <a:solidFill>
                  <a:schemeClr val="tx1"/>
                </a:solidFill>
                <a:prstDash val="solid"/>
                <a:headEnd type="none" w="med" len="med"/>
                <a:tailEnd type="none" w="med" len="med"/>
              </a:ln>
            </p:spPr>
          </p:sp>
          <p:sp>
            <p:nvSpPr>
              <p:cNvPr id="436334" name="Rectangle 110"/>
              <p:cNvSpPr/>
              <p:nvPr/>
            </p:nvSpPr>
            <p:spPr>
              <a:xfrm rot="5400000">
                <a:off x="376" y="132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335" name="Rectangle 111"/>
              <p:cNvSpPr/>
              <p:nvPr/>
            </p:nvSpPr>
            <p:spPr>
              <a:xfrm>
                <a:off x="155" y="1164"/>
                <a:ext cx="31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S</a:t>
                </a:r>
                <a:endParaRPr lang="en-US" altLang="zh-CN" b="1" baseline="-25000" dirty="0">
                  <a:solidFill>
                    <a:srgbClr val="006600"/>
                  </a:solidFill>
                  <a:latin typeface="Times New Roman" panose="02020603050405020304" pitchFamily="18" charset="0"/>
                </a:endParaRPr>
              </a:p>
            </p:txBody>
          </p:sp>
          <p:sp>
            <p:nvSpPr>
              <p:cNvPr id="436336" name="Rectangle 112"/>
              <p:cNvSpPr/>
              <p:nvPr/>
            </p:nvSpPr>
            <p:spPr>
              <a:xfrm>
                <a:off x="144" y="1524"/>
                <a:ext cx="273"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u</a:t>
                </a:r>
                <a:r>
                  <a:rPr lang="en-US" altLang="zh-CN" b="1" baseline="-25000" dirty="0">
                    <a:latin typeface="Times New Roman" panose="02020603050405020304" pitchFamily="18" charset="0"/>
                    <a:ea typeface="方正琥珀繁体" pitchFamily="2" charset="-122"/>
                  </a:rPr>
                  <a:t>s</a:t>
                </a:r>
                <a:endParaRPr lang="en-US" altLang="zh-CN" b="1" baseline="-25000" dirty="0">
                  <a:latin typeface="Times New Roman" panose="02020603050405020304" pitchFamily="18" charset="0"/>
                  <a:ea typeface="方正琥珀繁体" pitchFamily="2" charset="-122"/>
                </a:endParaRPr>
              </a:p>
            </p:txBody>
          </p:sp>
        </p:grpSp>
        <p:grpSp>
          <p:nvGrpSpPr>
            <p:cNvPr id="436337" name="Group 113"/>
            <p:cNvGrpSpPr/>
            <p:nvPr/>
          </p:nvGrpSpPr>
          <p:grpSpPr>
            <a:xfrm>
              <a:off x="1656" y="397"/>
              <a:ext cx="845" cy="1535"/>
              <a:chOff x="1644" y="457"/>
              <a:chExt cx="845" cy="1535"/>
            </a:xfrm>
          </p:grpSpPr>
          <p:sp>
            <p:nvSpPr>
              <p:cNvPr id="436338" name="Text Box 114"/>
              <p:cNvSpPr txBox="1"/>
              <p:nvPr/>
            </p:nvSpPr>
            <p:spPr>
              <a:xfrm>
                <a:off x="2202" y="645"/>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36339" name="Text Box 115"/>
              <p:cNvSpPr txBox="1"/>
              <p:nvPr/>
            </p:nvSpPr>
            <p:spPr>
              <a:xfrm>
                <a:off x="1821" y="457"/>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36340" name="Line 116"/>
              <p:cNvSpPr/>
              <p:nvPr/>
            </p:nvSpPr>
            <p:spPr>
              <a:xfrm>
                <a:off x="1644" y="804"/>
                <a:ext cx="540" cy="0"/>
              </a:xfrm>
              <a:prstGeom prst="line">
                <a:avLst/>
              </a:prstGeom>
              <a:ln w="28575" cap="flat" cmpd="sng">
                <a:solidFill>
                  <a:schemeClr val="tx1"/>
                </a:solidFill>
                <a:prstDash val="solid"/>
                <a:headEnd type="none" w="med" len="med"/>
                <a:tailEnd type="none" w="med" len="med"/>
              </a:ln>
            </p:spPr>
          </p:sp>
          <p:sp>
            <p:nvSpPr>
              <p:cNvPr id="436341" name="Line 117"/>
              <p:cNvSpPr/>
              <p:nvPr/>
            </p:nvSpPr>
            <p:spPr>
              <a:xfrm>
                <a:off x="2184" y="804"/>
                <a:ext cx="0" cy="1188"/>
              </a:xfrm>
              <a:prstGeom prst="line">
                <a:avLst/>
              </a:prstGeom>
              <a:ln w="28575" cap="flat" cmpd="sng">
                <a:solidFill>
                  <a:schemeClr val="tx1"/>
                </a:solidFill>
                <a:prstDash val="solid"/>
                <a:headEnd type="none" w="med" len="med"/>
                <a:tailEnd type="none" w="med" len="med"/>
              </a:ln>
            </p:spPr>
          </p:sp>
          <p:sp>
            <p:nvSpPr>
              <p:cNvPr id="436342" name="Rectangle 118"/>
              <p:cNvSpPr/>
              <p:nvPr/>
            </p:nvSpPr>
            <p:spPr>
              <a:xfrm rot="5400000">
                <a:off x="2068" y="123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343" name="Rectangle 119"/>
              <p:cNvSpPr/>
              <p:nvPr/>
            </p:nvSpPr>
            <p:spPr>
              <a:xfrm>
                <a:off x="1895" y="1272"/>
                <a:ext cx="329"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L</a:t>
                </a:r>
                <a:endParaRPr lang="en-US" altLang="zh-CN" b="1" baseline="-25000" dirty="0">
                  <a:solidFill>
                    <a:srgbClr val="006600"/>
                  </a:solidFill>
                  <a:latin typeface="Times New Roman" panose="02020603050405020304" pitchFamily="18" charset="0"/>
                </a:endParaRPr>
              </a:p>
            </p:txBody>
          </p:sp>
          <p:grpSp>
            <p:nvGrpSpPr>
              <p:cNvPr id="436344" name="Group 120"/>
              <p:cNvGrpSpPr/>
              <p:nvPr/>
            </p:nvGrpSpPr>
            <p:grpSpPr>
              <a:xfrm>
                <a:off x="1908" y="696"/>
                <a:ext cx="84" cy="216"/>
                <a:chOff x="528" y="3000"/>
                <a:chExt cx="84" cy="216"/>
              </a:xfrm>
            </p:grpSpPr>
            <p:sp>
              <p:nvSpPr>
                <p:cNvPr id="436345" name="Rectangle 121"/>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36346" name="Group 122"/>
                <p:cNvGrpSpPr/>
                <p:nvPr/>
              </p:nvGrpSpPr>
              <p:grpSpPr>
                <a:xfrm rot="-5400000">
                  <a:off x="486" y="3079"/>
                  <a:ext cx="180" cy="72"/>
                  <a:chOff x="589" y="2261"/>
                  <a:chExt cx="142" cy="72"/>
                </a:xfrm>
              </p:grpSpPr>
              <p:sp>
                <p:nvSpPr>
                  <p:cNvPr id="436347" name="Line 123"/>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36348" name="Line 124"/>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36349" name="Rectangle 125"/>
              <p:cNvSpPr/>
              <p:nvPr/>
            </p:nvSpPr>
            <p:spPr>
              <a:xfrm>
                <a:off x="1712" y="57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36350" name="Group 126"/>
            <p:cNvGrpSpPr/>
            <p:nvPr/>
          </p:nvGrpSpPr>
          <p:grpSpPr>
            <a:xfrm>
              <a:off x="718" y="730"/>
              <a:ext cx="379" cy="458"/>
              <a:chOff x="706" y="790"/>
              <a:chExt cx="379" cy="458"/>
            </a:xfrm>
          </p:grpSpPr>
          <p:sp>
            <p:nvSpPr>
              <p:cNvPr id="436351" name="Text Box 127"/>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36352" name="Group 128"/>
              <p:cNvGrpSpPr/>
              <p:nvPr/>
            </p:nvGrpSpPr>
            <p:grpSpPr>
              <a:xfrm>
                <a:off x="816" y="1032"/>
                <a:ext cx="84" cy="216"/>
                <a:chOff x="528" y="3000"/>
                <a:chExt cx="84" cy="216"/>
              </a:xfrm>
            </p:grpSpPr>
            <p:sp>
              <p:nvSpPr>
                <p:cNvPr id="436353" name="Rectangle 129"/>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36354" name="Group 130"/>
                <p:cNvGrpSpPr/>
                <p:nvPr/>
              </p:nvGrpSpPr>
              <p:grpSpPr>
                <a:xfrm rot="-5400000">
                  <a:off x="486" y="3079"/>
                  <a:ext cx="180" cy="72"/>
                  <a:chOff x="589" y="2261"/>
                  <a:chExt cx="142" cy="72"/>
                </a:xfrm>
              </p:grpSpPr>
              <p:sp>
                <p:nvSpPr>
                  <p:cNvPr id="436355" name="Line 131"/>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36356" name="Line 132"/>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36357" name="Rectangle 133"/>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36358" name="Group 134"/>
            <p:cNvGrpSpPr/>
            <p:nvPr/>
          </p:nvGrpSpPr>
          <p:grpSpPr>
            <a:xfrm>
              <a:off x="1128" y="720"/>
              <a:ext cx="276" cy="312"/>
              <a:chOff x="888" y="3288"/>
              <a:chExt cx="276" cy="312"/>
            </a:xfrm>
          </p:grpSpPr>
          <p:sp>
            <p:nvSpPr>
              <p:cNvPr id="436359" name="Line 135"/>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36360" name="Rectangle 136"/>
              <p:cNvSpPr/>
              <p:nvPr/>
            </p:nvSpPr>
            <p:spPr>
              <a:xfrm>
                <a:off x="905" y="3288"/>
                <a:ext cx="254"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36361" name="Line 137"/>
            <p:cNvSpPr/>
            <p:nvPr/>
          </p:nvSpPr>
          <p:spPr>
            <a:xfrm flipH="1">
              <a:off x="1092" y="324"/>
              <a:ext cx="600" cy="0"/>
            </a:xfrm>
            <a:prstGeom prst="line">
              <a:avLst/>
            </a:prstGeom>
            <a:ln w="28575" cap="flat" cmpd="sng">
              <a:solidFill>
                <a:schemeClr val="tx1"/>
              </a:solidFill>
              <a:prstDash val="solid"/>
              <a:headEnd type="none" w="med" len="med"/>
              <a:tailEnd type="none" w="med" len="med"/>
            </a:ln>
          </p:spPr>
        </p:sp>
      </p:grpSp>
      <p:grpSp>
        <p:nvGrpSpPr>
          <p:cNvPr id="31" name="Group 138"/>
          <p:cNvGrpSpPr/>
          <p:nvPr/>
        </p:nvGrpSpPr>
        <p:grpSpPr>
          <a:xfrm>
            <a:off x="4643438" y="3848100"/>
            <a:ext cx="4065587" cy="3009900"/>
            <a:chOff x="156" y="1812"/>
            <a:chExt cx="2561" cy="1896"/>
          </a:xfrm>
        </p:grpSpPr>
        <p:grpSp>
          <p:nvGrpSpPr>
            <p:cNvPr id="436363" name="Group 139"/>
            <p:cNvGrpSpPr/>
            <p:nvPr/>
          </p:nvGrpSpPr>
          <p:grpSpPr>
            <a:xfrm>
              <a:off x="1308" y="2175"/>
              <a:ext cx="390" cy="288"/>
              <a:chOff x="3948" y="651"/>
              <a:chExt cx="390" cy="288"/>
            </a:xfrm>
          </p:grpSpPr>
          <p:sp>
            <p:nvSpPr>
              <p:cNvPr id="436364" name="Text Box 140"/>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36365" name="Line 141"/>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36366" name="Text Box 142"/>
            <p:cNvSpPr txBox="1"/>
            <p:nvPr/>
          </p:nvSpPr>
          <p:spPr>
            <a:xfrm>
              <a:off x="717" y="2630"/>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36367" name="Text Box 143"/>
            <p:cNvSpPr txBox="1"/>
            <p:nvPr/>
          </p:nvSpPr>
          <p:spPr>
            <a:xfrm>
              <a:off x="1611" y="2291"/>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36368" name="Line 144"/>
            <p:cNvSpPr/>
            <p:nvPr/>
          </p:nvSpPr>
          <p:spPr>
            <a:xfrm>
              <a:off x="1104" y="1836"/>
              <a:ext cx="0" cy="768"/>
            </a:xfrm>
            <a:prstGeom prst="line">
              <a:avLst/>
            </a:prstGeom>
            <a:ln w="25400" cap="flat" cmpd="sng">
              <a:solidFill>
                <a:schemeClr val="tx1"/>
              </a:solidFill>
              <a:prstDash val="solid"/>
              <a:headEnd type="none" w="med" len="med"/>
              <a:tailEnd type="none" w="sm" len="lg"/>
            </a:ln>
          </p:spPr>
        </p:sp>
        <p:grpSp>
          <p:nvGrpSpPr>
            <p:cNvPr id="436369" name="Group 145"/>
            <p:cNvGrpSpPr/>
            <p:nvPr/>
          </p:nvGrpSpPr>
          <p:grpSpPr>
            <a:xfrm>
              <a:off x="1452" y="2448"/>
              <a:ext cx="240" cy="314"/>
              <a:chOff x="4272" y="1174"/>
              <a:chExt cx="240" cy="314"/>
            </a:xfrm>
          </p:grpSpPr>
          <p:sp>
            <p:nvSpPr>
              <p:cNvPr id="436370" name="Line 146"/>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36371" name="Line 147"/>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36372" name="Line 148"/>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36373" name="Rectangle 149"/>
            <p:cNvSpPr/>
            <p:nvPr/>
          </p:nvSpPr>
          <p:spPr>
            <a:xfrm rot="5400000">
              <a:off x="988" y="2095"/>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374" name="Line 150"/>
            <p:cNvSpPr/>
            <p:nvPr/>
          </p:nvSpPr>
          <p:spPr>
            <a:xfrm>
              <a:off x="1674" y="2754"/>
              <a:ext cx="0" cy="804"/>
            </a:xfrm>
            <a:prstGeom prst="line">
              <a:avLst/>
            </a:prstGeom>
            <a:ln w="28575" cap="flat" cmpd="sng">
              <a:solidFill>
                <a:schemeClr val="tx1"/>
              </a:solidFill>
              <a:prstDash val="solid"/>
              <a:headEnd type="none" w="med" len="med"/>
              <a:tailEnd type="none" w="sm" len="lg"/>
            </a:ln>
          </p:spPr>
        </p:sp>
        <p:sp>
          <p:nvSpPr>
            <p:cNvPr id="436375" name="Text Box 151"/>
            <p:cNvSpPr txBox="1"/>
            <p:nvPr/>
          </p:nvSpPr>
          <p:spPr>
            <a:xfrm>
              <a:off x="2180" y="1884"/>
              <a:ext cx="537"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+V</a:t>
              </a:r>
              <a:r>
                <a:rPr lang="en-US" altLang="zh-CN" b="1" baseline="-25000" dirty="0">
                  <a:solidFill>
                    <a:srgbClr val="D60093"/>
                  </a:solidFill>
                  <a:latin typeface="Times New Roman" panose="02020603050405020304" pitchFamily="18" charset="0"/>
                </a:rPr>
                <a:t>CC</a:t>
              </a:r>
              <a:endParaRPr lang="en-US" altLang="zh-CN" b="1" baseline="-25000" dirty="0">
                <a:solidFill>
                  <a:srgbClr val="D60093"/>
                </a:solidFill>
                <a:latin typeface="Times New Roman" panose="02020603050405020304" pitchFamily="18" charset="0"/>
              </a:endParaRPr>
            </a:p>
          </p:txBody>
        </p:sp>
        <p:sp>
          <p:nvSpPr>
            <p:cNvPr id="436376" name="Text Box 152"/>
            <p:cNvSpPr txBox="1"/>
            <p:nvPr/>
          </p:nvSpPr>
          <p:spPr>
            <a:xfrm>
              <a:off x="708" y="1944"/>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36377" name="Rectangle 153"/>
            <p:cNvSpPr/>
            <p:nvPr/>
          </p:nvSpPr>
          <p:spPr>
            <a:xfrm>
              <a:off x="1101" y="3612"/>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36378" name="Line 154"/>
            <p:cNvSpPr/>
            <p:nvPr/>
          </p:nvSpPr>
          <p:spPr>
            <a:xfrm flipH="1">
              <a:off x="492" y="2604"/>
              <a:ext cx="960" cy="0"/>
            </a:xfrm>
            <a:prstGeom prst="line">
              <a:avLst/>
            </a:prstGeom>
            <a:ln w="28575" cap="flat" cmpd="sng">
              <a:solidFill>
                <a:schemeClr val="tx1"/>
              </a:solidFill>
              <a:prstDash val="solid"/>
              <a:headEnd type="none" w="med" len="med"/>
              <a:tailEnd type="none" w="med" len="med"/>
            </a:ln>
          </p:spPr>
        </p:sp>
        <p:sp>
          <p:nvSpPr>
            <p:cNvPr id="436379" name="Line 155"/>
            <p:cNvSpPr/>
            <p:nvPr/>
          </p:nvSpPr>
          <p:spPr>
            <a:xfrm flipH="1">
              <a:off x="492" y="3444"/>
              <a:ext cx="1704" cy="0"/>
            </a:xfrm>
            <a:prstGeom prst="line">
              <a:avLst/>
            </a:prstGeom>
            <a:ln w="28575" cap="flat" cmpd="sng">
              <a:solidFill>
                <a:schemeClr val="tx1"/>
              </a:solidFill>
              <a:prstDash val="solid"/>
              <a:headEnd type="none" w="med" len="med"/>
              <a:tailEnd type="none" w="med" len="med"/>
            </a:ln>
          </p:spPr>
        </p:sp>
        <p:sp>
          <p:nvSpPr>
            <p:cNvPr id="436380" name="Line 156"/>
            <p:cNvSpPr/>
            <p:nvPr/>
          </p:nvSpPr>
          <p:spPr>
            <a:xfrm>
              <a:off x="1584" y="3540"/>
              <a:ext cx="156" cy="0"/>
            </a:xfrm>
            <a:prstGeom prst="line">
              <a:avLst/>
            </a:prstGeom>
            <a:ln w="38100" cap="flat" cmpd="sng">
              <a:solidFill>
                <a:schemeClr val="tx1"/>
              </a:solidFill>
              <a:prstDash val="solid"/>
              <a:headEnd type="none" w="med" len="med"/>
              <a:tailEnd type="none" w="med" len="med"/>
            </a:ln>
          </p:spPr>
        </p:sp>
        <p:sp>
          <p:nvSpPr>
            <p:cNvPr id="436381" name="Oval 157"/>
            <p:cNvSpPr/>
            <p:nvPr/>
          </p:nvSpPr>
          <p:spPr>
            <a:xfrm>
              <a:off x="1644" y="3420"/>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382" name="Text Box 158"/>
            <p:cNvSpPr txBox="1"/>
            <p:nvPr/>
          </p:nvSpPr>
          <p:spPr>
            <a:xfrm>
              <a:off x="1266" y="1872"/>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grpSp>
          <p:nvGrpSpPr>
            <p:cNvPr id="436383" name="Group 159"/>
            <p:cNvGrpSpPr/>
            <p:nvPr/>
          </p:nvGrpSpPr>
          <p:grpSpPr>
            <a:xfrm>
              <a:off x="156" y="2460"/>
              <a:ext cx="691" cy="984"/>
              <a:chOff x="144" y="1008"/>
              <a:chExt cx="691" cy="984"/>
            </a:xfrm>
          </p:grpSpPr>
          <p:sp>
            <p:nvSpPr>
              <p:cNvPr id="436384" name="Text Box 160"/>
              <p:cNvSpPr txBox="1"/>
              <p:nvPr/>
            </p:nvSpPr>
            <p:spPr>
              <a:xfrm>
                <a:off x="576" y="10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sp>
            <p:nvSpPr>
              <p:cNvPr id="436385" name="Oval 161"/>
              <p:cNvSpPr/>
              <p:nvPr/>
            </p:nvSpPr>
            <p:spPr>
              <a:xfrm>
                <a:off x="382" y="1613"/>
                <a:ext cx="228" cy="216"/>
              </a:xfrm>
              <a:prstGeom prst="ellipse">
                <a:avLst/>
              </a:prstGeom>
              <a:noFill/>
              <a:ln w="38100" cap="flat" cmpd="sng">
                <a:solidFill>
                  <a:srgbClr val="33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386" name="Text Box 162"/>
              <p:cNvSpPr txBox="1"/>
              <p:nvPr/>
            </p:nvSpPr>
            <p:spPr>
              <a:xfrm>
                <a:off x="288" y="1428"/>
                <a:ext cx="225" cy="549"/>
              </a:xfrm>
              <a:prstGeom prst="rect">
                <a:avLst/>
              </a:prstGeom>
              <a:noFill/>
              <a:ln w="9525">
                <a:noFill/>
              </a:ln>
            </p:spPr>
            <p:txBody>
              <a:bodyPr wrap="none" anchor="ctr" anchorCtr="0">
                <a:spAutoFit/>
              </a:bodyPr>
              <a:p>
                <a:pPr algn="ctr">
                  <a:lnSpc>
                    <a:spcPct val="8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8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8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36387" name="Line 163"/>
              <p:cNvSpPr/>
              <p:nvPr/>
            </p:nvSpPr>
            <p:spPr>
              <a:xfrm>
                <a:off x="492" y="1152"/>
                <a:ext cx="0" cy="840"/>
              </a:xfrm>
              <a:prstGeom prst="line">
                <a:avLst/>
              </a:prstGeom>
              <a:ln w="28575" cap="flat" cmpd="sng">
                <a:solidFill>
                  <a:schemeClr val="tx1"/>
                </a:solidFill>
                <a:prstDash val="solid"/>
                <a:headEnd type="none" w="med" len="med"/>
                <a:tailEnd type="none" w="med" len="med"/>
              </a:ln>
            </p:spPr>
          </p:sp>
          <p:sp>
            <p:nvSpPr>
              <p:cNvPr id="436388" name="Rectangle 164"/>
              <p:cNvSpPr/>
              <p:nvPr/>
            </p:nvSpPr>
            <p:spPr>
              <a:xfrm rot="5400000">
                <a:off x="376" y="132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389" name="Rectangle 165"/>
              <p:cNvSpPr/>
              <p:nvPr/>
            </p:nvSpPr>
            <p:spPr>
              <a:xfrm>
                <a:off x="155" y="1164"/>
                <a:ext cx="31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S</a:t>
                </a:r>
                <a:endParaRPr lang="en-US" altLang="zh-CN" b="1" baseline="-25000" dirty="0">
                  <a:solidFill>
                    <a:srgbClr val="006600"/>
                  </a:solidFill>
                  <a:latin typeface="Times New Roman" panose="02020603050405020304" pitchFamily="18" charset="0"/>
                </a:endParaRPr>
              </a:p>
            </p:txBody>
          </p:sp>
          <p:sp>
            <p:nvSpPr>
              <p:cNvPr id="436390" name="Rectangle 166"/>
              <p:cNvSpPr/>
              <p:nvPr/>
            </p:nvSpPr>
            <p:spPr>
              <a:xfrm>
                <a:off x="144" y="1524"/>
                <a:ext cx="273"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u</a:t>
                </a:r>
                <a:r>
                  <a:rPr lang="en-US" altLang="zh-CN" b="1" baseline="-25000" dirty="0">
                    <a:latin typeface="Times New Roman" panose="02020603050405020304" pitchFamily="18" charset="0"/>
                    <a:ea typeface="方正琥珀繁体" pitchFamily="2" charset="-122"/>
                  </a:rPr>
                  <a:t>s</a:t>
                </a:r>
                <a:endParaRPr lang="en-US" altLang="zh-CN" b="1" baseline="-25000" dirty="0">
                  <a:latin typeface="Times New Roman" panose="02020603050405020304" pitchFamily="18" charset="0"/>
                  <a:ea typeface="方正琥珀繁体" pitchFamily="2" charset="-122"/>
                </a:endParaRPr>
              </a:p>
            </p:txBody>
          </p:sp>
        </p:grpSp>
        <p:grpSp>
          <p:nvGrpSpPr>
            <p:cNvPr id="436391" name="Group 167"/>
            <p:cNvGrpSpPr/>
            <p:nvPr/>
          </p:nvGrpSpPr>
          <p:grpSpPr>
            <a:xfrm>
              <a:off x="1656" y="1909"/>
              <a:ext cx="845" cy="1535"/>
              <a:chOff x="1644" y="457"/>
              <a:chExt cx="845" cy="1535"/>
            </a:xfrm>
          </p:grpSpPr>
          <p:sp>
            <p:nvSpPr>
              <p:cNvPr id="436392" name="Text Box 168"/>
              <p:cNvSpPr txBox="1"/>
              <p:nvPr/>
            </p:nvSpPr>
            <p:spPr>
              <a:xfrm>
                <a:off x="2202" y="645"/>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36393" name="Text Box 169"/>
              <p:cNvSpPr txBox="1"/>
              <p:nvPr/>
            </p:nvSpPr>
            <p:spPr>
              <a:xfrm>
                <a:off x="1821" y="457"/>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36394" name="Line 170"/>
              <p:cNvSpPr/>
              <p:nvPr/>
            </p:nvSpPr>
            <p:spPr>
              <a:xfrm>
                <a:off x="1644" y="804"/>
                <a:ext cx="540" cy="0"/>
              </a:xfrm>
              <a:prstGeom prst="line">
                <a:avLst/>
              </a:prstGeom>
              <a:ln w="28575" cap="flat" cmpd="sng">
                <a:solidFill>
                  <a:schemeClr val="tx1"/>
                </a:solidFill>
                <a:prstDash val="solid"/>
                <a:headEnd type="none" w="med" len="med"/>
                <a:tailEnd type="none" w="med" len="med"/>
              </a:ln>
            </p:spPr>
          </p:sp>
          <p:sp>
            <p:nvSpPr>
              <p:cNvPr id="436395" name="Line 171"/>
              <p:cNvSpPr/>
              <p:nvPr/>
            </p:nvSpPr>
            <p:spPr>
              <a:xfrm>
                <a:off x="2184" y="804"/>
                <a:ext cx="0" cy="1188"/>
              </a:xfrm>
              <a:prstGeom prst="line">
                <a:avLst/>
              </a:prstGeom>
              <a:ln w="28575" cap="flat" cmpd="sng">
                <a:solidFill>
                  <a:schemeClr val="tx1"/>
                </a:solidFill>
                <a:prstDash val="solid"/>
                <a:headEnd type="none" w="med" len="med"/>
                <a:tailEnd type="none" w="med" len="med"/>
              </a:ln>
            </p:spPr>
          </p:sp>
          <p:sp>
            <p:nvSpPr>
              <p:cNvPr id="436396" name="Rectangle 172"/>
              <p:cNvSpPr/>
              <p:nvPr/>
            </p:nvSpPr>
            <p:spPr>
              <a:xfrm rot="5400000">
                <a:off x="2068" y="123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397" name="Rectangle 173"/>
              <p:cNvSpPr/>
              <p:nvPr/>
            </p:nvSpPr>
            <p:spPr>
              <a:xfrm>
                <a:off x="1895" y="1272"/>
                <a:ext cx="329"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L</a:t>
                </a:r>
                <a:endParaRPr lang="en-US" altLang="zh-CN" b="1" baseline="-25000" dirty="0">
                  <a:solidFill>
                    <a:srgbClr val="006600"/>
                  </a:solidFill>
                  <a:latin typeface="Times New Roman" panose="02020603050405020304" pitchFamily="18" charset="0"/>
                </a:endParaRPr>
              </a:p>
            </p:txBody>
          </p:sp>
          <p:grpSp>
            <p:nvGrpSpPr>
              <p:cNvPr id="436398" name="Group 174"/>
              <p:cNvGrpSpPr/>
              <p:nvPr/>
            </p:nvGrpSpPr>
            <p:grpSpPr>
              <a:xfrm>
                <a:off x="1908" y="696"/>
                <a:ext cx="84" cy="216"/>
                <a:chOff x="528" y="3000"/>
                <a:chExt cx="84" cy="216"/>
              </a:xfrm>
            </p:grpSpPr>
            <p:sp>
              <p:nvSpPr>
                <p:cNvPr id="436399" name="Rectangle 175"/>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36400" name="Group 176"/>
                <p:cNvGrpSpPr/>
                <p:nvPr/>
              </p:nvGrpSpPr>
              <p:grpSpPr>
                <a:xfrm rot="-5400000">
                  <a:off x="486" y="3079"/>
                  <a:ext cx="180" cy="72"/>
                  <a:chOff x="589" y="2261"/>
                  <a:chExt cx="142" cy="72"/>
                </a:xfrm>
              </p:grpSpPr>
              <p:sp>
                <p:nvSpPr>
                  <p:cNvPr id="436401" name="Line 177"/>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36402" name="Line 178"/>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36403" name="Rectangle 179"/>
              <p:cNvSpPr/>
              <p:nvPr/>
            </p:nvSpPr>
            <p:spPr>
              <a:xfrm>
                <a:off x="1712" y="57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36404" name="Group 180"/>
            <p:cNvGrpSpPr/>
            <p:nvPr/>
          </p:nvGrpSpPr>
          <p:grpSpPr>
            <a:xfrm>
              <a:off x="718" y="2242"/>
              <a:ext cx="379" cy="458"/>
              <a:chOff x="706" y="790"/>
              <a:chExt cx="379" cy="458"/>
            </a:xfrm>
          </p:grpSpPr>
          <p:sp>
            <p:nvSpPr>
              <p:cNvPr id="436405" name="Text Box 181"/>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36406" name="Group 182"/>
              <p:cNvGrpSpPr/>
              <p:nvPr/>
            </p:nvGrpSpPr>
            <p:grpSpPr>
              <a:xfrm>
                <a:off x="816" y="1032"/>
                <a:ext cx="84" cy="216"/>
                <a:chOff x="528" y="3000"/>
                <a:chExt cx="84" cy="216"/>
              </a:xfrm>
            </p:grpSpPr>
            <p:sp>
              <p:nvSpPr>
                <p:cNvPr id="436407" name="Rectangle 183"/>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36408" name="Group 184"/>
                <p:cNvGrpSpPr/>
                <p:nvPr/>
              </p:nvGrpSpPr>
              <p:grpSpPr>
                <a:xfrm rot="-5400000">
                  <a:off x="486" y="3079"/>
                  <a:ext cx="180" cy="72"/>
                  <a:chOff x="589" y="2261"/>
                  <a:chExt cx="142" cy="72"/>
                </a:xfrm>
              </p:grpSpPr>
              <p:sp>
                <p:nvSpPr>
                  <p:cNvPr id="436409" name="Line 185"/>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36410" name="Line 186"/>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36411" name="Rectangle 187"/>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36412" name="Group 188"/>
            <p:cNvGrpSpPr/>
            <p:nvPr/>
          </p:nvGrpSpPr>
          <p:grpSpPr>
            <a:xfrm>
              <a:off x="1128" y="2232"/>
              <a:ext cx="276" cy="312"/>
              <a:chOff x="888" y="3288"/>
              <a:chExt cx="276" cy="312"/>
            </a:xfrm>
          </p:grpSpPr>
          <p:sp>
            <p:nvSpPr>
              <p:cNvPr id="436413" name="Line 189"/>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36414" name="Rectangle 190"/>
              <p:cNvSpPr/>
              <p:nvPr/>
            </p:nvSpPr>
            <p:spPr>
              <a:xfrm>
                <a:off x="905" y="3288"/>
                <a:ext cx="254"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36415" name="Line 191"/>
            <p:cNvSpPr/>
            <p:nvPr/>
          </p:nvSpPr>
          <p:spPr>
            <a:xfrm flipH="1">
              <a:off x="1092" y="1836"/>
              <a:ext cx="1284" cy="0"/>
            </a:xfrm>
            <a:prstGeom prst="line">
              <a:avLst/>
            </a:prstGeom>
            <a:ln w="28575" cap="flat" cmpd="sng">
              <a:solidFill>
                <a:schemeClr val="tx1"/>
              </a:solidFill>
              <a:prstDash val="solid"/>
              <a:headEnd type="none" w="med" len="med"/>
              <a:tailEnd type="none" w="med" len="med"/>
            </a:ln>
          </p:spPr>
        </p:sp>
        <p:sp>
          <p:nvSpPr>
            <p:cNvPr id="436416" name="Line 192"/>
            <p:cNvSpPr/>
            <p:nvPr/>
          </p:nvSpPr>
          <p:spPr>
            <a:xfrm flipH="1">
              <a:off x="1650" y="1854"/>
              <a:ext cx="0" cy="600"/>
            </a:xfrm>
            <a:prstGeom prst="line">
              <a:avLst/>
            </a:prstGeom>
            <a:ln w="25400" cap="flat" cmpd="sng">
              <a:solidFill>
                <a:schemeClr val="tx1"/>
              </a:solidFill>
              <a:prstDash val="solid"/>
              <a:headEnd type="none" w="med" len="med"/>
              <a:tailEnd type="none" w="sm" len="lg"/>
            </a:ln>
          </p:spPr>
        </p:sp>
        <p:sp>
          <p:nvSpPr>
            <p:cNvPr id="436417" name="Rectangle 193"/>
            <p:cNvSpPr/>
            <p:nvPr/>
          </p:nvSpPr>
          <p:spPr>
            <a:xfrm rot="5400000">
              <a:off x="1540" y="1999"/>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418" name="Oval 194"/>
            <p:cNvSpPr/>
            <p:nvPr/>
          </p:nvSpPr>
          <p:spPr>
            <a:xfrm>
              <a:off x="2388" y="181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8387" name="AutoShape 195"/>
          <p:cNvSpPr/>
          <p:nvPr/>
        </p:nvSpPr>
        <p:spPr>
          <a:xfrm rot="5400000">
            <a:off x="6724650" y="3275013"/>
            <a:ext cx="519113" cy="485775"/>
          </a:xfrm>
          <a:prstGeom prst="rightArrow">
            <a:avLst>
              <a:gd name="adj1" fmla="val 50000"/>
              <a:gd name="adj2" fmla="val 26715"/>
            </a:avLst>
          </a:prstGeom>
          <a:gradFill rotWithShape="0">
            <a:gsLst>
              <a:gs pos="0">
                <a:srgbClr val="006600"/>
              </a:gs>
              <a:gs pos="100000">
                <a:schemeClr val="bg1"/>
              </a:gs>
            </a:gsLst>
            <a:lin ang="0" scaled="1"/>
            <a:tileRect/>
          </a:gra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8337" name="Group 196"/>
          <p:cNvGrpSpPr/>
          <p:nvPr/>
        </p:nvGrpSpPr>
        <p:grpSpPr>
          <a:xfrm>
            <a:off x="895350" y="3848100"/>
            <a:ext cx="3589338" cy="3009900"/>
            <a:chOff x="492" y="2424"/>
            <a:chExt cx="2261" cy="1896"/>
          </a:xfrm>
        </p:grpSpPr>
        <p:sp>
          <p:nvSpPr>
            <p:cNvPr id="436421" name="Text Box 197"/>
            <p:cNvSpPr txBox="1"/>
            <p:nvPr/>
          </p:nvSpPr>
          <p:spPr>
            <a:xfrm>
              <a:off x="576" y="31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pSp>
          <p:nvGrpSpPr>
            <p:cNvPr id="436422" name="Group 198"/>
            <p:cNvGrpSpPr/>
            <p:nvPr/>
          </p:nvGrpSpPr>
          <p:grpSpPr>
            <a:xfrm>
              <a:off x="1344" y="2787"/>
              <a:ext cx="390" cy="288"/>
              <a:chOff x="3948" y="651"/>
              <a:chExt cx="390" cy="288"/>
            </a:xfrm>
          </p:grpSpPr>
          <p:sp>
            <p:nvSpPr>
              <p:cNvPr id="436423" name="Text Box 199"/>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36424" name="Line 200"/>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36425" name="Text Box 201"/>
            <p:cNvSpPr txBox="1"/>
            <p:nvPr/>
          </p:nvSpPr>
          <p:spPr>
            <a:xfrm>
              <a:off x="753" y="3242"/>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36426" name="Text Box 202"/>
            <p:cNvSpPr txBox="1"/>
            <p:nvPr/>
          </p:nvSpPr>
          <p:spPr>
            <a:xfrm>
              <a:off x="1647" y="2903"/>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36427" name="Line 203"/>
            <p:cNvSpPr/>
            <p:nvPr/>
          </p:nvSpPr>
          <p:spPr>
            <a:xfrm>
              <a:off x="1140" y="2448"/>
              <a:ext cx="0" cy="768"/>
            </a:xfrm>
            <a:prstGeom prst="line">
              <a:avLst/>
            </a:prstGeom>
            <a:ln w="25400" cap="flat" cmpd="sng">
              <a:solidFill>
                <a:schemeClr val="tx1"/>
              </a:solidFill>
              <a:prstDash val="solid"/>
              <a:headEnd type="none" w="med" len="med"/>
              <a:tailEnd type="none" w="sm" len="lg"/>
            </a:ln>
          </p:spPr>
        </p:sp>
        <p:grpSp>
          <p:nvGrpSpPr>
            <p:cNvPr id="436428" name="Group 204"/>
            <p:cNvGrpSpPr/>
            <p:nvPr/>
          </p:nvGrpSpPr>
          <p:grpSpPr>
            <a:xfrm>
              <a:off x="1488" y="3060"/>
              <a:ext cx="240" cy="314"/>
              <a:chOff x="4272" y="1174"/>
              <a:chExt cx="240" cy="314"/>
            </a:xfrm>
          </p:grpSpPr>
          <p:sp>
            <p:nvSpPr>
              <p:cNvPr id="436429" name="Line 205"/>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36430" name="Line 206"/>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36431" name="Line 207"/>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36432" name="Rectangle 208"/>
            <p:cNvSpPr/>
            <p:nvPr/>
          </p:nvSpPr>
          <p:spPr>
            <a:xfrm rot="5400000">
              <a:off x="1024" y="270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433" name="Line 209"/>
            <p:cNvSpPr/>
            <p:nvPr/>
          </p:nvSpPr>
          <p:spPr>
            <a:xfrm>
              <a:off x="1710" y="3366"/>
              <a:ext cx="0" cy="804"/>
            </a:xfrm>
            <a:prstGeom prst="line">
              <a:avLst/>
            </a:prstGeom>
            <a:ln w="28575" cap="flat" cmpd="sng">
              <a:solidFill>
                <a:schemeClr val="tx1"/>
              </a:solidFill>
              <a:prstDash val="solid"/>
              <a:headEnd type="none" w="med" len="med"/>
              <a:tailEnd type="none" w="sm" len="lg"/>
            </a:ln>
          </p:spPr>
        </p:sp>
        <p:sp>
          <p:nvSpPr>
            <p:cNvPr id="436434" name="Text Box 210"/>
            <p:cNvSpPr txBox="1"/>
            <p:nvPr/>
          </p:nvSpPr>
          <p:spPr>
            <a:xfrm>
              <a:off x="2216" y="2496"/>
              <a:ext cx="537"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+V</a:t>
              </a:r>
              <a:r>
                <a:rPr lang="en-US" altLang="zh-CN" b="1" baseline="-25000" dirty="0">
                  <a:solidFill>
                    <a:srgbClr val="D60093"/>
                  </a:solidFill>
                  <a:latin typeface="Times New Roman" panose="02020603050405020304" pitchFamily="18" charset="0"/>
                </a:rPr>
                <a:t>CC</a:t>
              </a:r>
              <a:endParaRPr lang="en-US" altLang="zh-CN" b="1" baseline="-25000" dirty="0">
                <a:solidFill>
                  <a:srgbClr val="D60093"/>
                </a:solidFill>
                <a:latin typeface="Times New Roman" panose="02020603050405020304" pitchFamily="18" charset="0"/>
              </a:endParaRPr>
            </a:p>
          </p:txBody>
        </p:sp>
        <p:sp>
          <p:nvSpPr>
            <p:cNvPr id="436435" name="Text Box 211"/>
            <p:cNvSpPr txBox="1"/>
            <p:nvPr/>
          </p:nvSpPr>
          <p:spPr>
            <a:xfrm>
              <a:off x="744" y="255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36436" name="Rectangle 212"/>
            <p:cNvSpPr/>
            <p:nvPr/>
          </p:nvSpPr>
          <p:spPr>
            <a:xfrm>
              <a:off x="1137" y="4224"/>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36437" name="Line 213"/>
            <p:cNvSpPr/>
            <p:nvPr/>
          </p:nvSpPr>
          <p:spPr>
            <a:xfrm flipH="1">
              <a:off x="528" y="3216"/>
              <a:ext cx="960" cy="0"/>
            </a:xfrm>
            <a:prstGeom prst="line">
              <a:avLst/>
            </a:prstGeom>
            <a:ln w="28575" cap="flat" cmpd="sng">
              <a:solidFill>
                <a:schemeClr val="tx1"/>
              </a:solidFill>
              <a:prstDash val="solid"/>
              <a:headEnd type="none" w="med" len="med"/>
              <a:tailEnd type="none" w="med" len="med"/>
            </a:ln>
          </p:spPr>
        </p:sp>
        <p:sp>
          <p:nvSpPr>
            <p:cNvPr id="436438" name="Line 214"/>
            <p:cNvSpPr/>
            <p:nvPr/>
          </p:nvSpPr>
          <p:spPr>
            <a:xfrm flipH="1">
              <a:off x="528" y="4056"/>
              <a:ext cx="1692" cy="0"/>
            </a:xfrm>
            <a:prstGeom prst="line">
              <a:avLst/>
            </a:prstGeom>
            <a:ln w="28575" cap="flat" cmpd="sng">
              <a:solidFill>
                <a:schemeClr val="tx1"/>
              </a:solidFill>
              <a:prstDash val="solid"/>
              <a:headEnd type="none" w="med" len="med"/>
              <a:tailEnd type="none" w="med" len="med"/>
            </a:ln>
          </p:spPr>
        </p:sp>
        <p:sp>
          <p:nvSpPr>
            <p:cNvPr id="436439" name="Line 215"/>
            <p:cNvSpPr/>
            <p:nvPr/>
          </p:nvSpPr>
          <p:spPr>
            <a:xfrm>
              <a:off x="1620" y="4152"/>
              <a:ext cx="156" cy="0"/>
            </a:xfrm>
            <a:prstGeom prst="line">
              <a:avLst/>
            </a:prstGeom>
            <a:ln w="38100" cap="flat" cmpd="sng">
              <a:solidFill>
                <a:schemeClr val="tx1"/>
              </a:solidFill>
              <a:prstDash val="solid"/>
              <a:headEnd type="none" w="med" len="med"/>
              <a:tailEnd type="none" w="med" len="med"/>
            </a:ln>
          </p:spPr>
        </p:sp>
        <p:sp>
          <p:nvSpPr>
            <p:cNvPr id="436440" name="Oval 216"/>
            <p:cNvSpPr/>
            <p:nvPr/>
          </p:nvSpPr>
          <p:spPr>
            <a:xfrm>
              <a:off x="1680" y="4032"/>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441" name="Text Box 217"/>
            <p:cNvSpPr txBox="1"/>
            <p:nvPr/>
          </p:nvSpPr>
          <p:spPr>
            <a:xfrm>
              <a:off x="1302" y="2484"/>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sp>
          <p:nvSpPr>
            <p:cNvPr id="436442" name="Text Box 218"/>
            <p:cNvSpPr txBox="1"/>
            <p:nvPr/>
          </p:nvSpPr>
          <p:spPr>
            <a:xfrm>
              <a:off x="2118" y="2829"/>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36443" name="Text Box 219"/>
            <p:cNvSpPr txBox="1"/>
            <p:nvPr/>
          </p:nvSpPr>
          <p:spPr>
            <a:xfrm>
              <a:off x="1869" y="2521"/>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36444" name="Line 220"/>
            <p:cNvSpPr/>
            <p:nvPr/>
          </p:nvSpPr>
          <p:spPr>
            <a:xfrm>
              <a:off x="1692" y="2868"/>
              <a:ext cx="540" cy="0"/>
            </a:xfrm>
            <a:prstGeom prst="line">
              <a:avLst/>
            </a:prstGeom>
            <a:ln w="28575" cap="flat" cmpd="sng">
              <a:solidFill>
                <a:schemeClr val="tx1"/>
              </a:solidFill>
              <a:prstDash val="solid"/>
              <a:headEnd type="none" w="med" len="med"/>
              <a:tailEnd type="none" w="med" len="med"/>
            </a:ln>
          </p:spPr>
        </p:sp>
        <p:grpSp>
          <p:nvGrpSpPr>
            <p:cNvPr id="436445" name="Group 221"/>
            <p:cNvGrpSpPr/>
            <p:nvPr/>
          </p:nvGrpSpPr>
          <p:grpSpPr>
            <a:xfrm>
              <a:off x="1956" y="2760"/>
              <a:ext cx="84" cy="216"/>
              <a:chOff x="528" y="3000"/>
              <a:chExt cx="84" cy="216"/>
            </a:xfrm>
          </p:grpSpPr>
          <p:sp>
            <p:nvSpPr>
              <p:cNvPr id="436446" name="Rectangle 222"/>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36447" name="Group 223"/>
              <p:cNvGrpSpPr/>
              <p:nvPr/>
            </p:nvGrpSpPr>
            <p:grpSpPr>
              <a:xfrm rot="-5400000">
                <a:off x="486" y="3079"/>
                <a:ext cx="180" cy="72"/>
                <a:chOff x="589" y="2261"/>
                <a:chExt cx="142" cy="72"/>
              </a:xfrm>
            </p:grpSpPr>
            <p:sp>
              <p:nvSpPr>
                <p:cNvPr id="436448" name="Line 224"/>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36449" name="Line 225"/>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36450" name="Rectangle 226"/>
            <p:cNvSpPr/>
            <p:nvPr/>
          </p:nvSpPr>
          <p:spPr>
            <a:xfrm>
              <a:off x="1760" y="2640"/>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nvGrpSpPr>
            <p:cNvPr id="436451" name="Group 227"/>
            <p:cNvGrpSpPr/>
            <p:nvPr/>
          </p:nvGrpSpPr>
          <p:grpSpPr>
            <a:xfrm>
              <a:off x="754" y="2854"/>
              <a:ext cx="379" cy="458"/>
              <a:chOff x="706" y="790"/>
              <a:chExt cx="379" cy="458"/>
            </a:xfrm>
          </p:grpSpPr>
          <p:sp>
            <p:nvSpPr>
              <p:cNvPr id="436452" name="Text Box 228"/>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36453" name="Group 229"/>
              <p:cNvGrpSpPr/>
              <p:nvPr/>
            </p:nvGrpSpPr>
            <p:grpSpPr>
              <a:xfrm>
                <a:off x="816" y="1032"/>
                <a:ext cx="84" cy="216"/>
                <a:chOff x="528" y="3000"/>
                <a:chExt cx="84" cy="216"/>
              </a:xfrm>
            </p:grpSpPr>
            <p:sp>
              <p:nvSpPr>
                <p:cNvPr id="436454" name="Rectangle 230"/>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36455" name="Group 231"/>
                <p:cNvGrpSpPr/>
                <p:nvPr/>
              </p:nvGrpSpPr>
              <p:grpSpPr>
                <a:xfrm rot="-5400000">
                  <a:off x="486" y="3079"/>
                  <a:ext cx="180" cy="72"/>
                  <a:chOff x="589" y="2261"/>
                  <a:chExt cx="142" cy="72"/>
                </a:xfrm>
              </p:grpSpPr>
              <p:sp>
                <p:nvSpPr>
                  <p:cNvPr id="436456" name="Line 232"/>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36457" name="Line 233"/>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36458" name="Rectangle 234"/>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36459" name="Group 235"/>
            <p:cNvGrpSpPr/>
            <p:nvPr/>
          </p:nvGrpSpPr>
          <p:grpSpPr>
            <a:xfrm>
              <a:off x="1164" y="2844"/>
              <a:ext cx="276" cy="312"/>
              <a:chOff x="888" y="3288"/>
              <a:chExt cx="276" cy="312"/>
            </a:xfrm>
          </p:grpSpPr>
          <p:sp>
            <p:nvSpPr>
              <p:cNvPr id="436460" name="Line 236"/>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36461" name="Rectangle 237"/>
              <p:cNvSpPr/>
              <p:nvPr/>
            </p:nvSpPr>
            <p:spPr>
              <a:xfrm>
                <a:off x="905" y="3288"/>
                <a:ext cx="254"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36462" name="Line 238"/>
            <p:cNvSpPr/>
            <p:nvPr/>
          </p:nvSpPr>
          <p:spPr>
            <a:xfrm flipH="1">
              <a:off x="1128" y="2448"/>
              <a:ext cx="1284" cy="0"/>
            </a:xfrm>
            <a:prstGeom prst="line">
              <a:avLst/>
            </a:prstGeom>
            <a:ln w="28575" cap="flat" cmpd="sng">
              <a:solidFill>
                <a:schemeClr val="tx1"/>
              </a:solidFill>
              <a:prstDash val="solid"/>
              <a:headEnd type="none" w="med" len="med"/>
              <a:tailEnd type="none" w="med" len="med"/>
            </a:ln>
          </p:spPr>
        </p:sp>
        <p:sp>
          <p:nvSpPr>
            <p:cNvPr id="436463" name="Line 239"/>
            <p:cNvSpPr/>
            <p:nvPr/>
          </p:nvSpPr>
          <p:spPr>
            <a:xfrm flipH="1">
              <a:off x="1686" y="2466"/>
              <a:ext cx="0" cy="600"/>
            </a:xfrm>
            <a:prstGeom prst="line">
              <a:avLst/>
            </a:prstGeom>
            <a:ln w="25400" cap="flat" cmpd="sng">
              <a:solidFill>
                <a:schemeClr val="tx1"/>
              </a:solidFill>
              <a:prstDash val="solid"/>
              <a:headEnd type="none" w="med" len="med"/>
              <a:tailEnd type="none" w="sm" len="lg"/>
            </a:ln>
          </p:spPr>
        </p:sp>
        <p:sp>
          <p:nvSpPr>
            <p:cNvPr id="436464" name="Rectangle 240"/>
            <p:cNvSpPr/>
            <p:nvPr/>
          </p:nvSpPr>
          <p:spPr>
            <a:xfrm rot="5400000">
              <a:off x="1576" y="261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465" name="Oval 241"/>
            <p:cNvSpPr/>
            <p:nvPr/>
          </p:nvSpPr>
          <p:spPr>
            <a:xfrm>
              <a:off x="2424" y="2424"/>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466" name="Oval 242"/>
            <p:cNvSpPr/>
            <p:nvPr/>
          </p:nvSpPr>
          <p:spPr>
            <a:xfrm>
              <a:off x="2220" y="283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467" name="Oval 243"/>
            <p:cNvSpPr/>
            <p:nvPr/>
          </p:nvSpPr>
          <p:spPr>
            <a:xfrm>
              <a:off x="2208" y="4020"/>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468" name="Oval 244"/>
            <p:cNvSpPr/>
            <p:nvPr/>
          </p:nvSpPr>
          <p:spPr>
            <a:xfrm>
              <a:off x="492" y="3180"/>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6469" name="Oval 245"/>
            <p:cNvSpPr/>
            <p:nvPr/>
          </p:nvSpPr>
          <p:spPr>
            <a:xfrm>
              <a:off x="492" y="403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8438" name="AutoShape 246"/>
          <p:cNvSpPr/>
          <p:nvPr/>
        </p:nvSpPr>
        <p:spPr>
          <a:xfrm flipH="1">
            <a:off x="4686300" y="4305300"/>
            <a:ext cx="519113" cy="485775"/>
          </a:xfrm>
          <a:prstGeom prst="rightArrow">
            <a:avLst>
              <a:gd name="adj1" fmla="val 50000"/>
              <a:gd name="adj2" fmla="val 26715"/>
            </a:avLst>
          </a:prstGeom>
          <a:gradFill rotWithShape="0">
            <a:gsLst>
              <a:gs pos="0">
                <a:srgbClr val="006600"/>
              </a:gs>
              <a:gs pos="100000">
                <a:schemeClr val="bg1"/>
              </a:gs>
            </a:gsLst>
            <a:lin ang="0" scaled="1"/>
            <a:tileRect/>
          </a:gra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263">
                                            <p:txEl>
                                              <p:charRg st="0" end="13"/>
                                            </p:txEl>
                                          </p:spTgt>
                                        </p:tgtEl>
                                        <p:attrNameLst>
                                          <p:attrName>style.visibility</p:attrName>
                                        </p:attrNameLst>
                                      </p:cBhvr>
                                      <p:to>
                                        <p:strVal val="visible"/>
                                      </p:to>
                                    </p:set>
                                    <p:animEffect transition="in" filter="wipe(left)">
                                      <p:cBhvr>
                                        <p:cTn id="37" dur="500"/>
                                        <p:tgtEl>
                                          <p:spTgt spid="8263">
                                            <p:txEl>
                                              <p:charRg st="0" end="1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264"/>
                                        </p:tgtEl>
                                        <p:attrNameLst>
                                          <p:attrName>style.visibility</p:attrName>
                                        </p:attrNameLst>
                                      </p:cBhvr>
                                      <p:to>
                                        <p:strVal val="visible"/>
                                      </p:to>
                                    </p:set>
                                    <p:animEffect transition="in" filter="wipe(left)">
                                      <p:cBhvr>
                                        <p:cTn id="42" dur="500"/>
                                        <p:tgtEl>
                                          <p:spTgt spid="826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8387"/>
                                        </p:tgtEl>
                                        <p:attrNameLst>
                                          <p:attrName>style.visibility</p:attrName>
                                        </p:attrNameLst>
                                      </p:cBhvr>
                                      <p:to>
                                        <p:strVal val="visible"/>
                                      </p:to>
                                    </p:set>
                                    <p:animEffect transition="in" filter="wipe(up)">
                                      <p:cBhvr>
                                        <p:cTn id="52" dur="500"/>
                                        <p:tgtEl>
                                          <p:spTgt spid="838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left)">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grpId="0" nodeType="clickEffect">
                                  <p:stCondLst>
                                    <p:cond delay="0"/>
                                  </p:stCondLst>
                                  <p:childTnLst>
                                    <p:set>
                                      <p:cBhvr>
                                        <p:cTn id="61" dur="1" fill="hold">
                                          <p:stCondLst>
                                            <p:cond delay="0"/>
                                          </p:stCondLst>
                                        </p:cTn>
                                        <p:tgtEl>
                                          <p:spTgt spid="8438"/>
                                        </p:tgtEl>
                                        <p:attrNameLst>
                                          <p:attrName>style.visibility</p:attrName>
                                        </p:attrNameLst>
                                      </p:cBhvr>
                                      <p:to>
                                        <p:strVal val="visible"/>
                                      </p:to>
                                    </p:set>
                                    <p:animEffect transition="in" filter="wipe(right)">
                                      <p:cBhvr>
                                        <p:cTn id="62" dur="500"/>
                                        <p:tgtEl>
                                          <p:spTgt spid="843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8337"/>
                                        </p:tgtEl>
                                        <p:attrNameLst>
                                          <p:attrName>style.visibility</p:attrName>
                                        </p:attrNameLst>
                                      </p:cBhvr>
                                      <p:to>
                                        <p:strVal val="visible"/>
                                      </p:to>
                                    </p:set>
                                    <p:animEffect transition="in" filter="wipe(left)">
                                      <p:cBhvr>
                                        <p:cTn id="67" dur="500"/>
                                        <p:tgtEl>
                                          <p:spTgt spid="8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63" grpId="0" build="p"/>
      <p:bldP spid="8264" grpId="0" bldLvl="0" animBg="1"/>
      <p:bldP spid="8387" grpId="0" bldLvl="0" animBg="1"/>
      <p:bldP spid="8438"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
          <p:cNvGrpSpPr/>
          <p:nvPr/>
        </p:nvGrpSpPr>
        <p:grpSpPr>
          <a:xfrm>
            <a:off x="468313" y="1425893"/>
            <a:ext cx="2087562" cy="1584325"/>
            <a:chOff x="0" y="482"/>
            <a:chExt cx="1188" cy="888"/>
          </a:xfrm>
        </p:grpSpPr>
        <p:sp>
          <p:nvSpPr>
            <p:cNvPr id="482307" name="AutoShape 4"/>
            <p:cNvSpPr/>
            <p:nvPr/>
          </p:nvSpPr>
          <p:spPr>
            <a:xfrm>
              <a:off x="0" y="482"/>
              <a:ext cx="1188" cy="888"/>
            </a:xfrm>
            <a:prstGeom prst="irregularSeal1">
              <a:avLst/>
            </a:prstGeom>
            <a:solidFill>
              <a:srgbClr val="FF0000"/>
            </a:solidFill>
            <a:ln w="28575" cap="flat" cmpd="sng">
              <a:solidFill>
                <a:srgbClr val="FF0000"/>
              </a:solidFill>
              <a:prstDash val="solid"/>
              <a:miter/>
              <a:headEnd type="none" w="med" len="med"/>
              <a:tailEnd type="none" w="med" len="med"/>
            </a:ln>
          </p:spPr>
          <p:txBody>
            <a:bodyPr wrap="none" anchor="ctr" anchorCtr="0"/>
            <a:p>
              <a:pPr algn="ctr" eaLnBrk="0" hangingPunct="0"/>
              <a:endParaRPr lang="zh-CN" altLang="zh-CN" sz="2800" b="1" dirty="0">
                <a:latin typeface="Times New Roman" panose="02020603050405020304" pitchFamily="18" charset="0"/>
              </a:endParaRPr>
            </a:p>
          </p:txBody>
        </p:sp>
        <p:sp>
          <p:nvSpPr>
            <p:cNvPr id="482308" name="Text Box 5"/>
            <p:cNvSpPr txBox="1"/>
            <p:nvPr/>
          </p:nvSpPr>
          <p:spPr>
            <a:xfrm>
              <a:off x="153" y="720"/>
              <a:ext cx="791" cy="291"/>
            </a:xfrm>
            <a:prstGeom prst="rect">
              <a:avLst/>
            </a:prstGeom>
            <a:noFill/>
            <a:ln w="38100">
              <a:noFill/>
            </a:ln>
          </p:spPr>
          <p:txBody>
            <a:bodyPr>
              <a:spAutoFit/>
            </a:bodyPr>
            <a:p>
              <a:pPr eaLnBrk="0" hangingPunct="0"/>
              <a:r>
                <a:rPr lang="zh-CN" altLang="en-US" sz="2800" b="1" dirty="0">
                  <a:solidFill>
                    <a:schemeClr val="bg1"/>
                  </a:solidFill>
                  <a:latin typeface="Times New Roman" panose="02020603050405020304" pitchFamily="18" charset="0"/>
                </a:rPr>
                <a:t>讨论题</a:t>
              </a:r>
              <a:endParaRPr lang="zh-CN" altLang="en-US" sz="2800" b="1" dirty="0">
                <a:solidFill>
                  <a:schemeClr val="bg1"/>
                </a:solidFill>
                <a:latin typeface="Times New Roman" panose="02020603050405020304" pitchFamily="18" charset="0"/>
              </a:endParaRPr>
            </a:p>
          </p:txBody>
        </p:sp>
      </p:grpSp>
      <p:graphicFrame>
        <p:nvGraphicFramePr>
          <p:cNvPr id="482309" name="Object 6"/>
          <p:cNvGraphicFramePr/>
          <p:nvPr/>
        </p:nvGraphicFramePr>
        <p:xfrm>
          <a:off x="6300788" y="5157788"/>
          <a:ext cx="1749425" cy="1063625"/>
        </p:xfrm>
        <a:graphic>
          <a:graphicData uri="http://schemas.openxmlformats.org/presentationml/2006/ole">
            <mc:AlternateContent xmlns:mc="http://schemas.openxmlformats.org/markup-compatibility/2006">
              <mc:Choice xmlns:v="urn:schemas-microsoft-com:vml" Requires="v">
                <p:oleObj spid="_x0000_s4315" name="" r:id="rId1" imgW="1027430" imgH="625475" progId="MS_ClipArt_Gallery.2">
                  <p:embed/>
                </p:oleObj>
              </mc:Choice>
              <mc:Fallback>
                <p:oleObj name="" r:id="rId1" imgW="1027430" imgH="625475" progId="MS_ClipArt_Gallery.2">
                  <p:embed/>
                  <p:pic>
                    <p:nvPicPr>
                      <p:cNvPr id="0" name="图片 4314"/>
                      <p:cNvPicPr/>
                      <p:nvPr/>
                    </p:nvPicPr>
                    <p:blipFill>
                      <a:blip r:embed="rId2"/>
                      <a:stretch>
                        <a:fillRect/>
                      </a:stretch>
                    </p:blipFill>
                    <p:spPr>
                      <a:xfrm>
                        <a:off x="6300788" y="5157788"/>
                        <a:ext cx="1749425" cy="1063625"/>
                      </a:xfrm>
                      <a:prstGeom prst="rect">
                        <a:avLst/>
                      </a:prstGeom>
                      <a:noFill/>
                      <a:ln w="38100">
                        <a:noFill/>
                        <a:miter/>
                      </a:ln>
                    </p:spPr>
                  </p:pic>
                </p:oleObj>
              </mc:Fallback>
            </mc:AlternateContent>
          </a:graphicData>
        </a:graphic>
      </p:graphicFrame>
      <p:grpSp>
        <p:nvGrpSpPr>
          <p:cNvPr id="3" name="Group 7"/>
          <p:cNvGrpSpPr/>
          <p:nvPr/>
        </p:nvGrpSpPr>
        <p:grpSpPr>
          <a:xfrm>
            <a:off x="5940425" y="1412875"/>
            <a:ext cx="2771775" cy="1727200"/>
            <a:chOff x="3674" y="754"/>
            <a:chExt cx="1746" cy="1088"/>
          </a:xfrm>
        </p:grpSpPr>
        <p:sp>
          <p:nvSpPr>
            <p:cNvPr id="482311" name="AutoShape 8"/>
            <p:cNvSpPr/>
            <p:nvPr/>
          </p:nvSpPr>
          <p:spPr>
            <a:xfrm>
              <a:off x="3674" y="754"/>
              <a:ext cx="1746" cy="1088"/>
            </a:xfrm>
            <a:prstGeom prst="cloudCallout">
              <a:avLst>
                <a:gd name="adj1" fmla="val -64375"/>
                <a:gd name="adj2" fmla="val 46782"/>
              </a:avLst>
            </a:prstGeom>
            <a:solidFill>
              <a:srgbClr val="FFCC99"/>
            </a:solidFill>
            <a:ln w="9525" cap="flat" cmpd="sng">
              <a:solidFill>
                <a:srgbClr val="993300"/>
              </a:solidFill>
              <a:prstDash val="solid"/>
              <a:headEnd type="none" w="med" len="med"/>
              <a:tailEnd type="none" w="med" len="med"/>
            </a:ln>
          </p:spPr>
          <p:txBody>
            <a:bodyPr/>
            <a:p>
              <a:pPr eaLnBrk="0" hangingPunct="0"/>
              <a:endParaRPr lang="zh-CN" altLang="zh-CN" sz="1600" b="1" dirty="0">
                <a:latin typeface="Times New Roman" panose="02020603050405020304" pitchFamily="18" charset="0"/>
                <a:ea typeface="楷体_GB2312" pitchFamily="49" charset="-122"/>
              </a:endParaRPr>
            </a:p>
          </p:txBody>
        </p:sp>
        <p:sp>
          <p:nvSpPr>
            <p:cNvPr id="482312" name="Rectangle 9"/>
            <p:cNvSpPr/>
            <p:nvPr/>
          </p:nvSpPr>
          <p:spPr>
            <a:xfrm>
              <a:off x="3810" y="890"/>
              <a:ext cx="1451" cy="826"/>
            </a:xfrm>
            <a:prstGeom prst="rect">
              <a:avLst/>
            </a:prstGeom>
            <a:noFill/>
            <a:ln w="9525">
              <a:noFill/>
            </a:ln>
          </p:spPr>
          <p:txBody>
            <a:bodyPr>
              <a:spAutoFit/>
            </a:bodyPr>
            <a:p>
              <a:pPr eaLnBrk="0" hangingPunct="0"/>
              <a:r>
                <a:rPr lang="zh-CN" altLang="en-US" sz="2000" b="1" dirty="0">
                  <a:latin typeface="Times New Roman" panose="02020603050405020304" pitchFamily="18" charset="0"/>
                </a:rPr>
                <a:t>放大电路为什么要设置静态工作点？什么叫饱和失真？什么叫截止失真？</a:t>
              </a:r>
              <a:r>
                <a:rPr lang="zh-CN" altLang="en-US" sz="2000" dirty="0">
                  <a:latin typeface="Times New Roman" panose="02020603050405020304" pitchFamily="18" charset="0"/>
                </a:rPr>
                <a:t> </a:t>
              </a:r>
              <a:endParaRPr lang="zh-CN" altLang="en-US" sz="2000" dirty="0">
                <a:latin typeface="Times New Roman" panose="02020603050405020304" pitchFamily="18" charset="0"/>
              </a:endParaRPr>
            </a:p>
          </p:txBody>
        </p:sp>
      </p:grpSp>
      <p:grpSp>
        <p:nvGrpSpPr>
          <p:cNvPr id="482313" name="Group 28"/>
          <p:cNvGrpSpPr/>
          <p:nvPr/>
        </p:nvGrpSpPr>
        <p:grpSpPr>
          <a:xfrm>
            <a:off x="468313" y="3789363"/>
            <a:ext cx="3960812" cy="2159000"/>
            <a:chOff x="295" y="2387"/>
            <a:chExt cx="2495" cy="1360"/>
          </a:xfrm>
        </p:grpSpPr>
        <p:sp>
          <p:nvSpPr>
            <p:cNvPr id="482314" name="AutoShape 18"/>
            <p:cNvSpPr/>
            <p:nvPr/>
          </p:nvSpPr>
          <p:spPr>
            <a:xfrm>
              <a:off x="295" y="2387"/>
              <a:ext cx="2495" cy="1360"/>
            </a:xfrm>
            <a:prstGeom prst="cloudCallout">
              <a:avLst>
                <a:gd name="adj1" fmla="val 63185"/>
                <a:gd name="adj2" fmla="val -66472"/>
              </a:avLst>
            </a:prstGeom>
            <a:solidFill>
              <a:srgbClr val="CCFF99"/>
            </a:solidFill>
            <a:ln w="9525" cap="flat" cmpd="sng">
              <a:solidFill>
                <a:srgbClr val="006600"/>
              </a:solidFill>
              <a:prstDash val="solid"/>
              <a:headEnd type="none" w="med" len="med"/>
              <a:tailEnd type="none" w="med" len="med"/>
            </a:ln>
          </p:spPr>
          <p:txBody>
            <a:bodyPr/>
            <a:p>
              <a:pPr eaLnBrk="0" hangingPunct="0"/>
              <a:endParaRPr lang="zh-CN" altLang="zh-CN" sz="1600" b="1" dirty="0">
                <a:latin typeface="Times New Roman" panose="02020603050405020304" pitchFamily="18" charset="0"/>
                <a:ea typeface="楷体_GB2312" pitchFamily="49" charset="-122"/>
              </a:endParaRPr>
            </a:p>
          </p:txBody>
        </p:sp>
        <p:sp>
          <p:nvSpPr>
            <p:cNvPr id="482315" name="Rectangle 19"/>
            <p:cNvSpPr/>
            <p:nvPr/>
          </p:nvSpPr>
          <p:spPr>
            <a:xfrm>
              <a:off x="568" y="2500"/>
              <a:ext cx="1995" cy="1018"/>
            </a:xfrm>
            <a:prstGeom prst="rect">
              <a:avLst/>
            </a:prstGeom>
            <a:noFill/>
            <a:ln w="9525">
              <a:noFill/>
            </a:ln>
          </p:spPr>
          <p:txBody>
            <a:bodyPr>
              <a:spAutoFit/>
            </a:bodyPr>
            <a:p>
              <a:pPr>
                <a:spcBef>
                  <a:spcPct val="50000"/>
                </a:spcBef>
              </a:pPr>
              <a:r>
                <a:rPr lang="zh-CN" altLang="en-US" sz="2000" b="1" dirty="0">
                  <a:latin typeface="Times New Roman" panose="02020603050405020304" pitchFamily="18" charset="0"/>
                </a:rPr>
                <a:t>为什么说放大电路的输入电阻可用来衡量放大电路信号源的传递效率？放大电路输出电阻低，带负载的能力强又是什么意思？</a:t>
              </a:r>
              <a:r>
                <a:rPr lang="zh-CN" altLang="en-US" sz="2000" dirty="0">
                  <a:latin typeface="Times New Roman" panose="02020603050405020304" pitchFamily="18" charset="0"/>
                </a:rPr>
                <a:t> </a:t>
              </a:r>
              <a:endParaRPr lang="zh-CN" altLang="en-US" sz="2000" dirty="0">
                <a:latin typeface="Times New Roman" panose="02020603050405020304" pitchFamily="18" charset="0"/>
              </a:endParaRPr>
            </a:p>
          </p:txBody>
        </p:sp>
        <p:sp>
          <p:nvSpPr>
            <p:cNvPr id="482316" name="Line 20"/>
            <p:cNvSpPr/>
            <p:nvPr/>
          </p:nvSpPr>
          <p:spPr>
            <a:xfrm>
              <a:off x="2360" y="2569"/>
              <a:ext cx="68" cy="0"/>
            </a:xfrm>
            <a:prstGeom prst="line">
              <a:avLst/>
            </a:prstGeom>
            <a:ln w="19050" cap="flat" cmpd="sng">
              <a:solidFill>
                <a:srgbClr val="003366"/>
              </a:solidFill>
              <a:prstDash val="solid"/>
              <a:headEnd type="none" w="med" len="med"/>
              <a:tailEnd type="none" w="med" len="med"/>
            </a:ln>
          </p:spPr>
        </p:sp>
      </p:grpSp>
      <p:sp>
        <p:nvSpPr>
          <p:cNvPr id="48153" name="Text Box 25"/>
          <p:cNvSpPr txBox="1"/>
          <p:nvPr/>
        </p:nvSpPr>
        <p:spPr>
          <a:xfrm>
            <a:off x="2609850" y="542925"/>
            <a:ext cx="3249930" cy="521970"/>
          </a:xfrm>
          <a:prstGeom prst="rect">
            <a:avLst/>
          </a:prstGeom>
          <a:solidFill>
            <a:srgbClr val="FFCCFF"/>
          </a:solidFill>
          <a:ln w="9525">
            <a:noFill/>
          </a:ln>
        </p:spPr>
        <p:txBody>
          <a:bodyPr wrap="square" lIns="0" rIns="0">
            <a:spAutoFit/>
          </a:bodyPr>
          <a:p>
            <a:pPr>
              <a:spcBef>
                <a:spcPct val="50000"/>
              </a:spcBef>
            </a:pPr>
            <a:r>
              <a:rPr lang="zh-CN" altLang="en-US" b="1" dirty="0">
                <a:solidFill>
                  <a:srgbClr val="CC3300"/>
                </a:solidFill>
                <a:latin typeface="Times New Roman" panose="02020603050405020304" pitchFamily="18" charset="0"/>
                <a:ea typeface="隶书" pitchFamily="49" charset="-122"/>
              </a:rPr>
              <a:t>多看、多练、多思考</a:t>
            </a:r>
            <a:endParaRPr lang="zh-CN" altLang="en-US" b="1" dirty="0">
              <a:solidFill>
                <a:srgbClr val="CC3300"/>
              </a:solidFill>
              <a:latin typeface="Times New Roman" panose="02020603050405020304" pitchFamily="18" charset="0"/>
              <a:ea typeface="隶书" pitchFamily="49" charset="-122"/>
            </a:endParaRPr>
          </a:p>
        </p:txBody>
      </p:sp>
      <p:pic>
        <p:nvPicPr>
          <p:cNvPr id="48157" name="Picture 29" descr="028"/>
          <p:cNvPicPr>
            <a:picLocks noChangeAspect="1"/>
          </p:cNvPicPr>
          <p:nvPr/>
        </p:nvPicPr>
        <p:blipFill>
          <a:blip r:embed="rId3"/>
          <a:stretch>
            <a:fillRect/>
          </a:stretch>
        </p:blipFill>
        <p:spPr>
          <a:xfrm>
            <a:off x="4716463" y="2492375"/>
            <a:ext cx="1143000" cy="1619250"/>
          </a:xfrm>
          <a:prstGeom prst="rect">
            <a:avLst/>
          </a:prstGeom>
          <a:noFill/>
          <a:ln w="9525">
            <a:noFill/>
          </a:ln>
        </p:spPr>
      </p:pic>
      <p:sp>
        <p:nvSpPr>
          <p:cNvPr id="7" name="页脚占位符 4"/>
          <p:cNvSpPr txBox="1">
            <a:spLocks noGrp="1"/>
          </p:cNvSpPr>
          <p:nvPr>
            <p:custDataLst>
              <p:tags r:id="rId4"/>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000000"/>
                                          </p:val>
                                        </p:tav>
                                        <p:tav tm="100000">
                                          <p:val>
                                            <p:strVal val="#ppt_w"/>
                                          </p:val>
                                        </p:tav>
                                      </p:tavLst>
                                    </p:anim>
                                    <p:anim calcmode="lin" valueType="num">
                                      <p:cBhvr>
                                        <p:cTn id="8" dur="1000" fill="hold"/>
                                        <p:tgtEl>
                                          <p:spTgt spid="2"/>
                                        </p:tgtEl>
                                        <p:attrNameLst>
                                          <p:attrName>ppt_h</p:attrName>
                                        </p:attrNameLst>
                                      </p:cBhvr>
                                      <p:tavLst>
                                        <p:tav tm="0">
                                          <p:val>
                                            <p:fltVal val="0.000000"/>
                                          </p:val>
                                        </p:tav>
                                        <p:tav tm="100000">
                                          <p:val>
                                            <p:strVal val="#ppt_h"/>
                                          </p:val>
                                        </p:tav>
                                      </p:tavLst>
                                    </p:anim>
                                    <p:anim calcmode="lin" valueType="num">
                                      <p:cBhvr>
                                        <p:cTn id="9" dur="1000" fill="hold"/>
                                        <p:tgtEl>
                                          <p:spTgt spid="2"/>
                                        </p:tgtEl>
                                        <p:attrNameLst>
                                          <p:attrName>style.rotation</p:attrName>
                                        </p:attrNameLst>
                                      </p:cBhvr>
                                      <p:tavLst>
                                        <p:tav tm="0">
                                          <p:val>
                                            <p:fltVal val="90.000000"/>
                                          </p:val>
                                        </p:tav>
                                        <p:tav tm="100000">
                                          <p:val>
                                            <p:fltVal val="0.000000"/>
                                          </p:val>
                                        </p:tav>
                                      </p:tavLst>
                                    </p:anim>
                                    <p:animEffect transition="in" filter="fade">
                                      <p:cBhvr>
                                        <p:cTn id="10" dur="1000"/>
                                        <p:tgtEl>
                                          <p:spTgt spid="2"/>
                                        </p:tgtEl>
                                      </p:cBhvr>
                                    </p:animEffect>
                                  </p:childTnLst>
                                </p:cTn>
                              </p:par>
                            </p:childTnLst>
                          </p:cTn>
                        </p:par>
                        <p:par>
                          <p:cTn id="11" fill="hold">
                            <p:stCondLst>
                              <p:cond delay="1000"/>
                            </p:stCondLst>
                            <p:childTnLst>
                              <p:par>
                                <p:cTn id="12" presetID="24"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to="" calcmode="lin" valueType="num">
                                      <p:cBhvr>
                                        <p:cTn id="14" dur="1" fill="hold"/>
                                        <p:tgtEl>
                                          <p:spTgt spid="3"/>
                                        </p:tgtEl>
                                        <p:attrNameLst>
                                          <p:attrName>style.visibility</p:attrName>
                                        </p:attrNameLst>
                                      </p:cBhvr>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8153"/>
                                        </p:tgtEl>
                                        <p:attrNameLst>
                                          <p:attrName>style.visibility</p:attrName>
                                        </p:attrNameLst>
                                      </p:cBhvr>
                                      <p:to>
                                        <p:strVal val="visible"/>
                                      </p:to>
                                    </p:set>
                                    <p:animEffect transition="in" filter="wipe(left)">
                                      <p:cBhvr>
                                        <p:cTn id="18" dur="2000"/>
                                        <p:tgtEl>
                                          <p:spTgt spid="48153"/>
                                        </p:tgtEl>
                                      </p:cBhvr>
                                    </p:animEffect>
                                  </p:childTnLst>
                                </p:cTn>
                              </p:par>
                            </p:childTnLst>
                          </p:cTn>
                        </p:par>
                        <p:par>
                          <p:cTn id="19" fill="hold">
                            <p:stCondLst>
                              <p:cond delay="3000"/>
                            </p:stCondLst>
                            <p:childTnLst>
                              <p:par>
                                <p:cTn id="20" presetID="12" presetClass="entr" presetSubtype="4" fill="hold" nodeType="afterEffect">
                                  <p:stCondLst>
                                    <p:cond delay="0"/>
                                  </p:stCondLst>
                                  <p:childTnLst>
                                    <p:set>
                                      <p:cBhvr>
                                        <p:cTn id="21" dur="1" fill="hold">
                                          <p:stCondLst>
                                            <p:cond delay="0"/>
                                          </p:stCondLst>
                                        </p:cTn>
                                        <p:tgtEl>
                                          <p:spTgt spid="48157"/>
                                        </p:tgtEl>
                                        <p:attrNameLst>
                                          <p:attrName>style.visibility</p:attrName>
                                        </p:attrNameLst>
                                      </p:cBhvr>
                                      <p:to>
                                        <p:strVal val="visible"/>
                                      </p:to>
                                    </p:set>
                                    <p:animEffect transition="in" filter="slide(fromBottom)">
                                      <p:cBhvr>
                                        <p:cTn id="22" dur="500"/>
                                        <p:tgtEl>
                                          <p:spTgt spid="48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53"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3331" name="Rectangle 3"/>
          <p:cNvSpPr/>
          <p:nvPr/>
        </p:nvSpPr>
        <p:spPr>
          <a:xfrm>
            <a:off x="8534400" y="5048250"/>
            <a:ext cx="304800" cy="685800"/>
          </a:xfrm>
          <a:prstGeom prst="rect">
            <a:avLst/>
          </a:prstGeom>
          <a:noFill/>
          <a:ln w="9525">
            <a:noFill/>
          </a:ln>
        </p:spPr>
        <p:txBody>
          <a:bodyPr wrap="none" anchor="ctr" anchorCtr="0"/>
          <a:p>
            <a:endParaRPr lang="zh-CN" altLang="en-US" dirty="0">
              <a:latin typeface="Times New Roman" panose="02020603050405020304" pitchFamily="18" charset="0"/>
            </a:endParaRPr>
          </a:p>
        </p:txBody>
      </p:sp>
      <p:sp>
        <p:nvSpPr>
          <p:cNvPr id="49156" name="AutoShape 4">
            <a:hlinkClick r:id="" action="ppaction://noaction"/>
          </p:cNvPr>
          <p:cNvSpPr>
            <a:spLocks noChangeArrowheads="1"/>
          </p:cNvSpPr>
          <p:nvPr/>
        </p:nvSpPr>
        <p:spPr bwMode="auto">
          <a:xfrm>
            <a:off x="1595438" y="3900488"/>
            <a:ext cx="5662613" cy="713664"/>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8.2.2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电路特点及应用</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pic>
        <p:nvPicPr>
          <p:cNvPr id="483333" name="Picture 6" descr="Chicken"/>
          <p:cNvPicPr>
            <a:picLocks noChangeAspect="1"/>
          </p:cNvPicPr>
          <p:nvPr/>
        </p:nvPicPr>
        <p:blipFill>
          <a:blip r:embed="rId1"/>
          <a:stretch>
            <a:fillRect/>
          </a:stretch>
        </p:blipFill>
        <p:spPr>
          <a:xfrm>
            <a:off x="6443663" y="4652963"/>
            <a:ext cx="1727200" cy="1462087"/>
          </a:xfrm>
          <a:prstGeom prst="rect">
            <a:avLst/>
          </a:prstGeom>
          <a:noFill/>
          <a:ln w="9525">
            <a:noFill/>
          </a:ln>
        </p:spPr>
      </p:pic>
      <p:sp>
        <p:nvSpPr>
          <p:cNvPr id="49159" name="AutoShape 7">
            <a:hlinkClick r:id="" action="ppaction://noaction"/>
          </p:cNvPr>
          <p:cNvSpPr>
            <a:spLocks noChangeArrowheads="1"/>
          </p:cNvSpPr>
          <p:nvPr/>
        </p:nvSpPr>
        <p:spPr bwMode="auto">
          <a:xfrm>
            <a:off x="1573213" y="2798763"/>
            <a:ext cx="6137275" cy="713510"/>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8.2.1  </a:t>
            </a:r>
            <a:r>
              <a:rPr kumimoji="1" lang="zh-CN" altLang="en-US"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电路的组成及工作原理</a:t>
            </a:r>
            <a:endParaRPr kumimoji="1" lang="zh-CN" altLang="en-US"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2" name="文本框 1"/>
          <p:cNvSpPr txBox="1"/>
          <p:nvPr/>
        </p:nvSpPr>
        <p:spPr>
          <a:xfrm>
            <a:off x="1955800" y="485775"/>
            <a:ext cx="4572000" cy="706755"/>
          </a:xfrm>
          <a:prstGeom prst="rect">
            <a:avLst/>
          </a:prstGeom>
          <a:noFill/>
        </p:spPr>
        <p:txBody>
          <a:bodyPr wrap="square" rtlCol="0">
            <a:spAutoFit/>
          </a:bodyPr>
          <a:p>
            <a:pPr algn="ctr"/>
            <a:r>
              <a:rPr lang="en-US" altLang="zh-CN" sz="4000" dirty="0">
                <a:solidFill>
                  <a:schemeClr val="bg1"/>
                </a:solidFill>
                <a:latin typeface="Times New Roman" panose="02020603050405020304" pitchFamily="18" charset="0"/>
                <a:sym typeface="+mn-ea"/>
              </a:rPr>
              <a:t>8.2</a:t>
            </a:r>
            <a:r>
              <a:rPr lang="en-US" altLang="zh-CN" sz="4000" dirty="0">
                <a:solidFill>
                  <a:schemeClr val="bg1"/>
                </a:solidFill>
                <a:latin typeface="宋体" panose="02010600030101010101" pitchFamily="2" charset="-122"/>
                <a:sym typeface="+mn-ea"/>
              </a:rPr>
              <a:t> </a:t>
            </a:r>
            <a:r>
              <a:rPr lang="zh-CN" altLang="en-US" sz="4000" dirty="0">
                <a:solidFill>
                  <a:schemeClr val="bg1"/>
                </a:solidFill>
                <a:latin typeface="宋体" panose="02010600030101010101" pitchFamily="2" charset="-122"/>
                <a:sym typeface="+mn-ea"/>
              </a:rPr>
              <a:t>射极输出器</a:t>
            </a:r>
            <a:endParaRPr lang="zh-CN" altLang="en-US" sz="4000" dirty="0">
              <a:solidFill>
                <a:schemeClr val="bg1"/>
              </a:solidFill>
              <a:latin typeface="宋体" panose="02010600030101010101" pitchFamily="2" charset="-122"/>
            </a:endParaRPr>
          </a:p>
        </p:txBody>
      </p:sp>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wipe(left)">
                                      <p:cBhvr>
                                        <p:cTn id="7" dur="500"/>
                                        <p:tgtEl>
                                          <p:spTgt spid="4915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9159"/>
                                        </p:tgtEl>
                                        <p:attrNameLst>
                                          <p:attrName>style.visibility</p:attrName>
                                        </p:attrNameLst>
                                      </p:cBhvr>
                                      <p:to>
                                        <p:strVal val="visible"/>
                                      </p:to>
                                    </p:set>
                                    <p:animEffect transition="in" filter="wipe(left)">
                                      <p:cBhvr>
                                        <p:cTn id="11" dur="500"/>
                                        <p:tgtEl>
                                          <p:spTgt spid="49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bldLvl="0" animBg="1"/>
      <p:bldP spid="49159"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AutoShape 2"/>
          <p:cNvSpPr/>
          <p:nvPr/>
        </p:nvSpPr>
        <p:spPr>
          <a:xfrm>
            <a:off x="792163" y="3933825"/>
            <a:ext cx="1189037" cy="360363"/>
          </a:xfrm>
          <a:prstGeom prst="wedgeRoundRectCallout">
            <a:avLst>
              <a:gd name="adj1" fmla="val 97130"/>
              <a:gd name="adj2" fmla="val -30616"/>
              <a:gd name="adj3" fmla="val 16667"/>
            </a:avLst>
          </a:prstGeom>
          <a:solidFill>
            <a:schemeClr val="folHlink">
              <a:alpha val="32156"/>
            </a:schemeClr>
          </a:solidFill>
          <a:ln w="9525" cap="flat" cmpd="sng">
            <a:solidFill>
              <a:srgbClr val="996633"/>
            </a:solidFill>
            <a:prstDash val="solid"/>
            <a:miter/>
            <a:headEnd type="none" w="med" len="med"/>
            <a:tailEnd type="none" w="med" len="med"/>
          </a:ln>
        </p:spPr>
        <p:txBody>
          <a:bodyPr/>
          <a:p>
            <a:pPr eaLnBrk="0" hangingPunct="0"/>
            <a:r>
              <a:rPr lang="zh-CN" altLang="en-US" sz="1600" b="1" dirty="0">
                <a:solidFill>
                  <a:srgbClr val="CC0000"/>
                </a:solidFill>
                <a:latin typeface="Times New Roman" panose="02020603050405020304" pitchFamily="18" charset="0"/>
                <a:ea typeface="楷体_GB2312" pitchFamily="49" charset="-122"/>
              </a:rPr>
              <a:t>基极电源</a:t>
            </a:r>
            <a:endParaRPr lang="zh-CN" altLang="en-US" sz="1600" b="1" dirty="0">
              <a:solidFill>
                <a:srgbClr val="CC0000"/>
              </a:solidFill>
              <a:latin typeface="Times New Roman" panose="02020603050405020304" pitchFamily="18" charset="0"/>
              <a:ea typeface="楷体_GB2312" pitchFamily="49" charset="-122"/>
            </a:endParaRPr>
          </a:p>
        </p:txBody>
      </p:sp>
      <p:sp>
        <p:nvSpPr>
          <p:cNvPr id="56323" name="Text Box 3"/>
          <p:cNvSpPr txBox="1">
            <a:spLocks noChangeArrowheads="1"/>
          </p:cNvSpPr>
          <p:nvPr/>
        </p:nvSpPr>
        <p:spPr bwMode="auto">
          <a:xfrm>
            <a:off x="323850" y="562928"/>
            <a:ext cx="6105525" cy="645160"/>
          </a:xfrm>
          <a:prstGeom prst="rect">
            <a:avLst/>
          </a:prstGeom>
          <a:noFill/>
          <a:ln w="9525">
            <a:noFill/>
            <a:miter lim="800000"/>
          </a:ln>
          <a:effectLst/>
        </p:spPr>
        <p:txBody>
          <a:bodyPr wrap="square">
            <a:spAutoFit/>
          </a:bodyPr>
          <a:lstStyle/>
          <a:p>
            <a:pPr marR="0" defTabSz="914400">
              <a:spcBef>
                <a:spcPct val="50000"/>
              </a:spcBef>
              <a:buClrTx/>
              <a:buSzTx/>
              <a:buFontTx/>
              <a:buNone/>
              <a:defRPr/>
            </a:pPr>
            <a:r>
              <a:rPr kumimoji="1" lang="en-US" altLang="zh-CN" sz="3600" b="1" kern="1200" cap="none" spc="0" normalizeH="0" baseline="0" noProof="0" dirty="0" smtClean="0">
                <a:solidFill>
                  <a:schemeClr val="bg1"/>
                </a:solidFill>
                <a:effectLst>
                  <a:outerShdw blurRad="38100" dist="38100" dir="2700000" algn="tl">
                    <a:srgbClr val="C0C0C0"/>
                  </a:outerShdw>
                </a:effectLst>
                <a:latin typeface="Times New Roman" panose="02020603050405020304" pitchFamily="18" charset="0"/>
                <a:ea typeface="楷体_GB2312" pitchFamily="49" charset="-122"/>
                <a:cs typeface="+mn-cs"/>
              </a:rPr>
              <a:t>8.2.1 </a:t>
            </a:r>
            <a:r>
              <a:rPr kumimoji="1" lang="zh-CN" altLang="en-US" sz="3600" b="1" kern="1200" cap="none" spc="0" normalizeH="0" baseline="0" noProof="0" dirty="0" smtClean="0">
                <a:solidFill>
                  <a:schemeClr val="bg1"/>
                </a:solidFill>
                <a:effectLst>
                  <a:outerShdw blurRad="38100" dist="38100" dir="2700000" algn="tl">
                    <a:srgbClr val="C0C0C0"/>
                  </a:outerShdw>
                </a:effectLst>
                <a:latin typeface="Times New Roman" panose="02020603050405020304" pitchFamily="18" charset="0"/>
                <a:ea typeface="楷体_GB2312" pitchFamily="49" charset="-122"/>
                <a:cs typeface="+mn-cs"/>
              </a:rPr>
              <a:t>电路的组成及工作原理</a:t>
            </a:r>
            <a:endParaRPr kumimoji="1" lang="zh-CN" altLang="en-US" sz="3600" b="1" kern="1200" cap="none" spc="0" normalizeH="0" baseline="0" noProof="0" dirty="0" smtClean="0">
              <a:solidFill>
                <a:schemeClr val="bg1"/>
              </a:solidFill>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56324" name="Text Box 4"/>
          <p:cNvSpPr txBox="1">
            <a:spLocks noChangeArrowheads="1"/>
          </p:cNvSpPr>
          <p:nvPr/>
        </p:nvSpPr>
        <p:spPr bwMode="auto">
          <a:xfrm>
            <a:off x="1547813" y="4976813"/>
            <a:ext cx="4068763" cy="396875"/>
          </a:xfrm>
          <a:prstGeom prst="rect">
            <a:avLst/>
          </a:prstGeom>
          <a:solidFill>
            <a:srgbClr val="FFFFCC"/>
          </a:solidFill>
          <a:ln w="12700">
            <a:noFill/>
            <a:miter lim="800000"/>
          </a:ln>
          <a:effectLst/>
        </p:spPr>
        <p:txBody>
          <a:bodyPr>
            <a:spAutoFit/>
          </a:bodyPr>
          <a:lstStyle/>
          <a:p>
            <a:pPr marR="0" algn="ctr" defTabSz="762000" eaLnBrk="0" hangingPunct="0">
              <a:buClrTx/>
              <a:buSzTx/>
              <a:buFontTx/>
              <a:buNone/>
              <a:defRPr/>
            </a:pPr>
            <a:r>
              <a:rPr kumimoji="1" lang="zh-CN" altLang="en-US" sz="2000" b="1" kern="1200" cap="none" spc="0" normalizeH="0" baseline="0" noProof="0" smtClean="0">
                <a:solidFill>
                  <a:schemeClr val="bg2"/>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双电源共发射极单管放大电路</a:t>
            </a:r>
            <a:endParaRPr kumimoji="1" lang="zh-CN" altLang="en-US" sz="2000" b="1" kern="1200" cap="none" spc="0" normalizeH="0" baseline="0" noProof="0" smtClean="0">
              <a:solidFill>
                <a:schemeClr val="bg2"/>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endParaRPr>
          </a:p>
        </p:txBody>
      </p:sp>
      <p:grpSp>
        <p:nvGrpSpPr>
          <p:cNvPr id="2" name="Group 5"/>
          <p:cNvGrpSpPr/>
          <p:nvPr/>
        </p:nvGrpSpPr>
        <p:grpSpPr>
          <a:xfrm>
            <a:off x="1258888" y="1414463"/>
            <a:ext cx="5113337" cy="3313112"/>
            <a:chOff x="1655" y="935"/>
            <a:chExt cx="3221" cy="2087"/>
          </a:xfrm>
        </p:grpSpPr>
        <p:sp>
          <p:nvSpPr>
            <p:cNvPr id="484358" name="Line 6"/>
            <p:cNvSpPr/>
            <p:nvPr/>
          </p:nvSpPr>
          <p:spPr>
            <a:xfrm>
              <a:off x="3923" y="1661"/>
              <a:ext cx="0" cy="1157"/>
            </a:xfrm>
            <a:prstGeom prst="line">
              <a:avLst/>
            </a:prstGeom>
            <a:ln w="38100" cap="flat" cmpd="sng">
              <a:solidFill>
                <a:srgbClr val="4D3E76"/>
              </a:solidFill>
              <a:prstDash val="dash"/>
              <a:headEnd type="none" w="med" len="med"/>
              <a:tailEnd type="none" w="med" len="med"/>
            </a:ln>
          </p:spPr>
        </p:sp>
        <p:sp>
          <p:nvSpPr>
            <p:cNvPr id="484359" name="Text Box 7"/>
            <p:cNvSpPr txBox="1"/>
            <p:nvPr/>
          </p:nvSpPr>
          <p:spPr>
            <a:xfrm>
              <a:off x="4354" y="1774"/>
              <a:ext cx="363" cy="334"/>
            </a:xfrm>
            <a:prstGeom prst="rect">
              <a:avLst/>
            </a:prstGeom>
            <a:noFill/>
            <a:ln w="9525">
              <a:noFill/>
            </a:ln>
          </p:spPr>
          <p:txBody>
            <a:bodyPr/>
            <a:p>
              <a:pPr algn="just" eaLnBrk="0" hangingPunct="0">
                <a:lnSpc>
                  <a:spcPct val="96000"/>
                </a:lnSpc>
              </a:pPr>
              <a:r>
                <a:rPr lang="en-US" altLang="zh-CN" sz="2000" b="1" i="1" dirty="0">
                  <a:solidFill>
                    <a:srgbClr val="006600"/>
                  </a:solidFill>
                  <a:latin typeface="Times New Roman" panose="02020603050405020304" pitchFamily="18" charset="0"/>
                </a:rPr>
                <a:t>E</a:t>
              </a:r>
              <a:r>
                <a:rPr lang="en-US" altLang="zh-CN" sz="2000" b="1" baseline="-25000" dirty="0">
                  <a:solidFill>
                    <a:srgbClr val="006600"/>
                  </a:solidFill>
                  <a:latin typeface="Times New Roman" panose="02020603050405020304" pitchFamily="18" charset="0"/>
                </a:rPr>
                <a:t>C</a:t>
              </a:r>
              <a:endParaRPr lang="en-US" altLang="zh-CN" sz="2000" b="1" dirty="0">
                <a:solidFill>
                  <a:srgbClr val="006600"/>
                </a:solidFill>
                <a:latin typeface="Times New Roman" panose="02020603050405020304" pitchFamily="18" charset="0"/>
              </a:endParaRPr>
            </a:p>
          </p:txBody>
        </p:sp>
        <p:sp>
          <p:nvSpPr>
            <p:cNvPr id="484360" name="Line 8"/>
            <p:cNvSpPr/>
            <p:nvPr/>
          </p:nvSpPr>
          <p:spPr>
            <a:xfrm>
              <a:off x="2972" y="1708"/>
              <a:ext cx="0" cy="378"/>
            </a:xfrm>
            <a:prstGeom prst="line">
              <a:avLst/>
            </a:prstGeom>
            <a:ln w="57150" cap="flat" cmpd="sng">
              <a:solidFill>
                <a:srgbClr val="4D3E76"/>
              </a:solidFill>
              <a:prstDash val="solid"/>
              <a:headEnd type="none" w="med" len="med"/>
              <a:tailEnd type="none" w="med" len="med"/>
            </a:ln>
          </p:spPr>
        </p:sp>
        <p:sp>
          <p:nvSpPr>
            <p:cNvPr id="484361" name="Line 9"/>
            <p:cNvSpPr/>
            <p:nvPr/>
          </p:nvSpPr>
          <p:spPr>
            <a:xfrm flipV="1">
              <a:off x="2972" y="1722"/>
              <a:ext cx="226" cy="168"/>
            </a:xfrm>
            <a:prstGeom prst="line">
              <a:avLst/>
            </a:prstGeom>
            <a:ln w="38100" cap="flat" cmpd="sng">
              <a:solidFill>
                <a:srgbClr val="4D3E76"/>
              </a:solidFill>
              <a:prstDash val="solid"/>
              <a:headEnd type="none" w="med" len="med"/>
              <a:tailEnd type="none" w="med" len="med"/>
            </a:ln>
          </p:spPr>
        </p:sp>
        <p:sp>
          <p:nvSpPr>
            <p:cNvPr id="484362" name="Line 10"/>
            <p:cNvSpPr/>
            <p:nvPr/>
          </p:nvSpPr>
          <p:spPr>
            <a:xfrm>
              <a:off x="2217" y="1890"/>
              <a:ext cx="755" cy="0"/>
            </a:xfrm>
            <a:prstGeom prst="line">
              <a:avLst/>
            </a:prstGeom>
            <a:ln w="38100" cap="flat" cmpd="sng">
              <a:solidFill>
                <a:srgbClr val="4D3E76"/>
              </a:solidFill>
              <a:prstDash val="solid"/>
              <a:headEnd type="none" w="med" len="med"/>
              <a:tailEnd type="none" w="med" len="med"/>
            </a:ln>
          </p:spPr>
        </p:sp>
        <p:sp>
          <p:nvSpPr>
            <p:cNvPr id="484363" name="Line 11"/>
            <p:cNvSpPr/>
            <p:nvPr/>
          </p:nvSpPr>
          <p:spPr>
            <a:xfrm flipV="1">
              <a:off x="3198" y="940"/>
              <a:ext cx="0" cy="796"/>
            </a:xfrm>
            <a:prstGeom prst="line">
              <a:avLst/>
            </a:prstGeom>
            <a:ln w="38100" cap="flat" cmpd="sng">
              <a:solidFill>
                <a:srgbClr val="4D3E76"/>
              </a:solidFill>
              <a:prstDash val="solid"/>
              <a:headEnd type="none" w="med" len="med"/>
              <a:tailEnd type="none" w="med" len="med"/>
            </a:ln>
          </p:spPr>
        </p:sp>
        <p:sp>
          <p:nvSpPr>
            <p:cNvPr id="484364" name="Line 12"/>
            <p:cNvSpPr/>
            <p:nvPr/>
          </p:nvSpPr>
          <p:spPr>
            <a:xfrm>
              <a:off x="3175" y="2086"/>
              <a:ext cx="0" cy="755"/>
            </a:xfrm>
            <a:prstGeom prst="line">
              <a:avLst/>
            </a:prstGeom>
            <a:ln w="38100" cap="flat" cmpd="sng">
              <a:solidFill>
                <a:srgbClr val="4D3E76"/>
              </a:solidFill>
              <a:prstDash val="solid"/>
              <a:headEnd type="none" w="med" len="med"/>
              <a:tailEnd type="none" w="med" len="med"/>
            </a:ln>
          </p:spPr>
        </p:sp>
        <p:sp>
          <p:nvSpPr>
            <p:cNvPr id="484365" name="Line 13"/>
            <p:cNvSpPr/>
            <p:nvPr/>
          </p:nvSpPr>
          <p:spPr>
            <a:xfrm>
              <a:off x="3175" y="2826"/>
              <a:ext cx="0" cy="196"/>
            </a:xfrm>
            <a:prstGeom prst="line">
              <a:avLst/>
            </a:prstGeom>
            <a:ln w="38100" cap="flat" cmpd="sng">
              <a:solidFill>
                <a:srgbClr val="4D3E76"/>
              </a:solidFill>
              <a:prstDash val="solid"/>
              <a:headEnd type="oval" w="med" len="med"/>
              <a:tailEnd type="none" w="med" len="med"/>
            </a:ln>
          </p:spPr>
        </p:sp>
        <p:sp>
          <p:nvSpPr>
            <p:cNvPr id="484366" name="Line 14"/>
            <p:cNvSpPr/>
            <p:nvPr/>
          </p:nvSpPr>
          <p:spPr>
            <a:xfrm>
              <a:off x="3055" y="3022"/>
              <a:ext cx="239" cy="0"/>
            </a:xfrm>
            <a:prstGeom prst="line">
              <a:avLst/>
            </a:prstGeom>
            <a:ln w="57150" cap="flat" cmpd="sng">
              <a:solidFill>
                <a:srgbClr val="4D3E76"/>
              </a:solidFill>
              <a:prstDash val="solid"/>
              <a:headEnd type="none" w="med" len="med"/>
              <a:tailEnd type="none" w="med" len="med"/>
            </a:ln>
          </p:spPr>
        </p:sp>
        <p:sp>
          <p:nvSpPr>
            <p:cNvPr id="484367" name="Line 15"/>
            <p:cNvSpPr/>
            <p:nvPr/>
          </p:nvSpPr>
          <p:spPr>
            <a:xfrm flipV="1">
              <a:off x="1726" y="2818"/>
              <a:ext cx="3014" cy="8"/>
            </a:xfrm>
            <a:prstGeom prst="line">
              <a:avLst/>
            </a:prstGeom>
            <a:ln w="38100" cap="flat" cmpd="sng">
              <a:solidFill>
                <a:srgbClr val="4D3E76"/>
              </a:solidFill>
              <a:prstDash val="solid"/>
              <a:headEnd type="none" w="med" len="med"/>
              <a:tailEnd type="none" w="med" len="med"/>
            </a:ln>
          </p:spPr>
        </p:sp>
        <p:sp>
          <p:nvSpPr>
            <p:cNvPr id="484368" name="Line 16"/>
            <p:cNvSpPr/>
            <p:nvPr/>
          </p:nvSpPr>
          <p:spPr>
            <a:xfrm>
              <a:off x="1723" y="1888"/>
              <a:ext cx="386" cy="0"/>
            </a:xfrm>
            <a:prstGeom prst="line">
              <a:avLst/>
            </a:prstGeom>
            <a:ln w="38100" cap="flat" cmpd="sng">
              <a:solidFill>
                <a:srgbClr val="4D3E76"/>
              </a:solidFill>
              <a:prstDash val="solid"/>
              <a:headEnd type="none" w="med" len="med"/>
              <a:tailEnd type="none" w="med" len="med"/>
            </a:ln>
          </p:spPr>
        </p:sp>
        <p:sp>
          <p:nvSpPr>
            <p:cNvPr id="484369" name="Line 17"/>
            <p:cNvSpPr/>
            <p:nvPr/>
          </p:nvSpPr>
          <p:spPr>
            <a:xfrm flipH="1" flipV="1">
              <a:off x="3198" y="935"/>
              <a:ext cx="1542" cy="0"/>
            </a:xfrm>
            <a:prstGeom prst="line">
              <a:avLst/>
            </a:prstGeom>
            <a:ln w="38100" cap="flat" cmpd="sng">
              <a:solidFill>
                <a:srgbClr val="4D3E76"/>
              </a:solidFill>
              <a:prstDash val="solid"/>
              <a:headEnd type="none" w="med" len="med"/>
              <a:tailEnd type="none" w="med" len="med"/>
            </a:ln>
          </p:spPr>
        </p:sp>
        <p:sp>
          <p:nvSpPr>
            <p:cNvPr id="484370" name="Line 18"/>
            <p:cNvSpPr/>
            <p:nvPr/>
          </p:nvSpPr>
          <p:spPr>
            <a:xfrm>
              <a:off x="2970" y="1888"/>
              <a:ext cx="227" cy="226"/>
            </a:xfrm>
            <a:prstGeom prst="line">
              <a:avLst/>
            </a:prstGeom>
            <a:ln w="38100" cap="flat" cmpd="sng">
              <a:solidFill>
                <a:srgbClr val="4D3E76"/>
              </a:solidFill>
              <a:prstDash val="solid"/>
              <a:headEnd type="none" w="med" len="med"/>
              <a:tailEnd type="triangle" w="med" len="med"/>
            </a:ln>
          </p:spPr>
        </p:sp>
        <p:sp>
          <p:nvSpPr>
            <p:cNvPr id="484371" name="Line 19"/>
            <p:cNvSpPr/>
            <p:nvPr/>
          </p:nvSpPr>
          <p:spPr>
            <a:xfrm>
              <a:off x="2586" y="1888"/>
              <a:ext cx="0" cy="929"/>
            </a:xfrm>
            <a:prstGeom prst="line">
              <a:avLst/>
            </a:prstGeom>
            <a:ln w="38100" cap="flat" cmpd="sng">
              <a:solidFill>
                <a:srgbClr val="4D3E76"/>
              </a:solidFill>
              <a:prstDash val="solid"/>
              <a:headEnd type="oval" w="med" len="med"/>
              <a:tailEnd type="oval" w="med" len="med"/>
            </a:ln>
          </p:spPr>
        </p:sp>
        <p:sp>
          <p:nvSpPr>
            <p:cNvPr id="484372" name="Rectangle 20"/>
            <p:cNvSpPr/>
            <p:nvPr/>
          </p:nvSpPr>
          <p:spPr>
            <a:xfrm>
              <a:off x="2517" y="2024"/>
              <a:ext cx="136" cy="227"/>
            </a:xfrm>
            <a:prstGeom prst="rect">
              <a:avLst/>
            </a:prstGeom>
            <a:solidFill>
              <a:srgbClr val="FFFFFF"/>
            </a:solidFill>
            <a:ln w="38100" cap="flat" cmpd="sng">
              <a:solidFill>
                <a:srgbClr val="4D3E76"/>
              </a:solidFill>
              <a:prstDash val="solid"/>
              <a:miter/>
              <a:headEnd type="none" w="med" len="med"/>
              <a:tailEnd type="none" w="med" len="med"/>
            </a:ln>
          </p:spPr>
          <p:txBody>
            <a:bodyPr/>
            <a:p>
              <a:endParaRPr lang="zh-CN" altLang="en-US" dirty="0">
                <a:latin typeface="Times New Roman" panose="02020603050405020304" pitchFamily="18" charset="0"/>
              </a:endParaRPr>
            </a:p>
          </p:txBody>
        </p:sp>
        <p:grpSp>
          <p:nvGrpSpPr>
            <p:cNvPr id="484373" name="Group 21"/>
            <p:cNvGrpSpPr/>
            <p:nvPr/>
          </p:nvGrpSpPr>
          <p:grpSpPr>
            <a:xfrm>
              <a:off x="3198" y="1275"/>
              <a:ext cx="754" cy="475"/>
              <a:chOff x="3153" y="1366"/>
              <a:chExt cx="754" cy="475"/>
            </a:xfrm>
          </p:grpSpPr>
          <p:sp>
            <p:nvSpPr>
              <p:cNvPr id="484374" name="Text Box 22"/>
              <p:cNvSpPr txBox="1"/>
              <p:nvPr/>
            </p:nvSpPr>
            <p:spPr>
              <a:xfrm>
                <a:off x="3470" y="1366"/>
                <a:ext cx="292" cy="250"/>
              </a:xfrm>
              <a:prstGeom prst="rect">
                <a:avLst/>
              </a:prstGeom>
              <a:noFill/>
              <a:ln w="9525">
                <a:noFill/>
              </a:ln>
            </p:spPr>
            <p:txBody>
              <a:bodyPr/>
              <a:p>
                <a:pPr algn="just" eaLnBrk="0" hangingPunct="0">
                  <a:lnSpc>
                    <a:spcPct val="96000"/>
                  </a:lnSpc>
                </a:pPr>
                <a:r>
                  <a:rPr lang="en-US" altLang="zh-CN" sz="2000" b="1" i="1" dirty="0">
                    <a:solidFill>
                      <a:srgbClr val="006600"/>
                    </a:solidFill>
                    <a:latin typeface="Times New Roman" panose="02020603050405020304" pitchFamily="18" charset="0"/>
                  </a:rPr>
                  <a:t>C</a:t>
                </a:r>
                <a:r>
                  <a:rPr lang="en-US" altLang="zh-CN" sz="2000" b="1" baseline="-25000" dirty="0">
                    <a:solidFill>
                      <a:srgbClr val="006600"/>
                    </a:solidFill>
                    <a:latin typeface="Times New Roman" panose="02020603050405020304" pitchFamily="18" charset="0"/>
                  </a:rPr>
                  <a:t>2</a:t>
                </a:r>
                <a:endParaRPr lang="en-US" altLang="zh-CN" sz="2000" b="1" dirty="0">
                  <a:solidFill>
                    <a:srgbClr val="006600"/>
                  </a:solidFill>
                  <a:latin typeface="Times New Roman" panose="02020603050405020304" pitchFamily="18" charset="0"/>
                </a:endParaRPr>
              </a:p>
            </p:txBody>
          </p:sp>
          <p:grpSp>
            <p:nvGrpSpPr>
              <p:cNvPr id="484375" name="Group 23"/>
              <p:cNvGrpSpPr/>
              <p:nvPr/>
            </p:nvGrpSpPr>
            <p:grpSpPr>
              <a:xfrm>
                <a:off x="3153" y="1502"/>
                <a:ext cx="754" cy="339"/>
                <a:chOff x="3153" y="1502"/>
                <a:chExt cx="754" cy="339"/>
              </a:xfrm>
            </p:grpSpPr>
            <p:sp>
              <p:nvSpPr>
                <p:cNvPr id="484376" name="Line 24"/>
                <p:cNvSpPr/>
                <p:nvPr/>
              </p:nvSpPr>
              <p:spPr>
                <a:xfrm flipH="1" flipV="1">
                  <a:off x="3153" y="1715"/>
                  <a:ext cx="360" cy="0"/>
                </a:xfrm>
                <a:prstGeom prst="line">
                  <a:avLst/>
                </a:prstGeom>
                <a:ln w="38100" cap="flat" cmpd="sng">
                  <a:solidFill>
                    <a:srgbClr val="4D3E76"/>
                  </a:solidFill>
                  <a:prstDash val="solid"/>
                  <a:headEnd type="none" w="med" len="med"/>
                  <a:tailEnd type="oval" w="sm" len="sm"/>
                </a:ln>
              </p:spPr>
            </p:sp>
            <p:sp>
              <p:nvSpPr>
                <p:cNvPr id="484377" name="Line 25"/>
                <p:cNvSpPr/>
                <p:nvPr/>
              </p:nvSpPr>
              <p:spPr>
                <a:xfrm>
                  <a:off x="3525" y="1589"/>
                  <a:ext cx="0" cy="252"/>
                </a:xfrm>
                <a:prstGeom prst="line">
                  <a:avLst/>
                </a:prstGeom>
                <a:ln w="57150" cap="flat" cmpd="sng">
                  <a:solidFill>
                    <a:srgbClr val="4D3E76"/>
                  </a:solidFill>
                  <a:prstDash val="solid"/>
                  <a:headEnd type="none" w="med" len="med"/>
                  <a:tailEnd type="none" w="med" len="med"/>
                </a:ln>
              </p:spPr>
            </p:sp>
            <p:sp>
              <p:nvSpPr>
                <p:cNvPr id="484378" name="Line 26"/>
                <p:cNvSpPr/>
                <p:nvPr/>
              </p:nvSpPr>
              <p:spPr>
                <a:xfrm>
                  <a:off x="3644" y="1589"/>
                  <a:ext cx="0" cy="252"/>
                </a:xfrm>
                <a:prstGeom prst="line">
                  <a:avLst/>
                </a:prstGeom>
                <a:ln w="38100" cap="flat" cmpd="sng">
                  <a:solidFill>
                    <a:srgbClr val="4D3E76"/>
                  </a:solidFill>
                  <a:prstDash val="solid"/>
                  <a:headEnd type="none" w="med" len="med"/>
                  <a:tailEnd type="none" w="med" len="med"/>
                </a:ln>
              </p:spPr>
            </p:sp>
            <p:sp>
              <p:nvSpPr>
                <p:cNvPr id="484379" name="Line 27"/>
                <p:cNvSpPr/>
                <p:nvPr/>
              </p:nvSpPr>
              <p:spPr>
                <a:xfrm>
                  <a:off x="3632" y="1715"/>
                  <a:ext cx="215" cy="0"/>
                </a:xfrm>
                <a:prstGeom prst="line">
                  <a:avLst/>
                </a:prstGeom>
                <a:ln w="38100" cap="flat" cmpd="sng">
                  <a:solidFill>
                    <a:srgbClr val="4D3E76"/>
                  </a:solidFill>
                  <a:prstDash val="solid"/>
                  <a:headEnd type="none" w="med" len="med"/>
                  <a:tailEnd type="none" w="med" len="med"/>
                </a:ln>
              </p:spPr>
            </p:sp>
            <p:sp>
              <p:nvSpPr>
                <p:cNvPr id="484380" name="Oval 28"/>
                <p:cNvSpPr/>
                <p:nvPr/>
              </p:nvSpPr>
              <p:spPr>
                <a:xfrm>
                  <a:off x="3847" y="1669"/>
                  <a:ext cx="60" cy="71"/>
                </a:xfrm>
                <a:prstGeom prst="ellipse">
                  <a:avLst/>
                </a:prstGeom>
                <a:solidFill>
                  <a:srgbClr val="FFFFFF"/>
                </a:solidFill>
                <a:ln w="38100" cap="flat" cmpd="sng">
                  <a:solidFill>
                    <a:srgbClr val="4D3E76"/>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484381" name="Text Box 29"/>
                <p:cNvSpPr txBox="1"/>
                <p:nvPr/>
              </p:nvSpPr>
              <p:spPr>
                <a:xfrm>
                  <a:off x="3334" y="1502"/>
                  <a:ext cx="229" cy="204"/>
                </a:xfrm>
                <a:prstGeom prst="rect">
                  <a:avLst/>
                </a:prstGeom>
                <a:noFill/>
                <a:ln w="9525">
                  <a:noFill/>
                </a:ln>
              </p:spPr>
              <p:txBody>
                <a:bodyPr/>
                <a:p>
                  <a:pPr algn="just" eaLnBrk="0" hangingPunct="0">
                    <a:lnSpc>
                      <a:spcPct val="96000"/>
                    </a:lnSpc>
                  </a:pPr>
                  <a:r>
                    <a:rPr lang="en-US" altLang="zh-CN" sz="2000" dirty="0">
                      <a:solidFill>
                        <a:srgbClr val="CC3300"/>
                      </a:solidFill>
                      <a:latin typeface="Times New Roman" panose="02020603050405020304" pitchFamily="18" charset="0"/>
                    </a:rPr>
                    <a:t>+</a:t>
                  </a:r>
                  <a:endParaRPr lang="en-US" altLang="zh-CN" sz="2000" dirty="0">
                    <a:solidFill>
                      <a:srgbClr val="CC3300"/>
                    </a:solidFill>
                    <a:latin typeface="Times New Roman" panose="02020603050405020304" pitchFamily="18" charset="0"/>
                  </a:endParaRPr>
                </a:p>
              </p:txBody>
            </p:sp>
          </p:grpSp>
        </p:grpSp>
        <p:grpSp>
          <p:nvGrpSpPr>
            <p:cNvPr id="484382" name="Group 30"/>
            <p:cNvGrpSpPr/>
            <p:nvPr/>
          </p:nvGrpSpPr>
          <p:grpSpPr>
            <a:xfrm>
              <a:off x="2834" y="1207"/>
              <a:ext cx="424" cy="291"/>
              <a:chOff x="2789" y="1298"/>
              <a:chExt cx="424" cy="291"/>
            </a:xfrm>
          </p:grpSpPr>
          <p:sp>
            <p:nvSpPr>
              <p:cNvPr id="484383" name="Rectangle 31"/>
              <p:cNvSpPr/>
              <p:nvPr/>
            </p:nvSpPr>
            <p:spPr>
              <a:xfrm>
                <a:off x="3094" y="1338"/>
                <a:ext cx="119" cy="251"/>
              </a:xfrm>
              <a:prstGeom prst="rect">
                <a:avLst/>
              </a:prstGeom>
              <a:solidFill>
                <a:srgbClr val="FFFFFF"/>
              </a:solidFill>
              <a:ln w="38100" cap="flat" cmpd="sng">
                <a:solidFill>
                  <a:srgbClr val="4D3E76"/>
                </a:solidFill>
                <a:prstDash val="solid"/>
                <a:miter/>
                <a:headEnd type="none" w="med" len="med"/>
                <a:tailEnd type="none" w="med" len="med"/>
              </a:ln>
            </p:spPr>
            <p:txBody>
              <a:bodyPr/>
              <a:p>
                <a:endParaRPr lang="zh-CN" altLang="en-US" dirty="0">
                  <a:latin typeface="Times New Roman" panose="02020603050405020304" pitchFamily="18" charset="0"/>
                </a:endParaRPr>
              </a:p>
            </p:txBody>
          </p:sp>
          <p:sp>
            <p:nvSpPr>
              <p:cNvPr id="484384" name="Text Box 32"/>
              <p:cNvSpPr txBox="1"/>
              <p:nvPr/>
            </p:nvSpPr>
            <p:spPr>
              <a:xfrm>
                <a:off x="2789" y="1298"/>
                <a:ext cx="363" cy="250"/>
              </a:xfrm>
              <a:prstGeom prst="rect">
                <a:avLst/>
              </a:prstGeom>
              <a:noFill/>
              <a:ln w="9525">
                <a:noFill/>
              </a:ln>
            </p:spPr>
            <p:txBody>
              <a:bodyPr/>
              <a:p>
                <a:pPr algn="just" eaLnBrk="0" hangingPunct="0">
                  <a:lnSpc>
                    <a:spcPct val="96000"/>
                  </a:lnSpc>
                </a:pPr>
                <a:r>
                  <a:rPr lang="en-US" altLang="zh-CN" sz="2000" b="1" i="1" dirty="0">
                    <a:solidFill>
                      <a:srgbClr val="006600"/>
                    </a:solidFill>
                    <a:latin typeface="Times New Roman" panose="02020603050405020304" pitchFamily="18" charset="0"/>
                  </a:rPr>
                  <a:t>R</a:t>
                </a:r>
                <a:r>
                  <a:rPr lang="en-US" altLang="zh-CN" sz="2000" b="1" baseline="-25000" dirty="0">
                    <a:solidFill>
                      <a:srgbClr val="006600"/>
                    </a:solidFill>
                    <a:latin typeface="Times New Roman" panose="02020603050405020304" pitchFamily="18" charset="0"/>
                  </a:rPr>
                  <a:t>C</a:t>
                </a:r>
                <a:endParaRPr lang="en-US" altLang="zh-CN" sz="2000" b="1" dirty="0">
                  <a:solidFill>
                    <a:srgbClr val="006600"/>
                  </a:solidFill>
                  <a:latin typeface="Times New Roman" panose="02020603050405020304" pitchFamily="18" charset="0"/>
                </a:endParaRPr>
              </a:p>
            </p:txBody>
          </p:sp>
        </p:grpSp>
        <p:sp>
          <p:nvSpPr>
            <p:cNvPr id="484385" name="Text Box 33"/>
            <p:cNvSpPr txBox="1"/>
            <p:nvPr/>
          </p:nvSpPr>
          <p:spPr>
            <a:xfrm>
              <a:off x="2222" y="1979"/>
              <a:ext cx="340" cy="250"/>
            </a:xfrm>
            <a:prstGeom prst="rect">
              <a:avLst/>
            </a:prstGeom>
            <a:noFill/>
            <a:ln w="9525">
              <a:noFill/>
            </a:ln>
          </p:spPr>
          <p:txBody>
            <a:bodyPr/>
            <a:p>
              <a:pPr algn="just" eaLnBrk="0" hangingPunct="0">
                <a:lnSpc>
                  <a:spcPct val="96000"/>
                </a:lnSpc>
              </a:pPr>
              <a:r>
                <a:rPr lang="en-US" altLang="zh-CN" sz="2000" b="1" i="1" dirty="0">
                  <a:solidFill>
                    <a:srgbClr val="006600"/>
                  </a:solidFill>
                  <a:latin typeface="Times New Roman" panose="02020603050405020304" pitchFamily="18" charset="0"/>
                </a:rPr>
                <a:t>R</a:t>
              </a:r>
              <a:r>
                <a:rPr lang="en-US" altLang="zh-CN" sz="2000" b="1" baseline="-25000" dirty="0">
                  <a:solidFill>
                    <a:srgbClr val="006600"/>
                  </a:solidFill>
                  <a:latin typeface="Times New Roman" panose="02020603050405020304" pitchFamily="18" charset="0"/>
                </a:rPr>
                <a:t>B</a:t>
              </a:r>
              <a:endParaRPr lang="en-US" altLang="zh-CN" sz="2000" b="1" dirty="0">
                <a:solidFill>
                  <a:srgbClr val="006600"/>
                </a:solidFill>
                <a:latin typeface="Times New Roman" panose="02020603050405020304" pitchFamily="18" charset="0"/>
              </a:endParaRPr>
            </a:p>
          </p:txBody>
        </p:sp>
        <p:grpSp>
          <p:nvGrpSpPr>
            <p:cNvPr id="484386" name="Group 34"/>
            <p:cNvGrpSpPr/>
            <p:nvPr/>
          </p:nvGrpSpPr>
          <p:grpSpPr>
            <a:xfrm>
              <a:off x="1995" y="1525"/>
              <a:ext cx="479" cy="490"/>
              <a:chOff x="1950" y="1616"/>
              <a:chExt cx="479" cy="490"/>
            </a:xfrm>
          </p:grpSpPr>
          <p:sp>
            <p:nvSpPr>
              <p:cNvPr id="484387" name="Text Box 35"/>
              <p:cNvSpPr txBox="1"/>
              <p:nvPr/>
            </p:nvSpPr>
            <p:spPr>
              <a:xfrm>
                <a:off x="2200" y="1774"/>
                <a:ext cx="229" cy="204"/>
              </a:xfrm>
              <a:prstGeom prst="rect">
                <a:avLst/>
              </a:prstGeom>
              <a:noFill/>
              <a:ln w="9525">
                <a:noFill/>
              </a:ln>
            </p:spPr>
            <p:txBody>
              <a:bodyPr/>
              <a:p>
                <a:pPr algn="just" eaLnBrk="0" hangingPunct="0">
                  <a:lnSpc>
                    <a:spcPct val="96000"/>
                  </a:lnSpc>
                </a:pPr>
                <a:r>
                  <a:rPr lang="en-US" altLang="zh-CN" sz="2000" dirty="0">
                    <a:solidFill>
                      <a:srgbClr val="CC3300"/>
                    </a:solidFill>
                    <a:latin typeface="Times New Roman" panose="02020603050405020304" pitchFamily="18" charset="0"/>
                  </a:rPr>
                  <a:t>+</a:t>
                </a:r>
                <a:endParaRPr lang="en-US" altLang="zh-CN" sz="2000" dirty="0">
                  <a:solidFill>
                    <a:srgbClr val="CC3300"/>
                  </a:solidFill>
                  <a:latin typeface="Times New Roman" panose="02020603050405020304" pitchFamily="18" charset="0"/>
                </a:endParaRPr>
              </a:p>
            </p:txBody>
          </p:sp>
          <p:grpSp>
            <p:nvGrpSpPr>
              <p:cNvPr id="484388" name="Group 36"/>
              <p:cNvGrpSpPr/>
              <p:nvPr/>
            </p:nvGrpSpPr>
            <p:grpSpPr>
              <a:xfrm>
                <a:off x="2064" y="1855"/>
                <a:ext cx="120" cy="251"/>
                <a:chOff x="2064" y="1855"/>
                <a:chExt cx="120" cy="251"/>
              </a:xfrm>
            </p:grpSpPr>
            <p:sp>
              <p:nvSpPr>
                <p:cNvPr id="484389" name="Line 37"/>
                <p:cNvSpPr/>
                <p:nvPr/>
              </p:nvSpPr>
              <p:spPr>
                <a:xfrm>
                  <a:off x="2064" y="1855"/>
                  <a:ext cx="0" cy="251"/>
                </a:xfrm>
                <a:prstGeom prst="line">
                  <a:avLst/>
                </a:prstGeom>
                <a:ln w="38100" cap="flat" cmpd="sng">
                  <a:solidFill>
                    <a:srgbClr val="4D3E76"/>
                  </a:solidFill>
                  <a:prstDash val="solid"/>
                  <a:headEnd type="none" w="med" len="med"/>
                  <a:tailEnd type="none" w="med" len="med"/>
                </a:ln>
              </p:spPr>
            </p:sp>
            <p:sp>
              <p:nvSpPr>
                <p:cNvPr id="484390" name="Line 38"/>
                <p:cNvSpPr/>
                <p:nvPr/>
              </p:nvSpPr>
              <p:spPr>
                <a:xfrm>
                  <a:off x="2184" y="1855"/>
                  <a:ext cx="0" cy="251"/>
                </a:xfrm>
                <a:prstGeom prst="line">
                  <a:avLst/>
                </a:prstGeom>
                <a:ln w="57150" cap="flat" cmpd="sng">
                  <a:solidFill>
                    <a:srgbClr val="4D3E76"/>
                  </a:solidFill>
                  <a:prstDash val="solid"/>
                  <a:headEnd type="none" w="med" len="med"/>
                  <a:tailEnd type="none" w="med" len="med"/>
                </a:ln>
              </p:spPr>
            </p:sp>
          </p:grpSp>
          <p:sp>
            <p:nvSpPr>
              <p:cNvPr id="484391" name="Text Box 39"/>
              <p:cNvSpPr txBox="1"/>
              <p:nvPr/>
            </p:nvSpPr>
            <p:spPr>
              <a:xfrm>
                <a:off x="1950" y="1616"/>
                <a:ext cx="363" cy="250"/>
              </a:xfrm>
              <a:prstGeom prst="rect">
                <a:avLst/>
              </a:prstGeom>
              <a:noFill/>
              <a:ln w="9525">
                <a:noFill/>
              </a:ln>
            </p:spPr>
            <p:txBody>
              <a:bodyPr/>
              <a:p>
                <a:pPr algn="just" eaLnBrk="0" hangingPunct="0">
                  <a:lnSpc>
                    <a:spcPct val="96000"/>
                  </a:lnSpc>
                </a:pPr>
                <a:r>
                  <a:rPr lang="en-US" altLang="zh-CN" sz="2000" b="1" i="1" dirty="0">
                    <a:solidFill>
                      <a:srgbClr val="006600"/>
                    </a:solidFill>
                    <a:latin typeface="Times New Roman" panose="02020603050405020304" pitchFamily="18" charset="0"/>
                  </a:rPr>
                  <a:t>C</a:t>
                </a:r>
                <a:r>
                  <a:rPr lang="en-US" altLang="zh-CN" sz="2000" b="1" baseline="-25000" dirty="0">
                    <a:solidFill>
                      <a:srgbClr val="006600"/>
                    </a:solidFill>
                    <a:latin typeface="Times New Roman" panose="02020603050405020304" pitchFamily="18" charset="0"/>
                  </a:rPr>
                  <a:t>1</a:t>
                </a:r>
                <a:endParaRPr lang="en-US" altLang="zh-CN" sz="2000" b="1" dirty="0">
                  <a:solidFill>
                    <a:srgbClr val="006600"/>
                  </a:solidFill>
                  <a:latin typeface="Times New Roman" panose="02020603050405020304" pitchFamily="18" charset="0"/>
                </a:endParaRPr>
              </a:p>
            </p:txBody>
          </p:sp>
        </p:grpSp>
        <p:sp>
          <p:nvSpPr>
            <p:cNvPr id="484392" name="Oval 40"/>
            <p:cNvSpPr/>
            <p:nvPr/>
          </p:nvSpPr>
          <p:spPr>
            <a:xfrm>
              <a:off x="1655" y="1842"/>
              <a:ext cx="68" cy="68"/>
            </a:xfrm>
            <a:prstGeom prst="ellipse">
              <a:avLst/>
            </a:prstGeom>
            <a:solidFill>
              <a:schemeClr val="bg1"/>
            </a:solidFill>
            <a:ln w="38100" cap="flat" cmpd="sng">
              <a:solidFill>
                <a:srgbClr val="4D3E7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4393" name="Oval 41"/>
            <p:cNvSpPr/>
            <p:nvPr/>
          </p:nvSpPr>
          <p:spPr>
            <a:xfrm>
              <a:off x="1655" y="2795"/>
              <a:ext cx="68" cy="68"/>
            </a:xfrm>
            <a:prstGeom prst="ellipse">
              <a:avLst/>
            </a:prstGeom>
            <a:solidFill>
              <a:schemeClr val="bg1"/>
            </a:solidFill>
            <a:ln w="38100" cap="flat" cmpd="sng">
              <a:solidFill>
                <a:srgbClr val="4D3E7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4394" name="Text Box 42"/>
            <p:cNvSpPr txBox="1"/>
            <p:nvPr/>
          </p:nvSpPr>
          <p:spPr>
            <a:xfrm>
              <a:off x="3107" y="1820"/>
              <a:ext cx="680" cy="249"/>
            </a:xfrm>
            <a:prstGeom prst="rect">
              <a:avLst/>
            </a:prstGeom>
            <a:noFill/>
            <a:ln w="9525">
              <a:noFill/>
            </a:ln>
          </p:spPr>
          <p:txBody>
            <a:bodyPr/>
            <a:p>
              <a:pPr algn="just" eaLnBrk="0" hangingPunct="0">
                <a:lnSpc>
                  <a:spcPct val="80000"/>
                </a:lnSpc>
              </a:pPr>
              <a:r>
                <a:rPr lang="en-US" altLang="zh-CN" b="1" dirty="0">
                  <a:solidFill>
                    <a:srgbClr val="006600"/>
                  </a:solidFill>
                  <a:latin typeface="Times New Roman" panose="02020603050405020304" pitchFamily="18" charset="0"/>
                </a:rPr>
                <a:t>3DG6</a:t>
              </a:r>
              <a:endParaRPr lang="en-US" altLang="zh-CN" b="1" dirty="0">
                <a:solidFill>
                  <a:srgbClr val="006600"/>
                </a:solidFill>
                <a:latin typeface="Times New Roman" panose="02020603050405020304" pitchFamily="18" charset="0"/>
              </a:endParaRPr>
            </a:p>
            <a:p>
              <a:pPr eaLnBrk="0" hangingPunct="0"/>
              <a:endParaRPr lang="en-US" altLang="zh-CN" b="1" dirty="0">
                <a:solidFill>
                  <a:srgbClr val="006600"/>
                </a:solidFill>
                <a:latin typeface="Times New Roman" panose="02020603050405020304" pitchFamily="18" charset="0"/>
              </a:endParaRPr>
            </a:p>
          </p:txBody>
        </p:sp>
        <p:grpSp>
          <p:nvGrpSpPr>
            <p:cNvPr id="484395" name="Group 43"/>
            <p:cNvGrpSpPr/>
            <p:nvPr/>
          </p:nvGrpSpPr>
          <p:grpSpPr>
            <a:xfrm>
              <a:off x="3265" y="980"/>
              <a:ext cx="295" cy="272"/>
              <a:chOff x="3220" y="1071"/>
              <a:chExt cx="295" cy="272"/>
            </a:xfrm>
          </p:grpSpPr>
          <p:sp>
            <p:nvSpPr>
              <p:cNvPr id="484396" name="Text Box 44"/>
              <p:cNvSpPr txBox="1"/>
              <p:nvPr/>
            </p:nvSpPr>
            <p:spPr>
              <a:xfrm>
                <a:off x="3220" y="1071"/>
                <a:ext cx="295" cy="272"/>
              </a:xfrm>
              <a:prstGeom prst="rect">
                <a:avLst/>
              </a:prstGeom>
              <a:noFill/>
              <a:ln w="9525">
                <a:noFill/>
              </a:ln>
            </p:spPr>
            <p:txBody>
              <a:bodyPr/>
              <a:p>
                <a:pPr algn="just" eaLnBrk="0" hangingPunct="0">
                  <a:lnSpc>
                    <a:spcPct val="96000"/>
                  </a:lnSpc>
                </a:pPr>
                <a:r>
                  <a:rPr lang="en-US" altLang="zh-CN" sz="2000" b="1" i="1" dirty="0">
                    <a:solidFill>
                      <a:schemeClr val="tx2"/>
                    </a:solidFill>
                    <a:latin typeface="Times New Roman" panose="02020603050405020304" pitchFamily="18" charset="0"/>
                  </a:rPr>
                  <a:t>I</a:t>
                </a:r>
                <a:r>
                  <a:rPr lang="en-US" altLang="zh-CN" sz="2000" b="1" baseline="-25000" dirty="0">
                    <a:solidFill>
                      <a:schemeClr val="tx2"/>
                    </a:solidFill>
                    <a:latin typeface="Times New Roman" panose="02020603050405020304" pitchFamily="18" charset="0"/>
                  </a:rPr>
                  <a:t>C</a:t>
                </a:r>
                <a:endParaRPr lang="en-US" altLang="zh-CN" sz="2000" b="1" dirty="0">
                  <a:solidFill>
                    <a:schemeClr val="tx2"/>
                  </a:solidFill>
                  <a:latin typeface="Times New Roman" panose="02020603050405020304" pitchFamily="18" charset="0"/>
                </a:endParaRPr>
              </a:p>
            </p:txBody>
          </p:sp>
          <p:sp>
            <p:nvSpPr>
              <p:cNvPr id="484397" name="Line 45"/>
              <p:cNvSpPr/>
              <p:nvPr/>
            </p:nvSpPr>
            <p:spPr>
              <a:xfrm>
                <a:off x="3220" y="1117"/>
                <a:ext cx="0" cy="181"/>
              </a:xfrm>
              <a:prstGeom prst="line">
                <a:avLst/>
              </a:prstGeom>
              <a:ln w="38100" cap="flat" cmpd="sng">
                <a:solidFill>
                  <a:srgbClr val="CC3300"/>
                </a:solidFill>
                <a:prstDash val="solid"/>
                <a:headEnd type="none" w="med" len="med"/>
                <a:tailEnd type="triangle" w="med" len="med"/>
              </a:ln>
            </p:spPr>
          </p:sp>
        </p:grpSp>
        <p:sp>
          <p:nvSpPr>
            <p:cNvPr id="484398" name="Text Box 46"/>
            <p:cNvSpPr txBox="1"/>
            <p:nvPr/>
          </p:nvSpPr>
          <p:spPr>
            <a:xfrm>
              <a:off x="2676" y="1593"/>
              <a:ext cx="295" cy="272"/>
            </a:xfrm>
            <a:prstGeom prst="rect">
              <a:avLst/>
            </a:prstGeom>
            <a:noFill/>
            <a:ln w="9525">
              <a:noFill/>
            </a:ln>
          </p:spPr>
          <p:txBody>
            <a:bodyPr/>
            <a:p>
              <a:pPr algn="just" eaLnBrk="0" hangingPunct="0">
                <a:lnSpc>
                  <a:spcPct val="96000"/>
                </a:lnSpc>
              </a:pPr>
              <a:r>
                <a:rPr lang="en-US" altLang="zh-CN" sz="2000" b="1" i="1" dirty="0">
                  <a:solidFill>
                    <a:srgbClr val="4D3E76"/>
                  </a:solidFill>
                  <a:latin typeface="Times New Roman" panose="02020603050405020304" pitchFamily="18" charset="0"/>
                </a:rPr>
                <a:t>I</a:t>
              </a:r>
              <a:r>
                <a:rPr lang="en-US" altLang="zh-CN" sz="2000" b="1" baseline="-25000" dirty="0">
                  <a:solidFill>
                    <a:srgbClr val="4D3E76"/>
                  </a:solidFill>
                  <a:latin typeface="Times New Roman" panose="02020603050405020304" pitchFamily="18" charset="0"/>
                </a:rPr>
                <a:t>B</a:t>
              </a:r>
              <a:endParaRPr lang="en-US" altLang="zh-CN" sz="2000" b="1" dirty="0">
                <a:solidFill>
                  <a:srgbClr val="4D3E76"/>
                </a:solidFill>
                <a:latin typeface="Times New Roman" panose="02020603050405020304" pitchFamily="18" charset="0"/>
              </a:endParaRPr>
            </a:p>
          </p:txBody>
        </p:sp>
        <p:sp>
          <p:nvSpPr>
            <p:cNvPr id="484399" name="Line 47"/>
            <p:cNvSpPr/>
            <p:nvPr/>
          </p:nvSpPr>
          <p:spPr>
            <a:xfrm rot="-5400000">
              <a:off x="2811" y="1751"/>
              <a:ext cx="0" cy="181"/>
            </a:xfrm>
            <a:prstGeom prst="line">
              <a:avLst/>
            </a:prstGeom>
            <a:ln w="38100" cap="flat" cmpd="sng">
              <a:solidFill>
                <a:srgbClr val="CC3300"/>
              </a:solidFill>
              <a:prstDash val="solid"/>
              <a:headEnd type="none" w="med" len="med"/>
              <a:tailEnd type="triangle" w="med" len="med"/>
            </a:ln>
          </p:spPr>
        </p:sp>
        <p:grpSp>
          <p:nvGrpSpPr>
            <p:cNvPr id="484400" name="Group 48"/>
            <p:cNvGrpSpPr/>
            <p:nvPr/>
          </p:nvGrpSpPr>
          <p:grpSpPr>
            <a:xfrm>
              <a:off x="3220" y="2273"/>
              <a:ext cx="295" cy="272"/>
              <a:chOff x="3220" y="1071"/>
              <a:chExt cx="295" cy="272"/>
            </a:xfrm>
          </p:grpSpPr>
          <p:sp>
            <p:nvSpPr>
              <p:cNvPr id="484401" name="Text Box 49"/>
              <p:cNvSpPr txBox="1"/>
              <p:nvPr/>
            </p:nvSpPr>
            <p:spPr>
              <a:xfrm>
                <a:off x="3220" y="1071"/>
                <a:ext cx="295" cy="272"/>
              </a:xfrm>
              <a:prstGeom prst="rect">
                <a:avLst/>
              </a:prstGeom>
              <a:noFill/>
              <a:ln w="9525">
                <a:noFill/>
              </a:ln>
            </p:spPr>
            <p:txBody>
              <a:bodyPr/>
              <a:p>
                <a:pPr algn="just" eaLnBrk="0" hangingPunct="0">
                  <a:lnSpc>
                    <a:spcPct val="96000"/>
                  </a:lnSpc>
                </a:pPr>
                <a:r>
                  <a:rPr lang="en-US" altLang="zh-CN" sz="2000" b="1" i="1" dirty="0">
                    <a:solidFill>
                      <a:schemeClr val="tx2"/>
                    </a:solidFill>
                    <a:latin typeface="Times New Roman" panose="02020603050405020304" pitchFamily="18" charset="0"/>
                  </a:rPr>
                  <a:t>I</a:t>
                </a:r>
                <a:r>
                  <a:rPr lang="en-US" altLang="zh-CN" sz="2000" b="1" baseline="-25000" dirty="0">
                    <a:solidFill>
                      <a:schemeClr val="tx2"/>
                    </a:solidFill>
                    <a:latin typeface="Times New Roman" panose="02020603050405020304" pitchFamily="18" charset="0"/>
                  </a:rPr>
                  <a:t>E</a:t>
                </a:r>
                <a:endParaRPr lang="en-US" altLang="zh-CN" sz="2000" b="1" dirty="0">
                  <a:solidFill>
                    <a:schemeClr val="tx2"/>
                  </a:solidFill>
                  <a:latin typeface="Times New Roman" panose="02020603050405020304" pitchFamily="18" charset="0"/>
                </a:endParaRPr>
              </a:p>
            </p:txBody>
          </p:sp>
          <p:sp>
            <p:nvSpPr>
              <p:cNvPr id="484402" name="Line 50"/>
              <p:cNvSpPr/>
              <p:nvPr/>
            </p:nvSpPr>
            <p:spPr>
              <a:xfrm>
                <a:off x="3220" y="1117"/>
                <a:ext cx="0" cy="181"/>
              </a:xfrm>
              <a:prstGeom prst="line">
                <a:avLst/>
              </a:prstGeom>
              <a:ln w="38100" cap="flat" cmpd="sng">
                <a:solidFill>
                  <a:srgbClr val="CC3300"/>
                </a:solidFill>
                <a:prstDash val="solid"/>
                <a:headEnd type="none" w="med" len="med"/>
                <a:tailEnd type="triangle" w="med" len="med"/>
              </a:ln>
            </p:spPr>
          </p:sp>
        </p:grpSp>
        <p:sp>
          <p:nvSpPr>
            <p:cNvPr id="484403" name="Line 51"/>
            <p:cNvSpPr/>
            <p:nvPr/>
          </p:nvSpPr>
          <p:spPr>
            <a:xfrm>
              <a:off x="4740" y="935"/>
              <a:ext cx="0" cy="1883"/>
            </a:xfrm>
            <a:prstGeom prst="line">
              <a:avLst/>
            </a:prstGeom>
            <a:ln w="38100" cap="flat" cmpd="sng">
              <a:solidFill>
                <a:srgbClr val="4D3E76"/>
              </a:solidFill>
              <a:prstDash val="solid"/>
              <a:headEnd type="none" w="med" len="med"/>
              <a:tailEnd type="none" w="med" len="med"/>
            </a:ln>
          </p:spPr>
        </p:sp>
        <p:sp>
          <p:nvSpPr>
            <p:cNvPr id="484404" name="Line 52"/>
            <p:cNvSpPr/>
            <p:nvPr/>
          </p:nvSpPr>
          <p:spPr>
            <a:xfrm>
              <a:off x="4740" y="1774"/>
              <a:ext cx="0" cy="295"/>
            </a:xfrm>
            <a:prstGeom prst="line">
              <a:avLst/>
            </a:prstGeom>
            <a:ln w="76200" cap="flat" cmpd="sng">
              <a:solidFill>
                <a:schemeClr val="bg1"/>
              </a:solidFill>
              <a:prstDash val="solid"/>
              <a:headEnd type="none" w="med" len="med"/>
              <a:tailEnd type="none" w="med" len="med"/>
            </a:ln>
          </p:spPr>
        </p:sp>
        <p:grpSp>
          <p:nvGrpSpPr>
            <p:cNvPr id="484405" name="Group 53"/>
            <p:cNvGrpSpPr/>
            <p:nvPr/>
          </p:nvGrpSpPr>
          <p:grpSpPr>
            <a:xfrm>
              <a:off x="4626" y="1774"/>
              <a:ext cx="250" cy="294"/>
              <a:chOff x="4853" y="1911"/>
              <a:chExt cx="250" cy="294"/>
            </a:xfrm>
          </p:grpSpPr>
          <p:sp>
            <p:nvSpPr>
              <p:cNvPr id="484406" name="Line 54"/>
              <p:cNvSpPr/>
              <p:nvPr/>
            </p:nvSpPr>
            <p:spPr>
              <a:xfrm>
                <a:off x="4853" y="1911"/>
                <a:ext cx="250" cy="0"/>
              </a:xfrm>
              <a:prstGeom prst="line">
                <a:avLst/>
              </a:prstGeom>
              <a:ln w="76200" cap="flat" cmpd="sng">
                <a:solidFill>
                  <a:srgbClr val="4D3E76"/>
                </a:solidFill>
                <a:prstDash val="solid"/>
                <a:headEnd type="none" w="med" len="med"/>
                <a:tailEnd type="none" w="med" len="med"/>
              </a:ln>
            </p:spPr>
          </p:sp>
          <p:sp>
            <p:nvSpPr>
              <p:cNvPr id="484407" name="Line 55"/>
              <p:cNvSpPr/>
              <p:nvPr/>
            </p:nvSpPr>
            <p:spPr>
              <a:xfrm>
                <a:off x="4898" y="2001"/>
                <a:ext cx="159" cy="0"/>
              </a:xfrm>
              <a:prstGeom prst="line">
                <a:avLst/>
              </a:prstGeom>
              <a:ln w="57150" cap="flat" cmpd="sng">
                <a:solidFill>
                  <a:srgbClr val="4D3E76"/>
                </a:solidFill>
                <a:prstDash val="solid"/>
                <a:headEnd type="none" w="med" len="med"/>
                <a:tailEnd type="none" w="med" len="med"/>
              </a:ln>
            </p:spPr>
          </p:sp>
          <p:sp>
            <p:nvSpPr>
              <p:cNvPr id="484408" name="Line 56"/>
              <p:cNvSpPr/>
              <p:nvPr/>
            </p:nvSpPr>
            <p:spPr>
              <a:xfrm>
                <a:off x="4853" y="2115"/>
                <a:ext cx="250" cy="0"/>
              </a:xfrm>
              <a:prstGeom prst="line">
                <a:avLst/>
              </a:prstGeom>
              <a:ln w="76200" cap="flat" cmpd="sng">
                <a:solidFill>
                  <a:srgbClr val="4D3E76"/>
                </a:solidFill>
                <a:prstDash val="solid"/>
                <a:headEnd type="none" w="med" len="med"/>
                <a:tailEnd type="none" w="med" len="med"/>
              </a:ln>
            </p:spPr>
          </p:sp>
          <p:sp>
            <p:nvSpPr>
              <p:cNvPr id="484409" name="Line 57"/>
              <p:cNvSpPr/>
              <p:nvPr/>
            </p:nvSpPr>
            <p:spPr>
              <a:xfrm>
                <a:off x="4898" y="2205"/>
                <a:ext cx="159" cy="0"/>
              </a:xfrm>
              <a:prstGeom prst="line">
                <a:avLst/>
              </a:prstGeom>
              <a:ln w="57150" cap="flat" cmpd="sng">
                <a:solidFill>
                  <a:srgbClr val="4D3E76"/>
                </a:solidFill>
                <a:prstDash val="solid"/>
                <a:headEnd type="none" w="med" len="med"/>
                <a:tailEnd type="none" w="med" len="med"/>
              </a:ln>
            </p:spPr>
          </p:sp>
        </p:grpSp>
        <p:sp>
          <p:nvSpPr>
            <p:cNvPr id="484410" name="Text Box 58"/>
            <p:cNvSpPr txBox="1"/>
            <p:nvPr/>
          </p:nvSpPr>
          <p:spPr>
            <a:xfrm>
              <a:off x="4490" y="1525"/>
              <a:ext cx="295" cy="249"/>
            </a:xfrm>
            <a:prstGeom prst="rect">
              <a:avLst/>
            </a:prstGeom>
            <a:noFill/>
            <a:ln w="9525">
              <a:noFill/>
            </a:ln>
          </p:spPr>
          <p:txBody>
            <a:bodyPr>
              <a:spAutoFit/>
            </a:bodyPr>
            <a:p>
              <a:pPr eaLnBrk="0" hangingPunct="0">
                <a:spcBef>
                  <a:spcPct val="50000"/>
                </a:spcBef>
              </a:pPr>
              <a:r>
                <a:rPr lang="zh-CN" altLang="en-US" sz="2000" b="1" dirty="0">
                  <a:solidFill>
                    <a:srgbClr val="CC3300"/>
                  </a:solidFill>
                  <a:latin typeface="Times New Roman" panose="02020603050405020304" pitchFamily="18" charset="0"/>
                </a:rPr>
                <a:t>＋</a:t>
              </a:r>
              <a:endParaRPr lang="zh-CN" altLang="en-US" sz="2000" b="1" dirty="0">
                <a:solidFill>
                  <a:srgbClr val="CC3300"/>
                </a:solidFill>
                <a:latin typeface="Times New Roman" panose="02020603050405020304" pitchFamily="18" charset="0"/>
              </a:endParaRPr>
            </a:p>
          </p:txBody>
        </p:sp>
        <p:sp>
          <p:nvSpPr>
            <p:cNvPr id="484411" name="Text Box 59"/>
            <p:cNvSpPr txBox="1"/>
            <p:nvPr/>
          </p:nvSpPr>
          <p:spPr>
            <a:xfrm>
              <a:off x="4513" y="2001"/>
              <a:ext cx="295" cy="250"/>
            </a:xfrm>
            <a:prstGeom prst="rect">
              <a:avLst/>
            </a:prstGeom>
            <a:noFill/>
            <a:ln w="9525">
              <a:noFill/>
            </a:ln>
          </p:spPr>
          <p:txBody>
            <a:bodyPr>
              <a:spAutoFit/>
            </a:bodyPr>
            <a:p>
              <a:pPr eaLnBrk="0" hangingPunct="0">
                <a:spcBef>
                  <a:spcPct val="50000"/>
                </a:spcBef>
              </a:pPr>
              <a:r>
                <a:rPr lang="zh-CN" altLang="en-US" sz="2000" b="1" dirty="0">
                  <a:solidFill>
                    <a:srgbClr val="CC3300"/>
                  </a:solidFill>
                  <a:latin typeface="Times New Roman" panose="02020603050405020304" pitchFamily="18" charset="0"/>
                </a:rPr>
                <a:t>－</a:t>
              </a:r>
              <a:endParaRPr lang="zh-CN" altLang="en-US" sz="2000" b="1" dirty="0">
                <a:solidFill>
                  <a:srgbClr val="CC3300"/>
                </a:solidFill>
                <a:latin typeface="Times New Roman" panose="02020603050405020304" pitchFamily="18" charset="0"/>
              </a:endParaRPr>
            </a:p>
          </p:txBody>
        </p:sp>
        <p:sp>
          <p:nvSpPr>
            <p:cNvPr id="484412" name="Line 60"/>
            <p:cNvSpPr/>
            <p:nvPr/>
          </p:nvSpPr>
          <p:spPr>
            <a:xfrm>
              <a:off x="2472" y="2455"/>
              <a:ext cx="250" cy="0"/>
            </a:xfrm>
            <a:prstGeom prst="line">
              <a:avLst/>
            </a:prstGeom>
            <a:ln w="76200" cap="flat" cmpd="sng">
              <a:solidFill>
                <a:srgbClr val="4D3E76"/>
              </a:solidFill>
              <a:prstDash val="solid"/>
              <a:headEnd type="none" w="med" len="med"/>
              <a:tailEnd type="none" w="med" len="med"/>
            </a:ln>
          </p:spPr>
        </p:sp>
        <p:sp>
          <p:nvSpPr>
            <p:cNvPr id="484413" name="Line 61"/>
            <p:cNvSpPr/>
            <p:nvPr/>
          </p:nvSpPr>
          <p:spPr>
            <a:xfrm>
              <a:off x="2585" y="2478"/>
              <a:ext cx="0" cy="45"/>
            </a:xfrm>
            <a:prstGeom prst="line">
              <a:avLst/>
            </a:prstGeom>
            <a:ln w="76200" cap="flat" cmpd="sng">
              <a:solidFill>
                <a:schemeClr val="bg1"/>
              </a:solidFill>
              <a:prstDash val="solid"/>
              <a:headEnd type="none" w="med" len="med"/>
              <a:tailEnd type="none" w="med" len="med"/>
            </a:ln>
          </p:spPr>
        </p:sp>
        <p:sp>
          <p:nvSpPr>
            <p:cNvPr id="484414" name="Line 62"/>
            <p:cNvSpPr/>
            <p:nvPr/>
          </p:nvSpPr>
          <p:spPr>
            <a:xfrm>
              <a:off x="2517" y="2523"/>
              <a:ext cx="136" cy="0"/>
            </a:xfrm>
            <a:prstGeom prst="line">
              <a:avLst/>
            </a:prstGeom>
            <a:ln w="57150" cap="flat" cmpd="sng">
              <a:solidFill>
                <a:srgbClr val="4D3E76"/>
              </a:solidFill>
              <a:prstDash val="solid"/>
              <a:headEnd type="none" w="med" len="med"/>
              <a:tailEnd type="none" w="med" len="med"/>
            </a:ln>
          </p:spPr>
        </p:sp>
        <p:sp>
          <p:nvSpPr>
            <p:cNvPr id="484415" name="Text Box 63"/>
            <p:cNvSpPr txBox="1"/>
            <p:nvPr/>
          </p:nvSpPr>
          <p:spPr>
            <a:xfrm>
              <a:off x="2222" y="2364"/>
              <a:ext cx="340" cy="250"/>
            </a:xfrm>
            <a:prstGeom prst="rect">
              <a:avLst/>
            </a:prstGeom>
            <a:noFill/>
            <a:ln w="9525">
              <a:noFill/>
            </a:ln>
          </p:spPr>
          <p:txBody>
            <a:bodyPr/>
            <a:p>
              <a:pPr algn="just" eaLnBrk="0" hangingPunct="0">
                <a:lnSpc>
                  <a:spcPct val="96000"/>
                </a:lnSpc>
              </a:pPr>
              <a:r>
                <a:rPr lang="en-US" altLang="zh-CN" sz="2000" b="1" i="1" dirty="0">
                  <a:solidFill>
                    <a:srgbClr val="006600"/>
                  </a:solidFill>
                  <a:latin typeface="Times New Roman" panose="02020603050405020304" pitchFamily="18" charset="0"/>
                </a:rPr>
                <a:t>E</a:t>
              </a:r>
              <a:r>
                <a:rPr lang="en-US" altLang="zh-CN" sz="2000" b="1" baseline="-25000" dirty="0">
                  <a:solidFill>
                    <a:srgbClr val="006600"/>
                  </a:solidFill>
                  <a:latin typeface="Times New Roman" panose="02020603050405020304" pitchFamily="18" charset="0"/>
                </a:rPr>
                <a:t>B</a:t>
              </a:r>
              <a:endParaRPr lang="en-US" altLang="zh-CN" sz="2000" b="1" dirty="0">
                <a:solidFill>
                  <a:srgbClr val="006600"/>
                </a:solidFill>
                <a:latin typeface="Times New Roman" panose="02020603050405020304" pitchFamily="18" charset="0"/>
              </a:endParaRPr>
            </a:p>
          </p:txBody>
        </p:sp>
        <p:sp>
          <p:nvSpPr>
            <p:cNvPr id="484416" name="Text Box 64"/>
            <p:cNvSpPr txBox="1"/>
            <p:nvPr/>
          </p:nvSpPr>
          <p:spPr>
            <a:xfrm>
              <a:off x="2336" y="2251"/>
              <a:ext cx="295" cy="231"/>
            </a:xfrm>
            <a:prstGeom prst="rect">
              <a:avLst/>
            </a:prstGeom>
            <a:noFill/>
            <a:ln w="9525">
              <a:noFill/>
            </a:ln>
          </p:spPr>
          <p:txBody>
            <a:bodyPr>
              <a:spAutoFit/>
            </a:bodyPr>
            <a:p>
              <a:pPr eaLnBrk="0" hangingPunct="0">
                <a:spcBef>
                  <a:spcPct val="50000"/>
                </a:spcBef>
              </a:pPr>
              <a:r>
                <a:rPr lang="zh-CN" altLang="en-US" sz="1800" b="1" dirty="0">
                  <a:solidFill>
                    <a:srgbClr val="CC3300"/>
                  </a:solidFill>
                  <a:latin typeface="Times New Roman" panose="02020603050405020304" pitchFamily="18" charset="0"/>
                </a:rPr>
                <a:t>＋</a:t>
              </a:r>
              <a:endParaRPr lang="zh-CN" altLang="en-US" sz="1800" b="1" dirty="0">
                <a:solidFill>
                  <a:srgbClr val="CC3300"/>
                </a:solidFill>
                <a:latin typeface="Times New Roman" panose="02020603050405020304" pitchFamily="18" charset="0"/>
              </a:endParaRPr>
            </a:p>
          </p:txBody>
        </p:sp>
        <p:sp>
          <p:nvSpPr>
            <p:cNvPr id="484417" name="Oval 65"/>
            <p:cNvSpPr/>
            <p:nvPr/>
          </p:nvSpPr>
          <p:spPr>
            <a:xfrm>
              <a:off x="3901" y="2795"/>
              <a:ext cx="68" cy="68"/>
            </a:xfrm>
            <a:prstGeom prst="ellipse">
              <a:avLst/>
            </a:prstGeom>
            <a:solidFill>
              <a:schemeClr val="bg1"/>
            </a:solidFill>
            <a:ln w="38100" cap="flat" cmpd="sng">
              <a:solidFill>
                <a:srgbClr val="4D3E7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4418" name="Rectangle 66"/>
            <p:cNvSpPr/>
            <p:nvPr/>
          </p:nvSpPr>
          <p:spPr>
            <a:xfrm>
              <a:off x="3855" y="2001"/>
              <a:ext cx="136" cy="295"/>
            </a:xfrm>
            <a:prstGeom prst="rect">
              <a:avLst/>
            </a:prstGeom>
            <a:solidFill>
              <a:schemeClr val="bg1"/>
            </a:solidFill>
            <a:ln w="38100" cap="flat" cmpd="sng">
              <a:solidFill>
                <a:srgbClr val="4D3E76"/>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4419" name="Text Box 67"/>
            <p:cNvSpPr txBox="1"/>
            <p:nvPr/>
          </p:nvSpPr>
          <p:spPr>
            <a:xfrm>
              <a:off x="3560" y="2069"/>
              <a:ext cx="363" cy="334"/>
            </a:xfrm>
            <a:prstGeom prst="rect">
              <a:avLst/>
            </a:prstGeom>
            <a:noFill/>
            <a:ln w="9525">
              <a:noFill/>
            </a:ln>
          </p:spPr>
          <p:txBody>
            <a:bodyPr/>
            <a:p>
              <a:pPr algn="just" eaLnBrk="0" hangingPunct="0">
                <a:lnSpc>
                  <a:spcPct val="96000"/>
                </a:lnSpc>
              </a:pPr>
              <a:r>
                <a:rPr lang="en-US" altLang="zh-CN" sz="2000" b="1" i="1" dirty="0">
                  <a:solidFill>
                    <a:srgbClr val="006600"/>
                  </a:solidFill>
                  <a:latin typeface="Times New Roman" panose="02020603050405020304" pitchFamily="18" charset="0"/>
                </a:rPr>
                <a:t> R</a:t>
              </a:r>
              <a:r>
                <a:rPr lang="en-US" altLang="zh-CN" sz="2000" b="1" baseline="-25000" dirty="0">
                  <a:solidFill>
                    <a:srgbClr val="006600"/>
                  </a:solidFill>
                  <a:latin typeface="Times New Roman" panose="02020603050405020304" pitchFamily="18" charset="0"/>
                </a:rPr>
                <a:t>L</a:t>
              </a:r>
              <a:endParaRPr lang="en-US" altLang="zh-CN" sz="2000" b="1" dirty="0">
                <a:solidFill>
                  <a:srgbClr val="006600"/>
                </a:solidFill>
                <a:latin typeface="Times New Roman" panose="02020603050405020304" pitchFamily="18" charset="0"/>
              </a:endParaRPr>
            </a:p>
          </p:txBody>
        </p:sp>
      </p:grpSp>
      <p:sp>
        <p:nvSpPr>
          <p:cNvPr id="56388" name="Text Box 68"/>
          <p:cNvSpPr txBox="1"/>
          <p:nvPr/>
        </p:nvSpPr>
        <p:spPr>
          <a:xfrm>
            <a:off x="3024188" y="3322638"/>
            <a:ext cx="428625" cy="936625"/>
          </a:xfrm>
          <a:prstGeom prst="rect">
            <a:avLst/>
          </a:prstGeom>
          <a:noFill/>
          <a:ln w="9525">
            <a:noFill/>
          </a:ln>
        </p:spPr>
        <p:txBody>
          <a:bodyPr vert="eaVert">
            <a:spAutoFit/>
          </a:bodyPr>
          <a:p>
            <a:pPr eaLnBrk="0" hangingPunct="0">
              <a:spcBef>
                <a:spcPct val="50000"/>
              </a:spcBef>
            </a:pPr>
            <a:r>
              <a:rPr lang="zh-CN" altLang="en-US" sz="1600" b="1" dirty="0">
                <a:solidFill>
                  <a:srgbClr val="CC3300"/>
                </a:solidFill>
                <a:latin typeface="Times New Roman" panose="02020603050405020304" pitchFamily="18" charset="0"/>
              </a:rPr>
              <a:t>输入回路</a:t>
            </a:r>
            <a:endParaRPr lang="zh-CN" altLang="en-US" sz="1600" b="1" dirty="0">
              <a:solidFill>
                <a:srgbClr val="CC3300"/>
              </a:solidFill>
              <a:latin typeface="Times New Roman" panose="02020603050405020304" pitchFamily="18" charset="0"/>
            </a:endParaRPr>
          </a:p>
        </p:txBody>
      </p:sp>
      <p:sp>
        <p:nvSpPr>
          <p:cNvPr id="56389" name="Text Box 69"/>
          <p:cNvSpPr txBox="1"/>
          <p:nvPr/>
        </p:nvSpPr>
        <p:spPr>
          <a:xfrm>
            <a:off x="3995738" y="3322638"/>
            <a:ext cx="428625" cy="936625"/>
          </a:xfrm>
          <a:prstGeom prst="rect">
            <a:avLst/>
          </a:prstGeom>
          <a:noFill/>
          <a:ln w="9525">
            <a:noFill/>
          </a:ln>
        </p:spPr>
        <p:txBody>
          <a:bodyPr vert="eaVert">
            <a:spAutoFit/>
          </a:bodyPr>
          <a:p>
            <a:pPr eaLnBrk="0" hangingPunct="0">
              <a:spcBef>
                <a:spcPct val="50000"/>
              </a:spcBef>
            </a:pPr>
            <a:r>
              <a:rPr lang="zh-CN" altLang="en-US" sz="1600" b="1" dirty="0">
                <a:solidFill>
                  <a:srgbClr val="CC3300"/>
                </a:solidFill>
                <a:latin typeface="Times New Roman" panose="02020603050405020304" pitchFamily="18" charset="0"/>
              </a:rPr>
              <a:t>输出回路</a:t>
            </a:r>
            <a:endParaRPr lang="zh-CN" altLang="en-US" sz="1600" b="1" dirty="0">
              <a:solidFill>
                <a:srgbClr val="CC3300"/>
              </a:solidFill>
              <a:latin typeface="Times New Roman" panose="02020603050405020304" pitchFamily="18" charset="0"/>
            </a:endParaRPr>
          </a:p>
        </p:txBody>
      </p:sp>
      <p:sp>
        <p:nvSpPr>
          <p:cNvPr id="56390" name="AutoShape 70"/>
          <p:cNvSpPr/>
          <p:nvPr/>
        </p:nvSpPr>
        <p:spPr>
          <a:xfrm>
            <a:off x="863600" y="1341438"/>
            <a:ext cx="2700338" cy="325437"/>
          </a:xfrm>
          <a:prstGeom prst="wedgeRoundRectCallout">
            <a:avLst>
              <a:gd name="adj1" fmla="val 51116"/>
              <a:gd name="adj2" fmla="val 156829"/>
              <a:gd name="adj3" fmla="val 16667"/>
            </a:avLst>
          </a:prstGeom>
          <a:solidFill>
            <a:schemeClr val="folHlink">
              <a:alpha val="32156"/>
            </a:schemeClr>
          </a:solidFill>
          <a:ln w="9525" cap="flat" cmpd="sng">
            <a:solidFill>
              <a:schemeClr val="tx1"/>
            </a:solidFill>
            <a:prstDash val="solid"/>
            <a:miter/>
            <a:headEnd type="none" w="med" len="med"/>
            <a:tailEnd type="none" w="med" len="med"/>
          </a:ln>
        </p:spPr>
        <p:txBody>
          <a:bodyPr/>
          <a:p>
            <a:pPr eaLnBrk="0" hangingPunct="0"/>
            <a:r>
              <a:rPr lang="zh-CN" altLang="en-US" sz="1400" b="1" dirty="0">
                <a:solidFill>
                  <a:srgbClr val="CC0000"/>
                </a:solidFill>
                <a:latin typeface="Times New Roman" panose="02020603050405020304" pitchFamily="18" charset="0"/>
                <a:ea typeface="楷体_GB2312" pitchFamily="49" charset="-122"/>
              </a:rPr>
              <a:t>集电极电阻，约为几至几十欧</a:t>
            </a:r>
            <a:endParaRPr lang="zh-CN" altLang="en-US" sz="1400" b="1" dirty="0">
              <a:solidFill>
                <a:srgbClr val="CC0000"/>
              </a:solidFill>
              <a:latin typeface="Times New Roman" panose="02020603050405020304" pitchFamily="18" charset="0"/>
              <a:ea typeface="楷体_GB2312" pitchFamily="49" charset="-122"/>
            </a:endParaRPr>
          </a:p>
        </p:txBody>
      </p:sp>
      <p:sp>
        <p:nvSpPr>
          <p:cNvPr id="56391" name="AutoShape 71"/>
          <p:cNvSpPr/>
          <p:nvPr/>
        </p:nvSpPr>
        <p:spPr>
          <a:xfrm>
            <a:off x="4859338" y="2025650"/>
            <a:ext cx="1152525" cy="360363"/>
          </a:xfrm>
          <a:prstGeom prst="wedgeRoundRectCallout">
            <a:avLst>
              <a:gd name="adj1" fmla="val -156611"/>
              <a:gd name="adj2" fmla="val 193171"/>
              <a:gd name="adj3" fmla="val 16667"/>
            </a:avLst>
          </a:prstGeom>
          <a:solidFill>
            <a:schemeClr val="folHlink">
              <a:alpha val="32156"/>
            </a:schemeClr>
          </a:solidFill>
          <a:ln w="9525" cap="flat" cmpd="sng">
            <a:solidFill>
              <a:schemeClr val="tx1"/>
            </a:solidFill>
            <a:prstDash val="solid"/>
            <a:miter/>
            <a:headEnd type="none" w="med" len="med"/>
            <a:tailEnd type="none" w="med" len="med"/>
          </a:ln>
        </p:spPr>
        <p:txBody>
          <a:bodyPr/>
          <a:p>
            <a:pPr eaLnBrk="0" hangingPunct="0"/>
            <a:r>
              <a:rPr lang="en-US" altLang="zh-CN" sz="1600" b="1" dirty="0">
                <a:solidFill>
                  <a:srgbClr val="CC0000"/>
                </a:solidFill>
                <a:latin typeface="Times New Roman" panose="02020603050405020304" pitchFamily="18" charset="0"/>
                <a:ea typeface="楷体_GB2312" pitchFamily="49" charset="-122"/>
              </a:rPr>
              <a:t>NPN</a:t>
            </a:r>
            <a:r>
              <a:rPr lang="zh-CN" altLang="en-US" sz="1600" b="1" dirty="0">
                <a:solidFill>
                  <a:srgbClr val="CC0000"/>
                </a:solidFill>
                <a:latin typeface="Times New Roman" panose="02020603050405020304" pitchFamily="18" charset="0"/>
                <a:ea typeface="楷体_GB2312" pitchFamily="49" charset="-122"/>
              </a:rPr>
              <a:t>型管</a:t>
            </a:r>
            <a:endParaRPr lang="zh-CN" altLang="en-US" sz="1600" b="1" dirty="0">
              <a:solidFill>
                <a:srgbClr val="CC0000"/>
              </a:solidFill>
              <a:latin typeface="Times New Roman" panose="02020603050405020304" pitchFamily="18" charset="0"/>
              <a:ea typeface="楷体_GB2312" pitchFamily="49" charset="-122"/>
            </a:endParaRPr>
          </a:p>
        </p:txBody>
      </p:sp>
      <p:sp>
        <p:nvSpPr>
          <p:cNvPr id="56392" name="AutoShape 72"/>
          <p:cNvSpPr/>
          <p:nvPr/>
        </p:nvSpPr>
        <p:spPr>
          <a:xfrm>
            <a:off x="827088" y="2171700"/>
            <a:ext cx="1081087" cy="360363"/>
          </a:xfrm>
          <a:prstGeom prst="wedgeRoundRectCallout">
            <a:avLst>
              <a:gd name="adj1" fmla="val 56167"/>
              <a:gd name="adj2" fmla="val 146477"/>
              <a:gd name="adj3" fmla="val 16667"/>
            </a:avLst>
          </a:prstGeom>
          <a:solidFill>
            <a:schemeClr val="folHlink">
              <a:alpha val="32156"/>
            </a:schemeClr>
          </a:solidFill>
          <a:ln w="9525" cap="flat" cmpd="sng">
            <a:solidFill>
              <a:schemeClr val="tx1"/>
            </a:solidFill>
            <a:prstDash val="solid"/>
            <a:miter/>
            <a:headEnd type="none" w="med" len="med"/>
            <a:tailEnd type="none" w="med" len="med"/>
          </a:ln>
        </p:spPr>
        <p:txBody>
          <a:bodyPr/>
          <a:p>
            <a:pPr eaLnBrk="0" hangingPunct="0"/>
            <a:r>
              <a:rPr lang="zh-CN" altLang="en-US" sz="1600" b="1" dirty="0">
                <a:solidFill>
                  <a:srgbClr val="CC0000"/>
                </a:solidFill>
                <a:latin typeface="Times New Roman" panose="02020603050405020304" pitchFamily="18" charset="0"/>
                <a:ea typeface="楷体_GB2312" pitchFamily="49" charset="-122"/>
              </a:rPr>
              <a:t>耦合电容</a:t>
            </a:r>
            <a:endParaRPr lang="zh-CN" altLang="en-US" sz="1600" b="1" dirty="0">
              <a:solidFill>
                <a:srgbClr val="CC0000"/>
              </a:solidFill>
              <a:latin typeface="Times New Roman" panose="02020603050405020304" pitchFamily="18" charset="0"/>
              <a:ea typeface="楷体_GB2312" pitchFamily="49" charset="-122"/>
            </a:endParaRPr>
          </a:p>
        </p:txBody>
      </p:sp>
      <p:sp>
        <p:nvSpPr>
          <p:cNvPr id="56393" name="AutoShape 73"/>
          <p:cNvSpPr/>
          <p:nvPr/>
        </p:nvSpPr>
        <p:spPr>
          <a:xfrm>
            <a:off x="4572000" y="1522413"/>
            <a:ext cx="1079500" cy="360362"/>
          </a:xfrm>
          <a:prstGeom prst="wedgeRoundRectCallout">
            <a:avLst>
              <a:gd name="adj1" fmla="val -54116"/>
              <a:gd name="adj2" fmla="val 187005"/>
              <a:gd name="adj3" fmla="val 16667"/>
            </a:avLst>
          </a:prstGeom>
          <a:solidFill>
            <a:schemeClr val="folHlink">
              <a:alpha val="32156"/>
            </a:schemeClr>
          </a:solidFill>
          <a:ln w="9525" cap="flat" cmpd="sng">
            <a:solidFill>
              <a:schemeClr val="tx1"/>
            </a:solidFill>
            <a:prstDash val="solid"/>
            <a:miter/>
            <a:headEnd type="none" w="med" len="med"/>
            <a:tailEnd type="none" w="med" len="med"/>
          </a:ln>
        </p:spPr>
        <p:txBody>
          <a:bodyPr/>
          <a:p>
            <a:pPr eaLnBrk="0" hangingPunct="0"/>
            <a:r>
              <a:rPr lang="zh-CN" altLang="en-US" sz="1600" b="1" dirty="0">
                <a:solidFill>
                  <a:srgbClr val="CC0000"/>
                </a:solidFill>
                <a:latin typeface="Times New Roman" panose="02020603050405020304" pitchFamily="18" charset="0"/>
                <a:ea typeface="楷体_GB2312" pitchFamily="49" charset="-122"/>
              </a:rPr>
              <a:t>耦合电容</a:t>
            </a:r>
            <a:endParaRPr lang="zh-CN" altLang="en-US" sz="1600" b="1" dirty="0">
              <a:solidFill>
                <a:srgbClr val="CC0000"/>
              </a:solidFill>
              <a:latin typeface="Times New Roman" panose="02020603050405020304" pitchFamily="18" charset="0"/>
              <a:ea typeface="楷体_GB2312" pitchFamily="49" charset="-122"/>
            </a:endParaRPr>
          </a:p>
        </p:txBody>
      </p:sp>
      <p:sp>
        <p:nvSpPr>
          <p:cNvPr id="56394" name="AutoShape 74"/>
          <p:cNvSpPr/>
          <p:nvPr/>
        </p:nvSpPr>
        <p:spPr>
          <a:xfrm>
            <a:off x="539750" y="3249613"/>
            <a:ext cx="1619250" cy="574675"/>
          </a:xfrm>
          <a:prstGeom prst="wedgeRoundRectCallout">
            <a:avLst>
              <a:gd name="adj1" fmla="val 77551"/>
              <a:gd name="adj2" fmla="val -14088"/>
              <a:gd name="adj3" fmla="val 16667"/>
            </a:avLst>
          </a:prstGeom>
          <a:solidFill>
            <a:schemeClr val="folHlink">
              <a:alpha val="32156"/>
            </a:schemeClr>
          </a:solidFill>
          <a:ln w="9525" cap="flat" cmpd="sng">
            <a:solidFill>
              <a:schemeClr val="tx1"/>
            </a:solidFill>
            <a:prstDash val="solid"/>
            <a:miter/>
            <a:headEnd type="none" w="med" len="med"/>
            <a:tailEnd type="none" w="med" len="med"/>
          </a:ln>
        </p:spPr>
        <p:txBody>
          <a:bodyPr/>
          <a:p>
            <a:pPr eaLnBrk="0" hangingPunct="0"/>
            <a:r>
              <a:rPr lang="zh-CN" altLang="en-US" sz="1400" b="1" dirty="0">
                <a:solidFill>
                  <a:srgbClr val="CC0000"/>
                </a:solidFill>
                <a:latin typeface="Times New Roman" panose="02020603050405020304" pitchFamily="18" charset="0"/>
                <a:ea typeface="楷体_GB2312" pitchFamily="49" charset="-122"/>
              </a:rPr>
              <a:t>基极电阻，约几十至几百千欧</a:t>
            </a:r>
            <a:endParaRPr lang="zh-CN" altLang="en-US" sz="1400" b="1" dirty="0">
              <a:solidFill>
                <a:srgbClr val="CC0000"/>
              </a:solidFill>
              <a:latin typeface="Times New Roman" panose="02020603050405020304" pitchFamily="18" charset="0"/>
              <a:ea typeface="楷体_GB2312" pitchFamily="49" charset="-122"/>
            </a:endParaRPr>
          </a:p>
        </p:txBody>
      </p:sp>
      <p:sp>
        <p:nvSpPr>
          <p:cNvPr id="56395" name="AutoShape 75"/>
          <p:cNvSpPr/>
          <p:nvPr/>
        </p:nvSpPr>
        <p:spPr>
          <a:xfrm>
            <a:off x="5040313" y="3322638"/>
            <a:ext cx="971550" cy="973137"/>
          </a:xfrm>
          <a:prstGeom prst="wedgeRoundRectCallout">
            <a:avLst>
              <a:gd name="adj1" fmla="val 46569"/>
              <a:gd name="adj2" fmla="val -78384"/>
              <a:gd name="adj3" fmla="val 16667"/>
            </a:avLst>
          </a:prstGeom>
          <a:solidFill>
            <a:schemeClr val="folHlink">
              <a:alpha val="32156"/>
            </a:schemeClr>
          </a:solidFill>
          <a:ln w="9525" cap="flat" cmpd="sng">
            <a:solidFill>
              <a:schemeClr val="tx1"/>
            </a:solidFill>
            <a:prstDash val="solid"/>
            <a:miter/>
            <a:headEnd type="none" w="med" len="med"/>
            <a:tailEnd type="none" w="med" len="med"/>
          </a:ln>
        </p:spPr>
        <p:txBody>
          <a:bodyPr/>
          <a:p>
            <a:pPr eaLnBrk="0" hangingPunct="0"/>
            <a:r>
              <a:rPr lang="zh-CN" altLang="en-US" sz="1400" b="1" dirty="0">
                <a:solidFill>
                  <a:srgbClr val="CC0000"/>
                </a:solidFill>
                <a:latin typeface="Times New Roman" panose="02020603050405020304" pitchFamily="18" charset="0"/>
                <a:ea typeface="楷体_GB2312" pitchFamily="49" charset="-122"/>
              </a:rPr>
              <a:t>集电极电源，约为几至几十伏</a:t>
            </a:r>
            <a:endParaRPr lang="zh-CN" altLang="en-US" sz="1400" b="1" dirty="0">
              <a:solidFill>
                <a:srgbClr val="CC0000"/>
              </a:solidFill>
              <a:latin typeface="Times New Roman" panose="02020603050405020304" pitchFamily="18" charset="0"/>
              <a:ea typeface="楷体_GB2312" pitchFamily="49" charset="-122"/>
            </a:endParaRPr>
          </a:p>
        </p:txBody>
      </p:sp>
      <p:sp>
        <p:nvSpPr>
          <p:cNvPr id="56396" name="Freeform 76"/>
          <p:cNvSpPr/>
          <p:nvPr/>
        </p:nvSpPr>
        <p:spPr>
          <a:xfrm>
            <a:off x="2843213" y="3178175"/>
            <a:ext cx="696912" cy="1122363"/>
          </a:xfrm>
          <a:custGeom>
            <a:avLst/>
            <a:gdLst>
              <a:gd name="txL" fmla="*/ 0 w 439"/>
              <a:gd name="txT" fmla="*/ 0 h 707"/>
              <a:gd name="txR" fmla="*/ 439 w 439"/>
              <a:gd name="txB" fmla="*/ 707 h 707"/>
            </a:gdLst>
            <a:ahLst/>
            <a:cxnLst>
              <a:cxn ang="0">
                <a:pos x="91" y="23"/>
              </a:cxn>
              <a:cxn ang="0">
                <a:pos x="295" y="23"/>
              </a:cxn>
              <a:cxn ang="0">
                <a:pos x="386" y="159"/>
              </a:cxn>
              <a:cxn ang="0">
                <a:pos x="431" y="431"/>
              </a:cxn>
              <a:cxn ang="0">
                <a:pos x="409" y="635"/>
              </a:cxn>
              <a:cxn ang="0">
                <a:pos x="250" y="703"/>
              </a:cxn>
              <a:cxn ang="0">
                <a:pos x="46" y="658"/>
              </a:cxn>
              <a:cxn ang="0">
                <a:pos x="0" y="544"/>
              </a:cxn>
            </a:cxnLst>
            <a:rect l="txL" t="txT" r="txR" b="txB"/>
            <a:pathLst>
              <a:path w="439" h="707">
                <a:moveTo>
                  <a:pt x="91" y="23"/>
                </a:moveTo>
                <a:cubicBezTo>
                  <a:pt x="168" y="11"/>
                  <a:pt x="246" y="0"/>
                  <a:pt x="295" y="23"/>
                </a:cubicBezTo>
                <a:cubicBezTo>
                  <a:pt x="344" y="46"/>
                  <a:pt x="363" y="91"/>
                  <a:pt x="386" y="159"/>
                </a:cubicBezTo>
                <a:cubicBezTo>
                  <a:pt x="409" y="227"/>
                  <a:pt x="427" y="352"/>
                  <a:pt x="431" y="431"/>
                </a:cubicBezTo>
                <a:cubicBezTo>
                  <a:pt x="435" y="510"/>
                  <a:pt x="439" y="590"/>
                  <a:pt x="409" y="635"/>
                </a:cubicBezTo>
                <a:cubicBezTo>
                  <a:pt x="379" y="680"/>
                  <a:pt x="310" y="699"/>
                  <a:pt x="250" y="703"/>
                </a:cubicBezTo>
                <a:cubicBezTo>
                  <a:pt x="190" y="707"/>
                  <a:pt x="88" y="684"/>
                  <a:pt x="46" y="658"/>
                </a:cubicBezTo>
                <a:cubicBezTo>
                  <a:pt x="4" y="632"/>
                  <a:pt x="2" y="588"/>
                  <a:pt x="0" y="544"/>
                </a:cubicBezTo>
              </a:path>
            </a:pathLst>
          </a:custGeom>
          <a:noFill/>
          <a:ln w="38100" cap="flat" cmpd="sng">
            <a:solidFill>
              <a:srgbClr val="CC3300"/>
            </a:solidFill>
            <a:prstDash val="solid"/>
            <a:round/>
            <a:headEnd type="none" w="med" len="med"/>
            <a:tailEnd type="triangle" w="med" len="med"/>
          </a:ln>
        </p:spPr>
        <p:txBody>
          <a:bodyPr/>
          <a:p>
            <a:endParaRPr lang="zh-CN" altLang="en-US" dirty="0">
              <a:latin typeface="Times New Roman" panose="02020603050405020304" pitchFamily="18" charset="0"/>
            </a:endParaRPr>
          </a:p>
        </p:txBody>
      </p:sp>
      <p:sp>
        <p:nvSpPr>
          <p:cNvPr id="56397" name="Freeform 77"/>
          <p:cNvSpPr/>
          <p:nvPr/>
        </p:nvSpPr>
        <p:spPr>
          <a:xfrm>
            <a:off x="3779838" y="3178175"/>
            <a:ext cx="696912" cy="1122363"/>
          </a:xfrm>
          <a:custGeom>
            <a:avLst/>
            <a:gdLst>
              <a:gd name="txL" fmla="*/ 0 w 439"/>
              <a:gd name="txT" fmla="*/ 0 h 707"/>
              <a:gd name="txR" fmla="*/ 439 w 439"/>
              <a:gd name="txB" fmla="*/ 707 h 707"/>
            </a:gdLst>
            <a:ahLst/>
            <a:cxnLst>
              <a:cxn ang="0">
                <a:pos x="91" y="23"/>
              </a:cxn>
              <a:cxn ang="0">
                <a:pos x="295" y="23"/>
              </a:cxn>
              <a:cxn ang="0">
                <a:pos x="386" y="159"/>
              </a:cxn>
              <a:cxn ang="0">
                <a:pos x="431" y="431"/>
              </a:cxn>
              <a:cxn ang="0">
                <a:pos x="409" y="635"/>
              </a:cxn>
              <a:cxn ang="0">
                <a:pos x="250" y="703"/>
              </a:cxn>
              <a:cxn ang="0">
                <a:pos x="46" y="658"/>
              </a:cxn>
              <a:cxn ang="0">
                <a:pos x="0" y="544"/>
              </a:cxn>
            </a:cxnLst>
            <a:rect l="txL" t="txT" r="txR" b="txB"/>
            <a:pathLst>
              <a:path w="439" h="707">
                <a:moveTo>
                  <a:pt x="91" y="23"/>
                </a:moveTo>
                <a:cubicBezTo>
                  <a:pt x="168" y="11"/>
                  <a:pt x="246" y="0"/>
                  <a:pt x="295" y="23"/>
                </a:cubicBezTo>
                <a:cubicBezTo>
                  <a:pt x="344" y="46"/>
                  <a:pt x="363" y="91"/>
                  <a:pt x="386" y="159"/>
                </a:cubicBezTo>
                <a:cubicBezTo>
                  <a:pt x="409" y="227"/>
                  <a:pt x="427" y="352"/>
                  <a:pt x="431" y="431"/>
                </a:cubicBezTo>
                <a:cubicBezTo>
                  <a:pt x="435" y="510"/>
                  <a:pt x="439" y="590"/>
                  <a:pt x="409" y="635"/>
                </a:cubicBezTo>
                <a:cubicBezTo>
                  <a:pt x="379" y="680"/>
                  <a:pt x="310" y="699"/>
                  <a:pt x="250" y="703"/>
                </a:cubicBezTo>
                <a:cubicBezTo>
                  <a:pt x="190" y="707"/>
                  <a:pt x="88" y="684"/>
                  <a:pt x="46" y="658"/>
                </a:cubicBezTo>
                <a:cubicBezTo>
                  <a:pt x="4" y="632"/>
                  <a:pt x="2" y="588"/>
                  <a:pt x="0" y="544"/>
                </a:cubicBezTo>
              </a:path>
            </a:pathLst>
          </a:custGeom>
          <a:noFill/>
          <a:ln w="38100" cap="flat" cmpd="sng">
            <a:solidFill>
              <a:srgbClr val="CC3300"/>
            </a:solidFill>
            <a:prstDash val="solid"/>
            <a:round/>
            <a:headEnd type="none" w="med" len="med"/>
            <a:tailEnd type="triangle" w="med" len="med"/>
          </a:ln>
        </p:spPr>
        <p:txBody>
          <a:bodyPr/>
          <a:p>
            <a:endParaRPr lang="zh-CN" altLang="en-US" dirty="0">
              <a:latin typeface="Times New Roman" panose="02020603050405020304" pitchFamily="18" charset="0"/>
            </a:endParaRPr>
          </a:p>
        </p:txBody>
      </p:sp>
      <p:sp>
        <p:nvSpPr>
          <p:cNvPr id="56398" name="AutoShape 78"/>
          <p:cNvSpPr/>
          <p:nvPr/>
        </p:nvSpPr>
        <p:spPr>
          <a:xfrm>
            <a:off x="4176713" y="4510088"/>
            <a:ext cx="1079500" cy="395287"/>
          </a:xfrm>
          <a:prstGeom prst="wedgeRoundRectCallout">
            <a:avLst>
              <a:gd name="adj1" fmla="val -10440"/>
              <a:gd name="adj2" fmla="val -288556"/>
              <a:gd name="adj3" fmla="val 16667"/>
            </a:avLst>
          </a:prstGeom>
          <a:solidFill>
            <a:schemeClr val="folHlink">
              <a:alpha val="32156"/>
            </a:schemeClr>
          </a:solidFill>
          <a:ln w="9525" cap="flat" cmpd="sng">
            <a:solidFill>
              <a:schemeClr val="tx1"/>
            </a:solidFill>
            <a:prstDash val="solid"/>
            <a:miter/>
            <a:headEnd type="none" w="med" len="med"/>
            <a:tailEnd type="none" w="med" len="med"/>
          </a:ln>
        </p:spPr>
        <p:txBody>
          <a:bodyPr/>
          <a:p>
            <a:pPr eaLnBrk="0" hangingPunct="0"/>
            <a:r>
              <a:rPr lang="zh-CN" altLang="en-US" sz="1600" b="1" dirty="0">
                <a:solidFill>
                  <a:srgbClr val="CC0000"/>
                </a:solidFill>
                <a:latin typeface="Times New Roman" panose="02020603050405020304" pitchFamily="18" charset="0"/>
                <a:ea typeface="楷体_GB2312" pitchFamily="49" charset="-122"/>
              </a:rPr>
              <a:t>负载电阻</a:t>
            </a:r>
            <a:endParaRPr lang="zh-CN" altLang="en-US" sz="1600" b="1" dirty="0">
              <a:solidFill>
                <a:srgbClr val="CC0000"/>
              </a:solidFill>
              <a:latin typeface="Times New Roman" panose="02020603050405020304" pitchFamily="18" charset="0"/>
              <a:ea typeface="楷体_GB2312" pitchFamily="49" charset="-122"/>
            </a:endParaRPr>
          </a:p>
        </p:txBody>
      </p:sp>
      <p:sp>
        <p:nvSpPr>
          <p:cNvPr id="56399" name="Text Box 79"/>
          <p:cNvSpPr txBox="1">
            <a:spLocks noChangeArrowheads="1"/>
          </p:cNvSpPr>
          <p:nvPr/>
        </p:nvSpPr>
        <p:spPr bwMode="auto">
          <a:xfrm>
            <a:off x="250825" y="5445125"/>
            <a:ext cx="6121400" cy="1187450"/>
          </a:xfrm>
          <a:prstGeom prst="rect">
            <a:avLst/>
          </a:prstGeom>
          <a:noFill/>
          <a:ln w="9525">
            <a:noFill/>
            <a:miter lim="800000"/>
          </a:ln>
          <a:effectLst/>
        </p:spPr>
        <p:txBody>
          <a:bodyPr>
            <a:spAutoFit/>
          </a:bodyPr>
          <a:lstStyle/>
          <a:p>
            <a:pPr marR="0" defTabSz="914400" eaLnBrk="0" hangingPunct="0">
              <a:spcBef>
                <a:spcPct val="50000"/>
              </a:spcBef>
              <a:buClrTx/>
              <a:buSzTx/>
              <a:buFontTx/>
              <a:buNone/>
              <a:defRPr/>
            </a:pPr>
            <a:r>
              <a:rPr kumimoji="0" lang="en-US" altLang="zh-CN" b="1" kern="1200" cap="none" spc="0" normalizeH="0" baseline="0" noProof="0" smtClean="0">
                <a:solidFill>
                  <a:srgbClr val="800000"/>
                </a:solidFill>
                <a:latin typeface="Times New Roman" panose="02020603050405020304" pitchFamily="18" charset="0"/>
                <a:ea typeface="楷体_GB2312" pitchFamily="49" charset="-122"/>
                <a:cs typeface="+mn-cs"/>
              </a:rPr>
              <a:t>        </a:t>
            </a:r>
            <a:r>
              <a:rPr kumimoji="0" lang="zh-CN" altLang="en-US" b="1" kern="1200" cap="none" spc="0" normalizeH="0" baseline="0" noProof="0" smtClean="0">
                <a:solidFill>
                  <a:srgbClr val="800000"/>
                </a:solidFill>
                <a:latin typeface="Times New Roman" panose="02020603050405020304" pitchFamily="18" charset="0"/>
                <a:ea typeface="楷体_GB2312" pitchFamily="49" charset="-122"/>
                <a:cs typeface="+mn-cs"/>
              </a:rPr>
              <a:t>电路中发射极是输入、输出回路的公共支路，而且放大的是电压信号，因此称之为</a:t>
            </a:r>
            <a:r>
              <a:rPr kumimoji="0" lang="zh-CN" altLang="en-US"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楷体_GB2312" pitchFamily="49" charset="-122"/>
                <a:cs typeface="+mn-cs"/>
              </a:rPr>
              <a:t>共发射极电压放大器</a:t>
            </a:r>
            <a:r>
              <a:rPr kumimoji="0" lang="zh-CN" altLang="en-US" b="1" kern="1200" cap="none" spc="0" normalizeH="0" baseline="0" noProof="0" smtClean="0">
                <a:solidFill>
                  <a:srgbClr val="800000"/>
                </a:solidFill>
                <a:latin typeface="Times New Roman" panose="02020603050405020304" pitchFamily="18" charset="0"/>
                <a:ea typeface="楷体_GB2312" pitchFamily="49" charset="-122"/>
                <a:cs typeface="+mn-cs"/>
              </a:rPr>
              <a:t>。</a:t>
            </a:r>
            <a:endParaRPr kumimoji="0" lang="zh-CN" altLang="en-US" b="1" kern="1200" cap="none" spc="0" normalizeH="0" baseline="0" noProof="0" smtClean="0">
              <a:solidFill>
                <a:srgbClr val="800000"/>
              </a:solidFill>
              <a:latin typeface="Times New Roman" panose="02020603050405020304" pitchFamily="18" charset="0"/>
              <a:ea typeface="楷体_GB2312" pitchFamily="49" charset="-122"/>
              <a:cs typeface="+mn-cs"/>
            </a:endParaRPr>
          </a:p>
        </p:txBody>
      </p:sp>
      <p:sp>
        <p:nvSpPr>
          <p:cNvPr id="56400" name="Text Box 80"/>
          <p:cNvSpPr txBox="1">
            <a:spLocks noChangeArrowheads="1"/>
          </p:cNvSpPr>
          <p:nvPr/>
        </p:nvSpPr>
        <p:spPr bwMode="auto">
          <a:xfrm>
            <a:off x="6516688" y="260350"/>
            <a:ext cx="2089150" cy="366713"/>
          </a:xfrm>
          <a:prstGeom prst="rect">
            <a:avLst/>
          </a:prstGeom>
          <a:solidFill>
            <a:schemeClr val="accent2"/>
          </a:solidFill>
          <a:ln w="9525">
            <a:noFill/>
            <a:miter lim="800000"/>
          </a:ln>
          <a:effectLst/>
        </p:spPr>
        <p:txBody>
          <a:bodyPr>
            <a:spAutoFit/>
          </a:bodyPr>
          <a:lstStyle/>
          <a:p>
            <a:pPr marR="0" defTabSz="914400" eaLnBrk="0" hangingPunct="0">
              <a:spcBef>
                <a:spcPct val="50000"/>
              </a:spcBef>
              <a:buClrTx/>
              <a:buSzTx/>
              <a:buFontTx/>
              <a:buNone/>
              <a:defRPr/>
            </a:pPr>
            <a:r>
              <a:rPr kumimoji="0" lang="zh-CN" altLang="en-US" sz="1800" b="1" kern="1200" cap="none" spc="0" normalizeH="0" baseline="0" noProof="0" smtClean="0">
                <a:solidFill>
                  <a:schemeClr val="bg1"/>
                </a:solidFill>
                <a:effectLst>
                  <a:outerShdw blurRad="38100" dist="38100" dir="2700000" algn="tl">
                    <a:srgbClr val="000000"/>
                  </a:outerShdw>
                </a:effectLst>
                <a:latin typeface="Times New Roman" panose="02020603050405020304" pitchFamily="18" charset="0"/>
                <a:ea typeface="楷体_GB2312" pitchFamily="49" charset="-122"/>
                <a:cs typeface="+mn-cs"/>
              </a:rPr>
              <a:t>电路各部分作用：</a:t>
            </a:r>
            <a:endParaRPr kumimoji="0" lang="zh-CN" altLang="en-US" b="1" kern="1200" cap="none" spc="0" normalizeH="0" baseline="0" noProof="0" smtClean="0">
              <a:solidFill>
                <a:schemeClr val="bg1"/>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endParaRPr>
          </a:p>
        </p:txBody>
      </p:sp>
      <p:sp>
        <p:nvSpPr>
          <p:cNvPr id="56401" name="Text Box 81"/>
          <p:cNvSpPr txBox="1"/>
          <p:nvPr/>
        </p:nvSpPr>
        <p:spPr>
          <a:xfrm>
            <a:off x="6515100" y="811213"/>
            <a:ext cx="2197100" cy="825500"/>
          </a:xfrm>
          <a:prstGeom prst="rect">
            <a:avLst/>
          </a:prstGeom>
          <a:solidFill>
            <a:srgbClr val="FFFFCC"/>
          </a:solidFill>
          <a:ln w="9525">
            <a:noFill/>
          </a:ln>
        </p:spPr>
        <p:txBody>
          <a:bodyPr>
            <a:spAutoFit/>
          </a:bodyPr>
          <a:p>
            <a:pPr eaLnBrk="0" hangingPunct="0">
              <a:spcBef>
                <a:spcPct val="50000"/>
              </a:spcBef>
            </a:pPr>
            <a:r>
              <a:rPr lang="zh-CN" altLang="en-US" sz="1600" b="1" dirty="0">
                <a:solidFill>
                  <a:srgbClr val="8A6600"/>
                </a:solidFill>
                <a:latin typeface="Times New Roman" panose="02020603050405020304" pitchFamily="18" charset="0"/>
                <a:ea typeface="楷体_GB2312" pitchFamily="49" charset="-122"/>
              </a:rPr>
              <a:t>晶体管</a:t>
            </a:r>
            <a:r>
              <a:rPr lang="en-US" altLang="zh-CN" sz="1600" b="1" dirty="0">
                <a:solidFill>
                  <a:srgbClr val="8A6600"/>
                </a:solidFill>
                <a:latin typeface="Times New Roman" panose="02020603050405020304" pitchFamily="18" charset="0"/>
                <a:ea typeface="楷体_GB2312" pitchFamily="49" charset="-122"/>
              </a:rPr>
              <a:t>T</a:t>
            </a:r>
            <a:r>
              <a:rPr lang="zh-CN" altLang="en-US" sz="1600" b="1" dirty="0">
                <a:solidFill>
                  <a:srgbClr val="8A6600"/>
                </a:solidFill>
                <a:latin typeface="Times New Roman" panose="02020603050405020304" pitchFamily="18" charset="0"/>
                <a:ea typeface="楷体_GB2312" pitchFamily="49" charset="-122"/>
              </a:rPr>
              <a:t>：放大器的核心部件，在电路中起电流放大作用；</a:t>
            </a:r>
            <a:endParaRPr lang="zh-CN" altLang="en-US" sz="1600" b="1" dirty="0">
              <a:solidFill>
                <a:srgbClr val="8A6600"/>
              </a:solidFill>
              <a:latin typeface="Times New Roman" panose="02020603050405020304" pitchFamily="18" charset="0"/>
              <a:ea typeface="楷体_GB2312" pitchFamily="49" charset="-122"/>
            </a:endParaRPr>
          </a:p>
        </p:txBody>
      </p:sp>
      <p:sp>
        <p:nvSpPr>
          <p:cNvPr id="56402" name="Text Box 82"/>
          <p:cNvSpPr txBox="1"/>
          <p:nvPr/>
        </p:nvSpPr>
        <p:spPr>
          <a:xfrm>
            <a:off x="6515100" y="1666875"/>
            <a:ext cx="2197100" cy="825500"/>
          </a:xfrm>
          <a:prstGeom prst="rect">
            <a:avLst/>
          </a:prstGeom>
          <a:solidFill>
            <a:srgbClr val="FFFFCC"/>
          </a:solidFill>
          <a:ln w="9525">
            <a:noFill/>
          </a:ln>
        </p:spPr>
        <p:txBody>
          <a:bodyPr>
            <a:spAutoFit/>
          </a:bodyPr>
          <a:p>
            <a:pPr eaLnBrk="0" hangingPunct="0">
              <a:spcBef>
                <a:spcPct val="50000"/>
              </a:spcBef>
            </a:pPr>
            <a:r>
              <a:rPr lang="zh-CN" altLang="en-US" sz="1600" b="1" dirty="0">
                <a:solidFill>
                  <a:srgbClr val="8A6600"/>
                </a:solidFill>
                <a:latin typeface="Times New Roman" panose="02020603050405020304" pitchFamily="18" charset="0"/>
                <a:ea typeface="楷体_GB2312" pitchFamily="49" charset="-122"/>
              </a:rPr>
              <a:t>电源</a:t>
            </a:r>
            <a:r>
              <a:rPr lang="en-US" altLang="zh-CN" sz="1600" b="1" dirty="0">
                <a:solidFill>
                  <a:srgbClr val="8A6600"/>
                </a:solidFill>
                <a:latin typeface="Times New Roman" panose="02020603050405020304" pitchFamily="18" charset="0"/>
                <a:ea typeface="楷体_GB2312" pitchFamily="49" charset="-122"/>
              </a:rPr>
              <a:t>E</a:t>
            </a:r>
            <a:r>
              <a:rPr lang="en-US" altLang="zh-CN" sz="1600" b="1" baseline="-25000" dirty="0">
                <a:solidFill>
                  <a:srgbClr val="8A6600"/>
                </a:solidFill>
                <a:latin typeface="Times New Roman" panose="02020603050405020304" pitchFamily="18" charset="0"/>
                <a:ea typeface="楷体_GB2312" pitchFamily="49" charset="-122"/>
              </a:rPr>
              <a:t>C</a:t>
            </a:r>
            <a:r>
              <a:rPr lang="zh-CN" altLang="en-US" sz="1600" b="1" dirty="0">
                <a:solidFill>
                  <a:srgbClr val="8A6600"/>
                </a:solidFill>
                <a:latin typeface="Times New Roman" panose="02020603050405020304" pitchFamily="18" charset="0"/>
                <a:ea typeface="楷体_GB2312" pitchFamily="49" charset="-122"/>
              </a:rPr>
              <a:t>：为放大电路提供能量和保证晶体管工作在放大状态；</a:t>
            </a:r>
            <a:endParaRPr lang="zh-CN" altLang="en-US" sz="1600" b="1" dirty="0">
              <a:solidFill>
                <a:srgbClr val="8A6600"/>
              </a:solidFill>
              <a:latin typeface="Times New Roman" panose="02020603050405020304" pitchFamily="18" charset="0"/>
              <a:ea typeface="楷体_GB2312" pitchFamily="49" charset="-122"/>
            </a:endParaRPr>
          </a:p>
        </p:txBody>
      </p:sp>
      <p:sp>
        <p:nvSpPr>
          <p:cNvPr id="56403" name="Text Box 83"/>
          <p:cNvSpPr txBox="1"/>
          <p:nvPr/>
        </p:nvSpPr>
        <p:spPr>
          <a:xfrm>
            <a:off x="6515100" y="2538413"/>
            <a:ext cx="2197100" cy="1069975"/>
          </a:xfrm>
          <a:prstGeom prst="rect">
            <a:avLst/>
          </a:prstGeom>
          <a:solidFill>
            <a:srgbClr val="FFFFCC"/>
          </a:solidFill>
          <a:ln w="9525">
            <a:noFill/>
          </a:ln>
        </p:spPr>
        <p:txBody>
          <a:bodyPr>
            <a:spAutoFit/>
          </a:bodyPr>
          <a:p>
            <a:pPr eaLnBrk="0" hangingPunct="0">
              <a:spcBef>
                <a:spcPct val="50000"/>
              </a:spcBef>
            </a:pPr>
            <a:r>
              <a:rPr lang="zh-CN" altLang="en-US" sz="1600" b="1" dirty="0">
                <a:solidFill>
                  <a:srgbClr val="8A6600"/>
                </a:solidFill>
                <a:latin typeface="Times New Roman" panose="02020603050405020304" pitchFamily="18" charset="0"/>
                <a:ea typeface="楷体_GB2312" pitchFamily="49" charset="-122"/>
              </a:rPr>
              <a:t>电源</a:t>
            </a:r>
            <a:r>
              <a:rPr lang="en-US" altLang="zh-CN" sz="1600" b="1" dirty="0">
                <a:solidFill>
                  <a:srgbClr val="8A6600"/>
                </a:solidFill>
                <a:latin typeface="Times New Roman" panose="02020603050405020304" pitchFamily="18" charset="0"/>
                <a:ea typeface="楷体_GB2312" pitchFamily="49" charset="-122"/>
              </a:rPr>
              <a:t>E</a:t>
            </a:r>
            <a:r>
              <a:rPr lang="en-US" altLang="zh-CN" sz="1600" b="1" baseline="-25000" dirty="0">
                <a:solidFill>
                  <a:srgbClr val="8A6600"/>
                </a:solidFill>
                <a:latin typeface="Times New Roman" panose="02020603050405020304" pitchFamily="18" charset="0"/>
                <a:ea typeface="楷体_GB2312" pitchFamily="49" charset="-122"/>
              </a:rPr>
              <a:t>B</a:t>
            </a:r>
            <a:r>
              <a:rPr lang="zh-CN" altLang="en-US" sz="1600" b="1" dirty="0">
                <a:solidFill>
                  <a:srgbClr val="8A6600"/>
                </a:solidFill>
                <a:latin typeface="Times New Roman" panose="02020603050405020304" pitchFamily="18" charset="0"/>
                <a:ea typeface="楷体_GB2312" pitchFamily="49" charset="-122"/>
              </a:rPr>
              <a:t>和电阻</a:t>
            </a:r>
            <a:r>
              <a:rPr lang="en-US" altLang="zh-CN" sz="1600" b="1" dirty="0">
                <a:solidFill>
                  <a:srgbClr val="8A6600"/>
                </a:solidFill>
                <a:latin typeface="Times New Roman" panose="02020603050405020304" pitchFamily="18" charset="0"/>
                <a:ea typeface="楷体_GB2312" pitchFamily="49" charset="-122"/>
              </a:rPr>
              <a:t>R</a:t>
            </a:r>
            <a:r>
              <a:rPr lang="en-US" altLang="zh-CN" sz="1600" b="1" baseline="-25000" dirty="0">
                <a:solidFill>
                  <a:srgbClr val="8A6600"/>
                </a:solidFill>
                <a:latin typeface="Times New Roman" panose="02020603050405020304" pitchFamily="18" charset="0"/>
                <a:ea typeface="楷体_GB2312" pitchFamily="49" charset="-122"/>
              </a:rPr>
              <a:t>B</a:t>
            </a:r>
            <a:r>
              <a:rPr lang="zh-CN" altLang="en-US" sz="1600" b="1" dirty="0">
                <a:solidFill>
                  <a:srgbClr val="8A6600"/>
                </a:solidFill>
                <a:latin typeface="Times New Roman" panose="02020603050405020304" pitchFamily="18" charset="0"/>
                <a:ea typeface="楷体_GB2312" pitchFamily="49" charset="-122"/>
              </a:rPr>
              <a:t>：使管子发射结处于正向偏置，并提供适当的基极电流</a:t>
            </a:r>
            <a:r>
              <a:rPr lang="en-US" altLang="zh-CN" sz="1600" b="1" dirty="0">
                <a:solidFill>
                  <a:srgbClr val="8A6600"/>
                </a:solidFill>
                <a:latin typeface="Times New Roman" panose="02020603050405020304" pitchFamily="18" charset="0"/>
                <a:ea typeface="楷体_GB2312" pitchFamily="49" charset="-122"/>
              </a:rPr>
              <a:t>I</a:t>
            </a:r>
            <a:r>
              <a:rPr lang="en-US" altLang="zh-CN" sz="1600" b="1" baseline="-25000" dirty="0">
                <a:solidFill>
                  <a:srgbClr val="8A6600"/>
                </a:solidFill>
                <a:latin typeface="Times New Roman" panose="02020603050405020304" pitchFamily="18" charset="0"/>
                <a:ea typeface="楷体_GB2312" pitchFamily="49" charset="-122"/>
              </a:rPr>
              <a:t>B</a:t>
            </a:r>
            <a:r>
              <a:rPr lang="zh-CN" altLang="en-US" sz="1600" b="1" dirty="0">
                <a:solidFill>
                  <a:srgbClr val="8A6600"/>
                </a:solidFill>
                <a:latin typeface="Times New Roman" panose="02020603050405020304" pitchFamily="18" charset="0"/>
                <a:ea typeface="楷体_GB2312" pitchFamily="49" charset="-122"/>
              </a:rPr>
              <a:t>；</a:t>
            </a:r>
            <a:endParaRPr lang="zh-CN" altLang="en-US" sz="1600" b="1" dirty="0">
              <a:solidFill>
                <a:srgbClr val="8A6600"/>
              </a:solidFill>
              <a:latin typeface="Times New Roman" panose="02020603050405020304" pitchFamily="18" charset="0"/>
              <a:ea typeface="楷体_GB2312" pitchFamily="49" charset="-122"/>
            </a:endParaRPr>
          </a:p>
        </p:txBody>
      </p:sp>
      <p:sp>
        <p:nvSpPr>
          <p:cNvPr id="56404" name="Text Box 84"/>
          <p:cNvSpPr txBox="1"/>
          <p:nvPr/>
        </p:nvSpPr>
        <p:spPr>
          <a:xfrm>
            <a:off x="6515100" y="3641725"/>
            <a:ext cx="2268538" cy="1803400"/>
          </a:xfrm>
          <a:prstGeom prst="rect">
            <a:avLst/>
          </a:prstGeom>
          <a:solidFill>
            <a:srgbClr val="FFFFCC"/>
          </a:solidFill>
          <a:ln w="9525">
            <a:noFill/>
          </a:ln>
        </p:spPr>
        <p:txBody>
          <a:bodyPr>
            <a:spAutoFit/>
          </a:bodyPr>
          <a:p>
            <a:pPr eaLnBrk="0" hangingPunct="0">
              <a:spcBef>
                <a:spcPct val="50000"/>
              </a:spcBef>
            </a:pPr>
            <a:r>
              <a:rPr lang="zh-CN" altLang="en-US" sz="1600" b="1" dirty="0">
                <a:solidFill>
                  <a:srgbClr val="8A6600"/>
                </a:solidFill>
                <a:latin typeface="Times New Roman" panose="02020603050405020304" pitchFamily="18" charset="0"/>
                <a:ea typeface="楷体_GB2312" pitchFamily="49" charset="-122"/>
              </a:rPr>
              <a:t>耦合电容</a:t>
            </a:r>
            <a:r>
              <a:rPr lang="en-US" altLang="zh-CN" sz="1600" b="1" dirty="0">
                <a:solidFill>
                  <a:srgbClr val="8A6600"/>
                </a:solidFill>
                <a:latin typeface="Times New Roman" panose="02020603050405020304" pitchFamily="18" charset="0"/>
                <a:ea typeface="楷体_GB2312" pitchFamily="49" charset="-122"/>
              </a:rPr>
              <a:t>C</a:t>
            </a:r>
            <a:r>
              <a:rPr lang="en-US" altLang="zh-CN" sz="1600" b="1" baseline="-25000" dirty="0">
                <a:solidFill>
                  <a:srgbClr val="8A6600"/>
                </a:solidFill>
                <a:latin typeface="Times New Roman" panose="02020603050405020304" pitchFamily="18" charset="0"/>
                <a:ea typeface="楷体_GB2312" pitchFamily="49" charset="-122"/>
              </a:rPr>
              <a:t>1</a:t>
            </a:r>
            <a:r>
              <a:rPr lang="zh-CN" altLang="en-US" sz="1600" b="1" dirty="0">
                <a:solidFill>
                  <a:srgbClr val="8A6600"/>
                </a:solidFill>
                <a:latin typeface="Times New Roman" panose="02020603050405020304" pitchFamily="18" charset="0"/>
                <a:ea typeface="楷体_GB2312" pitchFamily="49" charset="-122"/>
              </a:rPr>
              <a:t>和</a:t>
            </a:r>
            <a:r>
              <a:rPr lang="en-US" altLang="zh-CN" sz="1600" b="1" dirty="0">
                <a:solidFill>
                  <a:srgbClr val="8A6600"/>
                </a:solidFill>
                <a:latin typeface="Times New Roman" panose="02020603050405020304" pitchFamily="18" charset="0"/>
                <a:ea typeface="楷体_GB2312" pitchFamily="49" charset="-122"/>
              </a:rPr>
              <a:t>C</a:t>
            </a:r>
            <a:r>
              <a:rPr lang="en-US" altLang="zh-CN" sz="1600" b="1" baseline="-25000" dirty="0">
                <a:solidFill>
                  <a:srgbClr val="8A6600"/>
                </a:solidFill>
                <a:latin typeface="Times New Roman" panose="02020603050405020304" pitchFamily="18" charset="0"/>
                <a:ea typeface="楷体_GB2312" pitchFamily="49" charset="-122"/>
              </a:rPr>
              <a:t>2</a:t>
            </a:r>
            <a:r>
              <a:rPr lang="zh-CN" altLang="en-US" sz="1600" b="1" dirty="0">
                <a:solidFill>
                  <a:srgbClr val="8A6600"/>
                </a:solidFill>
                <a:latin typeface="Times New Roman" panose="02020603050405020304" pitchFamily="18" charset="0"/>
                <a:ea typeface="楷体_GB2312" pitchFamily="49" charset="-122"/>
              </a:rPr>
              <a:t>：一般为几微法至几十微法，利用其通交隔直作用，既隔离了放大器与信号源、负载之间的直流干扰，又保证了交流信号的畅通；</a:t>
            </a:r>
            <a:endParaRPr lang="zh-CN" altLang="en-US" sz="1600" b="1" dirty="0">
              <a:solidFill>
                <a:srgbClr val="8A6600"/>
              </a:solidFill>
              <a:latin typeface="Times New Roman" panose="02020603050405020304" pitchFamily="18" charset="0"/>
              <a:ea typeface="楷体_GB2312" pitchFamily="49" charset="-122"/>
            </a:endParaRPr>
          </a:p>
        </p:txBody>
      </p:sp>
      <p:sp>
        <p:nvSpPr>
          <p:cNvPr id="56405" name="Text Box 85"/>
          <p:cNvSpPr txBox="1"/>
          <p:nvPr/>
        </p:nvSpPr>
        <p:spPr>
          <a:xfrm>
            <a:off x="6516688" y="5454650"/>
            <a:ext cx="2268537" cy="1069975"/>
          </a:xfrm>
          <a:prstGeom prst="rect">
            <a:avLst/>
          </a:prstGeom>
          <a:solidFill>
            <a:srgbClr val="FFFFCC"/>
          </a:solidFill>
          <a:ln w="9525">
            <a:noFill/>
          </a:ln>
        </p:spPr>
        <p:txBody>
          <a:bodyPr>
            <a:spAutoFit/>
          </a:bodyPr>
          <a:p>
            <a:pPr eaLnBrk="0" hangingPunct="0">
              <a:spcBef>
                <a:spcPct val="50000"/>
              </a:spcBef>
            </a:pPr>
            <a:r>
              <a:rPr lang="zh-CN" altLang="en-US" sz="1600" b="1" dirty="0">
                <a:solidFill>
                  <a:srgbClr val="8A6600"/>
                </a:solidFill>
                <a:latin typeface="Times New Roman" panose="02020603050405020304" pitchFamily="18" charset="0"/>
                <a:ea typeface="楷体_GB2312" pitchFamily="49" charset="-122"/>
              </a:rPr>
              <a:t>电阻</a:t>
            </a:r>
            <a:r>
              <a:rPr lang="en-US" altLang="zh-CN" sz="1600" b="1" dirty="0">
                <a:solidFill>
                  <a:srgbClr val="8A6600"/>
                </a:solidFill>
                <a:latin typeface="Times New Roman" panose="02020603050405020304" pitchFamily="18" charset="0"/>
                <a:ea typeface="楷体_GB2312" pitchFamily="49" charset="-122"/>
              </a:rPr>
              <a:t>R</a:t>
            </a:r>
            <a:r>
              <a:rPr lang="en-US" altLang="zh-CN" sz="1600" b="1" baseline="-25000" dirty="0">
                <a:solidFill>
                  <a:srgbClr val="8A6600"/>
                </a:solidFill>
                <a:latin typeface="Times New Roman" panose="02020603050405020304" pitchFamily="18" charset="0"/>
                <a:ea typeface="楷体_GB2312" pitchFamily="49" charset="-122"/>
              </a:rPr>
              <a:t>C</a:t>
            </a:r>
            <a:r>
              <a:rPr lang="zh-CN" altLang="en-US" sz="1600" b="1" dirty="0">
                <a:solidFill>
                  <a:srgbClr val="8A6600"/>
                </a:solidFill>
                <a:latin typeface="Times New Roman" panose="02020603050405020304" pitchFamily="18" charset="0"/>
                <a:ea typeface="楷体_GB2312" pitchFamily="49" charset="-122"/>
              </a:rPr>
              <a:t>：将集电极的电流变化变换成集电极的电压变化，以实现电压放大作用。</a:t>
            </a:r>
            <a:endParaRPr lang="zh-CN" altLang="en-US" sz="1600" b="1" dirty="0">
              <a:solidFill>
                <a:srgbClr val="8A6600"/>
              </a:solidFill>
              <a:latin typeface="Times New Roman" panose="02020603050405020304" pitchFamily="18" charset="0"/>
              <a:ea typeface="楷体_GB2312" pitchFamily="49" charset="-122"/>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56323"/>
                                        </p:tgtEl>
                                        <p:attrNameLst>
                                          <p:attrName>style.visibility</p:attrName>
                                        </p:attrNameLst>
                                      </p:cBhvr>
                                      <p:to>
                                        <p:strVal val="visible"/>
                                      </p:to>
                                    </p:set>
                                    <p:animEffect transition="in" filter="fade">
                                      <p:cBhvr>
                                        <p:cTn id="7" dur="1000"/>
                                        <p:tgtEl>
                                          <p:spTgt spid="56323"/>
                                        </p:tgtEl>
                                      </p:cBhvr>
                                    </p:animEffect>
                                    <p:anim calcmode="lin" valueType="num">
                                      <p:cBhvr>
                                        <p:cTn id="8" dur="1000" fill="hold"/>
                                        <p:tgtEl>
                                          <p:spTgt spid="56323"/>
                                        </p:tgtEl>
                                        <p:attrNameLst>
                                          <p:attrName>ppt_w</p:attrName>
                                        </p:attrNameLst>
                                      </p:cBhvr>
                                      <p:tavLst>
                                        <p:tav tm="0" fmla="#ppt_w*sin(2.5*pi*$)">
                                          <p:val>
                                            <p:fltVal val="0.000000"/>
                                          </p:val>
                                        </p:tav>
                                        <p:tav tm="100000">
                                          <p:val>
                                            <p:fltVal val="1.000000"/>
                                          </p:val>
                                        </p:tav>
                                      </p:tavLst>
                                    </p:anim>
                                    <p:anim calcmode="lin" valueType="num">
                                      <p:cBhvr>
                                        <p:cTn id="9" dur="1000" fill="hold"/>
                                        <p:tgtEl>
                                          <p:spTgt spid="5632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edge">
                                      <p:cBhvr>
                                        <p:cTn id="14" dur="2000"/>
                                        <p:tgtEl>
                                          <p:spTgt spid="2"/>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56324"/>
                                        </p:tgtEl>
                                        <p:attrNameLst>
                                          <p:attrName>style.visibility</p:attrName>
                                        </p:attrNameLst>
                                      </p:cBhvr>
                                      <p:to>
                                        <p:strVal val="visible"/>
                                      </p:to>
                                    </p:set>
                                    <p:animEffect transition="in" filter="wipe(left)">
                                      <p:cBhvr>
                                        <p:cTn id="18" dur="2000"/>
                                        <p:tgtEl>
                                          <p:spTgt spid="56324"/>
                                        </p:tgtEl>
                                      </p:cBhvr>
                                    </p:animEffect>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56391"/>
                                        </p:tgtEl>
                                        <p:attrNameLst>
                                          <p:attrName>style.visibility</p:attrName>
                                        </p:attrNameLst>
                                      </p:cBhvr>
                                      <p:to>
                                        <p:strVal val="visible"/>
                                      </p:to>
                                    </p:set>
                                    <p:anim to="" calcmode="lin" valueType="num">
                                      <p:cBhvr>
                                        <p:cTn id="23" dur="1" fill="hold"/>
                                        <p:tgtEl>
                                          <p:spTgt spid="56391"/>
                                        </p:tgtEl>
                                        <p:attrNameLst>
                                          <p:attrName>style.visibility</p:attrName>
                                        </p:attrNameLst>
                                      </p:cBhvr>
                                    </p:anim>
                                  </p:childTnLst>
                                </p:cTn>
                              </p:par>
                            </p:childTnLst>
                          </p:cTn>
                        </p:par>
                        <p:par>
                          <p:cTn id="24" fill="hold">
                            <p:stCondLst>
                              <p:cond delay="0"/>
                            </p:stCondLst>
                            <p:childTnLst>
                              <p:par>
                                <p:cTn id="25" presetID="24" presetClass="entr" presetSubtype="0" fill="hold" grpId="0" nodeType="afterEffect">
                                  <p:stCondLst>
                                    <p:cond delay="0"/>
                                  </p:stCondLst>
                                  <p:childTnLst>
                                    <p:set>
                                      <p:cBhvr>
                                        <p:cTn id="26" dur="1" fill="hold">
                                          <p:stCondLst>
                                            <p:cond delay="0"/>
                                          </p:stCondLst>
                                        </p:cTn>
                                        <p:tgtEl>
                                          <p:spTgt spid="56392"/>
                                        </p:tgtEl>
                                        <p:attrNameLst>
                                          <p:attrName>style.visibility</p:attrName>
                                        </p:attrNameLst>
                                      </p:cBhvr>
                                      <p:to>
                                        <p:strVal val="visible"/>
                                      </p:to>
                                    </p:set>
                                    <p:anim to="" calcmode="lin" valueType="num">
                                      <p:cBhvr>
                                        <p:cTn id="27" dur="1" fill="hold"/>
                                        <p:tgtEl>
                                          <p:spTgt spid="56392"/>
                                        </p:tgtEl>
                                        <p:attrNameLst>
                                          <p:attrName>style.visibility</p:attrName>
                                        </p:attrNameLst>
                                      </p:cBhvr>
                                    </p:anim>
                                  </p:childTnLst>
                                </p:cTn>
                              </p:par>
                            </p:childTnLst>
                          </p:cTn>
                        </p:par>
                        <p:par>
                          <p:cTn id="28" fill="hold">
                            <p:stCondLst>
                              <p:cond delay="0"/>
                            </p:stCondLst>
                            <p:childTnLst>
                              <p:par>
                                <p:cTn id="29" presetID="24" presetClass="entr" presetSubtype="0" fill="hold" grpId="0" nodeType="afterEffect">
                                  <p:stCondLst>
                                    <p:cond delay="0"/>
                                  </p:stCondLst>
                                  <p:childTnLst>
                                    <p:set>
                                      <p:cBhvr>
                                        <p:cTn id="30" dur="1" fill="hold">
                                          <p:stCondLst>
                                            <p:cond delay="0"/>
                                          </p:stCondLst>
                                        </p:cTn>
                                        <p:tgtEl>
                                          <p:spTgt spid="56393"/>
                                        </p:tgtEl>
                                        <p:attrNameLst>
                                          <p:attrName>style.visibility</p:attrName>
                                        </p:attrNameLst>
                                      </p:cBhvr>
                                      <p:to>
                                        <p:strVal val="visible"/>
                                      </p:to>
                                    </p:set>
                                    <p:anim to="" calcmode="lin" valueType="num">
                                      <p:cBhvr>
                                        <p:cTn id="31" dur="1" fill="hold"/>
                                        <p:tgtEl>
                                          <p:spTgt spid="56393"/>
                                        </p:tgtEl>
                                        <p:attrNameLst>
                                          <p:attrName>style.visibility</p:attrName>
                                        </p:attrNameLst>
                                      </p:cBhvr>
                                    </p:anim>
                                  </p:childTnLst>
                                </p:cTn>
                              </p:par>
                            </p:childTnLst>
                          </p:cTn>
                        </p:par>
                        <p:par>
                          <p:cTn id="32" fill="hold">
                            <p:stCondLst>
                              <p:cond delay="0"/>
                            </p:stCondLst>
                            <p:childTnLst>
                              <p:par>
                                <p:cTn id="33" presetID="24" presetClass="entr" presetSubtype="0" fill="hold" grpId="0" nodeType="afterEffect">
                                  <p:stCondLst>
                                    <p:cond delay="0"/>
                                  </p:stCondLst>
                                  <p:childTnLst>
                                    <p:set>
                                      <p:cBhvr>
                                        <p:cTn id="34" dur="1" fill="hold">
                                          <p:stCondLst>
                                            <p:cond delay="0"/>
                                          </p:stCondLst>
                                        </p:cTn>
                                        <p:tgtEl>
                                          <p:spTgt spid="56390"/>
                                        </p:tgtEl>
                                        <p:attrNameLst>
                                          <p:attrName>style.visibility</p:attrName>
                                        </p:attrNameLst>
                                      </p:cBhvr>
                                      <p:to>
                                        <p:strVal val="visible"/>
                                      </p:to>
                                    </p:set>
                                    <p:anim to="" calcmode="lin" valueType="num">
                                      <p:cBhvr>
                                        <p:cTn id="35" dur="1" fill="hold"/>
                                        <p:tgtEl>
                                          <p:spTgt spid="56390"/>
                                        </p:tgtEl>
                                        <p:attrNameLst>
                                          <p:attrName>style.visibility</p:attrName>
                                        </p:attrNameLst>
                                      </p:cBhvr>
                                    </p:anim>
                                  </p:childTnLst>
                                </p:cTn>
                              </p:par>
                            </p:childTnLst>
                          </p:cTn>
                        </p:par>
                        <p:par>
                          <p:cTn id="36" fill="hold">
                            <p:stCondLst>
                              <p:cond delay="0"/>
                            </p:stCondLst>
                            <p:childTnLst>
                              <p:par>
                                <p:cTn id="37" presetID="24" presetClass="entr" presetSubtype="0" fill="hold" grpId="0" nodeType="afterEffect">
                                  <p:stCondLst>
                                    <p:cond delay="0"/>
                                  </p:stCondLst>
                                  <p:childTnLst>
                                    <p:set>
                                      <p:cBhvr>
                                        <p:cTn id="38" dur="1" fill="hold">
                                          <p:stCondLst>
                                            <p:cond delay="0"/>
                                          </p:stCondLst>
                                        </p:cTn>
                                        <p:tgtEl>
                                          <p:spTgt spid="56394"/>
                                        </p:tgtEl>
                                        <p:attrNameLst>
                                          <p:attrName>style.visibility</p:attrName>
                                        </p:attrNameLst>
                                      </p:cBhvr>
                                      <p:to>
                                        <p:strVal val="visible"/>
                                      </p:to>
                                    </p:set>
                                    <p:anim to="" calcmode="lin" valueType="num">
                                      <p:cBhvr>
                                        <p:cTn id="39" dur="1" fill="hold"/>
                                        <p:tgtEl>
                                          <p:spTgt spid="56394"/>
                                        </p:tgtEl>
                                        <p:attrNameLst>
                                          <p:attrName>style.visibility</p:attrName>
                                        </p:attrNameLst>
                                      </p:cBhvr>
                                    </p:anim>
                                  </p:childTnLst>
                                </p:cTn>
                              </p:par>
                            </p:childTnLst>
                          </p:cTn>
                        </p:par>
                        <p:par>
                          <p:cTn id="40" fill="hold">
                            <p:stCondLst>
                              <p:cond delay="0"/>
                            </p:stCondLst>
                            <p:childTnLst>
                              <p:par>
                                <p:cTn id="41" presetID="24" presetClass="entr" presetSubtype="0" fill="hold" grpId="0" nodeType="afterEffect">
                                  <p:stCondLst>
                                    <p:cond delay="0"/>
                                  </p:stCondLst>
                                  <p:childTnLst>
                                    <p:set>
                                      <p:cBhvr>
                                        <p:cTn id="42" dur="1" fill="hold">
                                          <p:stCondLst>
                                            <p:cond delay="0"/>
                                          </p:stCondLst>
                                        </p:cTn>
                                        <p:tgtEl>
                                          <p:spTgt spid="56322"/>
                                        </p:tgtEl>
                                        <p:attrNameLst>
                                          <p:attrName>style.visibility</p:attrName>
                                        </p:attrNameLst>
                                      </p:cBhvr>
                                      <p:to>
                                        <p:strVal val="visible"/>
                                      </p:to>
                                    </p:set>
                                    <p:anim to="" calcmode="lin" valueType="num">
                                      <p:cBhvr>
                                        <p:cTn id="43" dur="1" fill="hold"/>
                                        <p:tgtEl>
                                          <p:spTgt spid="56322"/>
                                        </p:tgtEl>
                                        <p:attrNameLst>
                                          <p:attrName>style.visibility</p:attrName>
                                        </p:attrNameLst>
                                      </p:cBhvr>
                                    </p:anim>
                                  </p:childTnLst>
                                </p:cTn>
                              </p:par>
                            </p:childTnLst>
                          </p:cTn>
                        </p:par>
                        <p:par>
                          <p:cTn id="44" fill="hold">
                            <p:stCondLst>
                              <p:cond delay="0"/>
                            </p:stCondLst>
                            <p:childTnLst>
                              <p:par>
                                <p:cTn id="45" presetID="24" presetClass="entr" presetSubtype="0" fill="hold" grpId="0" nodeType="afterEffect">
                                  <p:stCondLst>
                                    <p:cond delay="0"/>
                                  </p:stCondLst>
                                  <p:childTnLst>
                                    <p:set>
                                      <p:cBhvr>
                                        <p:cTn id="46" dur="1" fill="hold">
                                          <p:stCondLst>
                                            <p:cond delay="0"/>
                                          </p:stCondLst>
                                        </p:cTn>
                                        <p:tgtEl>
                                          <p:spTgt spid="56395"/>
                                        </p:tgtEl>
                                        <p:attrNameLst>
                                          <p:attrName>style.visibility</p:attrName>
                                        </p:attrNameLst>
                                      </p:cBhvr>
                                      <p:to>
                                        <p:strVal val="visible"/>
                                      </p:to>
                                    </p:set>
                                    <p:anim to="" calcmode="lin" valueType="num">
                                      <p:cBhvr>
                                        <p:cTn id="47" dur="1" fill="hold"/>
                                        <p:tgtEl>
                                          <p:spTgt spid="56395"/>
                                        </p:tgtEl>
                                        <p:attrNameLst>
                                          <p:attrName>style.visibility</p:attrName>
                                        </p:attrNameLst>
                                      </p:cBhvr>
                                    </p:anim>
                                  </p:childTnLst>
                                </p:cTn>
                              </p:par>
                            </p:childTnLst>
                          </p:cTn>
                        </p:par>
                        <p:par>
                          <p:cTn id="48" fill="hold">
                            <p:stCondLst>
                              <p:cond delay="0"/>
                            </p:stCondLst>
                            <p:childTnLst>
                              <p:par>
                                <p:cTn id="49" presetID="24" presetClass="entr" presetSubtype="0" fill="hold" grpId="0" nodeType="afterEffect">
                                  <p:stCondLst>
                                    <p:cond delay="0"/>
                                  </p:stCondLst>
                                  <p:childTnLst>
                                    <p:set>
                                      <p:cBhvr>
                                        <p:cTn id="50" dur="1" fill="hold">
                                          <p:stCondLst>
                                            <p:cond delay="0"/>
                                          </p:stCondLst>
                                        </p:cTn>
                                        <p:tgtEl>
                                          <p:spTgt spid="56398"/>
                                        </p:tgtEl>
                                        <p:attrNameLst>
                                          <p:attrName>style.visibility</p:attrName>
                                        </p:attrNameLst>
                                      </p:cBhvr>
                                      <p:to>
                                        <p:strVal val="visible"/>
                                      </p:to>
                                    </p:set>
                                    <p:anim to="" calcmode="lin" valueType="num">
                                      <p:cBhvr>
                                        <p:cTn id="51" dur="1" fill="hold"/>
                                        <p:tgtEl>
                                          <p:spTgt spid="56398"/>
                                        </p:tgtEl>
                                        <p:attrNameLst>
                                          <p:attrName>style.visibility</p:attrName>
                                        </p:attrNameLst>
                                      </p:cBhvr>
                                    </p:anim>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56396"/>
                                        </p:tgtEl>
                                        <p:attrNameLst>
                                          <p:attrName>style.visibility</p:attrName>
                                        </p:attrNameLst>
                                      </p:cBhvr>
                                      <p:to>
                                        <p:strVal val="visible"/>
                                      </p:to>
                                    </p:set>
                                    <p:animEffect transition="in" filter="wipe(up)">
                                      <p:cBhvr>
                                        <p:cTn id="56" dur="2000"/>
                                        <p:tgtEl>
                                          <p:spTgt spid="56396"/>
                                        </p:tgtEl>
                                      </p:cBhvr>
                                    </p:animEffect>
                                  </p:childTnLst>
                                </p:cTn>
                              </p:par>
                            </p:childTnLst>
                          </p:cTn>
                        </p:par>
                        <p:par>
                          <p:cTn id="57" fill="hold">
                            <p:stCondLst>
                              <p:cond delay="2000"/>
                            </p:stCondLst>
                            <p:childTnLst>
                              <p:par>
                                <p:cTn id="58" presetID="51" presetClass="entr" presetSubtype="0" fill="hold" grpId="0" nodeType="afterEffect">
                                  <p:stCondLst>
                                    <p:cond delay="0"/>
                                  </p:stCondLst>
                                  <p:childTnLst>
                                    <p:set>
                                      <p:cBhvr>
                                        <p:cTn id="59" dur="1" fill="hold">
                                          <p:stCondLst>
                                            <p:cond delay="0"/>
                                          </p:stCondLst>
                                        </p:cTn>
                                        <p:tgtEl>
                                          <p:spTgt spid="56388"/>
                                        </p:tgtEl>
                                        <p:attrNameLst>
                                          <p:attrName>style.visibility</p:attrName>
                                        </p:attrNameLst>
                                      </p:cBhvr>
                                      <p:to>
                                        <p:strVal val="visible"/>
                                      </p:to>
                                    </p:set>
                                    <p:animEffect transition="in" filter="fade">
                                      <p:cBhvr>
                                        <p:cTn id="60" dur="385" decel="100000"/>
                                        <p:tgtEl>
                                          <p:spTgt spid="56388"/>
                                        </p:tgtEl>
                                      </p:cBhvr>
                                    </p:animEffect>
                                    <p:animScale>
                                      <p:cBhvr>
                                        <p:cTn id="61" dur="385" decel="100000"/>
                                        <p:tgtEl>
                                          <p:spTgt spid="56388"/>
                                        </p:tgtEl>
                                      </p:cBhvr>
                                      <p:from x="10000" y="10000"/>
                                      <p:to x="200000" y="450000"/>
                                    </p:animScale>
                                    <p:animScale>
                                      <p:cBhvr>
                                        <p:cTn id="62" dur="615" accel="100000" fill="hold">
                                          <p:stCondLst>
                                            <p:cond delay="385"/>
                                          </p:stCondLst>
                                        </p:cTn>
                                        <p:tgtEl>
                                          <p:spTgt spid="56388"/>
                                        </p:tgtEl>
                                      </p:cBhvr>
                                      <p:from x="200000" y="450000"/>
                                      <p:to x="100000" y="100000"/>
                                    </p:animScale>
                                    <p:set>
                                      <p:cBhvr>
                                        <p:cTn id="63" dur="385" fill="hold"/>
                                        <p:tgtEl>
                                          <p:spTgt spid="56388"/>
                                        </p:tgtEl>
                                        <p:attrNameLst>
                                          <p:attrName>ppt_x</p:attrName>
                                        </p:attrNameLst>
                                      </p:cBhvr>
                                      <p:to>
                                        <p:strVal val="(0.5)"/>
                                      </p:to>
                                    </p:set>
                                    <p:anim from="(0.5)" to="(#ppt_x)" calcmode="lin" valueType="num">
                                      <p:cBhvr>
                                        <p:cTn id="64" dur="615" accel="100000" fill="hold">
                                          <p:stCondLst>
                                            <p:cond delay="385"/>
                                          </p:stCondLst>
                                        </p:cTn>
                                        <p:tgtEl>
                                          <p:spTgt spid="56388"/>
                                        </p:tgtEl>
                                        <p:attrNameLst>
                                          <p:attrName>ppt_x</p:attrName>
                                        </p:attrNameLst>
                                      </p:cBhvr>
                                    </p:anim>
                                    <p:set>
                                      <p:cBhvr>
                                        <p:cTn id="65" dur="385" fill="hold"/>
                                        <p:tgtEl>
                                          <p:spTgt spid="56388"/>
                                        </p:tgtEl>
                                        <p:attrNameLst>
                                          <p:attrName>ppt_y</p:attrName>
                                        </p:attrNameLst>
                                      </p:cBhvr>
                                      <p:to>
                                        <p:strVal val="(#ppt_y+0.4)"/>
                                      </p:to>
                                    </p:set>
                                    <p:anim from="(#ppt_y+0.4)" to="(#ppt_y)" calcmode="lin" valueType="num">
                                      <p:cBhvr>
                                        <p:cTn id="66" dur="615" accel="100000" fill="hold">
                                          <p:stCondLst>
                                            <p:cond delay="385"/>
                                          </p:stCondLst>
                                        </p:cTn>
                                        <p:tgtEl>
                                          <p:spTgt spid="56388"/>
                                        </p:tgtEl>
                                        <p:attrNameLst>
                                          <p:attrName>ppt_y</p:attrName>
                                        </p:attrNameLst>
                                      </p:cBhvr>
                                    </p:anim>
                                  </p:childTnLst>
                                </p:cTn>
                              </p:par>
                            </p:childTnLst>
                          </p:cTn>
                        </p:par>
                        <p:par>
                          <p:cTn id="67" fill="hold">
                            <p:stCondLst>
                              <p:cond delay="3000"/>
                            </p:stCondLst>
                            <p:childTnLst>
                              <p:par>
                                <p:cTn id="68" presetID="22" presetClass="entr" presetSubtype="1" fill="hold" grpId="0" nodeType="afterEffect">
                                  <p:stCondLst>
                                    <p:cond delay="0"/>
                                  </p:stCondLst>
                                  <p:childTnLst>
                                    <p:set>
                                      <p:cBhvr>
                                        <p:cTn id="69" dur="1" fill="hold">
                                          <p:stCondLst>
                                            <p:cond delay="0"/>
                                          </p:stCondLst>
                                        </p:cTn>
                                        <p:tgtEl>
                                          <p:spTgt spid="56397"/>
                                        </p:tgtEl>
                                        <p:attrNameLst>
                                          <p:attrName>style.visibility</p:attrName>
                                        </p:attrNameLst>
                                      </p:cBhvr>
                                      <p:to>
                                        <p:strVal val="visible"/>
                                      </p:to>
                                    </p:set>
                                    <p:animEffect transition="in" filter="wipe(up)">
                                      <p:cBhvr>
                                        <p:cTn id="70" dur="2000"/>
                                        <p:tgtEl>
                                          <p:spTgt spid="56397"/>
                                        </p:tgtEl>
                                      </p:cBhvr>
                                    </p:animEffect>
                                  </p:childTnLst>
                                </p:cTn>
                              </p:par>
                            </p:childTnLst>
                          </p:cTn>
                        </p:par>
                        <p:par>
                          <p:cTn id="71" fill="hold">
                            <p:stCondLst>
                              <p:cond delay="5000"/>
                            </p:stCondLst>
                            <p:childTnLst>
                              <p:par>
                                <p:cTn id="72" presetID="51" presetClass="entr" presetSubtype="0" fill="hold" grpId="0" nodeType="afterEffect">
                                  <p:stCondLst>
                                    <p:cond delay="0"/>
                                  </p:stCondLst>
                                  <p:childTnLst>
                                    <p:set>
                                      <p:cBhvr>
                                        <p:cTn id="73" dur="1" fill="hold">
                                          <p:stCondLst>
                                            <p:cond delay="0"/>
                                          </p:stCondLst>
                                        </p:cTn>
                                        <p:tgtEl>
                                          <p:spTgt spid="56389"/>
                                        </p:tgtEl>
                                        <p:attrNameLst>
                                          <p:attrName>style.visibility</p:attrName>
                                        </p:attrNameLst>
                                      </p:cBhvr>
                                      <p:to>
                                        <p:strVal val="visible"/>
                                      </p:to>
                                    </p:set>
                                    <p:animEffect transition="in" filter="fade">
                                      <p:cBhvr>
                                        <p:cTn id="74" dur="770" decel="100000"/>
                                        <p:tgtEl>
                                          <p:spTgt spid="56389"/>
                                        </p:tgtEl>
                                      </p:cBhvr>
                                    </p:animEffect>
                                    <p:animScale>
                                      <p:cBhvr>
                                        <p:cTn id="75" dur="770" decel="100000"/>
                                        <p:tgtEl>
                                          <p:spTgt spid="56389"/>
                                        </p:tgtEl>
                                      </p:cBhvr>
                                      <p:from x="10000" y="10000"/>
                                      <p:to x="200000" y="450000"/>
                                    </p:animScale>
                                    <p:animScale>
                                      <p:cBhvr>
                                        <p:cTn id="76" dur="1230" accel="100000" fill="hold">
                                          <p:stCondLst>
                                            <p:cond delay="770"/>
                                          </p:stCondLst>
                                        </p:cTn>
                                        <p:tgtEl>
                                          <p:spTgt spid="56389"/>
                                        </p:tgtEl>
                                      </p:cBhvr>
                                      <p:from x="200000" y="450000"/>
                                      <p:to x="100000" y="100000"/>
                                    </p:animScale>
                                    <p:set>
                                      <p:cBhvr>
                                        <p:cTn id="77" dur="770" fill="hold"/>
                                        <p:tgtEl>
                                          <p:spTgt spid="56389"/>
                                        </p:tgtEl>
                                        <p:attrNameLst>
                                          <p:attrName>ppt_x</p:attrName>
                                        </p:attrNameLst>
                                      </p:cBhvr>
                                      <p:to>
                                        <p:strVal val="(0.5)"/>
                                      </p:to>
                                    </p:set>
                                    <p:anim from="(0.5)" to="(#ppt_x)" calcmode="lin" valueType="num">
                                      <p:cBhvr>
                                        <p:cTn id="78" dur="1230" accel="100000" fill="hold">
                                          <p:stCondLst>
                                            <p:cond delay="770"/>
                                          </p:stCondLst>
                                        </p:cTn>
                                        <p:tgtEl>
                                          <p:spTgt spid="56389"/>
                                        </p:tgtEl>
                                        <p:attrNameLst>
                                          <p:attrName>ppt_x</p:attrName>
                                        </p:attrNameLst>
                                      </p:cBhvr>
                                    </p:anim>
                                    <p:set>
                                      <p:cBhvr>
                                        <p:cTn id="79" dur="770" fill="hold"/>
                                        <p:tgtEl>
                                          <p:spTgt spid="56389"/>
                                        </p:tgtEl>
                                        <p:attrNameLst>
                                          <p:attrName>ppt_y</p:attrName>
                                        </p:attrNameLst>
                                      </p:cBhvr>
                                      <p:to>
                                        <p:strVal val="(#ppt_y+0.4)"/>
                                      </p:to>
                                    </p:set>
                                    <p:anim from="(#ppt_y+0.4)" to="(#ppt_y)" calcmode="lin" valueType="num">
                                      <p:cBhvr>
                                        <p:cTn id="80" dur="1230" accel="100000" fill="hold">
                                          <p:stCondLst>
                                            <p:cond delay="770"/>
                                          </p:stCondLst>
                                        </p:cTn>
                                        <p:tgtEl>
                                          <p:spTgt spid="56389"/>
                                        </p:tgtEl>
                                        <p:attrNameLst>
                                          <p:attrName>ppt_y</p:attrName>
                                        </p:attrNameLst>
                                      </p:cBhvr>
                                    </p:anim>
                                  </p:childTnLst>
                                </p:cTn>
                              </p:par>
                            </p:childTnLst>
                          </p:cTn>
                        </p:par>
                        <p:par>
                          <p:cTn id="81" fill="hold">
                            <p:stCondLst>
                              <p:cond delay="7000"/>
                            </p:stCondLst>
                            <p:childTnLst>
                              <p:par>
                                <p:cTn id="82" presetID="7" presetClass="entr" presetSubtype="4" fill="hold" grpId="0" nodeType="afterEffect">
                                  <p:stCondLst>
                                    <p:cond delay="0"/>
                                  </p:stCondLst>
                                  <p:childTnLst>
                                    <p:set>
                                      <p:cBhvr>
                                        <p:cTn id="83" dur="1" fill="hold">
                                          <p:stCondLst>
                                            <p:cond delay="0"/>
                                          </p:stCondLst>
                                        </p:cTn>
                                        <p:tgtEl>
                                          <p:spTgt spid="56399"/>
                                        </p:tgtEl>
                                        <p:attrNameLst>
                                          <p:attrName>style.visibility</p:attrName>
                                        </p:attrNameLst>
                                      </p:cBhvr>
                                      <p:to>
                                        <p:strVal val="visible"/>
                                      </p:to>
                                    </p:set>
                                    <p:anim calcmode="lin" valueType="num">
                                      <p:cBhvr additive="base">
                                        <p:cTn id="84" dur="3000" fill="hold"/>
                                        <p:tgtEl>
                                          <p:spTgt spid="56399"/>
                                        </p:tgtEl>
                                        <p:attrNameLst>
                                          <p:attrName>ppt_x</p:attrName>
                                        </p:attrNameLst>
                                      </p:cBhvr>
                                      <p:tavLst>
                                        <p:tav tm="0">
                                          <p:val>
                                            <p:strVal val="#ppt_x"/>
                                          </p:val>
                                        </p:tav>
                                        <p:tav tm="100000">
                                          <p:val>
                                            <p:strVal val="#ppt_x"/>
                                          </p:val>
                                        </p:tav>
                                      </p:tavLst>
                                    </p:anim>
                                    <p:anim calcmode="lin" valueType="num">
                                      <p:cBhvr additive="base">
                                        <p:cTn id="85" dur="3000" fill="hold"/>
                                        <p:tgtEl>
                                          <p:spTgt spid="56399"/>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3" presetClass="entr" presetSubtype="16" fill="hold" grpId="0" nodeType="clickEffect">
                                  <p:stCondLst>
                                    <p:cond delay="0"/>
                                  </p:stCondLst>
                                  <p:childTnLst>
                                    <p:set>
                                      <p:cBhvr>
                                        <p:cTn id="89" dur="1" fill="hold">
                                          <p:stCondLst>
                                            <p:cond delay="0"/>
                                          </p:stCondLst>
                                        </p:cTn>
                                        <p:tgtEl>
                                          <p:spTgt spid="56400"/>
                                        </p:tgtEl>
                                        <p:attrNameLst>
                                          <p:attrName>style.visibility</p:attrName>
                                        </p:attrNameLst>
                                      </p:cBhvr>
                                      <p:to>
                                        <p:strVal val="visible"/>
                                      </p:to>
                                    </p:set>
                                    <p:anim calcmode="lin" valueType="num">
                                      <p:cBhvr>
                                        <p:cTn id="90" dur="2000" fill="hold"/>
                                        <p:tgtEl>
                                          <p:spTgt spid="56400"/>
                                        </p:tgtEl>
                                        <p:attrNameLst>
                                          <p:attrName>ppt_w</p:attrName>
                                        </p:attrNameLst>
                                      </p:cBhvr>
                                      <p:tavLst>
                                        <p:tav tm="0">
                                          <p:val>
                                            <p:fltVal val="0.000000"/>
                                          </p:val>
                                        </p:tav>
                                        <p:tav tm="100000">
                                          <p:val>
                                            <p:strVal val="#ppt_w"/>
                                          </p:val>
                                        </p:tav>
                                      </p:tavLst>
                                    </p:anim>
                                    <p:anim calcmode="lin" valueType="num">
                                      <p:cBhvr>
                                        <p:cTn id="91" dur="2000" fill="hold"/>
                                        <p:tgtEl>
                                          <p:spTgt spid="56400"/>
                                        </p:tgtEl>
                                        <p:attrNameLst>
                                          <p:attrName>ppt_h</p:attrName>
                                        </p:attrNameLst>
                                      </p:cBhvr>
                                      <p:tavLst>
                                        <p:tav tm="0">
                                          <p:val>
                                            <p:fltVal val="0.000000"/>
                                          </p:val>
                                        </p:tav>
                                        <p:tav tm="100000">
                                          <p:val>
                                            <p:strVal val="#ppt_h"/>
                                          </p:val>
                                        </p:tav>
                                      </p:tavLst>
                                    </p:anim>
                                  </p:childTnLst>
                                </p:cTn>
                              </p:par>
                            </p:childTnLst>
                          </p:cTn>
                        </p:par>
                        <p:par>
                          <p:cTn id="92" fill="hold">
                            <p:stCondLst>
                              <p:cond delay="2000"/>
                            </p:stCondLst>
                            <p:childTnLst>
                              <p:par>
                                <p:cTn id="93" presetID="27" presetClass="entr" presetSubtype="0" fill="hold" grpId="0" nodeType="afterEffect">
                                  <p:stCondLst>
                                    <p:cond delay="0"/>
                                  </p:stCondLst>
                                  <p:iterate type="lt">
                                    <p:tmPct val="50000"/>
                                  </p:iterate>
                                  <p:childTnLst>
                                    <p:set>
                                      <p:cBhvr>
                                        <p:cTn id="94" dur="1" fill="hold">
                                          <p:stCondLst>
                                            <p:cond delay="0"/>
                                          </p:stCondLst>
                                        </p:cTn>
                                        <p:tgtEl>
                                          <p:spTgt spid="56401"/>
                                        </p:tgtEl>
                                        <p:attrNameLst>
                                          <p:attrName>style.visibility</p:attrName>
                                        </p:attrNameLst>
                                      </p:cBhvr>
                                      <p:to>
                                        <p:strVal val="visible"/>
                                      </p:to>
                                    </p:set>
                                    <p:anim calcmode="discrete" valueType="clr">
                                      <p:cBhvr override="childStyle">
                                        <p:cTn id="95" dur="80"/>
                                        <p:tgtEl>
                                          <p:spTgt spid="56401"/>
                                        </p:tgtEl>
                                        <p:attrNameLst>
                                          <p:attrName>style.color</p:attrName>
                                        </p:attrNameLst>
                                      </p:cBhvr>
                                      <p:tavLst>
                                        <p:tav tm="0">
                                          <p:val>
                                            <p:clrVal>
                                              <a:schemeClr val="accent2"/>
                                            </p:clrVal>
                                          </p:val>
                                        </p:tav>
                                        <p:tav tm="50000">
                                          <p:val>
                                            <p:clrVal>
                                              <a:schemeClr val="hlink"/>
                                            </p:clrVal>
                                          </p:val>
                                        </p:tav>
                                      </p:tavLst>
                                    </p:anim>
                                    <p:anim calcmode="discrete" valueType="clr">
                                      <p:cBhvr>
                                        <p:cTn id="96" dur="80"/>
                                        <p:tgtEl>
                                          <p:spTgt spid="56401"/>
                                        </p:tgtEl>
                                        <p:attrNameLst>
                                          <p:attrName>fillcolor</p:attrName>
                                        </p:attrNameLst>
                                      </p:cBhvr>
                                      <p:tavLst>
                                        <p:tav tm="0">
                                          <p:val>
                                            <p:clrVal>
                                              <a:schemeClr val="accent2"/>
                                            </p:clrVal>
                                          </p:val>
                                        </p:tav>
                                        <p:tav tm="50000">
                                          <p:val>
                                            <p:clrVal>
                                              <a:schemeClr val="hlink"/>
                                            </p:clrVal>
                                          </p:val>
                                        </p:tav>
                                      </p:tavLst>
                                    </p:anim>
                                    <p:set>
                                      <p:cBhvr>
                                        <p:cTn id="97" dur="80"/>
                                        <p:tgtEl>
                                          <p:spTgt spid="56401"/>
                                        </p:tgtEl>
                                        <p:attrNameLst>
                                          <p:attrName>fill.type</p:attrName>
                                        </p:attrNameLst>
                                      </p:cBhvr>
                                      <p:to>
                                        <p:strVal val="solid"/>
                                      </p:to>
                                    </p:set>
                                  </p:childTnLst>
                                </p:cTn>
                              </p:par>
                            </p:childTnLst>
                          </p:cTn>
                        </p:par>
                      </p:childTnLst>
                    </p:cTn>
                  </p:par>
                  <p:par>
                    <p:cTn id="98" fill="hold">
                      <p:stCondLst>
                        <p:cond delay="indefinite"/>
                      </p:stCondLst>
                      <p:childTnLst>
                        <p:par>
                          <p:cTn id="99" fill="hold">
                            <p:stCondLst>
                              <p:cond delay="0"/>
                            </p:stCondLst>
                            <p:childTnLst>
                              <p:par>
                                <p:cTn id="100" presetID="27" presetClass="entr" presetSubtype="0" fill="hold" grpId="0" nodeType="clickEffect">
                                  <p:stCondLst>
                                    <p:cond delay="0"/>
                                  </p:stCondLst>
                                  <p:iterate type="lt">
                                    <p:tmPct val="50000"/>
                                  </p:iterate>
                                  <p:childTnLst>
                                    <p:set>
                                      <p:cBhvr>
                                        <p:cTn id="101" dur="1" fill="hold">
                                          <p:stCondLst>
                                            <p:cond delay="0"/>
                                          </p:stCondLst>
                                        </p:cTn>
                                        <p:tgtEl>
                                          <p:spTgt spid="56402"/>
                                        </p:tgtEl>
                                        <p:attrNameLst>
                                          <p:attrName>style.visibility</p:attrName>
                                        </p:attrNameLst>
                                      </p:cBhvr>
                                      <p:to>
                                        <p:strVal val="visible"/>
                                      </p:to>
                                    </p:set>
                                    <p:anim calcmode="discrete" valueType="clr">
                                      <p:cBhvr override="childStyle">
                                        <p:cTn id="102" dur="80"/>
                                        <p:tgtEl>
                                          <p:spTgt spid="56402"/>
                                        </p:tgtEl>
                                        <p:attrNameLst>
                                          <p:attrName>style.color</p:attrName>
                                        </p:attrNameLst>
                                      </p:cBhvr>
                                      <p:tavLst>
                                        <p:tav tm="0">
                                          <p:val>
                                            <p:clrVal>
                                              <a:schemeClr val="accent2"/>
                                            </p:clrVal>
                                          </p:val>
                                        </p:tav>
                                        <p:tav tm="50000">
                                          <p:val>
                                            <p:clrVal>
                                              <a:schemeClr val="hlink"/>
                                            </p:clrVal>
                                          </p:val>
                                        </p:tav>
                                      </p:tavLst>
                                    </p:anim>
                                    <p:anim calcmode="discrete" valueType="clr">
                                      <p:cBhvr>
                                        <p:cTn id="103" dur="80"/>
                                        <p:tgtEl>
                                          <p:spTgt spid="56402"/>
                                        </p:tgtEl>
                                        <p:attrNameLst>
                                          <p:attrName>fillcolor</p:attrName>
                                        </p:attrNameLst>
                                      </p:cBhvr>
                                      <p:tavLst>
                                        <p:tav tm="0">
                                          <p:val>
                                            <p:clrVal>
                                              <a:schemeClr val="accent2"/>
                                            </p:clrVal>
                                          </p:val>
                                        </p:tav>
                                        <p:tav tm="50000">
                                          <p:val>
                                            <p:clrVal>
                                              <a:schemeClr val="hlink"/>
                                            </p:clrVal>
                                          </p:val>
                                        </p:tav>
                                      </p:tavLst>
                                    </p:anim>
                                    <p:set>
                                      <p:cBhvr>
                                        <p:cTn id="104" dur="80"/>
                                        <p:tgtEl>
                                          <p:spTgt spid="56402"/>
                                        </p:tgtEl>
                                        <p:attrNameLst>
                                          <p:attrName>fill.type</p:attrName>
                                        </p:attrNameLst>
                                      </p:cBhvr>
                                      <p:to>
                                        <p:strVal val="solid"/>
                                      </p:to>
                                    </p:set>
                                  </p:childTnLst>
                                </p:cTn>
                              </p:par>
                            </p:childTnLst>
                          </p:cTn>
                        </p:par>
                      </p:childTnLst>
                    </p:cTn>
                  </p:par>
                  <p:par>
                    <p:cTn id="105" fill="hold">
                      <p:stCondLst>
                        <p:cond delay="indefinite"/>
                      </p:stCondLst>
                      <p:childTnLst>
                        <p:par>
                          <p:cTn id="106" fill="hold">
                            <p:stCondLst>
                              <p:cond delay="0"/>
                            </p:stCondLst>
                            <p:childTnLst>
                              <p:par>
                                <p:cTn id="107" presetID="27" presetClass="entr" presetSubtype="0" fill="hold" grpId="0" nodeType="clickEffect">
                                  <p:stCondLst>
                                    <p:cond delay="0"/>
                                  </p:stCondLst>
                                  <p:iterate type="lt">
                                    <p:tmPct val="50000"/>
                                  </p:iterate>
                                  <p:childTnLst>
                                    <p:set>
                                      <p:cBhvr>
                                        <p:cTn id="108" dur="1" fill="hold">
                                          <p:stCondLst>
                                            <p:cond delay="0"/>
                                          </p:stCondLst>
                                        </p:cTn>
                                        <p:tgtEl>
                                          <p:spTgt spid="56403"/>
                                        </p:tgtEl>
                                        <p:attrNameLst>
                                          <p:attrName>style.visibility</p:attrName>
                                        </p:attrNameLst>
                                      </p:cBhvr>
                                      <p:to>
                                        <p:strVal val="visible"/>
                                      </p:to>
                                    </p:set>
                                    <p:anim calcmode="discrete" valueType="clr">
                                      <p:cBhvr override="childStyle">
                                        <p:cTn id="109" dur="80"/>
                                        <p:tgtEl>
                                          <p:spTgt spid="56403"/>
                                        </p:tgtEl>
                                        <p:attrNameLst>
                                          <p:attrName>style.color</p:attrName>
                                        </p:attrNameLst>
                                      </p:cBhvr>
                                      <p:tavLst>
                                        <p:tav tm="0">
                                          <p:val>
                                            <p:clrVal>
                                              <a:schemeClr val="accent2"/>
                                            </p:clrVal>
                                          </p:val>
                                        </p:tav>
                                        <p:tav tm="50000">
                                          <p:val>
                                            <p:clrVal>
                                              <a:schemeClr val="hlink"/>
                                            </p:clrVal>
                                          </p:val>
                                        </p:tav>
                                      </p:tavLst>
                                    </p:anim>
                                    <p:anim calcmode="discrete" valueType="clr">
                                      <p:cBhvr>
                                        <p:cTn id="110" dur="80"/>
                                        <p:tgtEl>
                                          <p:spTgt spid="56403"/>
                                        </p:tgtEl>
                                        <p:attrNameLst>
                                          <p:attrName>fillcolor</p:attrName>
                                        </p:attrNameLst>
                                      </p:cBhvr>
                                      <p:tavLst>
                                        <p:tav tm="0">
                                          <p:val>
                                            <p:clrVal>
                                              <a:schemeClr val="accent2"/>
                                            </p:clrVal>
                                          </p:val>
                                        </p:tav>
                                        <p:tav tm="50000">
                                          <p:val>
                                            <p:clrVal>
                                              <a:schemeClr val="hlink"/>
                                            </p:clrVal>
                                          </p:val>
                                        </p:tav>
                                      </p:tavLst>
                                    </p:anim>
                                    <p:set>
                                      <p:cBhvr>
                                        <p:cTn id="111" dur="80"/>
                                        <p:tgtEl>
                                          <p:spTgt spid="56403"/>
                                        </p:tgtEl>
                                        <p:attrNameLst>
                                          <p:attrName>fill.type</p:attrName>
                                        </p:attrNameLst>
                                      </p:cBhvr>
                                      <p:to>
                                        <p:strVal val="solid"/>
                                      </p:to>
                                    </p:set>
                                  </p:childTnLst>
                                </p:cTn>
                              </p:par>
                            </p:childTnLst>
                          </p:cTn>
                        </p:par>
                      </p:childTnLst>
                    </p:cTn>
                  </p:par>
                  <p:par>
                    <p:cTn id="112" fill="hold">
                      <p:stCondLst>
                        <p:cond delay="indefinite"/>
                      </p:stCondLst>
                      <p:childTnLst>
                        <p:par>
                          <p:cTn id="113" fill="hold">
                            <p:stCondLst>
                              <p:cond delay="0"/>
                            </p:stCondLst>
                            <p:childTnLst>
                              <p:par>
                                <p:cTn id="114" presetID="27" presetClass="entr" presetSubtype="0" fill="hold" grpId="0" nodeType="clickEffect">
                                  <p:stCondLst>
                                    <p:cond delay="0"/>
                                  </p:stCondLst>
                                  <p:iterate type="lt">
                                    <p:tmPct val="50000"/>
                                  </p:iterate>
                                  <p:childTnLst>
                                    <p:set>
                                      <p:cBhvr>
                                        <p:cTn id="115" dur="1" fill="hold">
                                          <p:stCondLst>
                                            <p:cond delay="0"/>
                                          </p:stCondLst>
                                        </p:cTn>
                                        <p:tgtEl>
                                          <p:spTgt spid="56404"/>
                                        </p:tgtEl>
                                        <p:attrNameLst>
                                          <p:attrName>style.visibility</p:attrName>
                                        </p:attrNameLst>
                                      </p:cBhvr>
                                      <p:to>
                                        <p:strVal val="visible"/>
                                      </p:to>
                                    </p:set>
                                    <p:anim calcmode="discrete" valueType="clr">
                                      <p:cBhvr override="childStyle">
                                        <p:cTn id="116" dur="80"/>
                                        <p:tgtEl>
                                          <p:spTgt spid="56404"/>
                                        </p:tgtEl>
                                        <p:attrNameLst>
                                          <p:attrName>style.color</p:attrName>
                                        </p:attrNameLst>
                                      </p:cBhvr>
                                      <p:tavLst>
                                        <p:tav tm="0">
                                          <p:val>
                                            <p:clrVal>
                                              <a:schemeClr val="accent2"/>
                                            </p:clrVal>
                                          </p:val>
                                        </p:tav>
                                        <p:tav tm="50000">
                                          <p:val>
                                            <p:clrVal>
                                              <a:schemeClr val="hlink"/>
                                            </p:clrVal>
                                          </p:val>
                                        </p:tav>
                                      </p:tavLst>
                                    </p:anim>
                                    <p:anim calcmode="discrete" valueType="clr">
                                      <p:cBhvr>
                                        <p:cTn id="117" dur="80"/>
                                        <p:tgtEl>
                                          <p:spTgt spid="56404"/>
                                        </p:tgtEl>
                                        <p:attrNameLst>
                                          <p:attrName>fillcolor</p:attrName>
                                        </p:attrNameLst>
                                      </p:cBhvr>
                                      <p:tavLst>
                                        <p:tav tm="0">
                                          <p:val>
                                            <p:clrVal>
                                              <a:schemeClr val="accent2"/>
                                            </p:clrVal>
                                          </p:val>
                                        </p:tav>
                                        <p:tav tm="50000">
                                          <p:val>
                                            <p:clrVal>
                                              <a:schemeClr val="hlink"/>
                                            </p:clrVal>
                                          </p:val>
                                        </p:tav>
                                      </p:tavLst>
                                    </p:anim>
                                    <p:set>
                                      <p:cBhvr>
                                        <p:cTn id="118" dur="80"/>
                                        <p:tgtEl>
                                          <p:spTgt spid="56404"/>
                                        </p:tgtEl>
                                        <p:attrNameLst>
                                          <p:attrName>fill.type</p:attrName>
                                        </p:attrNameLst>
                                      </p:cBhvr>
                                      <p:to>
                                        <p:strVal val="solid"/>
                                      </p:to>
                                    </p:set>
                                  </p:childTnLst>
                                </p:cTn>
                              </p:par>
                            </p:childTnLst>
                          </p:cTn>
                        </p:par>
                      </p:childTnLst>
                    </p:cTn>
                  </p:par>
                  <p:par>
                    <p:cTn id="119" fill="hold">
                      <p:stCondLst>
                        <p:cond delay="indefinite"/>
                      </p:stCondLst>
                      <p:childTnLst>
                        <p:par>
                          <p:cTn id="120" fill="hold">
                            <p:stCondLst>
                              <p:cond delay="0"/>
                            </p:stCondLst>
                            <p:childTnLst>
                              <p:par>
                                <p:cTn id="121" presetID="27" presetClass="entr" presetSubtype="0" fill="hold" grpId="0" nodeType="clickEffect">
                                  <p:stCondLst>
                                    <p:cond delay="0"/>
                                  </p:stCondLst>
                                  <p:iterate type="lt">
                                    <p:tmPct val="50000"/>
                                  </p:iterate>
                                  <p:childTnLst>
                                    <p:set>
                                      <p:cBhvr>
                                        <p:cTn id="122" dur="1" fill="hold">
                                          <p:stCondLst>
                                            <p:cond delay="0"/>
                                          </p:stCondLst>
                                        </p:cTn>
                                        <p:tgtEl>
                                          <p:spTgt spid="56405"/>
                                        </p:tgtEl>
                                        <p:attrNameLst>
                                          <p:attrName>style.visibility</p:attrName>
                                        </p:attrNameLst>
                                      </p:cBhvr>
                                      <p:to>
                                        <p:strVal val="visible"/>
                                      </p:to>
                                    </p:set>
                                    <p:anim calcmode="discrete" valueType="clr">
                                      <p:cBhvr override="childStyle">
                                        <p:cTn id="123" dur="80"/>
                                        <p:tgtEl>
                                          <p:spTgt spid="56405"/>
                                        </p:tgtEl>
                                        <p:attrNameLst>
                                          <p:attrName>style.color</p:attrName>
                                        </p:attrNameLst>
                                      </p:cBhvr>
                                      <p:tavLst>
                                        <p:tav tm="0">
                                          <p:val>
                                            <p:clrVal>
                                              <a:schemeClr val="accent2"/>
                                            </p:clrVal>
                                          </p:val>
                                        </p:tav>
                                        <p:tav tm="50000">
                                          <p:val>
                                            <p:clrVal>
                                              <a:schemeClr val="hlink"/>
                                            </p:clrVal>
                                          </p:val>
                                        </p:tav>
                                      </p:tavLst>
                                    </p:anim>
                                    <p:anim calcmode="discrete" valueType="clr">
                                      <p:cBhvr>
                                        <p:cTn id="124" dur="80"/>
                                        <p:tgtEl>
                                          <p:spTgt spid="56405"/>
                                        </p:tgtEl>
                                        <p:attrNameLst>
                                          <p:attrName>fillcolor</p:attrName>
                                        </p:attrNameLst>
                                      </p:cBhvr>
                                      <p:tavLst>
                                        <p:tav tm="0">
                                          <p:val>
                                            <p:clrVal>
                                              <a:schemeClr val="accent2"/>
                                            </p:clrVal>
                                          </p:val>
                                        </p:tav>
                                        <p:tav tm="50000">
                                          <p:val>
                                            <p:clrVal>
                                              <a:schemeClr val="hlink"/>
                                            </p:clrVal>
                                          </p:val>
                                        </p:tav>
                                      </p:tavLst>
                                    </p:anim>
                                    <p:set>
                                      <p:cBhvr>
                                        <p:cTn id="125" dur="80"/>
                                        <p:tgtEl>
                                          <p:spTgt spid="5640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bldLvl="0" animBg="1"/>
      <p:bldP spid="56323" grpId="0" bldLvl="0" animBg="1"/>
      <p:bldP spid="56324" grpId="0" bldLvl="0" animBg="1"/>
      <p:bldP spid="56388" grpId="0"/>
      <p:bldP spid="56389" grpId="0"/>
      <p:bldP spid="56390" grpId="0" bldLvl="0" animBg="1"/>
      <p:bldP spid="56391" grpId="0" bldLvl="0" animBg="1"/>
      <p:bldP spid="56392" grpId="0" bldLvl="0" animBg="1"/>
      <p:bldP spid="56393" grpId="0" bldLvl="0" animBg="1"/>
      <p:bldP spid="56394" grpId="0" bldLvl="0" animBg="1"/>
      <p:bldP spid="56395" grpId="0" bldLvl="0" animBg="1"/>
      <p:bldP spid="56396" grpId="0" bldLvl="0" animBg="1"/>
      <p:bldP spid="56397" grpId="0" bldLvl="0" animBg="1"/>
      <p:bldP spid="56398" grpId="0" bldLvl="0" animBg="1"/>
      <p:bldP spid="56399" grpId="0" bldLvl="0" animBg="1"/>
      <p:bldP spid="56400" grpId="0" bldLvl="0" animBg="1"/>
      <p:bldP spid="56401" grpId="0" animBg="1"/>
      <p:bldP spid="56402" grpId="0" animBg="1"/>
      <p:bldP spid="56403" grpId="0" animBg="1"/>
      <p:bldP spid="56404" grpId="0" animBg="1"/>
      <p:bldP spid="5640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900113" y="1706563"/>
            <a:ext cx="3349625" cy="2227262"/>
            <a:chOff x="672" y="649"/>
            <a:chExt cx="2110" cy="1403"/>
          </a:xfrm>
        </p:grpSpPr>
        <p:sp>
          <p:nvSpPr>
            <p:cNvPr id="485379" name="Text Box 3"/>
            <p:cNvSpPr txBox="1"/>
            <p:nvPr/>
          </p:nvSpPr>
          <p:spPr>
            <a:xfrm>
              <a:off x="1910" y="1356"/>
              <a:ext cx="225" cy="288"/>
            </a:xfrm>
            <a:prstGeom prst="rect">
              <a:avLst/>
            </a:prstGeom>
            <a:noFill/>
            <a:ln w="25400">
              <a:noFill/>
            </a:ln>
          </p:spPr>
          <p:txBody>
            <a:bodyPr wrap="none">
              <a:spAutoFit/>
            </a:bodyPr>
            <a:p>
              <a:pPr eaLnBrk="0" hangingPunct="0"/>
              <a:r>
                <a:rPr lang="en-US" altLang="zh-CN" b="1" dirty="0">
                  <a:latin typeface="Times New Roman" panose="02020603050405020304" pitchFamily="18" charset="0"/>
                </a:rPr>
                <a:t>+</a:t>
              </a:r>
              <a:endParaRPr lang="en-US" altLang="zh-CN" b="1" dirty="0">
                <a:latin typeface="Times New Roman" panose="02020603050405020304" pitchFamily="18" charset="0"/>
              </a:endParaRPr>
            </a:p>
          </p:txBody>
        </p:sp>
        <p:sp>
          <p:nvSpPr>
            <p:cNvPr id="485380" name="Line 4"/>
            <p:cNvSpPr/>
            <p:nvPr/>
          </p:nvSpPr>
          <p:spPr>
            <a:xfrm>
              <a:off x="1445" y="753"/>
              <a:ext cx="0" cy="463"/>
            </a:xfrm>
            <a:prstGeom prst="line">
              <a:avLst/>
            </a:prstGeom>
            <a:ln w="25400" cap="flat" cmpd="sng">
              <a:solidFill>
                <a:schemeClr val="tx1"/>
              </a:solidFill>
              <a:prstDash val="solid"/>
              <a:headEnd type="none" w="med" len="med"/>
              <a:tailEnd type="none" w="med" len="med"/>
            </a:ln>
          </p:spPr>
        </p:sp>
        <p:sp>
          <p:nvSpPr>
            <p:cNvPr id="485381" name="Line 5"/>
            <p:cNvSpPr/>
            <p:nvPr/>
          </p:nvSpPr>
          <p:spPr>
            <a:xfrm flipH="1">
              <a:off x="1817" y="1325"/>
              <a:ext cx="6" cy="727"/>
            </a:xfrm>
            <a:prstGeom prst="line">
              <a:avLst/>
            </a:prstGeom>
            <a:ln w="25400" cap="flat" cmpd="sng">
              <a:solidFill>
                <a:schemeClr val="tx1"/>
              </a:solidFill>
              <a:prstDash val="solid"/>
              <a:headEnd type="none" w="med" len="med"/>
              <a:tailEnd type="none" w="med" len="med"/>
            </a:ln>
          </p:spPr>
        </p:sp>
        <p:sp>
          <p:nvSpPr>
            <p:cNvPr id="485382" name="Line 6"/>
            <p:cNvSpPr/>
            <p:nvPr/>
          </p:nvSpPr>
          <p:spPr>
            <a:xfrm>
              <a:off x="1735" y="2036"/>
              <a:ext cx="140" cy="0"/>
            </a:xfrm>
            <a:prstGeom prst="line">
              <a:avLst/>
            </a:prstGeom>
            <a:ln w="38100" cap="flat" cmpd="sng">
              <a:solidFill>
                <a:schemeClr val="tx1"/>
              </a:solidFill>
              <a:prstDash val="solid"/>
              <a:headEnd type="none" w="med" len="med"/>
              <a:tailEnd type="none" w="med" len="med"/>
            </a:ln>
          </p:spPr>
        </p:sp>
        <p:sp>
          <p:nvSpPr>
            <p:cNvPr id="485383" name="Line 7"/>
            <p:cNvSpPr/>
            <p:nvPr/>
          </p:nvSpPr>
          <p:spPr>
            <a:xfrm>
              <a:off x="1681" y="1128"/>
              <a:ext cx="0" cy="193"/>
            </a:xfrm>
            <a:prstGeom prst="line">
              <a:avLst/>
            </a:prstGeom>
            <a:ln w="38100" cap="flat" cmpd="sng">
              <a:solidFill>
                <a:schemeClr val="tx1"/>
              </a:solidFill>
              <a:prstDash val="solid"/>
              <a:headEnd type="none" w="med" len="med"/>
              <a:tailEnd type="none" w="med" len="med"/>
            </a:ln>
          </p:spPr>
        </p:sp>
        <p:sp>
          <p:nvSpPr>
            <p:cNvPr id="485384" name="Line 8"/>
            <p:cNvSpPr/>
            <p:nvPr/>
          </p:nvSpPr>
          <p:spPr>
            <a:xfrm flipV="1">
              <a:off x="1681" y="1096"/>
              <a:ext cx="140" cy="97"/>
            </a:xfrm>
            <a:prstGeom prst="line">
              <a:avLst/>
            </a:prstGeom>
            <a:ln w="38100" cap="flat" cmpd="sng">
              <a:solidFill>
                <a:schemeClr val="tx1"/>
              </a:solidFill>
              <a:prstDash val="solid"/>
              <a:headEnd type="none" w="med" len="med"/>
              <a:tailEnd type="none" w="med" len="med"/>
            </a:ln>
          </p:spPr>
        </p:sp>
        <p:sp>
          <p:nvSpPr>
            <p:cNvPr id="485385" name="Line 9"/>
            <p:cNvSpPr/>
            <p:nvPr/>
          </p:nvSpPr>
          <p:spPr>
            <a:xfrm>
              <a:off x="1681" y="1257"/>
              <a:ext cx="140" cy="64"/>
            </a:xfrm>
            <a:prstGeom prst="line">
              <a:avLst/>
            </a:prstGeom>
            <a:ln w="38100" cap="flat" cmpd="sng">
              <a:solidFill>
                <a:schemeClr val="tx1"/>
              </a:solidFill>
              <a:prstDash val="solid"/>
              <a:headEnd type="none" w="med" len="med"/>
              <a:tailEnd type="stealth" w="med" len="med"/>
            </a:ln>
          </p:spPr>
        </p:sp>
        <p:sp>
          <p:nvSpPr>
            <p:cNvPr id="485386" name="Text Box 10"/>
            <p:cNvSpPr txBox="1"/>
            <p:nvPr/>
          </p:nvSpPr>
          <p:spPr>
            <a:xfrm>
              <a:off x="889" y="988"/>
              <a:ext cx="275" cy="250"/>
            </a:xfrm>
            <a:prstGeom prst="rect">
              <a:avLst/>
            </a:prstGeom>
            <a:noFill/>
            <a:ln w="9525">
              <a:noFill/>
            </a:ln>
          </p:spPr>
          <p:txBody>
            <a:bodyPr wrap="none">
              <a:spAutoFit/>
            </a:bodyPr>
            <a:p>
              <a:pPr eaLnBrk="0" hangingPunct="0"/>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1</a:t>
              </a:r>
              <a:endParaRPr lang="en-US" altLang="zh-CN" sz="2000" b="1" dirty="0">
                <a:latin typeface="Times New Roman" panose="02020603050405020304" pitchFamily="18" charset="0"/>
              </a:endParaRPr>
            </a:p>
          </p:txBody>
        </p:sp>
        <p:sp>
          <p:nvSpPr>
            <p:cNvPr id="485387" name="Text Box 11"/>
            <p:cNvSpPr txBox="1"/>
            <p:nvPr/>
          </p:nvSpPr>
          <p:spPr>
            <a:xfrm>
              <a:off x="912" y="1356"/>
              <a:ext cx="480" cy="250"/>
            </a:xfrm>
            <a:prstGeom prst="rect">
              <a:avLst/>
            </a:prstGeom>
            <a:noFill/>
            <a:ln w="9525">
              <a:noFill/>
            </a:ln>
          </p:spPr>
          <p:txBody>
            <a:bodyPr>
              <a:spAutoFit/>
            </a:bodyPr>
            <a:p>
              <a:pP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dirty="0">
                <a:latin typeface="Times New Roman" panose="02020603050405020304" pitchFamily="18" charset="0"/>
              </a:endParaRPr>
            </a:p>
          </p:txBody>
        </p:sp>
        <p:sp>
          <p:nvSpPr>
            <p:cNvPr id="485388" name="Text Box 12"/>
            <p:cNvSpPr txBox="1"/>
            <p:nvPr/>
          </p:nvSpPr>
          <p:spPr>
            <a:xfrm>
              <a:off x="1200" y="1260"/>
              <a:ext cx="445" cy="572"/>
            </a:xfrm>
            <a:prstGeom prst="rect">
              <a:avLst/>
            </a:prstGeom>
            <a:noFill/>
            <a:ln w="9525">
              <a:noFill/>
            </a:ln>
          </p:spPr>
          <p:txBody>
            <a:bodyPr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i</a:t>
              </a: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b="1" baseline="-25000" dirty="0">
                  <a:solidFill>
                    <a:srgbClr val="FF0066"/>
                  </a:solidFill>
                  <a:latin typeface="Times New Roman" panose="02020603050405020304" pitchFamily="18" charset="0"/>
                </a:rPr>
                <a:t> </a:t>
              </a: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85389" name="Line 13"/>
            <p:cNvSpPr/>
            <p:nvPr/>
          </p:nvSpPr>
          <p:spPr>
            <a:xfrm flipH="1" flipV="1">
              <a:off x="1226" y="1220"/>
              <a:ext cx="443" cy="1"/>
            </a:xfrm>
            <a:prstGeom prst="line">
              <a:avLst/>
            </a:prstGeom>
            <a:ln w="25400" cap="flat" cmpd="sng">
              <a:solidFill>
                <a:schemeClr val="tx1"/>
              </a:solidFill>
              <a:prstDash val="solid"/>
              <a:headEnd type="none" w="med" len="med"/>
              <a:tailEnd type="none" w="med" len="med"/>
            </a:ln>
          </p:spPr>
        </p:sp>
        <p:sp>
          <p:nvSpPr>
            <p:cNvPr id="485390" name="Line 14"/>
            <p:cNvSpPr/>
            <p:nvPr/>
          </p:nvSpPr>
          <p:spPr>
            <a:xfrm>
              <a:off x="918" y="1935"/>
              <a:ext cx="1446" cy="0"/>
            </a:xfrm>
            <a:prstGeom prst="line">
              <a:avLst/>
            </a:prstGeom>
            <a:ln w="25400" cap="flat" cmpd="sng">
              <a:solidFill>
                <a:schemeClr val="tx1"/>
              </a:solidFill>
              <a:prstDash val="solid"/>
              <a:headEnd type="none" w="med" len="med"/>
              <a:tailEnd type="none" w="med" len="med"/>
            </a:ln>
          </p:spPr>
        </p:sp>
        <p:sp>
          <p:nvSpPr>
            <p:cNvPr id="485391" name="Line 15"/>
            <p:cNvSpPr/>
            <p:nvPr/>
          </p:nvSpPr>
          <p:spPr>
            <a:xfrm>
              <a:off x="1828" y="1446"/>
              <a:ext cx="245" cy="0"/>
            </a:xfrm>
            <a:prstGeom prst="line">
              <a:avLst/>
            </a:prstGeom>
            <a:ln w="25400" cap="flat" cmpd="sng">
              <a:solidFill>
                <a:schemeClr val="tx1"/>
              </a:solidFill>
              <a:prstDash val="solid"/>
              <a:headEnd type="none" w="med" len="med"/>
              <a:tailEnd type="none" w="med" len="med"/>
            </a:ln>
          </p:spPr>
        </p:sp>
        <p:grpSp>
          <p:nvGrpSpPr>
            <p:cNvPr id="485392" name="Group 16"/>
            <p:cNvGrpSpPr/>
            <p:nvPr/>
          </p:nvGrpSpPr>
          <p:grpSpPr>
            <a:xfrm>
              <a:off x="2073" y="1364"/>
              <a:ext cx="70" cy="162"/>
              <a:chOff x="3120" y="1968"/>
              <a:chExt cx="96" cy="240"/>
            </a:xfrm>
          </p:grpSpPr>
          <p:sp>
            <p:nvSpPr>
              <p:cNvPr id="485393" name="Line 17"/>
              <p:cNvSpPr/>
              <p:nvPr/>
            </p:nvSpPr>
            <p:spPr>
              <a:xfrm>
                <a:off x="3120" y="1968"/>
                <a:ext cx="0" cy="240"/>
              </a:xfrm>
              <a:prstGeom prst="line">
                <a:avLst/>
              </a:prstGeom>
              <a:ln w="38100" cap="flat" cmpd="sng">
                <a:solidFill>
                  <a:schemeClr val="tx1"/>
                </a:solidFill>
                <a:prstDash val="solid"/>
                <a:headEnd type="none" w="med" len="med"/>
                <a:tailEnd type="none" w="med" len="med"/>
              </a:ln>
            </p:spPr>
          </p:sp>
          <p:sp>
            <p:nvSpPr>
              <p:cNvPr id="485394" name="Line 18"/>
              <p:cNvSpPr/>
              <p:nvPr/>
            </p:nvSpPr>
            <p:spPr>
              <a:xfrm>
                <a:off x="3216" y="1968"/>
                <a:ext cx="0" cy="240"/>
              </a:xfrm>
              <a:prstGeom prst="line">
                <a:avLst/>
              </a:prstGeom>
              <a:ln w="38100" cap="flat" cmpd="sng">
                <a:solidFill>
                  <a:schemeClr val="tx1"/>
                </a:solidFill>
                <a:prstDash val="solid"/>
                <a:headEnd type="none" w="med" len="med"/>
                <a:tailEnd type="none" w="med" len="med"/>
              </a:ln>
            </p:spPr>
          </p:sp>
        </p:grpSp>
        <p:sp>
          <p:nvSpPr>
            <p:cNvPr id="485395" name="Line 19"/>
            <p:cNvSpPr/>
            <p:nvPr/>
          </p:nvSpPr>
          <p:spPr>
            <a:xfrm>
              <a:off x="2133" y="1446"/>
              <a:ext cx="229" cy="0"/>
            </a:xfrm>
            <a:prstGeom prst="line">
              <a:avLst/>
            </a:prstGeom>
            <a:ln w="25400" cap="flat" cmpd="sng">
              <a:solidFill>
                <a:schemeClr val="tx1"/>
              </a:solidFill>
              <a:prstDash val="solid"/>
              <a:headEnd type="none" w="med" len="med"/>
              <a:tailEnd type="none" w="med" len="med"/>
            </a:ln>
          </p:spPr>
        </p:sp>
        <p:sp>
          <p:nvSpPr>
            <p:cNvPr id="485396" name="Oval 20"/>
            <p:cNvSpPr/>
            <p:nvPr/>
          </p:nvSpPr>
          <p:spPr>
            <a:xfrm>
              <a:off x="1795" y="1924"/>
              <a:ext cx="35" cy="3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5397" name="Text Box 21"/>
            <p:cNvSpPr txBox="1"/>
            <p:nvPr/>
          </p:nvSpPr>
          <p:spPr>
            <a:xfrm>
              <a:off x="1536" y="1606"/>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E</a:t>
              </a:r>
              <a:endParaRPr lang="en-US" altLang="zh-CN" sz="2000" dirty="0">
                <a:latin typeface="Times New Roman" panose="02020603050405020304" pitchFamily="18" charset="0"/>
              </a:endParaRPr>
            </a:p>
          </p:txBody>
        </p:sp>
        <p:sp>
          <p:nvSpPr>
            <p:cNvPr id="485398" name="Text Box 22"/>
            <p:cNvSpPr txBox="1"/>
            <p:nvPr/>
          </p:nvSpPr>
          <p:spPr>
            <a:xfrm>
              <a:off x="1479" y="832"/>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dirty="0">
                <a:latin typeface="Times New Roman" panose="02020603050405020304" pitchFamily="18" charset="0"/>
              </a:endParaRPr>
            </a:p>
          </p:txBody>
        </p:sp>
        <p:sp>
          <p:nvSpPr>
            <p:cNvPr id="485399" name="Oval 23"/>
            <p:cNvSpPr/>
            <p:nvPr/>
          </p:nvSpPr>
          <p:spPr>
            <a:xfrm>
              <a:off x="2162" y="733"/>
              <a:ext cx="35" cy="32"/>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5400" name="Text Box 24"/>
            <p:cNvSpPr txBox="1"/>
            <p:nvPr/>
          </p:nvSpPr>
          <p:spPr>
            <a:xfrm>
              <a:off x="2174" y="649"/>
              <a:ext cx="608" cy="250"/>
            </a:xfrm>
            <a:prstGeom prst="rect">
              <a:avLst/>
            </a:prstGeom>
            <a:noFill/>
            <a:ln w="28575">
              <a:noFill/>
            </a:ln>
          </p:spPr>
          <p:txBody>
            <a:bodyPr anchor="ctr" anchorCtr="0">
              <a:spAutoFit/>
            </a:bodyPr>
            <a:p>
              <a:pPr eaLnBrk="0" hangingPunct="0"/>
              <a:r>
                <a:rPr lang="en-US" altLang="zh-CN" sz="2000" b="1" i="1" dirty="0">
                  <a:solidFill>
                    <a:srgbClr val="FF0000"/>
                  </a:solidFill>
                  <a:latin typeface="Times New Roman" panose="02020603050405020304" pitchFamily="18" charset="0"/>
                </a:rPr>
                <a:t>+V</a:t>
              </a:r>
              <a:r>
                <a:rPr lang="en-US" altLang="zh-CN" sz="2000" b="1" baseline="-25000" dirty="0">
                  <a:solidFill>
                    <a:srgbClr val="FF0000"/>
                  </a:solidFill>
                  <a:latin typeface="Times New Roman" panose="02020603050405020304" pitchFamily="18" charset="0"/>
                </a:rPr>
                <a:t>CC</a:t>
              </a:r>
              <a:endParaRPr lang="en-US" altLang="zh-CN" sz="2000" b="1" baseline="-25000" dirty="0">
                <a:solidFill>
                  <a:srgbClr val="FF0000"/>
                </a:solidFill>
                <a:latin typeface="Times New Roman" panose="02020603050405020304" pitchFamily="18" charset="0"/>
              </a:endParaRPr>
            </a:p>
          </p:txBody>
        </p:sp>
        <p:sp>
          <p:nvSpPr>
            <p:cNvPr id="485401" name="Text Box 25"/>
            <p:cNvSpPr txBox="1"/>
            <p:nvPr/>
          </p:nvSpPr>
          <p:spPr>
            <a:xfrm>
              <a:off x="2112" y="1220"/>
              <a:ext cx="275" cy="250"/>
            </a:xfrm>
            <a:prstGeom prst="rect">
              <a:avLst/>
            </a:prstGeom>
            <a:noFill/>
            <a:ln w="9525">
              <a:noFill/>
            </a:ln>
          </p:spPr>
          <p:txBody>
            <a:bodyPr wrap="none">
              <a:spAutoFit/>
            </a:bodyPr>
            <a:p>
              <a:pPr eaLnBrk="0" hangingPunct="0"/>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2</a:t>
              </a:r>
              <a:endParaRPr lang="en-US" altLang="zh-CN" sz="2000" b="1" dirty="0">
                <a:latin typeface="Times New Roman" panose="02020603050405020304" pitchFamily="18" charset="0"/>
              </a:endParaRPr>
            </a:p>
          </p:txBody>
        </p:sp>
        <p:sp>
          <p:nvSpPr>
            <p:cNvPr id="485402" name="Oval 26"/>
            <p:cNvSpPr/>
            <p:nvPr/>
          </p:nvSpPr>
          <p:spPr>
            <a:xfrm>
              <a:off x="821" y="1650"/>
              <a:ext cx="210"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5403" name="Rectangle 27"/>
            <p:cNvSpPr/>
            <p:nvPr/>
          </p:nvSpPr>
          <p:spPr>
            <a:xfrm rot="-5400000">
              <a:off x="1363" y="956"/>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5404" name="Text Box 28"/>
            <p:cNvSpPr txBox="1"/>
            <p:nvPr/>
          </p:nvSpPr>
          <p:spPr>
            <a:xfrm>
              <a:off x="2026" y="1566"/>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dirty="0">
                <a:latin typeface="Times New Roman" panose="02020603050405020304" pitchFamily="18" charset="0"/>
              </a:endParaRPr>
            </a:p>
          </p:txBody>
        </p:sp>
        <p:sp>
          <p:nvSpPr>
            <p:cNvPr id="485405" name="Text Box 29"/>
            <p:cNvSpPr txBox="1"/>
            <p:nvPr/>
          </p:nvSpPr>
          <p:spPr>
            <a:xfrm>
              <a:off x="672" y="1452"/>
              <a:ext cx="225" cy="511"/>
            </a:xfrm>
            <a:prstGeom prst="rect">
              <a:avLst/>
            </a:prstGeom>
            <a:noFill/>
            <a:ln w="9525">
              <a:noFill/>
            </a:ln>
          </p:spPr>
          <p:txBody>
            <a:bodyPr wrap="none"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85406" name="Text Box 30"/>
            <p:cNvSpPr txBox="1"/>
            <p:nvPr/>
          </p:nvSpPr>
          <p:spPr>
            <a:xfrm>
              <a:off x="2379" y="1338"/>
              <a:ext cx="287" cy="572"/>
            </a:xfrm>
            <a:prstGeom prst="rect">
              <a:avLst/>
            </a:prstGeom>
            <a:noFill/>
            <a:ln w="9525">
              <a:noFill/>
            </a:ln>
          </p:spPr>
          <p:txBody>
            <a:bodyPr wrap="none"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o</a:t>
              </a: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85407" name="Text Box 31"/>
            <p:cNvSpPr txBox="1"/>
            <p:nvPr/>
          </p:nvSpPr>
          <p:spPr>
            <a:xfrm>
              <a:off x="1200" y="1164"/>
              <a:ext cx="224" cy="288"/>
            </a:xfrm>
            <a:prstGeom prst="rect">
              <a:avLst/>
            </a:prstGeom>
            <a:noFill/>
            <a:ln w="25400">
              <a:noFill/>
            </a:ln>
          </p:spPr>
          <p:txBody>
            <a:bodyPr wrap="none">
              <a:spAutoFit/>
            </a:bodyPr>
            <a:p>
              <a:pPr eaLnBrk="0" hangingPunct="0"/>
              <a:r>
                <a:rPr lang="en-US" altLang="zh-CN" b="1" dirty="0">
                  <a:latin typeface="Times New Roman" panose="02020603050405020304" pitchFamily="18" charset="0"/>
                </a:rPr>
                <a:t>+</a:t>
              </a:r>
              <a:endParaRPr lang="en-US" altLang="zh-CN" b="1" dirty="0">
                <a:latin typeface="Times New Roman" panose="02020603050405020304" pitchFamily="18" charset="0"/>
              </a:endParaRPr>
            </a:p>
          </p:txBody>
        </p:sp>
        <p:sp>
          <p:nvSpPr>
            <p:cNvPr id="485408" name="Line 32"/>
            <p:cNvSpPr/>
            <p:nvPr/>
          </p:nvSpPr>
          <p:spPr>
            <a:xfrm>
              <a:off x="1823" y="753"/>
              <a:ext cx="0" cy="347"/>
            </a:xfrm>
            <a:prstGeom prst="line">
              <a:avLst/>
            </a:prstGeom>
            <a:ln w="25400" cap="flat" cmpd="sng">
              <a:solidFill>
                <a:schemeClr val="tx1"/>
              </a:solidFill>
              <a:prstDash val="solid"/>
              <a:headEnd type="none" w="med" len="med"/>
              <a:tailEnd type="none" w="med" len="med"/>
            </a:ln>
          </p:spPr>
        </p:sp>
        <p:grpSp>
          <p:nvGrpSpPr>
            <p:cNvPr id="485409" name="Group 33"/>
            <p:cNvGrpSpPr/>
            <p:nvPr/>
          </p:nvGrpSpPr>
          <p:grpSpPr>
            <a:xfrm>
              <a:off x="1153" y="1161"/>
              <a:ext cx="70" cy="161"/>
              <a:chOff x="3168" y="2208"/>
              <a:chExt cx="96" cy="240"/>
            </a:xfrm>
          </p:grpSpPr>
          <p:sp>
            <p:nvSpPr>
              <p:cNvPr id="485410" name="Line 34"/>
              <p:cNvSpPr/>
              <p:nvPr/>
            </p:nvSpPr>
            <p:spPr>
              <a:xfrm>
                <a:off x="3168" y="2208"/>
                <a:ext cx="0" cy="240"/>
              </a:xfrm>
              <a:prstGeom prst="line">
                <a:avLst/>
              </a:prstGeom>
              <a:ln w="38100" cap="flat" cmpd="sng">
                <a:solidFill>
                  <a:schemeClr val="tx1"/>
                </a:solidFill>
                <a:prstDash val="solid"/>
                <a:headEnd type="none" w="med" len="med"/>
                <a:tailEnd type="none" w="med" len="med"/>
              </a:ln>
            </p:spPr>
          </p:sp>
          <p:sp>
            <p:nvSpPr>
              <p:cNvPr id="485411" name="Line 35"/>
              <p:cNvSpPr/>
              <p:nvPr/>
            </p:nvSpPr>
            <p:spPr>
              <a:xfrm>
                <a:off x="3264" y="2208"/>
                <a:ext cx="0" cy="240"/>
              </a:xfrm>
              <a:prstGeom prst="line">
                <a:avLst/>
              </a:prstGeom>
              <a:ln w="38100" cap="flat" cmpd="sng">
                <a:solidFill>
                  <a:schemeClr val="tx1"/>
                </a:solidFill>
                <a:prstDash val="solid"/>
                <a:headEnd type="none" w="med" len="med"/>
                <a:tailEnd type="none" w="med" len="med"/>
              </a:ln>
            </p:spPr>
          </p:sp>
        </p:grpSp>
        <p:sp>
          <p:nvSpPr>
            <p:cNvPr id="485412" name="Line 36"/>
            <p:cNvSpPr/>
            <p:nvPr/>
          </p:nvSpPr>
          <p:spPr>
            <a:xfrm>
              <a:off x="918" y="1215"/>
              <a:ext cx="0" cy="722"/>
            </a:xfrm>
            <a:prstGeom prst="line">
              <a:avLst/>
            </a:prstGeom>
            <a:ln w="28575" cap="flat" cmpd="sng">
              <a:solidFill>
                <a:schemeClr val="tx1"/>
              </a:solidFill>
              <a:prstDash val="solid"/>
              <a:headEnd type="none" w="med" len="med"/>
              <a:tailEnd type="none" w="med" len="med"/>
            </a:ln>
          </p:spPr>
        </p:sp>
        <p:sp>
          <p:nvSpPr>
            <p:cNvPr id="485413" name="Rectangle 37"/>
            <p:cNvSpPr/>
            <p:nvPr/>
          </p:nvSpPr>
          <p:spPr>
            <a:xfrm rot="-5400000">
              <a:off x="836" y="1445"/>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5414" name="Rectangle 38"/>
            <p:cNvSpPr/>
            <p:nvPr/>
          </p:nvSpPr>
          <p:spPr>
            <a:xfrm rot="-5400000">
              <a:off x="1746" y="1608"/>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5415" name="Line 39"/>
            <p:cNvSpPr/>
            <p:nvPr/>
          </p:nvSpPr>
          <p:spPr>
            <a:xfrm>
              <a:off x="918" y="1223"/>
              <a:ext cx="241" cy="0"/>
            </a:xfrm>
            <a:prstGeom prst="line">
              <a:avLst/>
            </a:prstGeom>
            <a:ln w="28575" cap="flat" cmpd="sng">
              <a:solidFill>
                <a:schemeClr val="tx1"/>
              </a:solidFill>
              <a:prstDash val="solid"/>
              <a:headEnd type="none" w="med" len="med"/>
              <a:tailEnd type="none" w="med" len="med"/>
            </a:ln>
          </p:spPr>
        </p:sp>
        <p:sp>
          <p:nvSpPr>
            <p:cNvPr id="485416" name="Line 40"/>
            <p:cNvSpPr/>
            <p:nvPr/>
          </p:nvSpPr>
          <p:spPr>
            <a:xfrm>
              <a:off x="2359" y="1446"/>
              <a:ext cx="0" cy="489"/>
            </a:xfrm>
            <a:prstGeom prst="line">
              <a:avLst/>
            </a:prstGeom>
            <a:ln w="28575" cap="flat" cmpd="sng">
              <a:solidFill>
                <a:schemeClr val="tx1"/>
              </a:solidFill>
              <a:prstDash val="solid"/>
              <a:headEnd type="none" w="med" len="med"/>
              <a:tailEnd type="none" w="med" len="med"/>
            </a:ln>
          </p:spPr>
        </p:sp>
        <p:sp>
          <p:nvSpPr>
            <p:cNvPr id="485417" name="Rectangle 41"/>
            <p:cNvSpPr/>
            <p:nvPr/>
          </p:nvSpPr>
          <p:spPr>
            <a:xfrm rot="-5400000">
              <a:off x="2277" y="1649"/>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5418" name="Line 42"/>
            <p:cNvSpPr/>
            <p:nvPr/>
          </p:nvSpPr>
          <p:spPr>
            <a:xfrm>
              <a:off x="1439" y="753"/>
              <a:ext cx="735" cy="0"/>
            </a:xfrm>
            <a:prstGeom prst="line">
              <a:avLst/>
            </a:prstGeom>
            <a:ln w="28575" cap="flat" cmpd="sng">
              <a:solidFill>
                <a:schemeClr val="tx1"/>
              </a:solidFill>
              <a:prstDash val="solid"/>
              <a:headEnd type="none" w="med" len="med"/>
              <a:tailEnd type="none" w="med" len="med"/>
            </a:ln>
          </p:spPr>
        </p:sp>
        <p:sp>
          <p:nvSpPr>
            <p:cNvPr id="485419" name="Rectangle 43"/>
            <p:cNvSpPr/>
            <p:nvPr/>
          </p:nvSpPr>
          <p:spPr>
            <a:xfrm>
              <a:off x="1008" y="1596"/>
              <a:ext cx="273"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s</a:t>
              </a:r>
              <a:endParaRPr lang="en-US" altLang="zh-CN" b="1" baseline="-25000" dirty="0">
                <a:solidFill>
                  <a:srgbClr val="FF0066"/>
                </a:solidFill>
                <a:latin typeface="Times New Roman" panose="02020603050405020304" pitchFamily="18" charset="0"/>
              </a:endParaRPr>
            </a:p>
          </p:txBody>
        </p:sp>
      </p:grpSp>
      <p:sp>
        <p:nvSpPr>
          <p:cNvPr id="50220" name="Rectangle 44"/>
          <p:cNvSpPr>
            <a:spLocks noChangeArrowheads="1"/>
          </p:cNvSpPr>
          <p:nvPr/>
        </p:nvSpPr>
        <p:spPr bwMode="auto">
          <a:xfrm>
            <a:off x="354330" y="494030"/>
            <a:ext cx="6457950" cy="6413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1</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、静态分析</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485421" name="Rectangle 45"/>
          <p:cNvSpPr/>
          <p:nvPr/>
        </p:nvSpPr>
        <p:spPr>
          <a:xfrm>
            <a:off x="5824538" y="5292725"/>
            <a:ext cx="104775" cy="152400"/>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grpSp>
        <p:nvGrpSpPr>
          <p:cNvPr id="5" name="Group 46"/>
          <p:cNvGrpSpPr/>
          <p:nvPr/>
        </p:nvGrpSpPr>
        <p:grpSpPr>
          <a:xfrm>
            <a:off x="5435600" y="1484313"/>
            <a:ext cx="3189288" cy="3022600"/>
            <a:chOff x="3204" y="744"/>
            <a:chExt cx="2009" cy="1904"/>
          </a:xfrm>
        </p:grpSpPr>
        <p:sp>
          <p:nvSpPr>
            <p:cNvPr id="485423" name="Text Box 47"/>
            <p:cNvSpPr txBox="1"/>
            <p:nvPr/>
          </p:nvSpPr>
          <p:spPr>
            <a:xfrm>
              <a:off x="4071" y="1103"/>
              <a:ext cx="480" cy="748"/>
            </a:xfrm>
            <a:prstGeom prst="rect">
              <a:avLst/>
            </a:prstGeom>
            <a:noFill/>
            <a:ln w="38100">
              <a:noFill/>
            </a:ln>
          </p:spPr>
          <p:txBody>
            <a:bodyPr anchor="ctr" anchorCtr="0">
              <a:spAutoFit/>
            </a:bodyPr>
            <a:p>
              <a:pPr algn="ct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CE</a:t>
              </a:r>
              <a:endParaRPr lang="en-US" altLang="zh-CN" b="1" baseline="-25000" dirty="0">
                <a:solidFill>
                  <a:srgbClr val="FF0066"/>
                </a:solidFill>
                <a:latin typeface="Times New Roman" panose="02020603050405020304" pitchFamily="18" charset="0"/>
              </a:endParaRPr>
            </a:p>
            <a:p>
              <a:pPr algn="ctr"/>
              <a:r>
                <a:rPr lang="en-US" altLang="zh-CN" b="1" baseline="-25000" dirty="0">
                  <a:solidFill>
                    <a:srgbClr val="FF0066"/>
                  </a:solidFill>
                  <a:latin typeface="Times New Roman" panose="02020603050405020304" pitchFamily="18" charset="0"/>
                  <a:sym typeface="Symbol" panose="05050102010706020507" pitchFamily="18" charset="2"/>
                </a:rPr>
                <a:t></a:t>
              </a:r>
              <a:endParaRPr lang="en-US" altLang="zh-CN" dirty="0">
                <a:solidFill>
                  <a:srgbClr val="FF0066"/>
                </a:solidFill>
                <a:latin typeface="Times New Roman" panose="02020603050405020304" pitchFamily="18" charset="0"/>
              </a:endParaRPr>
            </a:p>
          </p:txBody>
        </p:sp>
        <p:sp>
          <p:nvSpPr>
            <p:cNvPr id="485424" name="Line 48"/>
            <p:cNvSpPr/>
            <p:nvPr/>
          </p:nvSpPr>
          <p:spPr>
            <a:xfrm>
              <a:off x="3600" y="768"/>
              <a:ext cx="0" cy="780"/>
            </a:xfrm>
            <a:prstGeom prst="line">
              <a:avLst/>
            </a:prstGeom>
            <a:ln w="25400" cap="flat" cmpd="sng">
              <a:solidFill>
                <a:schemeClr val="tx1"/>
              </a:solidFill>
              <a:prstDash val="solid"/>
              <a:headEnd type="none" w="med" len="med"/>
              <a:tailEnd type="none" w="sm" len="lg"/>
            </a:ln>
          </p:spPr>
        </p:sp>
        <p:grpSp>
          <p:nvGrpSpPr>
            <p:cNvPr id="485425" name="Group 49"/>
            <p:cNvGrpSpPr/>
            <p:nvPr/>
          </p:nvGrpSpPr>
          <p:grpSpPr>
            <a:xfrm>
              <a:off x="3948" y="1380"/>
              <a:ext cx="240" cy="314"/>
              <a:chOff x="4272" y="1174"/>
              <a:chExt cx="240" cy="314"/>
            </a:xfrm>
          </p:grpSpPr>
          <p:sp>
            <p:nvSpPr>
              <p:cNvPr id="485426" name="Line 50"/>
              <p:cNvSpPr/>
              <p:nvPr/>
            </p:nvSpPr>
            <p:spPr>
              <a:xfrm>
                <a:off x="4272" y="1176"/>
                <a:ext cx="0" cy="288"/>
              </a:xfrm>
              <a:prstGeom prst="line">
                <a:avLst/>
              </a:prstGeom>
              <a:ln w="38100" cap="flat" cmpd="sng">
                <a:solidFill>
                  <a:schemeClr val="tx2"/>
                </a:solidFill>
                <a:prstDash val="solid"/>
                <a:headEnd type="none" w="med" len="med"/>
                <a:tailEnd type="none" w="sm" len="lg"/>
              </a:ln>
            </p:spPr>
          </p:sp>
          <p:sp>
            <p:nvSpPr>
              <p:cNvPr id="485427" name="Line 51"/>
              <p:cNvSpPr/>
              <p:nvPr/>
            </p:nvSpPr>
            <p:spPr>
              <a:xfrm rot="-186448" flipV="1">
                <a:off x="4272" y="1174"/>
                <a:ext cx="209" cy="96"/>
              </a:xfrm>
              <a:prstGeom prst="line">
                <a:avLst/>
              </a:prstGeom>
              <a:ln w="38100" cap="flat" cmpd="sng">
                <a:solidFill>
                  <a:schemeClr val="tx2"/>
                </a:solidFill>
                <a:prstDash val="solid"/>
                <a:headEnd type="none" w="med" len="med"/>
                <a:tailEnd type="none" w="sm" len="lg"/>
              </a:ln>
            </p:spPr>
          </p:sp>
          <p:sp>
            <p:nvSpPr>
              <p:cNvPr id="485428" name="Line 52"/>
              <p:cNvSpPr/>
              <p:nvPr/>
            </p:nvSpPr>
            <p:spPr>
              <a:xfrm>
                <a:off x="4272" y="1344"/>
                <a:ext cx="240" cy="144"/>
              </a:xfrm>
              <a:prstGeom prst="line">
                <a:avLst/>
              </a:prstGeom>
              <a:ln w="38100" cap="flat" cmpd="sng">
                <a:solidFill>
                  <a:schemeClr val="tx2"/>
                </a:solidFill>
                <a:prstDash val="solid"/>
                <a:headEnd type="none" w="med" len="med"/>
                <a:tailEnd type="stealth" w="med" len="lg"/>
              </a:ln>
            </p:spPr>
          </p:sp>
        </p:grpSp>
        <p:sp>
          <p:nvSpPr>
            <p:cNvPr id="485429" name="Rectangle 53"/>
            <p:cNvSpPr/>
            <p:nvPr/>
          </p:nvSpPr>
          <p:spPr>
            <a:xfrm rot="5400000">
              <a:off x="3484" y="1027"/>
              <a:ext cx="231" cy="96"/>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5430" name="Line 54"/>
            <p:cNvSpPr/>
            <p:nvPr/>
          </p:nvSpPr>
          <p:spPr>
            <a:xfrm>
              <a:off x="4170" y="1686"/>
              <a:ext cx="0" cy="600"/>
            </a:xfrm>
            <a:prstGeom prst="line">
              <a:avLst/>
            </a:prstGeom>
            <a:ln w="28575" cap="flat" cmpd="sng">
              <a:solidFill>
                <a:schemeClr val="tx1"/>
              </a:solidFill>
              <a:prstDash val="solid"/>
              <a:headEnd type="none" w="med" len="med"/>
              <a:tailEnd type="none" w="sm" len="lg"/>
            </a:ln>
          </p:spPr>
        </p:sp>
        <p:sp>
          <p:nvSpPr>
            <p:cNvPr id="485431" name="Text Box 55"/>
            <p:cNvSpPr txBox="1"/>
            <p:nvPr/>
          </p:nvSpPr>
          <p:spPr>
            <a:xfrm>
              <a:off x="4676" y="816"/>
              <a:ext cx="537" cy="288"/>
            </a:xfrm>
            <a:prstGeom prst="rect">
              <a:avLst/>
            </a:prstGeom>
            <a:noFill/>
            <a:ln w="25400">
              <a:noFill/>
            </a:ln>
          </p:spPr>
          <p:txBody>
            <a:bodyPr wrap="none">
              <a:spAutoFit/>
            </a:bodyPr>
            <a:p>
              <a:pPr algn="ctr"/>
              <a:r>
                <a:rPr lang="en-US" altLang="zh-CN" b="1" i="1" dirty="0">
                  <a:solidFill>
                    <a:schemeClr val="tx2"/>
                  </a:solidFill>
                  <a:latin typeface="Times New Roman" panose="02020603050405020304" pitchFamily="18" charset="0"/>
                </a:rPr>
                <a:t>+V</a:t>
              </a:r>
              <a:r>
                <a:rPr lang="en-US" altLang="zh-CN" b="1" baseline="-25000" dirty="0">
                  <a:solidFill>
                    <a:schemeClr val="tx2"/>
                  </a:solidFill>
                  <a:latin typeface="Times New Roman" panose="02020603050405020304" pitchFamily="18" charset="0"/>
                </a:rPr>
                <a:t>CC</a:t>
              </a:r>
              <a:endParaRPr lang="en-US" altLang="zh-CN" b="1" baseline="-25000" dirty="0">
                <a:solidFill>
                  <a:schemeClr val="tx2"/>
                </a:solidFill>
                <a:latin typeface="Times New Roman" panose="02020603050405020304" pitchFamily="18" charset="0"/>
              </a:endParaRPr>
            </a:p>
          </p:txBody>
        </p:sp>
        <p:sp>
          <p:nvSpPr>
            <p:cNvPr id="485432" name="Text Box 56"/>
            <p:cNvSpPr txBox="1"/>
            <p:nvPr/>
          </p:nvSpPr>
          <p:spPr>
            <a:xfrm>
              <a:off x="3204" y="876"/>
              <a:ext cx="336" cy="288"/>
            </a:xfrm>
            <a:prstGeom prst="rect">
              <a:avLst/>
            </a:prstGeom>
            <a:noFill/>
            <a:ln w="25400">
              <a:noFill/>
            </a:ln>
          </p:spPr>
          <p:txBody>
            <a:bodyPr>
              <a:spAutoFit/>
            </a:bodyPr>
            <a:p>
              <a:pPr algn="ctr"/>
              <a:r>
                <a:rPr lang="en-US" altLang="zh-CN" b="1" i="1" dirty="0">
                  <a:solidFill>
                    <a:schemeClr val="tx2"/>
                  </a:solidFill>
                  <a:latin typeface="Times New Roman" panose="02020603050405020304" pitchFamily="18" charset="0"/>
                </a:rPr>
                <a:t>R</a:t>
              </a:r>
              <a:r>
                <a:rPr lang="en-US" altLang="zh-CN" b="1" baseline="-25000" dirty="0">
                  <a:solidFill>
                    <a:schemeClr val="tx2"/>
                  </a:solidFill>
                  <a:latin typeface="Times New Roman" panose="02020603050405020304" pitchFamily="18" charset="0"/>
                </a:rPr>
                <a:t>B</a:t>
              </a:r>
              <a:endParaRPr lang="en-US" altLang="zh-CN" sz="1800" b="1" dirty="0">
                <a:solidFill>
                  <a:schemeClr val="tx2"/>
                </a:solidFill>
                <a:latin typeface="Times New Roman" panose="02020603050405020304" pitchFamily="18" charset="0"/>
              </a:endParaRPr>
            </a:p>
          </p:txBody>
        </p:sp>
        <p:sp>
          <p:nvSpPr>
            <p:cNvPr id="485433" name="Line 57"/>
            <p:cNvSpPr/>
            <p:nvPr/>
          </p:nvSpPr>
          <p:spPr>
            <a:xfrm flipH="1">
              <a:off x="3600" y="1536"/>
              <a:ext cx="348" cy="0"/>
            </a:xfrm>
            <a:prstGeom prst="line">
              <a:avLst/>
            </a:prstGeom>
            <a:ln w="28575" cap="flat" cmpd="sng">
              <a:solidFill>
                <a:schemeClr val="tx1"/>
              </a:solidFill>
              <a:prstDash val="solid"/>
              <a:headEnd type="none" w="med" len="med"/>
              <a:tailEnd type="none" w="med" len="med"/>
            </a:ln>
          </p:spPr>
        </p:sp>
        <p:sp>
          <p:nvSpPr>
            <p:cNvPr id="485434" name="Line 58"/>
            <p:cNvSpPr/>
            <p:nvPr/>
          </p:nvSpPr>
          <p:spPr>
            <a:xfrm>
              <a:off x="4080" y="2292"/>
              <a:ext cx="156" cy="0"/>
            </a:xfrm>
            <a:prstGeom prst="line">
              <a:avLst/>
            </a:prstGeom>
            <a:ln w="38100" cap="flat" cmpd="sng">
              <a:solidFill>
                <a:schemeClr val="tx1"/>
              </a:solidFill>
              <a:prstDash val="solid"/>
              <a:headEnd type="none" w="med" len="med"/>
              <a:tailEnd type="none" w="med" len="med"/>
            </a:ln>
          </p:spPr>
        </p:sp>
        <p:sp>
          <p:nvSpPr>
            <p:cNvPr id="485435" name="Text Box 59"/>
            <p:cNvSpPr txBox="1"/>
            <p:nvPr/>
          </p:nvSpPr>
          <p:spPr>
            <a:xfrm>
              <a:off x="4230" y="1836"/>
              <a:ext cx="336" cy="288"/>
            </a:xfrm>
            <a:prstGeom prst="rect">
              <a:avLst/>
            </a:prstGeom>
            <a:noFill/>
            <a:ln w="25400">
              <a:noFill/>
            </a:ln>
          </p:spPr>
          <p:txBody>
            <a:bodyPr>
              <a:spAutoFit/>
            </a:bodyPr>
            <a:p>
              <a:pPr algn="ctr"/>
              <a:r>
                <a:rPr lang="en-US" altLang="zh-CN" b="1" i="1" dirty="0">
                  <a:solidFill>
                    <a:schemeClr val="tx2"/>
                  </a:solidFill>
                  <a:latin typeface="Times New Roman" panose="02020603050405020304" pitchFamily="18" charset="0"/>
                </a:rPr>
                <a:t>R</a:t>
              </a:r>
              <a:r>
                <a:rPr lang="en-US" altLang="zh-CN" b="1" baseline="-25000" dirty="0">
                  <a:solidFill>
                    <a:schemeClr val="tx2"/>
                  </a:solidFill>
                  <a:latin typeface="Times New Roman" panose="02020603050405020304" pitchFamily="18" charset="0"/>
                </a:rPr>
                <a:t>E</a:t>
              </a:r>
              <a:endParaRPr lang="en-US" altLang="zh-CN" sz="1800" b="1" dirty="0">
                <a:solidFill>
                  <a:schemeClr val="tx2"/>
                </a:solidFill>
                <a:latin typeface="Times New Roman" panose="02020603050405020304" pitchFamily="18" charset="0"/>
              </a:endParaRPr>
            </a:p>
          </p:txBody>
        </p:sp>
        <p:grpSp>
          <p:nvGrpSpPr>
            <p:cNvPr id="485436" name="Group 60"/>
            <p:cNvGrpSpPr/>
            <p:nvPr/>
          </p:nvGrpSpPr>
          <p:grpSpPr>
            <a:xfrm>
              <a:off x="3624" y="1164"/>
              <a:ext cx="293" cy="312"/>
              <a:chOff x="888" y="3288"/>
              <a:chExt cx="293" cy="312"/>
            </a:xfrm>
          </p:grpSpPr>
          <p:sp>
            <p:nvSpPr>
              <p:cNvPr id="485437" name="Line 61"/>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85438" name="Rectangle 62"/>
              <p:cNvSpPr/>
              <p:nvPr/>
            </p:nvSpPr>
            <p:spPr>
              <a:xfrm>
                <a:off x="905" y="3288"/>
                <a:ext cx="276"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85439" name="Line 63"/>
            <p:cNvSpPr/>
            <p:nvPr/>
          </p:nvSpPr>
          <p:spPr>
            <a:xfrm flipH="1">
              <a:off x="3588" y="768"/>
              <a:ext cx="1284" cy="0"/>
            </a:xfrm>
            <a:prstGeom prst="line">
              <a:avLst/>
            </a:prstGeom>
            <a:ln w="28575" cap="flat" cmpd="sng">
              <a:solidFill>
                <a:schemeClr val="tx1"/>
              </a:solidFill>
              <a:prstDash val="solid"/>
              <a:headEnd type="none" w="med" len="med"/>
              <a:tailEnd type="none" w="med" len="med"/>
            </a:ln>
          </p:spPr>
        </p:sp>
        <p:sp>
          <p:nvSpPr>
            <p:cNvPr id="485440" name="Line 64"/>
            <p:cNvSpPr/>
            <p:nvPr/>
          </p:nvSpPr>
          <p:spPr>
            <a:xfrm flipH="1">
              <a:off x="4146" y="786"/>
              <a:ext cx="0" cy="600"/>
            </a:xfrm>
            <a:prstGeom prst="line">
              <a:avLst/>
            </a:prstGeom>
            <a:ln w="25400" cap="flat" cmpd="sng">
              <a:solidFill>
                <a:schemeClr val="tx1"/>
              </a:solidFill>
              <a:prstDash val="solid"/>
              <a:headEnd type="none" w="med" len="med"/>
              <a:tailEnd type="none" w="sm" len="lg"/>
            </a:ln>
          </p:spPr>
        </p:sp>
        <p:sp>
          <p:nvSpPr>
            <p:cNvPr id="485441" name="Rectangle 65"/>
            <p:cNvSpPr/>
            <p:nvPr/>
          </p:nvSpPr>
          <p:spPr>
            <a:xfrm rot="5400000">
              <a:off x="4060" y="1939"/>
              <a:ext cx="231" cy="96"/>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5442" name="Oval 66"/>
            <p:cNvSpPr/>
            <p:nvPr/>
          </p:nvSpPr>
          <p:spPr>
            <a:xfrm>
              <a:off x="4884" y="744"/>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0243" name="Rectangle 67"/>
            <p:cNvSpPr>
              <a:spLocks noChangeArrowheads="1"/>
            </p:cNvSpPr>
            <p:nvPr/>
          </p:nvSpPr>
          <p:spPr bwMode="auto">
            <a:xfrm>
              <a:off x="3714" y="2321"/>
              <a:ext cx="1016" cy="327"/>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直流通路</a:t>
              </a:r>
              <a:endPar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pSp>
          <p:nvGrpSpPr>
            <p:cNvPr id="485444" name="Group 68"/>
            <p:cNvGrpSpPr/>
            <p:nvPr/>
          </p:nvGrpSpPr>
          <p:grpSpPr>
            <a:xfrm>
              <a:off x="3708" y="1923"/>
              <a:ext cx="390" cy="288"/>
              <a:chOff x="3948" y="651"/>
              <a:chExt cx="390" cy="288"/>
            </a:xfrm>
          </p:grpSpPr>
          <p:sp>
            <p:nvSpPr>
              <p:cNvPr id="485445" name="Text Box 69"/>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E</a:t>
                </a:r>
                <a:endParaRPr lang="en-US" altLang="zh-CN" sz="1800" b="1" dirty="0">
                  <a:solidFill>
                    <a:srgbClr val="FF00FF"/>
                  </a:solidFill>
                  <a:latin typeface="Times New Roman" panose="02020603050405020304" pitchFamily="18" charset="0"/>
                </a:endParaRPr>
              </a:p>
            </p:txBody>
          </p:sp>
          <p:sp>
            <p:nvSpPr>
              <p:cNvPr id="485446" name="Line 70"/>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85447" name="Rectangle 71"/>
            <p:cNvSpPr/>
            <p:nvPr/>
          </p:nvSpPr>
          <p:spPr>
            <a:xfrm>
              <a:off x="3636" y="1596"/>
              <a:ext cx="425"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BE</a:t>
              </a:r>
              <a:endParaRPr lang="en-US" altLang="zh-CN" b="1" baseline="-25000" dirty="0">
                <a:solidFill>
                  <a:srgbClr val="FF0066"/>
                </a:solidFill>
                <a:latin typeface="Times New Roman" panose="02020603050405020304" pitchFamily="18" charset="0"/>
              </a:endParaRPr>
            </a:p>
          </p:txBody>
        </p:sp>
        <p:sp>
          <p:nvSpPr>
            <p:cNvPr id="485448" name="Rectangle 72"/>
            <p:cNvSpPr/>
            <p:nvPr/>
          </p:nvSpPr>
          <p:spPr>
            <a:xfrm>
              <a:off x="3576" y="1476"/>
              <a:ext cx="225"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p:txBody>
        </p:sp>
        <p:sp>
          <p:nvSpPr>
            <p:cNvPr id="485449" name="Rectangle 73"/>
            <p:cNvSpPr/>
            <p:nvPr/>
          </p:nvSpPr>
          <p:spPr>
            <a:xfrm>
              <a:off x="3960" y="1704"/>
              <a:ext cx="234" cy="150"/>
            </a:xfrm>
            <a:prstGeom prst="rect">
              <a:avLst/>
            </a:prstGeom>
            <a:noFill/>
            <a:ln w="9525">
              <a:noFill/>
            </a:ln>
          </p:spPr>
          <p:txBody>
            <a:bodyPr wrap="none">
              <a:spAutoFit/>
            </a:bodyPr>
            <a:p>
              <a:pPr>
                <a:lnSpc>
                  <a:spcPct val="40000"/>
                </a:lnSpc>
                <a:spcBef>
                  <a:spcPct val="50000"/>
                </a:spcBef>
              </a:pPr>
              <a:r>
                <a:rPr lang="en-US" altLang="zh-CN" b="1" baseline="-25000" dirty="0">
                  <a:solidFill>
                    <a:srgbClr val="FF0066"/>
                  </a:solidFill>
                  <a:latin typeface="Times New Roman" panose="02020603050405020304" pitchFamily="18" charset="0"/>
                  <a:sym typeface="Symbol" panose="05050102010706020507" pitchFamily="18" charset="2"/>
                </a:rPr>
                <a:t></a:t>
              </a:r>
              <a:r>
                <a:rPr lang="en-US" altLang="zh-CN" b="1" i="1" dirty="0">
                  <a:solidFill>
                    <a:srgbClr val="FF0066"/>
                  </a:solidFill>
                  <a:latin typeface="Times New Roman" panose="02020603050405020304" pitchFamily="18" charset="0"/>
                </a:rPr>
                <a:t> </a:t>
              </a:r>
              <a:endParaRPr lang="en-US" altLang="zh-CN" b="1" i="1" dirty="0">
                <a:solidFill>
                  <a:srgbClr val="FF0066"/>
                </a:solidFill>
                <a:latin typeface="Times New Roman" panose="02020603050405020304" pitchFamily="18" charset="0"/>
              </a:endParaRPr>
            </a:p>
          </p:txBody>
        </p:sp>
      </p:grpSp>
      <p:grpSp>
        <p:nvGrpSpPr>
          <p:cNvPr id="9" name="Group 74"/>
          <p:cNvGrpSpPr/>
          <p:nvPr/>
        </p:nvGrpSpPr>
        <p:grpSpPr>
          <a:xfrm>
            <a:off x="6157913" y="1712913"/>
            <a:ext cx="1733550" cy="2095500"/>
            <a:chOff x="4008" y="2352"/>
            <a:chExt cx="1092" cy="1320"/>
          </a:xfrm>
        </p:grpSpPr>
        <p:sp>
          <p:nvSpPr>
            <p:cNvPr id="485451" name="Line 75"/>
            <p:cNvSpPr/>
            <p:nvPr/>
          </p:nvSpPr>
          <p:spPr>
            <a:xfrm>
              <a:off x="4008" y="2352"/>
              <a:ext cx="1080" cy="0"/>
            </a:xfrm>
            <a:prstGeom prst="line">
              <a:avLst/>
            </a:prstGeom>
            <a:ln w="38100" cap="rnd" cmpd="sng">
              <a:solidFill>
                <a:srgbClr val="339933"/>
              </a:solidFill>
              <a:prstDash val="sysDot"/>
              <a:headEnd type="none" w="med" len="med"/>
              <a:tailEnd type="none" w="med" len="med"/>
            </a:ln>
          </p:spPr>
        </p:sp>
        <p:sp>
          <p:nvSpPr>
            <p:cNvPr id="485452" name="Line 76"/>
            <p:cNvSpPr/>
            <p:nvPr/>
          </p:nvSpPr>
          <p:spPr>
            <a:xfrm>
              <a:off x="5100" y="2352"/>
              <a:ext cx="0" cy="1320"/>
            </a:xfrm>
            <a:prstGeom prst="line">
              <a:avLst/>
            </a:prstGeom>
            <a:ln w="38100" cap="rnd" cmpd="sng">
              <a:solidFill>
                <a:srgbClr val="339933"/>
              </a:solidFill>
              <a:prstDash val="sysDot"/>
              <a:headEnd type="none" w="med" len="med"/>
              <a:tailEnd type="none" w="med" len="med"/>
            </a:ln>
          </p:spPr>
        </p:sp>
        <p:sp>
          <p:nvSpPr>
            <p:cNvPr id="485453" name="Line 77"/>
            <p:cNvSpPr/>
            <p:nvPr/>
          </p:nvSpPr>
          <p:spPr>
            <a:xfrm flipH="1">
              <a:off x="4416" y="3672"/>
              <a:ext cx="684" cy="0"/>
            </a:xfrm>
            <a:prstGeom prst="line">
              <a:avLst/>
            </a:prstGeom>
            <a:ln w="38100" cap="rnd" cmpd="sng">
              <a:solidFill>
                <a:srgbClr val="339933"/>
              </a:solidFill>
              <a:prstDash val="sysDot"/>
              <a:headEnd type="none" w="med" len="med"/>
              <a:tailEnd type="none" w="med" len="med"/>
            </a:ln>
          </p:spPr>
        </p:sp>
        <p:sp>
          <p:nvSpPr>
            <p:cNvPr id="485454" name="Line 78"/>
            <p:cNvSpPr/>
            <p:nvPr/>
          </p:nvSpPr>
          <p:spPr>
            <a:xfrm>
              <a:off x="4008" y="3084"/>
              <a:ext cx="420" cy="252"/>
            </a:xfrm>
            <a:prstGeom prst="line">
              <a:avLst/>
            </a:prstGeom>
            <a:ln w="38100" cap="rnd" cmpd="sng">
              <a:solidFill>
                <a:srgbClr val="339933"/>
              </a:solidFill>
              <a:prstDash val="sysDot"/>
              <a:headEnd type="none" w="med" len="med"/>
              <a:tailEnd type="none" w="med" len="med"/>
            </a:ln>
          </p:spPr>
        </p:sp>
        <p:sp>
          <p:nvSpPr>
            <p:cNvPr id="485455" name="Line 79"/>
            <p:cNvSpPr/>
            <p:nvPr/>
          </p:nvSpPr>
          <p:spPr>
            <a:xfrm>
              <a:off x="4428" y="3336"/>
              <a:ext cx="0" cy="336"/>
            </a:xfrm>
            <a:prstGeom prst="line">
              <a:avLst/>
            </a:prstGeom>
            <a:ln w="38100" cap="rnd" cmpd="sng">
              <a:solidFill>
                <a:srgbClr val="339933"/>
              </a:solidFill>
              <a:prstDash val="sysDot"/>
              <a:headEnd type="none" w="med" len="med"/>
              <a:tailEnd type="none" w="med" len="med"/>
            </a:ln>
          </p:spPr>
        </p:sp>
        <p:sp>
          <p:nvSpPr>
            <p:cNvPr id="485456" name="Line 80"/>
            <p:cNvSpPr/>
            <p:nvPr/>
          </p:nvSpPr>
          <p:spPr>
            <a:xfrm>
              <a:off x="4008" y="2364"/>
              <a:ext cx="0" cy="720"/>
            </a:xfrm>
            <a:prstGeom prst="line">
              <a:avLst/>
            </a:prstGeom>
            <a:ln w="38100" cap="rnd" cmpd="sng">
              <a:solidFill>
                <a:srgbClr val="339933"/>
              </a:solidFill>
              <a:prstDash val="sysDot"/>
              <a:headEnd type="none" w="med" len="med"/>
              <a:tailEnd type="none" w="med" len="med"/>
            </a:ln>
          </p:spPr>
        </p:sp>
      </p:grpSp>
      <p:sp>
        <p:nvSpPr>
          <p:cNvPr id="485457" name="Text Box 81"/>
          <p:cNvSpPr txBox="1"/>
          <p:nvPr/>
        </p:nvSpPr>
        <p:spPr>
          <a:xfrm>
            <a:off x="2879725" y="4703763"/>
            <a:ext cx="184150" cy="457200"/>
          </a:xfrm>
          <a:prstGeom prst="rect">
            <a:avLst/>
          </a:prstGeom>
          <a:noFill/>
          <a:ln w="25400">
            <a:noFill/>
          </a:ln>
        </p:spPr>
        <p:txBody>
          <a:bodyPr wrap="none">
            <a:spAutoFit/>
          </a:bodyPr>
          <a:p>
            <a:endParaRPr lang="zh-CN" altLang="zh-CN" b="1" dirty="0">
              <a:latin typeface="Times New Roman" panose="02020603050405020304" pitchFamily="18" charset="0"/>
            </a:endParaRPr>
          </a:p>
        </p:txBody>
      </p:sp>
      <p:graphicFrame>
        <p:nvGraphicFramePr>
          <p:cNvPr id="485458" name="Object 82"/>
          <p:cNvGraphicFramePr/>
          <p:nvPr/>
        </p:nvGraphicFramePr>
        <p:xfrm>
          <a:off x="684213" y="5516563"/>
          <a:ext cx="2787650" cy="930275"/>
        </p:xfrm>
        <a:graphic>
          <a:graphicData uri="http://schemas.openxmlformats.org/presentationml/2006/ole">
            <mc:AlternateContent xmlns:mc="http://schemas.openxmlformats.org/markup-compatibility/2006">
              <mc:Choice xmlns:v="urn:schemas-microsoft-com:vml" Requires="v">
                <p:oleObj spid="_x0000_s4365" name="" r:id="rId1" imgW="2970530" imgH="989965" progId="Equation.3">
                  <p:embed/>
                </p:oleObj>
              </mc:Choice>
              <mc:Fallback>
                <p:oleObj name="" r:id="rId1" imgW="2970530" imgH="989965" progId="Equation.3">
                  <p:embed/>
                  <p:pic>
                    <p:nvPicPr>
                      <p:cNvPr id="0" name="图片 4364"/>
                      <p:cNvPicPr/>
                      <p:nvPr/>
                    </p:nvPicPr>
                    <p:blipFill>
                      <a:blip r:embed="rId2"/>
                      <a:stretch>
                        <a:fillRect/>
                      </a:stretch>
                    </p:blipFill>
                    <p:spPr>
                      <a:xfrm>
                        <a:off x="684213" y="5516563"/>
                        <a:ext cx="2787650" cy="930275"/>
                      </a:xfrm>
                      <a:prstGeom prst="rect">
                        <a:avLst/>
                      </a:prstGeom>
                      <a:noFill/>
                      <a:ln w="38100">
                        <a:noFill/>
                        <a:miter/>
                      </a:ln>
                    </p:spPr>
                  </p:pic>
                </p:oleObj>
              </mc:Fallback>
            </mc:AlternateContent>
          </a:graphicData>
        </a:graphic>
      </p:graphicFrame>
      <p:graphicFrame>
        <p:nvGraphicFramePr>
          <p:cNvPr id="485459" name="Object 83"/>
          <p:cNvGraphicFramePr/>
          <p:nvPr/>
        </p:nvGraphicFramePr>
        <p:xfrm>
          <a:off x="3851275" y="5734050"/>
          <a:ext cx="4932363" cy="596900"/>
        </p:xfrm>
        <a:graphic>
          <a:graphicData uri="http://schemas.openxmlformats.org/presentationml/2006/ole">
            <mc:AlternateContent xmlns:mc="http://schemas.openxmlformats.org/markup-compatibility/2006">
              <mc:Choice xmlns:v="urn:schemas-microsoft-com:vml" Requires="v">
                <p:oleObj spid="_x0000_s4366" name="" r:id="rId3" imgW="1879600" imgH="228600" progId="Equation.3">
                  <p:embed/>
                </p:oleObj>
              </mc:Choice>
              <mc:Fallback>
                <p:oleObj name="" r:id="rId3" imgW="1879600" imgH="228600" progId="Equation.3">
                  <p:embed/>
                  <p:pic>
                    <p:nvPicPr>
                      <p:cNvPr id="0" name="图片 4365"/>
                      <p:cNvPicPr/>
                      <p:nvPr/>
                    </p:nvPicPr>
                    <p:blipFill>
                      <a:blip r:embed="rId4"/>
                      <a:stretch>
                        <a:fillRect/>
                      </a:stretch>
                    </p:blipFill>
                    <p:spPr>
                      <a:xfrm>
                        <a:off x="3851275" y="5734050"/>
                        <a:ext cx="4932363" cy="596900"/>
                      </a:xfrm>
                      <a:prstGeom prst="rect">
                        <a:avLst/>
                      </a:prstGeom>
                      <a:noFill/>
                      <a:ln w="38100">
                        <a:noFill/>
                        <a:miter/>
                      </a:ln>
                    </p:spPr>
                  </p:pic>
                </p:oleObj>
              </mc:Fallback>
            </mc:AlternateContent>
          </a:graphicData>
        </a:graphic>
      </p:graphicFrame>
      <p:graphicFrame>
        <p:nvGraphicFramePr>
          <p:cNvPr id="485460" name="Object 84"/>
          <p:cNvGraphicFramePr/>
          <p:nvPr/>
        </p:nvGraphicFramePr>
        <p:xfrm>
          <a:off x="555625" y="4149725"/>
          <a:ext cx="5349875" cy="555625"/>
        </p:xfrm>
        <a:graphic>
          <a:graphicData uri="http://schemas.openxmlformats.org/presentationml/2006/ole">
            <mc:AlternateContent xmlns:mc="http://schemas.openxmlformats.org/markup-compatibility/2006">
              <mc:Choice xmlns:v="urn:schemas-microsoft-com:vml" Requires="v">
                <p:oleObj spid="_x0000_s4368" name="" r:id="rId5" imgW="2197100" imgH="228600" progId="Equation.3">
                  <p:embed/>
                </p:oleObj>
              </mc:Choice>
              <mc:Fallback>
                <p:oleObj name="" r:id="rId5" imgW="2197100" imgH="228600" progId="Equation.3">
                  <p:embed/>
                  <p:pic>
                    <p:nvPicPr>
                      <p:cNvPr id="0" name="图片 4367"/>
                      <p:cNvPicPr/>
                      <p:nvPr/>
                    </p:nvPicPr>
                    <p:blipFill>
                      <a:blip r:embed="rId6"/>
                      <a:stretch>
                        <a:fillRect/>
                      </a:stretch>
                    </p:blipFill>
                    <p:spPr>
                      <a:xfrm>
                        <a:off x="555625" y="4149725"/>
                        <a:ext cx="5349875" cy="555625"/>
                      </a:xfrm>
                      <a:prstGeom prst="rect">
                        <a:avLst/>
                      </a:prstGeom>
                      <a:noFill/>
                      <a:ln w="38100">
                        <a:noFill/>
                        <a:miter/>
                      </a:ln>
                    </p:spPr>
                  </p:pic>
                </p:oleObj>
              </mc:Fallback>
            </mc:AlternateContent>
          </a:graphicData>
        </a:graphic>
      </p:graphicFrame>
      <p:graphicFrame>
        <p:nvGraphicFramePr>
          <p:cNvPr id="485461" name="Object 85"/>
          <p:cNvGraphicFramePr/>
          <p:nvPr/>
        </p:nvGraphicFramePr>
        <p:xfrm>
          <a:off x="669925" y="4932363"/>
          <a:ext cx="7197725" cy="412750"/>
        </p:xfrm>
        <a:graphic>
          <a:graphicData uri="http://schemas.openxmlformats.org/presentationml/2006/ole">
            <mc:AlternateContent xmlns:mc="http://schemas.openxmlformats.org/markup-compatibility/2006">
              <mc:Choice xmlns:v="urn:schemas-microsoft-com:vml" Requires="v">
                <p:oleObj spid="_x0000_s4367" name="" r:id="rId7" imgW="7962900" imgH="457200" progId="Equation.3">
                  <p:embed/>
                </p:oleObj>
              </mc:Choice>
              <mc:Fallback>
                <p:oleObj name="" r:id="rId7" imgW="7962900" imgH="457200" progId="Equation.3">
                  <p:embed/>
                  <p:pic>
                    <p:nvPicPr>
                      <p:cNvPr id="0" name="图片 4366"/>
                      <p:cNvPicPr/>
                      <p:nvPr/>
                    </p:nvPicPr>
                    <p:blipFill>
                      <a:blip r:embed="rId8"/>
                      <a:stretch>
                        <a:fillRect/>
                      </a:stretch>
                    </p:blipFill>
                    <p:spPr>
                      <a:xfrm>
                        <a:off x="669925" y="4932363"/>
                        <a:ext cx="7197725" cy="412750"/>
                      </a:xfrm>
                      <a:prstGeom prst="rect">
                        <a:avLst/>
                      </a:prstGeom>
                      <a:noFill/>
                      <a:ln w="38100">
                        <a:noFill/>
                        <a:miter/>
                      </a:ln>
                    </p:spPr>
                  </p:pic>
                </p:oleObj>
              </mc:Fallback>
            </mc:AlternateContent>
          </a:graphicData>
        </a:graphic>
      </p:graphicFrame>
      <p:sp>
        <p:nvSpPr>
          <p:cNvPr id="50262" name="Rectangle 86"/>
          <p:cNvSpPr>
            <a:spLocks noChangeArrowheads="1"/>
          </p:cNvSpPr>
          <p:nvPr/>
        </p:nvSpPr>
        <p:spPr bwMode="auto">
          <a:xfrm>
            <a:off x="4500563" y="1700213"/>
            <a:ext cx="576263" cy="222726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射极输出器</a:t>
            </a:r>
            <a:endPar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
        <p:nvSpPr>
          <p:cNvPr id="7" name="页脚占位符 4"/>
          <p:cNvSpPr txBox="1">
            <a:spLocks noGrp="1"/>
          </p:cNvSpPr>
          <p:nvPr>
            <p:custDataLst>
              <p:tags r:id="rId9"/>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262">
                                            <p:txEl>
                                              <p:charRg st="4294967295" end="4294967295"/>
                                            </p:txEl>
                                          </p:spTgt>
                                        </p:tgtEl>
                                        <p:attrNameLst>
                                          <p:attrName>style.visibility</p:attrName>
                                        </p:attrNameLst>
                                      </p:cBhvr>
                                      <p:to>
                                        <p:strVal val="visible"/>
                                      </p:to>
                                    </p:set>
                                    <p:animEffect transition="in" filter="wipe(left)">
                                      <p:cBhvr>
                                        <p:cTn id="7" dur="500"/>
                                        <p:tgtEl>
                                          <p:spTgt spid="50262">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0262">
                                            <p:txEl>
                                              <p:charRg st="0" end="6"/>
                                            </p:txEl>
                                          </p:spTgt>
                                        </p:tgtEl>
                                        <p:attrNameLst>
                                          <p:attrName>style.visibility</p:attrName>
                                        </p:attrNameLst>
                                      </p:cBhvr>
                                      <p:to>
                                        <p:strVal val="visible"/>
                                      </p:to>
                                    </p:set>
                                    <p:animEffect transition="in" filter="wipe(left)">
                                      <p:cBhvr>
                                        <p:cTn id="12" dur="500"/>
                                        <p:tgtEl>
                                          <p:spTgt spid="50262">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85460"/>
                                        </p:tgtEl>
                                        <p:attrNameLst>
                                          <p:attrName>style.visibility</p:attrName>
                                        </p:attrNameLst>
                                      </p:cBhvr>
                                      <p:to>
                                        <p:strVal val="visible"/>
                                      </p:to>
                                    </p:set>
                                    <p:animEffect transition="in" filter="wipe(left)">
                                      <p:cBhvr>
                                        <p:cTn id="27" dur="500"/>
                                        <p:tgtEl>
                                          <p:spTgt spid="48546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outVertical)">
                                      <p:cBhvr>
                                        <p:cTn id="3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85461"/>
                                        </p:tgtEl>
                                        <p:attrNameLst>
                                          <p:attrName>style.visibility</p:attrName>
                                        </p:attrNameLst>
                                      </p:cBhvr>
                                      <p:to>
                                        <p:strVal val="visible"/>
                                      </p:to>
                                    </p:set>
                                    <p:animEffect transition="in" filter="wipe(left)">
                                      <p:cBhvr>
                                        <p:cTn id="37" dur="500"/>
                                        <p:tgtEl>
                                          <p:spTgt spid="48546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85458"/>
                                        </p:tgtEl>
                                        <p:attrNameLst>
                                          <p:attrName>style.visibility</p:attrName>
                                        </p:attrNameLst>
                                      </p:cBhvr>
                                      <p:to>
                                        <p:strVal val="visible"/>
                                      </p:to>
                                    </p:set>
                                    <p:animEffect transition="in" filter="wipe(left)">
                                      <p:cBhvr>
                                        <p:cTn id="42" dur="500"/>
                                        <p:tgtEl>
                                          <p:spTgt spid="48545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85459"/>
                                        </p:tgtEl>
                                        <p:attrNameLst>
                                          <p:attrName>style.visibility</p:attrName>
                                        </p:attrNameLst>
                                      </p:cBhvr>
                                      <p:to>
                                        <p:strVal val="visible"/>
                                      </p:to>
                                    </p:set>
                                    <p:animEffect transition="in" filter="wipe(left)">
                                      <p:cBhvr>
                                        <p:cTn id="47" dur="500"/>
                                        <p:tgtEl>
                                          <p:spTgt spid="485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62"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a:spLocks noChangeArrowheads="1"/>
          </p:cNvSpPr>
          <p:nvPr/>
        </p:nvSpPr>
        <p:spPr bwMode="auto">
          <a:xfrm>
            <a:off x="355600" y="583248"/>
            <a:ext cx="2698750" cy="64135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2</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、动态分析</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51203" name="Rectangle 3"/>
          <p:cNvSpPr/>
          <p:nvPr/>
        </p:nvSpPr>
        <p:spPr>
          <a:xfrm>
            <a:off x="2382838" y="2995613"/>
            <a:ext cx="1676400" cy="457200"/>
          </a:xfrm>
          <a:prstGeom prst="rect">
            <a:avLst/>
          </a:prstGeom>
          <a:noFill/>
          <a:ln w="9525">
            <a:noFill/>
          </a:ln>
        </p:spPr>
        <p:txBody>
          <a:bodyPr>
            <a:spAutoFit/>
          </a:bodyPr>
          <a:p>
            <a:r>
              <a:rPr lang="zh-CN" altLang="en-US" b="1" dirty="0">
                <a:solidFill>
                  <a:srgbClr val="0033CC"/>
                </a:solidFill>
                <a:latin typeface="Times New Roman" panose="02020603050405020304" pitchFamily="18" charset="0"/>
              </a:rPr>
              <a:t>交流通路</a:t>
            </a:r>
            <a:endParaRPr lang="zh-CN" altLang="en-US" b="1" dirty="0">
              <a:solidFill>
                <a:srgbClr val="0033CC"/>
              </a:solidFill>
              <a:latin typeface="Times New Roman" panose="02020603050405020304" pitchFamily="18" charset="0"/>
            </a:endParaRPr>
          </a:p>
        </p:txBody>
      </p:sp>
      <p:sp>
        <p:nvSpPr>
          <p:cNvPr id="51204" name="Rectangle 4"/>
          <p:cNvSpPr/>
          <p:nvPr/>
        </p:nvSpPr>
        <p:spPr>
          <a:xfrm>
            <a:off x="5730875" y="3116263"/>
            <a:ext cx="2586038" cy="457200"/>
          </a:xfrm>
          <a:prstGeom prst="rect">
            <a:avLst/>
          </a:prstGeom>
          <a:noFill/>
          <a:ln w="9525">
            <a:noFill/>
          </a:ln>
        </p:spPr>
        <p:txBody>
          <a:bodyPr>
            <a:spAutoFit/>
          </a:bodyPr>
          <a:p>
            <a:r>
              <a:rPr lang="zh-CN" altLang="en-US" b="1" dirty="0">
                <a:solidFill>
                  <a:srgbClr val="0033CC"/>
                </a:solidFill>
                <a:latin typeface="Times New Roman" panose="02020603050405020304" pitchFamily="18" charset="0"/>
              </a:rPr>
              <a:t>微变等效电路</a:t>
            </a:r>
            <a:endParaRPr lang="zh-CN" altLang="en-US" b="1" dirty="0">
              <a:solidFill>
                <a:srgbClr val="0033CC"/>
              </a:solidFill>
              <a:latin typeface="Times New Roman" panose="02020603050405020304" pitchFamily="18" charset="0"/>
            </a:endParaRPr>
          </a:p>
        </p:txBody>
      </p:sp>
      <p:grpSp>
        <p:nvGrpSpPr>
          <p:cNvPr id="2" name="Group 5"/>
          <p:cNvGrpSpPr/>
          <p:nvPr/>
        </p:nvGrpSpPr>
        <p:grpSpPr>
          <a:xfrm>
            <a:off x="1258888" y="1052513"/>
            <a:ext cx="3048000" cy="1930400"/>
            <a:chOff x="168" y="612"/>
            <a:chExt cx="1920" cy="1216"/>
          </a:xfrm>
        </p:grpSpPr>
        <p:grpSp>
          <p:nvGrpSpPr>
            <p:cNvPr id="486406" name="Group 6"/>
            <p:cNvGrpSpPr/>
            <p:nvPr/>
          </p:nvGrpSpPr>
          <p:grpSpPr>
            <a:xfrm>
              <a:off x="216" y="612"/>
              <a:ext cx="1872" cy="1216"/>
              <a:chOff x="1968" y="608"/>
              <a:chExt cx="1872" cy="1216"/>
            </a:xfrm>
          </p:grpSpPr>
          <p:sp>
            <p:nvSpPr>
              <p:cNvPr id="486407" name="Line 7"/>
              <p:cNvSpPr/>
              <p:nvPr/>
            </p:nvSpPr>
            <p:spPr>
              <a:xfrm>
                <a:off x="3072" y="944"/>
                <a:ext cx="720" cy="0"/>
              </a:xfrm>
              <a:prstGeom prst="line">
                <a:avLst/>
              </a:prstGeom>
              <a:ln w="28575" cap="flat" cmpd="sng">
                <a:solidFill>
                  <a:schemeClr val="tx1"/>
                </a:solidFill>
                <a:prstDash val="solid"/>
                <a:headEnd type="none" w="med" len="med"/>
                <a:tailEnd type="none" w="med" len="med"/>
              </a:ln>
            </p:spPr>
          </p:sp>
          <p:sp>
            <p:nvSpPr>
              <p:cNvPr id="486408" name="Line 8"/>
              <p:cNvSpPr/>
              <p:nvPr/>
            </p:nvSpPr>
            <p:spPr>
              <a:xfrm>
                <a:off x="2640" y="1184"/>
                <a:ext cx="1" cy="547"/>
              </a:xfrm>
              <a:prstGeom prst="line">
                <a:avLst/>
              </a:prstGeom>
              <a:ln w="25400" cap="flat" cmpd="sng">
                <a:solidFill>
                  <a:schemeClr val="tx1"/>
                </a:solidFill>
                <a:prstDash val="solid"/>
                <a:headEnd type="none" w="med" len="med"/>
                <a:tailEnd type="none" w="med" len="med"/>
              </a:ln>
            </p:spPr>
          </p:sp>
          <p:sp>
            <p:nvSpPr>
              <p:cNvPr id="486409" name="Line 9"/>
              <p:cNvSpPr/>
              <p:nvPr/>
            </p:nvSpPr>
            <p:spPr>
              <a:xfrm>
                <a:off x="2935" y="1103"/>
                <a:ext cx="2" cy="179"/>
              </a:xfrm>
              <a:prstGeom prst="line">
                <a:avLst/>
              </a:prstGeom>
              <a:ln w="38100" cap="flat" cmpd="sng">
                <a:solidFill>
                  <a:schemeClr val="tx1"/>
                </a:solidFill>
                <a:prstDash val="solid"/>
                <a:headEnd type="none" w="med" len="med"/>
                <a:tailEnd type="none" w="med" len="med"/>
              </a:ln>
            </p:spPr>
          </p:sp>
          <p:sp>
            <p:nvSpPr>
              <p:cNvPr id="486410" name="Line 10"/>
              <p:cNvSpPr/>
              <p:nvPr/>
            </p:nvSpPr>
            <p:spPr>
              <a:xfrm>
                <a:off x="2935" y="1229"/>
                <a:ext cx="149" cy="39"/>
              </a:xfrm>
              <a:prstGeom prst="line">
                <a:avLst/>
              </a:prstGeom>
              <a:ln w="38100" cap="flat" cmpd="sng">
                <a:solidFill>
                  <a:schemeClr val="tx1"/>
                </a:solidFill>
                <a:prstDash val="solid"/>
                <a:headEnd type="none" w="med" len="med"/>
                <a:tailEnd type="stealth" w="med" len="med"/>
              </a:ln>
            </p:spPr>
          </p:sp>
          <p:sp>
            <p:nvSpPr>
              <p:cNvPr id="486411" name="Line 11"/>
              <p:cNvSpPr/>
              <p:nvPr/>
            </p:nvSpPr>
            <p:spPr>
              <a:xfrm flipH="1">
                <a:off x="3072" y="1280"/>
                <a:ext cx="1" cy="544"/>
              </a:xfrm>
              <a:prstGeom prst="line">
                <a:avLst/>
              </a:prstGeom>
              <a:ln w="25400" cap="flat" cmpd="sng">
                <a:solidFill>
                  <a:schemeClr val="tx1"/>
                </a:solidFill>
                <a:prstDash val="solid"/>
                <a:headEnd type="none" w="med" len="med"/>
                <a:tailEnd type="none" w="med" len="med"/>
              </a:ln>
            </p:spPr>
          </p:sp>
          <p:sp>
            <p:nvSpPr>
              <p:cNvPr id="486412" name="Line 12"/>
              <p:cNvSpPr/>
              <p:nvPr/>
            </p:nvSpPr>
            <p:spPr>
              <a:xfrm flipH="1">
                <a:off x="2260" y="1178"/>
                <a:ext cx="680" cy="0"/>
              </a:xfrm>
              <a:prstGeom prst="line">
                <a:avLst/>
              </a:prstGeom>
              <a:ln w="25400" cap="flat" cmpd="sng">
                <a:solidFill>
                  <a:schemeClr val="tx1"/>
                </a:solidFill>
                <a:prstDash val="solid"/>
                <a:headEnd type="none" w="med" len="med"/>
                <a:tailEnd type="none" w="med" len="med"/>
              </a:ln>
            </p:spPr>
          </p:sp>
          <p:sp>
            <p:nvSpPr>
              <p:cNvPr id="486413" name="Line 13"/>
              <p:cNvSpPr/>
              <p:nvPr/>
            </p:nvSpPr>
            <p:spPr>
              <a:xfrm>
                <a:off x="2260" y="1731"/>
                <a:ext cx="1542" cy="1"/>
              </a:xfrm>
              <a:prstGeom prst="line">
                <a:avLst/>
              </a:prstGeom>
              <a:ln w="25400" cap="flat" cmpd="sng">
                <a:solidFill>
                  <a:schemeClr val="tx1"/>
                </a:solidFill>
                <a:prstDash val="solid"/>
                <a:headEnd type="none" w="med" len="med"/>
                <a:tailEnd type="none" w="med" len="med"/>
              </a:ln>
            </p:spPr>
          </p:sp>
          <p:sp>
            <p:nvSpPr>
              <p:cNvPr id="486414" name="Line 14"/>
              <p:cNvSpPr/>
              <p:nvPr/>
            </p:nvSpPr>
            <p:spPr>
              <a:xfrm>
                <a:off x="3004" y="1822"/>
                <a:ext cx="132" cy="0"/>
              </a:xfrm>
              <a:prstGeom prst="line">
                <a:avLst/>
              </a:prstGeom>
              <a:ln w="38100" cap="flat" cmpd="sng">
                <a:solidFill>
                  <a:schemeClr val="tx1"/>
                </a:solidFill>
                <a:prstDash val="solid"/>
                <a:headEnd type="none" w="med" len="med"/>
                <a:tailEnd type="none" w="med" len="med"/>
              </a:ln>
            </p:spPr>
          </p:sp>
          <p:sp>
            <p:nvSpPr>
              <p:cNvPr id="486415" name="Oval 15"/>
              <p:cNvSpPr/>
              <p:nvPr/>
            </p:nvSpPr>
            <p:spPr>
              <a:xfrm>
                <a:off x="3044" y="1704"/>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6416" name="Text Box 16"/>
              <p:cNvSpPr txBox="1"/>
              <p:nvPr/>
            </p:nvSpPr>
            <p:spPr>
              <a:xfrm>
                <a:off x="2265" y="1251"/>
                <a:ext cx="263" cy="250"/>
              </a:xfrm>
              <a:prstGeom prst="rect">
                <a:avLst/>
              </a:prstGeom>
              <a:noFill/>
              <a:ln w="38100">
                <a:noFill/>
              </a:ln>
            </p:spPr>
            <p:txBody>
              <a:bodyPr wrap="none" anchor="ctr" anchorCtr="0">
                <a:spAutoFit/>
              </a:bodyPr>
              <a:p>
                <a:pPr algn="ctr"/>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dirty="0">
                  <a:latin typeface="Times New Roman" panose="02020603050405020304" pitchFamily="18" charset="0"/>
                </a:endParaRPr>
              </a:p>
            </p:txBody>
          </p:sp>
          <p:sp>
            <p:nvSpPr>
              <p:cNvPr id="486417" name="Text Box 17"/>
              <p:cNvSpPr txBox="1"/>
              <p:nvPr/>
            </p:nvSpPr>
            <p:spPr>
              <a:xfrm>
                <a:off x="2640" y="1376"/>
                <a:ext cx="393"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86418" name="Rectangle 18"/>
              <p:cNvSpPr/>
              <p:nvPr/>
            </p:nvSpPr>
            <p:spPr>
              <a:xfrm>
                <a:off x="2610" y="1376"/>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6419" name="Text Box 19"/>
              <p:cNvSpPr txBox="1"/>
              <p:nvPr/>
            </p:nvSpPr>
            <p:spPr>
              <a:xfrm>
                <a:off x="1968" y="1376"/>
                <a:ext cx="389" cy="426"/>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86420" name="Text Box 20"/>
              <p:cNvSpPr txBox="1"/>
              <p:nvPr/>
            </p:nvSpPr>
            <p:spPr>
              <a:xfrm>
                <a:off x="3552" y="1232"/>
                <a:ext cx="287" cy="472"/>
              </a:xfrm>
              <a:prstGeom prst="rect">
                <a:avLst/>
              </a:prstGeom>
              <a:noFill/>
              <a:ln w="9525">
                <a:noFill/>
              </a:ln>
            </p:spPr>
            <p:txBody>
              <a:bodyPr wrap="none"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o</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86421" name="Line 21"/>
              <p:cNvSpPr/>
              <p:nvPr/>
            </p:nvSpPr>
            <p:spPr>
              <a:xfrm flipV="1">
                <a:off x="2928" y="1088"/>
                <a:ext cx="144" cy="48"/>
              </a:xfrm>
              <a:prstGeom prst="line">
                <a:avLst/>
              </a:prstGeom>
              <a:ln w="28575" cap="flat" cmpd="sng">
                <a:solidFill>
                  <a:schemeClr val="tx1"/>
                </a:solidFill>
                <a:prstDash val="solid"/>
                <a:headEnd type="none" w="med" len="med"/>
                <a:tailEnd type="none" w="med" len="med"/>
              </a:ln>
            </p:spPr>
          </p:sp>
          <p:sp>
            <p:nvSpPr>
              <p:cNvPr id="486422" name="Line 22"/>
              <p:cNvSpPr/>
              <p:nvPr/>
            </p:nvSpPr>
            <p:spPr>
              <a:xfrm>
                <a:off x="3072" y="944"/>
                <a:ext cx="1" cy="163"/>
              </a:xfrm>
              <a:prstGeom prst="line">
                <a:avLst/>
              </a:prstGeom>
              <a:ln w="25400" cap="flat" cmpd="sng">
                <a:solidFill>
                  <a:schemeClr val="tx1"/>
                </a:solidFill>
                <a:prstDash val="solid"/>
                <a:headEnd type="none" w="med" len="med"/>
                <a:tailEnd type="none" w="med" len="med"/>
              </a:ln>
            </p:spPr>
          </p:sp>
          <p:sp>
            <p:nvSpPr>
              <p:cNvPr id="486423" name="Line 23"/>
              <p:cNvSpPr/>
              <p:nvPr/>
            </p:nvSpPr>
            <p:spPr>
              <a:xfrm>
                <a:off x="3408" y="1328"/>
                <a:ext cx="0" cy="408"/>
              </a:xfrm>
              <a:prstGeom prst="line">
                <a:avLst/>
              </a:prstGeom>
              <a:ln w="25400" cap="flat" cmpd="sng">
                <a:solidFill>
                  <a:schemeClr val="tx1"/>
                </a:solidFill>
                <a:prstDash val="solid"/>
                <a:headEnd type="none" w="med" len="med"/>
                <a:tailEnd type="none" w="med" len="med"/>
              </a:ln>
            </p:spPr>
          </p:sp>
          <p:sp>
            <p:nvSpPr>
              <p:cNvPr id="486424" name="Line 24"/>
              <p:cNvSpPr/>
              <p:nvPr/>
            </p:nvSpPr>
            <p:spPr>
              <a:xfrm>
                <a:off x="3792" y="944"/>
                <a:ext cx="0" cy="782"/>
              </a:xfrm>
              <a:prstGeom prst="line">
                <a:avLst/>
              </a:prstGeom>
              <a:ln w="25400" cap="flat" cmpd="sng">
                <a:solidFill>
                  <a:schemeClr val="tx1"/>
                </a:solidFill>
                <a:prstDash val="solid"/>
                <a:headEnd type="none" w="med" len="med"/>
                <a:tailEnd type="none" w="med" len="med"/>
              </a:ln>
            </p:spPr>
          </p:sp>
          <p:sp>
            <p:nvSpPr>
              <p:cNvPr id="486425" name="Rectangle 25"/>
              <p:cNvSpPr/>
              <p:nvPr/>
            </p:nvSpPr>
            <p:spPr>
              <a:xfrm>
                <a:off x="3376" y="1424"/>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6426" name="Line 26"/>
              <p:cNvSpPr/>
              <p:nvPr/>
            </p:nvSpPr>
            <p:spPr>
              <a:xfrm>
                <a:off x="2262" y="1184"/>
                <a:ext cx="1" cy="547"/>
              </a:xfrm>
              <a:prstGeom prst="line">
                <a:avLst/>
              </a:prstGeom>
              <a:ln w="25400" cap="flat" cmpd="sng">
                <a:solidFill>
                  <a:schemeClr val="tx1"/>
                </a:solidFill>
                <a:prstDash val="solid"/>
                <a:headEnd type="none" w="med" len="med"/>
                <a:tailEnd type="none" w="med" len="med"/>
              </a:ln>
            </p:spPr>
          </p:sp>
          <p:sp>
            <p:nvSpPr>
              <p:cNvPr id="486427" name="Rectangle 27"/>
              <p:cNvSpPr/>
              <p:nvPr/>
            </p:nvSpPr>
            <p:spPr>
              <a:xfrm>
                <a:off x="2232" y="1280"/>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6428" name="Text Box 28"/>
              <p:cNvSpPr txBox="1"/>
              <p:nvPr/>
            </p:nvSpPr>
            <p:spPr>
              <a:xfrm>
                <a:off x="3408" y="1376"/>
                <a:ext cx="43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86429" name="Line 29"/>
              <p:cNvSpPr/>
              <p:nvPr/>
            </p:nvSpPr>
            <p:spPr>
              <a:xfrm>
                <a:off x="2688" y="1088"/>
                <a:ext cx="192" cy="0"/>
              </a:xfrm>
              <a:prstGeom prst="line">
                <a:avLst/>
              </a:prstGeom>
              <a:ln w="28575" cap="flat" cmpd="sng">
                <a:solidFill>
                  <a:srgbClr val="FF0066"/>
                </a:solidFill>
                <a:prstDash val="solid"/>
                <a:headEnd type="none" w="med" len="med"/>
                <a:tailEnd type="stealth" w="med" len="med"/>
              </a:ln>
            </p:spPr>
          </p:sp>
          <p:sp>
            <p:nvSpPr>
              <p:cNvPr id="486430" name="Line 30"/>
              <p:cNvSpPr/>
              <p:nvPr/>
            </p:nvSpPr>
            <p:spPr>
              <a:xfrm flipH="1">
                <a:off x="3072" y="896"/>
                <a:ext cx="192" cy="0"/>
              </a:xfrm>
              <a:prstGeom prst="line">
                <a:avLst/>
              </a:prstGeom>
              <a:ln w="28575" cap="flat" cmpd="sng">
                <a:solidFill>
                  <a:srgbClr val="FF0066"/>
                </a:solidFill>
                <a:prstDash val="solid"/>
                <a:headEnd type="none" w="med" len="med"/>
                <a:tailEnd type="stealth" w="med" len="med"/>
              </a:ln>
            </p:spPr>
          </p:sp>
          <p:sp>
            <p:nvSpPr>
              <p:cNvPr id="486431" name="Rectangle 31"/>
              <p:cNvSpPr/>
              <p:nvPr/>
            </p:nvSpPr>
            <p:spPr>
              <a:xfrm>
                <a:off x="2592" y="800"/>
                <a:ext cx="240"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ea typeface="方正琥珀繁体" pitchFamily="2" charset="-122"/>
                  </a:rPr>
                  <a:t>i</a:t>
                </a:r>
                <a:r>
                  <a:rPr lang="en-US" altLang="zh-CN" b="1" baseline="-25000" dirty="0">
                    <a:solidFill>
                      <a:srgbClr val="FF0066"/>
                    </a:solidFill>
                    <a:latin typeface="Times New Roman" panose="02020603050405020304" pitchFamily="18" charset="0"/>
                    <a:ea typeface="方正琥珀繁体" pitchFamily="2" charset="-122"/>
                  </a:rPr>
                  <a:t>b</a:t>
                </a:r>
                <a:endParaRPr lang="en-US" altLang="zh-CN" b="1" baseline="-25000" dirty="0">
                  <a:solidFill>
                    <a:srgbClr val="FF0066"/>
                  </a:solidFill>
                  <a:latin typeface="Times New Roman" panose="02020603050405020304" pitchFamily="18" charset="0"/>
                  <a:ea typeface="方正琥珀繁体" pitchFamily="2" charset="-122"/>
                </a:endParaRPr>
              </a:p>
            </p:txBody>
          </p:sp>
          <p:sp>
            <p:nvSpPr>
              <p:cNvPr id="486432" name="Rectangle 32"/>
              <p:cNvSpPr/>
              <p:nvPr/>
            </p:nvSpPr>
            <p:spPr>
              <a:xfrm>
                <a:off x="3120" y="608"/>
                <a:ext cx="226"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ea typeface="方正琥珀繁体" pitchFamily="2" charset="-122"/>
                  </a:rPr>
                  <a:t>i</a:t>
                </a:r>
                <a:r>
                  <a:rPr lang="en-US" altLang="zh-CN" b="1" baseline="-25000" dirty="0">
                    <a:solidFill>
                      <a:srgbClr val="FF0066"/>
                    </a:solidFill>
                    <a:latin typeface="Times New Roman" panose="02020603050405020304" pitchFamily="18" charset="0"/>
                    <a:ea typeface="方正琥珀繁体" pitchFamily="2" charset="-122"/>
                  </a:rPr>
                  <a:t>c</a:t>
                </a:r>
                <a:endParaRPr lang="en-US" altLang="zh-CN" b="1" baseline="-25000" dirty="0">
                  <a:solidFill>
                    <a:srgbClr val="FF0066"/>
                  </a:solidFill>
                  <a:latin typeface="Times New Roman" panose="02020603050405020304" pitchFamily="18" charset="0"/>
                  <a:ea typeface="方正琥珀繁体" pitchFamily="2" charset="-122"/>
                </a:endParaRPr>
              </a:p>
            </p:txBody>
          </p:sp>
          <p:sp>
            <p:nvSpPr>
              <p:cNvPr id="486433" name="Line 33"/>
              <p:cNvSpPr/>
              <p:nvPr/>
            </p:nvSpPr>
            <p:spPr>
              <a:xfrm>
                <a:off x="2250" y="1088"/>
                <a:ext cx="192" cy="0"/>
              </a:xfrm>
              <a:prstGeom prst="line">
                <a:avLst/>
              </a:prstGeom>
              <a:ln w="28575" cap="flat" cmpd="sng">
                <a:solidFill>
                  <a:srgbClr val="FF0066"/>
                </a:solidFill>
                <a:prstDash val="solid"/>
                <a:headEnd type="none" w="med" len="med"/>
                <a:tailEnd type="stealth" w="med" len="med"/>
              </a:ln>
            </p:spPr>
          </p:sp>
          <p:sp>
            <p:nvSpPr>
              <p:cNvPr id="486434" name="Rectangle 34"/>
              <p:cNvSpPr/>
              <p:nvPr/>
            </p:nvSpPr>
            <p:spPr>
              <a:xfrm>
                <a:off x="2202" y="800"/>
                <a:ext cx="205"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ea typeface="方正琥珀繁体" pitchFamily="2" charset="-122"/>
                  </a:rPr>
                  <a:t>i</a:t>
                </a:r>
                <a:r>
                  <a:rPr lang="en-US" altLang="zh-CN" b="1" baseline="-25000" dirty="0">
                    <a:solidFill>
                      <a:srgbClr val="FF0066"/>
                    </a:solidFill>
                    <a:latin typeface="Times New Roman" panose="02020603050405020304" pitchFamily="18" charset="0"/>
                    <a:ea typeface="方正琥珀繁体" pitchFamily="2" charset="-122"/>
                  </a:rPr>
                  <a:t>i</a:t>
                </a:r>
                <a:endParaRPr lang="en-US" altLang="zh-CN" b="1" baseline="-25000" dirty="0">
                  <a:solidFill>
                    <a:srgbClr val="FF0066"/>
                  </a:solidFill>
                  <a:latin typeface="Times New Roman" panose="02020603050405020304" pitchFamily="18" charset="0"/>
                  <a:ea typeface="方正琥珀繁体" pitchFamily="2" charset="-122"/>
                </a:endParaRPr>
              </a:p>
            </p:txBody>
          </p:sp>
          <p:sp>
            <p:nvSpPr>
              <p:cNvPr id="486435" name="Rectangle 35"/>
              <p:cNvSpPr/>
              <p:nvPr/>
            </p:nvSpPr>
            <p:spPr>
              <a:xfrm>
                <a:off x="3040" y="1424"/>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6436" name="Text Box 36"/>
              <p:cNvSpPr txBox="1"/>
              <p:nvPr/>
            </p:nvSpPr>
            <p:spPr>
              <a:xfrm>
                <a:off x="3072" y="1376"/>
                <a:ext cx="384"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E</a:t>
                </a:r>
                <a:endParaRPr lang="en-US" altLang="zh-CN" sz="2000" b="1" baseline="-25000" dirty="0">
                  <a:latin typeface="Times New Roman" panose="02020603050405020304" pitchFamily="18" charset="0"/>
                </a:endParaRPr>
              </a:p>
            </p:txBody>
          </p:sp>
          <p:sp>
            <p:nvSpPr>
              <p:cNvPr id="486437" name="Line 37"/>
              <p:cNvSpPr/>
              <p:nvPr/>
            </p:nvSpPr>
            <p:spPr>
              <a:xfrm>
                <a:off x="3072" y="1328"/>
                <a:ext cx="336" cy="0"/>
              </a:xfrm>
              <a:prstGeom prst="line">
                <a:avLst/>
              </a:prstGeom>
              <a:ln w="28575" cap="flat" cmpd="sng">
                <a:solidFill>
                  <a:schemeClr val="tx1"/>
                </a:solidFill>
                <a:prstDash val="solid"/>
                <a:headEnd type="none" w="med" len="med"/>
                <a:tailEnd type="none" w="med" len="med"/>
              </a:ln>
            </p:spPr>
          </p:sp>
          <p:sp>
            <p:nvSpPr>
              <p:cNvPr id="486438" name="Oval 38"/>
              <p:cNvSpPr/>
              <p:nvPr/>
            </p:nvSpPr>
            <p:spPr>
              <a:xfrm>
                <a:off x="2171" y="1520"/>
                <a:ext cx="181" cy="181"/>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486439" name="Rectangle 39"/>
            <p:cNvSpPr/>
            <p:nvPr/>
          </p:nvSpPr>
          <p:spPr>
            <a:xfrm>
              <a:off x="168" y="1428"/>
              <a:ext cx="273"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s</a:t>
              </a:r>
              <a:endParaRPr lang="en-US" altLang="zh-CN" b="1" baseline="-25000" dirty="0">
                <a:solidFill>
                  <a:srgbClr val="FF0066"/>
                </a:solidFill>
                <a:latin typeface="Times New Roman" panose="02020603050405020304" pitchFamily="18" charset="0"/>
                <a:ea typeface="方正琥珀繁体" pitchFamily="2" charset="-122"/>
              </a:endParaRPr>
            </a:p>
          </p:txBody>
        </p:sp>
      </p:grpSp>
      <p:sp>
        <p:nvSpPr>
          <p:cNvPr id="51240" name="Rectangle 40"/>
          <p:cNvSpPr>
            <a:spLocks noChangeArrowheads="1"/>
          </p:cNvSpPr>
          <p:nvPr/>
        </p:nvSpPr>
        <p:spPr bwMode="auto">
          <a:xfrm>
            <a:off x="354013" y="3478213"/>
            <a:ext cx="3808413"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a:t>
            </a: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电压放大倍数：</a:t>
            </a:r>
            <a:endPar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pSp>
        <p:nvGrpSpPr>
          <p:cNvPr id="4" name="Group 41"/>
          <p:cNvGrpSpPr/>
          <p:nvPr/>
        </p:nvGrpSpPr>
        <p:grpSpPr>
          <a:xfrm>
            <a:off x="4932363" y="688975"/>
            <a:ext cx="3030537" cy="2390775"/>
            <a:chOff x="2879" y="452"/>
            <a:chExt cx="1909" cy="1506"/>
          </a:xfrm>
        </p:grpSpPr>
        <p:sp>
          <p:nvSpPr>
            <p:cNvPr id="486442" name="Line 42"/>
            <p:cNvSpPr/>
            <p:nvPr/>
          </p:nvSpPr>
          <p:spPr>
            <a:xfrm>
              <a:off x="4217" y="828"/>
              <a:ext cx="571" cy="0"/>
            </a:xfrm>
            <a:prstGeom prst="line">
              <a:avLst/>
            </a:prstGeom>
            <a:ln w="28575" cap="flat" cmpd="sng">
              <a:solidFill>
                <a:schemeClr val="tx1"/>
              </a:solidFill>
              <a:prstDash val="solid"/>
              <a:headEnd type="none" w="med" len="med"/>
              <a:tailEnd type="none" w="med" len="med"/>
            </a:ln>
          </p:spPr>
        </p:sp>
        <p:sp>
          <p:nvSpPr>
            <p:cNvPr id="486443" name="Line 43"/>
            <p:cNvSpPr/>
            <p:nvPr/>
          </p:nvSpPr>
          <p:spPr>
            <a:xfrm>
              <a:off x="3618" y="828"/>
              <a:ext cx="1" cy="999"/>
            </a:xfrm>
            <a:prstGeom prst="line">
              <a:avLst/>
            </a:prstGeom>
            <a:ln w="25400" cap="flat" cmpd="sng">
              <a:solidFill>
                <a:schemeClr val="tx1"/>
              </a:solidFill>
              <a:prstDash val="solid"/>
              <a:headEnd type="none" w="med" len="med"/>
              <a:tailEnd type="none" w="med" len="med"/>
            </a:ln>
          </p:spPr>
        </p:sp>
        <p:sp>
          <p:nvSpPr>
            <p:cNvPr id="486444" name="Line 44"/>
            <p:cNvSpPr/>
            <p:nvPr/>
          </p:nvSpPr>
          <p:spPr>
            <a:xfrm flipH="1">
              <a:off x="4224" y="1116"/>
              <a:ext cx="0" cy="110"/>
            </a:xfrm>
            <a:prstGeom prst="line">
              <a:avLst/>
            </a:prstGeom>
            <a:ln w="25400" cap="flat" cmpd="sng">
              <a:solidFill>
                <a:schemeClr val="tx1"/>
              </a:solidFill>
              <a:prstDash val="solid"/>
              <a:headEnd type="none" w="med" len="med"/>
              <a:tailEnd type="none" w="med" len="med"/>
            </a:ln>
          </p:spPr>
        </p:sp>
        <p:sp>
          <p:nvSpPr>
            <p:cNvPr id="486445" name="Line 45"/>
            <p:cNvSpPr/>
            <p:nvPr/>
          </p:nvSpPr>
          <p:spPr>
            <a:xfrm flipH="1">
              <a:off x="3204" y="828"/>
              <a:ext cx="748" cy="0"/>
            </a:xfrm>
            <a:prstGeom prst="line">
              <a:avLst/>
            </a:prstGeom>
            <a:ln w="25400" cap="flat" cmpd="sng">
              <a:solidFill>
                <a:schemeClr val="tx1"/>
              </a:solidFill>
              <a:prstDash val="solid"/>
              <a:headEnd type="none" w="med" len="med"/>
              <a:tailEnd type="none" w="med" len="med"/>
            </a:ln>
          </p:spPr>
        </p:sp>
        <p:sp>
          <p:nvSpPr>
            <p:cNvPr id="486446" name="Line 46"/>
            <p:cNvSpPr/>
            <p:nvPr/>
          </p:nvSpPr>
          <p:spPr>
            <a:xfrm>
              <a:off x="3204" y="1836"/>
              <a:ext cx="1584" cy="0"/>
            </a:xfrm>
            <a:prstGeom prst="line">
              <a:avLst/>
            </a:prstGeom>
            <a:ln w="25400" cap="flat" cmpd="sng">
              <a:solidFill>
                <a:schemeClr val="tx1"/>
              </a:solidFill>
              <a:prstDash val="solid"/>
              <a:headEnd type="none" w="med" len="med"/>
              <a:tailEnd type="none" w="med" len="med"/>
            </a:ln>
          </p:spPr>
        </p:sp>
        <p:sp>
          <p:nvSpPr>
            <p:cNvPr id="486447" name="Line 47"/>
            <p:cNvSpPr/>
            <p:nvPr/>
          </p:nvSpPr>
          <p:spPr>
            <a:xfrm>
              <a:off x="4025" y="1941"/>
              <a:ext cx="96" cy="0"/>
            </a:xfrm>
            <a:prstGeom prst="line">
              <a:avLst/>
            </a:prstGeom>
            <a:ln w="38100" cap="flat" cmpd="sng">
              <a:solidFill>
                <a:schemeClr val="tx1"/>
              </a:solidFill>
              <a:prstDash val="solid"/>
              <a:headEnd type="none" w="med" len="med"/>
              <a:tailEnd type="none" w="med" len="med"/>
            </a:ln>
          </p:spPr>
        </p:sp>
        <p:sp>
          <p:nvSpPr>
            <p:cNvPr id="486448" name="Text Box 48"/>
            <p:cNvSpPr txBox="1"/>
            <p:nvPr/>
          </p:nvSpPr>
          <p:spPr>
            <a:xfrm>
              <a:off x="3572" y="1050"/>
              <a:ext cx="43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86449" name="Rectangle 49"/>
            <p:cNvSpPr/>
            <p:nvPr/>
          </p:nvSpPr>
          <p:spPr>
            <a:xfrm>
              <a:off x="3588" y="1279"/>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6450" name="Line 50"/>
            <p:cNvSpPr/>
            <p:nvPr/>
          </p:nvSpPr>
          <p:spPr>
            <a:xfrm>
              <a:off x="4404" y="1392"/>
              <a:ext cx="0" cy="447"/>
            </a:xfrm>
            <a:prstGeom prst="line">
              <a:avLst/>
            </a:prstGeom>
            <a:ln w="25400" cap="flat" cmpd="sng">
              <a:solidFill>
                <a:schemeClr val="tx1"/>
              </a:solidFill>
              <a:prstDash val="solid"/>
              <a:headEnd type="none" w="med" len="med"/>
              <a:tailEnd type="none" w="med" len="med"/>
            </a:ln>
          </p:spPr>
        </p:sp>
        <p:sp>
          <p:nvSpPr>
            <p:cNvPr id="486451" name="Line 51"/>
            <p:cNvSpPr/>
            <p:nvPr/>
          </p:nvSpPr>
          <p:spPr>
            <a:xfrm>
              <a:off x="4788" y="828"/>
              <a:ext cx="0" cy="1017"/>
            </a:xfrm>
            <a:prstGeom prst="line">
              <a:avLst/>
            </a:prstGeom>
            <a:ln w="25400" cap="flat" cmpd="sng">
              <a:solidFill>
                <a:schemeClr val="tx1"/>
              </a:solidFill>
              <a:prstDash val="solid"/>
              <a:headEnd type="none" w="med" len="med"/>
              <a:tailEnd type="none" w="med" len="med"/>
            </a:ln>
          </p:spPr>
        </p:sp>
        <p:sp>
          <p:nvSpPr>
            <p:cNvPr id="486452" name="Text Box 52"/>
            <p:cNvSpPr txBox="1"/>
            <p:nvPr/>
          </p:nvSpPr>
          <p:spPr>
            <a:xfrm>
              <a:off x="4106" y="1409"/>
              <a:ext cx="3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86453" name="Line 53"/>
            <p:cNvSpPr/>
            <p:nvPr/>
          </p:nvSpPr>
          <p:spPr>
            <a:xfrm>
              <a:off x="3780" y="732"/>
              <a:ext cx="192" cy="0"/>
            </a:xfrm>
            <a:prstGeom prst="line">
              <a:avLst/>
            </a:prstGeom>
            <a:ln w="28575" cap="flat" cmpd="sng">
              <a:solidFill>
                <a:srgbClr val="FF0066"/>
              </a:solidFill>
              <a:prstDash val="solid"/>
              <a:headEnd type="none" w="med" len="med"/>
              <a:tailEnd type="stealth" w="med" len="med"/>
            </a:ln>
          </p:spPr>
        </p:sp>
        <p:sp>
          <p:nvSpPr>
            <p:cNvPr id="486454" name="Line 54"/>
            <p:cNvSpPr/>
            <p:nvPr/>
          </p:nvSpPr>
          <p:spPr>
            <a:xfrm flipH="1">
              <a:off x="4260" y="732"/>
              <a:ext cx="192" cy="0"/>
            </a:xfrm>
            <a:prstGeom prst="line">
              <a:avLst/>
            </a:prstGeom>
            <a:ln w="28575" cap="flat" cmpd="sng">
              <a:solidFill>
                <a:srgbClr val="FF0066"/>
              </a:solidFill>
              <a:prstDash val="solid"/>
              <a:headEnd type="none" w="med" len="med"/>
              <a:tailEnd type="stealth" w="med" len="med"/>
            </a:ln>
          </p:spPr>
        </p:sp>
        <p:sp>
          <p:nvSpPr>
            <p:cNvPr id="486455" name="Line 55"/>
            <p:cNvSpPr/>
            <p:nvPr/>
          </p:nvSpPr>
          <p:spPr>
            <a:xfrm>
              <a:off x="3348" y="732"/>
              <a:ext cx="192" cy="0"/>
            </a:xfrm>
            <a:prstGeom prst="line">
              <a:avLst/>
            </a:prstGeom>
            <a:ln w="28575" cap="flat" cmpd="sng">
              <a:solidFill>
                <a:srgbClr val="FF0066"/>
              </a:solidFill>
              <a:prstDash val="solid"/>
              <a:headEnd type="none" w="med" len="med"/>
              <a:tailEnd type="stealth" w="med" len="med"/>
            </a:ln>
          </p:spPr>
        </p:sp>
        <p:sp>
          <p:nvSpPr>
            <p:cNvPr id="486456" name="Rectangle 56"/>
            <p:cNvSpPr/>
            <p:nvPr/>
          </p:nvSpPr>
          <p:spPr>
            <a:xfrm>
              <a:off x="4365" y="1511"/>
              <a:ext cx="67" cy="17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86457" name="Group 57"/>
            <p:cNvGrpSpPr/>
            <p:nvPr/>
          </p:nvGrpSpPr>
          <p:grpSpPr>
            <a:xfrm>
              <a:off x="4169" y="924"/>
              <a:ext cx="96" cy="192"/>
              <a:chOff x="480" y="1776"/>
              <a:chExt cx="96" cy="192"/>
            </a:xfrm>
          </p:grpSpPr>
          <p:sp>
            <p:nvSpPr>
              <p:cNvPr id="486458" name="Line 58"/>
              <p:cNvSpPr/>
              <p:nvPr/>
            </p:nvSpPr>
            <p:spPr>
              <a:xfrm flipH="1">
                <a:off x="480" y="1776"/>
                <a:ext cx="48" cy="96"/>
              </a:xfrm>
              <a:prstGeom prst="line">
                <a:avLst/>
              </a:prstGeom>
              <a:ln w="38100" cap="flat" cmpd="sng">
                <a:solidFill>
                  <a:schemeClr val="tx1"/>
                </a:solidFill>
                <a:prstDash val="solid"/>
                <a:headEnd type="none" w="med" len="med"/>
                <a:tailEnd type="none" w="med" len="med"/>
              </a:ln>
            </p:spPr>
          </p:sp>
          <p:sp>
            <p:nvSpPr>
              <p:cNvPr id="486459" name="Line 59"/>
              <p:cNvSpPr/>
              <p:nvPr/>
            </p:nvSpPr>
            <p:spPr>
              <a:xfrm flipH="1">
                <a:off x="528" y="1872"/>
                <a:ext cx="48" cy="96"/>
              </a:xfrm>
              <a:prstGeom prst="line">
                <a:avLst/>
              </a:prstGeom>
              <a:ln w="38100" cap="flat" cmpd="sng">
                <a:solidFill>
                  <a:schemeClr val="tx1"/>
                </a:solidFill>
                <a:prstDash val="solid"/>
                <a:headEnd type="none" w="med" len="med"/>
                <a:tailEnd type="none" w="med" len="med"/>
              </a:ln>
            </p:spPr>
          </p:sp>
          <p:sp>
            <p:nvSpPr>
              <p:cNvPr id="486460" name="Line 60"/>
              <p:cNvSpPr/>
              <p:nvPr/>
            </p:nvSpPr>
            <p:spPr>
              <a:xfrm>
                <a:off x="528" y="1776"/>
                <a:ext cx="48" cy="96"/>
              </a:xfrm>
              <a:prstGeom prst="line">
                <a:avLst/>
              </a:prstGeom>
              <a:ln w="38100" cap="flat" cmpd="sng">
                <a:solidFill>
                  <a:schemeClr val="tx1"/>
                </a:solidFill>
                <a:prstDash val="solid"/>
                <a:headEnd type="none" w="med" len="med"/>
                <a:tailEnd type="none" w="med" len="med"/>
              </a:ln>
            </p:spPr>
          </p:sp>
          <p:sp>
            <p:nvSpPr>
              <p:cNvPr id="486461" name="Line 61"/>
              <p:cNvSpPr/>
              <p:nvPr/>
            </p:nvSpPr>
            <p:spPr>
              <a:xfrm>
                <a:off x="480" y="1872"/>
                <a:ext cx="48" cy="96"/>
              </a:xfrm>
              <a:prstGeom prst="line">
                <a:avLst/>
              </a:prstGeom>
              <a:ln w="38100" cap="flat" cmpd="sng">
                <a:solidFill>
                  <a:schemeClr val="tx1"/>
                </a:solidFill>
                <a:prstDash val="solid"/>
                <a:headEnd type="none" w="med" len="med"/>
                <a:tailEnd type="none" w="med" len="med"/>
              </a:ln>
            </p:spPr>
          </p:sp>
        </p:grpSp>
        <p:sp>
          <p:nvSpPr>
            <p:cNvPr id="486462" name="Line 62"/>
            <p:cNvSpPr/>
            <p:nvPr/>
          </p:nvSpPr>
          <p:spPr>
            <a:xfrm flipH="1">
              <a:off x="4212" y="828"/>
              <a:ext cx="0" cy="113"/>
            </a:xfrm>
            <a:prstGeom prst="line">
              <a:avLst/>
            </a:prstGeom>
            <a:ln w="25400" cap="flat" cmpd="sng">
              <a:solidFill>
                <a:schemeClr val="tx1"/>
              </a:solidFill>
              <a:prstDash val="solid"/>
              <a:headEnd type="none" w="med" len="med"/>
              <a:tailEnd type="none" w="med" len="med"/>
            </a:ln>
          </p:spPr>
        </p:sp>
        <p:sp>
          <p:nvSpPr>
            <p:cNvPr id="486463" name="Line 63"/>
            <p:cNvSpPr/>
            <p:nvPr/>
          </p:nvSpPr>
          <p:spPr>
            <a:xfrm>
              <a:off x="4164" y="1020"/>
              <a:ext cx="96" cy="0"/>
            </a:xfrm>
            <a:prstGeom prst="line">
              <a:avLst/>
            </a:prstGeom>
            <a:ln w="38100" cap="flat" cmpd="sng">
              <a:solidFill>
                <a:schemeClr val="tx1"/>
              </a:solidFill>
              <a:prstDash val="solid"/>
              <a:headEnd type="none" w="med" len="med"/>
              <a:tailEnd type="none" w="med" len="med"/>
            </a:ln>
          </p:spPr>
        </p:sp>
        <p:sp>
          <p:nvSpPr>
            <p:cNvPr id="486464" name="Line 64"/>
            <p:cNvSpPr/>
            <p:nvPr/>
          </p:nvSpPr>
          <p:spPr>
            <a:xfrm>
              <a:off x="3940" y="828"/>
              <a:ext cx="1" cy="397"/>
            </a:xfrm>
            <a:prstGeom prst="line">
              <a:avLst/>
            </a:prstGeom>
            <a:ln w="25400" cap="flat" cmpd="sng">
              <a:solidFill>
                <a:schemeClr val="tx1"/>
              </a:solidFill>
              <a:prstDash val="solid"/>
              <a:headEnd type="none" w="med" len="med"/>
              <a:tailEnd type="none" w="med" len="med"/>
            </a:ln>
          </p:spPr>
        </p:sp>
        <p:sp>
          <p:nvSpPr>
            <p:cNvPr id="486465" name="Rectangle 65"/>
            <p:cNvSpPr/>
            <p:nvPr/>
          </p:nvSpPr>
          <p:spPr>
            <a:xfrm>
              <a:off x="3910" y="924"/>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6466" name="Text Box 66"/>
            <p:cNvSpPr txBox="1"/>
            <p:nvPr/>
          </p:nvSpPr>
          <p:spPr>
            <a:xfrm>
              <a:off x="3660" y="828"/>
              <a:ext cx="393"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be</a:t>
              </a:r>
              <a:endParaRPr lang="en-US" altLang="zh-CN" sz="2000" b="1" baseline="-25000" dirty="0">
                <a:latin typeface="Times New Roman" panose="02020603050405020304" pitchFamily="18" charset="0"/>
              </a:endParaRPr>
            </a:p>
          </p:txBody>
        </p:sp>
        <p:sp>
          <p:nvSpPr>
            <p:cNvPr id="486467" name="Line 67"/>
            <p:cNvSpPr/>
            <p:nvPr/>
          </p:nvSpPr>
          <p:spPr>
            <a:xfrm rot="-5400000" flipH="1">
              <a:off x="4212" y="1020"/>
              <a:ext cx="192" cy="0"/>
            </a:xfrm>
            <a:prstGeom prst="line">
              <a:avLst/>
            </a:prstGeom>
            <a:ln w="28575" cap="flat" cmpd="sng">
              <a:solidFill>
                <a:srgbClr val="FF0066"/>
              </a:solidFill>
              <a:prstDash val="solid"/>
              <a:headEnd type="none" w="med" len="med"/>
              <a:tailEnd type="stealth" w="med" len="med"/>
            </a:ln>
          </p:spPr>
        </p:sp>
        <p:sp>
          <p:nvSpPr>
            <p:cNvPr id="486468" name="Line 68"/>
            <p:cNvSpPr/>
            <p:nvPr/>
          </p:nvSpPr>
          <p:spPr>
            <a:xfrm>
              <a:off x="4068" y="1212"/>
              <a:ext cx="0" cy="746"/>
            </a:xfrm>
            <a:prstGeom prst="line">
              <a:avLst/>
            </a:prstGeom>
            <a:ln w="28575" cap="flat" cmpd="sng">
              <a:solidFill>
                <a:schemeClr val="tx1"/>
              </a:solidFill>
              <a:prstDash val="solid"/>
              <a:headEnd type="none" w="med" len="med"/>
              <a:tailEnd type="none" w="med" len="med"/>
            </a:ln>
          </p:spPr>
        </p:sp>
        <p:sp>
          <p:nvSpPr>
            <p:cNvPr id="486469" name="Line 69"/>
            <p:cNvSpPr/>
            <p:nvPr/>
          </p:nvSpPr>
          <p:spPr>
            <a:xfrm>
              <a:off x="3937" y="1206"/>
              <a:ext cx="290" cy="9"/>
            </a:xfrm>
            <a:prstGeom prst="line">
              <a:avLst/>
            </a:prstGeom>
            <a:ln w="28575" cap="flat" cmpd="sng">
              <a:solidFill>
                <a:schemeClr val="tx1"/>
              </a:solidFill>
              <a:prstDash val="solid"/>
              <a:headEnd type="none" w="med" len="med"/>
              <a:tailEnd type="none" w="med" len="med"/>
            </a:ln>
          </p:spPr>
        </p:sp>
        <p:sp>
          <p:nvSpPr>
            <p:cNvPr id="486470" name="Rectangle 70"/>
            <p:cNvSpPr/>
            <p:nvPr/>
          </p:nvSpPr>
          <p:spPr>
            <a:xfrm>
              <a:off x="4036" y="1512"/>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6471" name="Rectangle 71"/>
            <p:cNvSpPr/>
            <p:nvPr/>
          </p:nvSpPr>
          <p:spPr>
            <a:xfrm>
              <a:off x="3762" y="1473"/>
              <a:ext cx="3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E</a:t>
              </a:r>
              <a:endParaRPr lang="en-US" altLang="zh-CN" sz="2000" b="1" baseline="-25000" dirty="0">
                <a:latin typeface="Times New Roman" panose="02020603050405020304" pitchFamily="18" charset="0"/>
              </a:endParaRPr>
            </a:p>
          </p:txBody>
        </p:sp>
        <p:sp>
          <p:nvSpPr>
            <p:cNvPr id="486472" name="Oval 72"/>
            <p:cNvSpPr/>
            <p:nvPr/>
          </p:nvSpPr>
          <p:spPr>
            <a:xfrm>
              <a:off x="4045" y="1804"/>
              <a:ext cx="48" cy="48"/>
            </a:xfrm>
            <a:prstGeom prst="ellipse">
              <a:avLst/>
            </a:prstGeom>
            <a:solidFill>
              <a:schemeClr val="tx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6473" name="Text Box 73"/>
            <p:cNvSpPr txBox="1"/>
            <p:nvPr/>
          </p:nvSpPr>
          <p:spPr>
            <a:xfrm>
              <a:off x="2891" y="935"/>
              <a:ext cx="263" cy="250"/>
            </a:xfrm>
            <a:prstGeom prst="rect">
              <a:avLst/>
            </a:prstGeom>
            <a:noFill/>
            <a:ln w="38100">
              <a:noFill/>
            </a:ln>
          </p:spPr>
          <p:txBody>
            <a:bodyPr anchor="ctr" anchorCtr="0">
              <a:spAutoFit/>
            </a:bodyPr>
            <a:p>
              <a:pPr algn="ctr"/>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dirty="0">
                <a:latin typeface="Times New Roman" panose="02020603050405020304" pitchFamily="18" charset="0"/>
              </a:endParaRPr>
            </a:p>
          </p:txBody>
        </p:sp>
        <p:sp>
          <p:nvSpPr>
            <p:cNvPr id="486474" name="Text Box 74"/>
            <p:cNvSpPr txBox="1"/>
            <p:nvPr/>
          </p:nvSpPr>
          <p:spPr>
            <a:xfrm>
              <a:off x="2964" y="1212"/>
              <a:ext cx="389" cy="426"/>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86475" name="Line 75"/>
            <p:cNvSpPr/>
            <p:nvPr/>
          </p:nvSpPr>
          <p:spPr>
            <a:xfrm>
              <a:off x="3204" y="828"/>
              <a:ext cx="0" cy="1018"/>
            </a:xfrm>
            <a:prstGeom prst="line">
              <a:avLst/>
            </a:prstGeom>
            <a:ln w="25400" cap="flat" cmpd="sng">
              <a:solidFill>
                <a:schemeClr val="tx1"/>
              </a:solidFill>
              <a:prstDash val="solid"/>
              <a:headEnd type="none" w="med" len="med"/>
              <a:tailEnd type="none" w="med" len="med"/>
            </a:ln>
          </p:spPr>
        </p:sp>
        <p:sp>
          <p:nvSpPr>
            <p:cNvPr id="486476" name="Rectangle 76"/>
            <p:cNvSpPr/>
            <p:nvPr/>
          </p:nvSpPr>
          <p:spPr>
            <a:xfrm>
              <a:off x="3150" y="1020"/>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6477" name="Oval 77"/>
            <p:cNvSpPr/>
            <p:nvPr/>
          </p:nvSpPr>
          <p:spPr>
            <a:xfrm>
              <a:off x="3108" y="1356"/>
              <a:ext cx="181" cy="181"/>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486478" name="Object 78"/>
            <p:cNvGraphicFramePr/>
            <p:nvPr/>
          </p:nvGraphicFramePr>
          <p:xfrm>
            <a:off x="4467" y="1474"/>
            <a:ext cx="203" cy="241"/>
          </p:xfrm>
          <a:graphic>
            <a:graphicData uri="http://schemas.openxmlformats.org/presentationml/2006/ole">
              <mc:AlternateContent xmlns:mc="http://schemas.openxmlformats.org/markup-compatibility/2006">
                <mc:Choice xmlns:v="urn:schemas-microsoft-com:vml" Requires="v">
                  <p:oleObj spid="_x0000_s4363" name="" r:id="rId1" imgW="203200" imgH="241300" progId="Equation.3">
                    <p:embed/>
                  </p:oleObj>
                </mc:Choice>
                <mc:Fallback>
                  <p:oleObj name="" r:id="rId1" imgW="203200" imgH="241300" progId="Equation.3">
                    <p:embed/>
                    <p:pic>
                      <p:nvPicPr>
                        <p:cNvPr id="0" name="图片 4362"/>
                        <p:cNvPicPr/>
                        <p:nvPr/>
                      </p:nvPicPr>
                      <p:blipFill>
                        <a:blip r:embed="rId2">
                          <a:clrChange>
                            <a:clrFrom>
                              <a:srgbClr val="000000"/>
                            </a:clrFrom>
                            <a:clrTo>
                              <a:srgbClr val="FF0066"/>
                            </a:clrTo>
                          </a:clrChange>
                        </a:blip>
                        <a:stretch>
                          <a:fillRect/>
                        </a:stretch>
                      </p:blipFill>
                      <p:spPr>
                        <a:xfrm>
                          <a:off x="4467" y="1474"/>
                          <a:ext cx="203" cy="241"/>
                        </a:xfrm>
                        <a:prstGeom prst="rect">
                          <a:avLst/>
                        </a:prstGeom>
                        <a:noFill/>
                        <a:ln w="38100">
                          <a:noFill/>
                          <a:miter/>
                        </a:ln>
                      </p:spPr>
                    </p:pic>
                  </p:oleObj>
                </mc:Fallback>
              </mc:AlternateContent>
            </a:graphicData>
          </a:graphic>
        </p:graphicFrame>
        <p:graphicFrame>
          <p:nvGraphicFramePr>
            <p:cNvPr id="486479" name="Object 79"/>
            <p:cNvGraphicFramePr/>
            <p:nvPr/>
          </p:nvGraphicFramePr>
          <p:xfrm>
            <a:off x="4284" y="471"/>
            <a:ext cx="272" cy="288"/>
          </p:xfrm>
          <a:graphic>
            <a:graphicData uri="http://schemas.openxmlformats.org/presentationml/2006/ole">
              <mc:AlternateContent xmlns:mc="http://schemas.openxmlformats.org/markup-compatibility/2006">
                <mc:Choice xmlns:v="urn:schemas-microsoft-com:vml" Requires="v">
                  <p:oleObj spid="_x0000_s4364" name="" r:id="rId3" imgW="165100" imgH="241300" progId="Equation.3">
                    <p:embed/>
                  </p:oleObj>
                </mc:Choice>
                <mc:Fallback>
                  <p:oleObj name="" r:id="rId3" imgW="165100" imgH="241300" progId="Equation.3">
                    <p:embed/>
                    <p:pic>
                      <p:nvPicPr>
                        <p:cNvPr id="0" name="图片 4363"/>
                        <p:cNvPicPr/>
                        <p:nvPr/>
                      </p:nvPicPr>
                      <p:blipFill>
                        <a:blip r:embed="rId4">
                          <a:clrChange>
                            <a:clrFrom>
                              <a:srgbClr val="000000"/>
                            </a:clrFrom>
                            <a:clrTo>
                              <a:srgbClr val="FF0066"/>
                            </a:clrTo>
                          </a:clrChange>
                        </a:blip>
                        <a:stretch>
                          <a:fillRect/>
                        </a:stretch>
                      </p:blipFill>
                      <p:spPr>
                        <a:xfrm>
                          <a:off x="4284" y="471"/>
                          <a:ext cx="272" cy="288"/>
                        </a:xfrm>
                        <a:prstGeom prst="rect">
                          <a:avLst/>
                        </a:prstGeom>
                        <a:noFill/>
                        <a:ln w="38100">
                          <a:noFill/>
                          <a:miter/>
                        </a:ln>
                      </p:spPr>
                    </p:pic>
                  </p:oleObj>
                </mc:Fallback>
              </mc:AlternateContent>
            </a:graphicData>
          </a:graphic>
        </p:graphicFrame>
        <p:graphicFrame>
          <p:nvGraphicFramePr>
            <p:cNvPr id="486480" name="Object 80"/>
            <p:cNvGraphicFramePr/>
            <p:nvPr/>
          </p:nvGraphicFramePr>
          <p:xfrm flipV="1">
            <a:off x="3323" y="1201"/>
            <a:ext cx="169" cy="244"/>
          </p:xfrm>
          <a:graphic>
            <a:graphicData uri="http://schemas.openxmlformats.org/presentationml/2006/ole">
              <mc:AlternateContent xmlns:mc="http://schemas.openxmlformats.org/markup-compatibility/2006">
                <mc:Choice xmlns:v="urn:schemas-microsoft-com:vml" Requires="v">
                  <p:oleObj spid="_x0000_s4360" name="" r:id="rId5" imgW="190500" imgH="228600" progId="Equation.3">
                    <p:embed/>
                  </p:oleObj>
                </mc:Choice>
                <mc:Fallback>
                  <p:oleObj name="" r:id="rId5" imgW="190500" imgH="228600" progId="Equation.3">
                    <p:embed/>
                    <p:pic>
                      <p:nvPicPr>
                        <p:cNvPr id="0" name="图片 4359"/>
                        <p:cNvPicPr/>
                        <p:nvPr/>
                      </p:nvPicPr>
                      <p:blipFill>
                        <a:blip r:embed="rId6">
                          <a:clrChange>
                            <a:clrFrom>
                              <a:srgbClr val="000000"/>
                            </a:clrFrom>
                            <a:clrTo>
                              <a:srgbClr val="3333CC"/>
                            </a:clrTo>
                          </a:clrChange>
                        </a:blip>
                        <a:stretch>
                          <a:fillRect/>
                        </a:stretch>
                      </p:blipFill>
                      <p:spPr>
                        <a:xfrm flipV="1">
                          <a:off x="3323" y="1201"/>
                          <a:ext cx="169" cy="244"/>
                        </a:xfrm>
                        <a:prstGeom prst="rect">
                          <a:avLst/>
                        </a:prstGeom>
                        <a:noFill/>
                        <a:ln w="38100">
                          <a:noFill/>
                          <a:miter/>
                        </a:ln>
                      </p:spPr>
                    </p:pic>
                  </p:oleObj>
                </mc:Fallback>
              </mc:AlternateContent>
            </a:graphicData>
          </a:graphic>
        </p:graphicFrame>
        <p:graphicFrame>
          <p:nvGraphicFramePr>
            <p:cNvPr id="486481" name="Object 81"/>
            <p:cNvGraphicFramePr/>
            <p:nvPr/>
          </p:nvGraphicFramePr>
          <p:xfrm>
            <a:off x="4368" y="873"/>
            <a:ext cx="308" cy="278"/>
          </p:xfrm>
          <a:graphic>
            <a:graphicData uri="http://schemas.openxmlformats.org/presentationml/2006/ole">
              <mc:AlternateContent xmlns:mc="http://schemas.openxmlformats.org/markup-compatibility/2006">
                <mc:Choice xmlns:v="urn:schemas-microsoft-com:vml" Requires="v">
                  <p:oleObj spid="_x0000_s4362" name="" r:id="rId7" imgW="266065" imgH="241300" progId="Equation.3">
                    <p:embed/>
                  </p:oleObj>
                </mc:Choice>
                <mc:Fallback>
                  <p:oleObj name="" r:id="rId7" imgW="266065" imgH="241300" progId="Equation.3">
                    <p:embed/>
                    <p:pic>
                      <p:nvPicPr>
                        <p:cNvPr id="0" name="图片 4361"/>
                        <p:cNvPicPr/>
                        <p:nvPr/>
                      </p:nvPicPr>
                      <p:blipFill>
                        <a:blip r:embed="rId8">
                          <a:clrChange>
                            <a:clrFrom>
                              <a:srgbClr val="000000"/>
                            </a:clrFrom>
                            <a:clrTo>
                              <a:srgbClr val="FF0066"/>
                            </a:clrTo>
                          </a:clrChange>
                        </a:blip>
                        <a:stretch>
                          <a:fillRect/>
                        </a:stretch>
                      </p:blipFill>
                      <p:spPr>
                        <a:xfrm>
                          <a:off x="4368" y="873"/>
                          <a:ext cx="308" cy="278"/>
                        </a:xfrm>
                        <a:prstGeom prst="rect">
                          <a:avLst/>
                        </a:prstGeom>
                        <a:noFill/>
                        <a:ln w="38100">
                          <a:noFill/>
                          <a:miter/>
                        </a:ln>
                      </p:spPr>
                    </p:pic>
                  </p:oleObj>
                </mc:Fallback>
              </mc:AlternateContent>
            </a:graphicData>
          </a:graphic>
        </p:graphicFrame>
        <p:graphicFrame>
          <p:nvGraphicFramePr>
            <p:cNvPr id="486482" name="Object 82"/>
            <p:cNvGraphicFramePr/>
            <p:nvPr/>
          </p:nvGraphicFramePr>
          <p:xfrm>
            <a:off x="3321" y="457"/>
            <a:ext cx="177" cy="266"/>
          </p:xfrm>
          <a:graphic>
            <a:graphicData uri="http://schemas.openxmlformats.org/presentationml/2006/ole">
              <mc:AlternateContent xmlns:mc="http://schemas.openxmlformats.org/markup-compatibility/2006">
                <mc:Choice xmlns:v="urn:schemas-microsoft-com:vml" Requires="v">
                  <p:oleObj spid="_x0000_s4361" name="" r:id="rId9" imgW="152400" imgH="228600" progId="Equation.3">
                    <p:embed/>
                  </p:oleObj>
                </mc:Choice>
                <mc:Fallback>
                  <p:oleObj name="" r:id="rId9" imgW="152400" imgH="228600" progId="Equation.3">
                    <p:embed/>
                    <p:pic>
                      <p:nvPicPr>
                        <p:cNvPr id="0" name="图片 4360"/>
                        <p:cNvPicPr/>
                        <p:nvPr/>
                      </p:nvPicPr>
                      <p:blipFill>
                        <a:blip r:embed="rId10">
                          <a:clrChange>
                            <a:clrFrom>
                              <a:srgbClr val="000000"/>
                            </a:clrFrom>
                            <a:clrTo>
                              <a:srgbClr val="FF0066"/>
                            </a:clrTo>
                          </a:clrChange>
                        </a:blip>
                        <a:stretch>
                          <a:fillRect/>
                        </a:stretch>
                      </p:blipFill>
                      <p:spPr>
                        <a:xfrm>
                          <a:off x="3321" y="457"/>
                          <a:ext cx="177" cy="266"/>
                        </a:xfrm>
                        <a:prstGeom prst="rect">
                          <a:avLst/>
                        </a:prstGeom>
                        <a:noFill/>
                        <a:ln w="38100">
                          <a:noFill/>
                          <a:miter/>
                        </a:ln>
                      </p:spPr>
                    </p:pic>
                  </p:oleObj>
                </mc:Fallback>
              </mc:AlternateContent>
            </a:graphicData>
          </a:graphic>
        </p:graphicFrame>
        <p:sp>
          <p:nvSpPr>
            <p:cNvPr id="486483" name="Text Box 83"/>
            <p:cNvSpPr txBox="1"/>
            <p:nvPr/>
          </p:nvSpPr>
          <p:spPr>
            <a:xfrm>
              <a:off x="3316" y="907"/>
              <a:ext cx="207" cy="826"/>
            </a:xfrm>
            <a:prstGeom prst="rect">
              <a:avLst/>
            </a:prstGeom>
            <a:noFill/>
            <a:ln w="25400">
              <a:noFill/>
            </a:ln>
          </p:spPr>
          <p:txBody>
            <a:bodyPr wrap="none">
              <a:spAutoFit/>
            </a:bodyPr>
            <a:p>
              <a:r>
                <a:rPr lang="en-US" altLang="zh-CN" sz="2000" b="1" dirty="0">
                  <a:solidFill>
                    <a:schemeClr val="accent2"/>
                  </a:solidFill>
                  <a:latin typeface="Times New Roman" panose="02020603050405020304" pitchFamily="18" charset="0"/>
                </a:rPr>
                <a:t>+</a:t>
              </a:r>
              <a:endParaRPr lang="en-US" altLang="zh-CN" sz="2000" b="1" dirty="0">
                <a:solidFill>
                  <a:schemeClr val="accent2"/>
                </a:solidFill>
                <a:latin typeface="Times New Roman" panose="02020603050405020304" pitchFamily="18" charset="0"/>
              </a:endParaRPr>
            </a:p>
            <a:p>
              <a:endParaRPr lang="en-US" altLang="zh-CN" sz="2000" b="1" dirty="0">
                <a:solidFill>
                  <a:schemeClr val="accent2"/>
                </a:solidFill>
                <a:latin typeface="Times New Roman" panose="02020603050405020304" pitchFamily="18" charset="0"/>
              </a:endParaRPr>
            </a:p>
            <a:p>
              <a:endParaRPr lang="en-US" altLang="zh-CN" sz="2000" b="1" dirty="0">
                <a:solidFill>
                  <a:schemeClr val="accent2"/>
                </a:solidFill>
                <a:latin typeface="Times New Roman" panose="02020603050405020304" pitchFamily="18" charset="0"/>
              </a:endParaRPr>
            </a:p>
            <a:p>
              <a:r>
                <a:rPr lang="en-US" altLang="zh-CN" sz="2000" b="1" dirty="0">
                  <a:solidFill>
                    <a:schemeClr val="accent2"/>
                  </a:solidFill>
                  <a:latin typeface="Times New Roman" panose="02020603050405020304" pitchFamily="18" charset="0"/>
                  <a:sym typeface="Symbol" panose="05050102010706020507" pitchFamily="18" charset="2"/>
                </a:rPr>
                <a:t></a:t>
              </a:r>
              <a:endParaRPr lang="en-US" altLang="zh-CN" sz="2000" b="1" dirty="0">
                <a:solidFill>
                  <a:schemeClr val="accent2"/>
                </a:solidFill>
                <a:latin typeface="Times New Roman" panose="02020603050405020304" pitchFamily="18" charset="0"/>
              </a:endParaRPr>
            </a:p>
          </p:txBody>
        </p:sp>
        <p:sp>
          <p:nvSpPr>
            <p:cNvPr id="486484" name="Text Box 84"/>
            <p:cNvSpPr txBox="1"/>
            <p:nvPr/>
          </p:nvSpPr>
          <p:spPr>
            <a:xfrm>
              <a:off x="4434" y="1239"/>
              <a:ext cx="225" cy="610"/>
            </a:xfrm>
            <a:prstGeom prst="rect">
              <a:avLst/>
            </a:prstGeom>
            <a:noFill/>
            <a:ln w="25400">
              <a:noFill/>
            </a:ln>
          </p:spPr>
          <p:txBody>
            <a:bodyPr wrap="none">
              <a:spAutoFit/>
            </a:bodyPr>
            <a:p>
              <a:pPr>
                <a:lnSpc>
                  <a:spcPct val="120000"/>
                </a:lnSpc>
              </a:pPr>
              <a:r>
                <a:rPr lang="en-US" altLang="zh-CN" b="1" dirty="0">
                  <a:solidFill>
                    <a:srgbClr val="FF5050"/>
                  </a:solidFill>
                  <a:latin typeface="Times New Roman" panose="02020603050405020304" pitchFamily="18" charset="0"/>
                </a:rPr>
                <a:t>+</a:t>
              </a:r>
              <a:endParaRPr lang="en-US" altLang="zh-CN" b="1" dirty="0">
                <a:solidFill>
                  <a:srgbClr val="FF5050"/>
                </a:solidFill>
                <a:latin typeface="Times New Roman" panose="02020603050405020304" pitchFamily="18" charset="0"/>
              </a:endParaRPr>
            </a:p>
            <a:p>
              <a:pPr>
                <a:lnSpc>
                  <a:spcPct val="120000"/>
                </a:lnSpc>
              </a:pPr>
              <a:r>
                <a:rPr lang="en-US" altLang="zh-CN" b="1" dirty="0">
                  <a:solidFill>
                    <a:srgbClr val="FF5050"/>
                  </a:solidFill>
                  <a:latin typeface="Times New Roman" panose="02020603050405020304" pitchFamily="18" charset="0"/>
                  <a:sym typeface="Symbol" panose="05050102010706020507" pitchFamily="18" charset="2"/>
                </a:rPr>
                <a:t></a:t>
              </a:r>
              <a:endParaRPr lang="en-US" altLang="zh-CN" b="1" dirty="0">
                <a:solidFill>
                  <a:srgbClr val="FF5050"/>
                </a:solidFill>
                <a:latin typeface="Times New Roman" panose="02020603050405020304" pitchFamily="18" charset="0"/>
              </a:endParaRPr>
            </a:p>
          </p:txBody>
        </p:sp>
        <p:graphicFrame>
          <p:nvGraphicFramePr>
            <p:cNvPr id="486485" name="Object 85"/>
            <p:cNvGraphicFramePr/>
            <p:nvPr/>
          </p:nvGraphicFramePr>
          <p:xfrm>
            <a:off x="2879" y="1333"/>
            <a:ext cx="202" cy="207"/>
          </p:xfrm>
          <a:graphic>
            <a:graphicData uri="http://schemas.openxmlformats.org/presentationml/2006/ole">
              <mc:AlternateContent xmlns:mc="http://schemas.openxmlformats.org/markup-compatibility/2006">
                <mc:Choice xmlns:v="urn:schemas-microsoft-com:vml" Requires="v">
                  <p:oleObj spid="_x0000_s4369" name="" r:id="rId11" imgW="444500" imgH="457200" progId="Equation.3">
                    <p:embed/>
                  </p:oleObj>
                </mc:Choice>
                <mc:Fallback>
                  <p:oleObj name="" r:id="rId11" imgW="444500" imgH="457200" progId="Equation.3">
                    <p:embed/>
                    <p:pic>
                      <p:nvPicPr>
                        <p:cNvPr id="0" name="图片 4368"/>
                        <p:cNvPicPr/>
                        <p:nvPr/>
                      </p:nvPicPr>
                      <p:blipFill>
                        <a:blip r:embed="rId12"/>
                        <a:stretch>
                          <a:fillRect/>
                        </a:stretch>
                      </p:blipFill>
                      <p:spPr>
                        <a:xfrm>
                          <a:off x="2879" y="1333"/>
                          <a:ext cx="202" cy="207"/>
                        </a:xfrm>
                        <a:prstGeom prst="rect">
                          <a:avLst/>
                        </a:prstGeom>
                        <a:noFill/>
                        <a:ln w="38100">
                          <a:noFill/>
                          <a:miter/>
                        </a:ln>
                      </p:spPr>
                    </p:pic>
                  </p:oleObj>
                </mc:Fallback>
              </mc:AlternateContent>
            </a:graphicData>
          </a:graphic>
        </p:graphicFrame>
        <p:graphicFrame>
          <p:nvGraphicFramePr>
            <p:cNvPr id="486486" name="Object 86"/>
            <p:cNvGraphicFramePr/>
            <p:nvPr/>
          </p:nvGraphicFramePr>
          <p:xfrm>
            <a:off x="3766" y="1196"/>
            <a:ext cx="226" cy="276"/>
          </p:xfrm>
          <a:graphic>
            <a:graphicData uri="http://schemas.openxmlformats.org/presentationml/2006/ole">
              <mc:AlternateContent xmlns:mc="http://schemas.openxmlformats.org/markup-compatibility/2006">
                <mc:Choice xmlns:v="urn:schemas-microsoft-com:vml" Requires="v">
                  <p:oleObj spid="_x0000_s4373" name="" r:id="rId13" imgW="165100" imgH="241300" progId="Equation.3">
                    <p:embed/>
                  </p:oleObj>
                </mc:Choice>
                <mc:Fallback>
                  <p:oleObj name="" r:id="rId13" imgW="165100" imgH="241300" progId="Equation.3">
                    <p:embed/>
                    <p:pic>
                      <p:nvPicPr>
                        <p:cNvPr id="0" name="图片 4372"/>
                        <p:cNvPicPr/>
                        <p:nvPr/>
                      </p:nvPicPr>
                      <p:blipFill>
                        <a:blip r:embed="rId14">
                          <a:clrChange>
                            <a:clrFrom>
                              <a:srgbClr val="000000"/>
                            </a:clrFrom>
                            <a:clrTo>
                              <a:srgbClr val="FF0066"/>
                            </a:clrTo>
                          </a:clrChange>
                        </a:blip>
                        <a:stretch>
                          <a:fillRect/>
                        </a:stretch>
                      </p:blipFill>
                      <p:spPr>
                        <a:xfrm>
                          <a:off x="3766" y="1196"/>
                          <a:ext cx="226" cy="276"/>
                        </a:xfrm>
                        <a:prstGeom prst="rect">
                          <a:avLst/>
                        </a:prstGeom>
                        <a:noFill/>
                        <a:ln w="38100">
                          <a:noFill/>
                          <a:miter/>
                        </a:ln>
                      </p:spPr>
                    </p:pic>
                  </p:oleObj>
                </mc:Fallback>
              </mc:AlternateContent>
            </a:graphicData>
          </a:graphic>
        </p:graphicFrame>
        <p:graphicFrame>
          <p:nvGraphicFramePr>
            <p:cNvPr id="486487" name="Object 87"/>
            <p:cNvGraphicFramePr/>
            <p:nvPr/>
          </p:nvGraphicFramePr>
          <p:xfrm>
            <a:off x="3762" y="452"/>
            <a:ext cx="218" cy="295"/>
          </p:xfrm>
          <a:graphic>
            <a:graphicData uri="http://schemas.openxmlformats.org/presentationml/2006/ole">
              <mc:AlternateContent xmlns:mc="http://schemas.openxmlformats.org/markup-compatibility/2006">
                <mc:Choice xmlns:v="urn:schemas-microsoft-com:vml" Requires="v">
                  <p:oleObj spid="_x0000_s4370" name="" r:id="rId15" imgW="177800" imgH="240665" progId="Equation.3">
                    <p:embed/>
                  </p:oleObj>
                </mc:Choice>
                <mc:Fallback>
                  <p:oleObj name="" r:id="rId15" imgW="177800" imgH="240665" progId="Equation.3">
                    <p:embed/>
                    <p:pic>
                      <p:nvPicPr>
                        <p:cNvPr id="0" name="图片 4369"/>
                        <p:cNvPicPr/>
                        <p:nvPr/>
                      </p:nvPicPr>
                      <p:blipFill>
                        <a:blip r:embed="rId16">
                          <a:clrChange>
                            <a:clrFrom>
                              <a:srgbClr val="000000"/>
                            </a:clrFrom>
                            <a:clrTo>
                              <a:srgbClr val="FF0066"/>
                            </a:clrTo>
                          </a:clrChange>
                        </a:blip>
                        <a:stretch>
                          <a:fillRect/>
                        </a:stretch>
                      </p:blipFill>
                      <p:spPr>
                        <a:xfrm>
                          <a:off x="3762" y="452"/>
                          <a:ext cx="218" cy="295"/>
                        </a:xfrm>
                        <a:prstGeom prst="rect">
                          <a:avLst/>
                        </a:prstGeom>
                        <a:noFill/>
                        <a:ln w="38100">
                          <a:noFill/>
                          <a:miter/>
                        </a:ln>
                      </p:spPr>
                    </p:pic>
                  </p:oleObj>
                </mc:Fallback>
              </mc:AlternateContent>
            </a:graphicData>
          </a:graphic>
        </p:graphicFrame>
        <p:sp>
          <p:nvSpPr>
            <p:cNvPr id="486488" name="Line 88"/>
            <p:cNvSpPr/>
            <p:nvPr/>
          </p:nvSpPr>
          <p:spPr>
            <a:xfrm rot="-5400000" flipH="1">
              <a:off x="3944" y="1312"/>
              <a:ext cx="137" cy="0"/>
            </a:xfrm>
            <a:prstGeom prst="line">
              <a:avLst/>
            </a:prstGeom>
            <a:ln w="28575" cap="flat" cmpd="sng">
              <a:solidFill>
                <a:srgbClr val="FF0066"/>
              </a:solidFill>
              <a:prstDash val="solid"/>
              <a:headEnd type="none" w="med" len="med"/>
              <a:tailEnd type="stealth" w="med" len="med"/>
            </a:ln>
          </p:spPr>
        </p:sp>
        <p:sp>
          <p:nvSpPr>
            <p:cNvPr id="486489" name="Line 89"/>
            <p:cNvSpPr/>
            <p:nvPr/>
          </p:nvSpPr>
          <p:spPr>
            <a:xfrm>
              <a:off x="4070" y="1390"/>
              <a:ext cx="339" cy="9"/>
            </a:xfrm>
            <a:prstGeom prst="line">
              <a:avLst/>
            </a:prstGeom>
            <a:ln w="28575" cap="flat" cmpd="sng">
              <a:solidFill>
                <a:schemeClr val="tx1"/>
              </a:solidFill>
              <a:prstDash val="solid"/>
              <a:headEnd type="none" w="med" len="med"/>
              <a:tailEnd type="none" w="med" len="med"/>
            </a:ln>
          </p:spPr>
        </p:sp>
      </p:grpSp>
      <p:graphicFrame>
        <p:nvGraphicFramePr>
          <p:cNvPr id="486490" name="Object 90"/>
          <p:cNvGraphicFramePr/>
          <p:nvPr/>
        </p:nvGraphicFramePr>
        <p:xfrm>
          <a:off x="1047750" y="4464050"/>
          <a:ext cx="5614988" cy="560388"/>
        </p:xfrm>
        <a:graphic>
          <a:graphicData uri="http://schemas.openxmlformats.org/presentationml/2006/ole">
            <mc:AlternateContent xmlns:mc="http://schemas.openxmlformats.org/markup-compatibility/2006">
              <mc:Choice xmlns:v="urn:schemas-microsoft-com:vml" Requires="v">
                <p:oleObj spid="_x0000_s4375" name="" r:id="rId17" imgW="2411730" imgH="241300" progId="Equation.3">
                  <p:embed/>
                </p:oleObj>
              </mc:Choice>
              <mc:Fallback>
                <p:oleObj name="" r:id="rId17" imgW="2411730" imgH="241300" progId="Equation.3">
                  <p:embed/>
                  <p:pic>
                    <p:nvPicPr>
                      <p:cNvPr id="0" name="图片 4374"/>
                      <p:cNvPicPr/>
                      <p:nvPr/>
                    </p:nvPicPr>
                    <p:blipFill>
                      <a:blip r:embed="rId18"/>
                      <a:stretch>
                        <a:fillRect/>
                      </a:stretch>
                    </p:blipFill>
                    <p:spPr>
                      <a:xfrm>
                        <a:off x="1047750" y="4464050"/>
                        <a:ext cx="5614988" cy="560388"/>
                      </a:xfrm>
                      <a:prstGeom prst="rect">
                        <a:avLst/>
                      </a:prstGeom>
                      <a:noFill/>
                      <a:ln w="38100">
                        <a:noFill/>
                        <a:miter/>
                      </a:ln>
                    </p:spPr>
                  </p:pic>
                </p:oleObj>
              </mc:Fallback>
            </mc:AlternateContent>
          </a:graphicData>
        </a:graphic>
      </p:graphicFrame>
      <p:graphicFrame>
        <p:nvGraphicFramePr>
          <p:cNvPr id="486491" name="Object 91"/>
          <p:cNvGraphicFramePr/>
          <p:nvPr/>
        </p:nvGraphicFramePr>
        <p:xfrm>
          <a:off x="3321050" y="3587750"/>
          <a:ext cx="3597275" cy="550863"/>
        </p:xfrm>
        <a:graphic>
          <a:graphicData uri="http://schemas.openxmlformats.org/presentationml/2006/ole">
            <mc:AlternateContent xmlns:mc="http://schemas.openxmlformats.org/markup-compatibility/2006">
              <mc:Choice xmlns:v="urn:schemas-microsoft-com:vml" Requires="v">
                <p:oleObj spid="_x0000_s4376" name="" r:id="rId19" imgW="1574165" imgH="241300" progId="Equation.3">
                  <p:embed/>
                </p:oleObj>
              </mc:Choice>
              <mc:Fallback>
                <p:oleObj name="" r:id="rId19" imgW="1574165" imgH="241300" progId="Equation.3">
                  <p:embed/>
                  <p:pic>
                    <p:nvPicPr>
                      <p:cNvPr id="0" name="图片 4375"/>
                      <p:cNvPicPr/>
                      <p:nvPr/>
                    </p:nvPicPr>
                    <p:blipFill>
                      <a:blip r:embed="rId20"/>
                      <a:stretch>
                        <a:fillRect/>
                      </a:stretch>
                    </p:blipFill>
                    <p:spPr>
                      <a:xfrm>
                        <a:off x="3321050" y="3587750"/>
                        <a:ext cx="3597275" cy="550863"/>
                      </a:xfrm>
                      <a:prstGeom prst="rect">
                        <a:avLst/>
                      </a:prstGeom>
                      <a:noFill/>
                      <a:ln w="38100">
                        <a:noFill/>
                        <a:miter/>
                      </a:ln>
                    </p:spPr>
                  </p:pic>
                </p:oleObj>
              </mc:Fallback>
            </mc:AlternateContent>
          </a:graphicData>
        </a:graphic>
      </p:graphicFrame>
      <p:graphicFrame>
        <p:nvGraphicFramePr>
          <p:cNvPr id="486492" name="Object 92"/>
          <p:cNvGraphicFramePr/>
          <p:nvPr/>
        </p:nvGraphicFramePr>
        <p:xfrm>
          <a:off x="1187450" y="4005263"/>
          <a:ext cx="1962150" cy="482600"/>
        </p:xfrm>
        <a:graphic>
          <a:graphicData uri="http://schemas.openxmlformats.org/presentationml/2006/ole">
            <mc:AlternateContent xmlns:mc="http://schemas.openxmlformats.org/markup-compatibility/2006">
              <mc:Choice xmlns:v="urn:schemas-microsoft-com:vml" Requires="v">
                <p:oleObj spid="_x0000_s4377" name="" r:id="rId21" imgW="875030" imgH="215900" progId="Equation.3">
                  <p:embed/>
                </p:oleObj>
              </mc:Choice>
              <mc:Fallback>
                <p:oleObj name="" r:id="rId21" imgW="875030" imgH="215900" progId="Equation.3">
                  <p:embed/>
                  <p:pic>
                    <p:nvPicPr>
                      <p:cNvPr id="0" name="图片 4376"/>
                      <p:cNvPicPr/>
                      <p:nvPr/>
                    </p:nvPicPr>
                    <p:blipFill>
                      <a:blip r:embed="rId22"/>
                      <a:stretch>
                        <a:fillRect/>
                      </a:stretch>
                    </p:blipFill>
                    <p:spPr>
                      <a:xfrm>
                        <a:off x="1187450" y="4005263"/>
                        <a:ext cx="1962150" cy="482600"/>
                      </a:xfrm>
                      <a:prstGeom prst="rect">
                        <a:avLst/>
                      </a:prstGeom>
                      <a:noFill/>
                      <a:ln w="38100">
                        <a:noFill/>
                        <a:miter/>
                      </a:ln>
                    </p:spPr>
                  </p:pic>
                </p:oleObj>
              </mc:Fallback>
            </mc:AlternateContent>
          </a:graphicData>
        </a:graphic>
      </p:graphicFrame>
      <p:graphicFrame>
        <p:nvGraphicFramePr>
          <p:cNvPr id="486493" name="Object 93"/>
          <p:cNvGraphicFramePr/>
          <p:nvPr/>
        </p:nvGraphicFramePr>
        <p:xfrm>
          <a:off x="900113" y="5084763"/>
          <a:ext cx="6354762" cy="909637"/>
        </p:xfrm>
        <a:graphic>
          <a:graphicData uri="http://schemas.openxmlformats.org/presentationml/2006/ole">
            <mc:AlternateContent xmlns:mc="http://schemas.openxmlformats.org/markup-compatibility/2006">
              <mc:Choice xmlns:v="urn:schemas-microsoft-com:vml" Requires="v">
                <p:oleObj spid="_x0000_s4374" name="" r:id="rId23" imgW="7019925" imgH="1002665" progId="Equation.3">
                  <p:embed/>
                </p:oleObj>
              </mc:Choice>
              <mc:Fallback>
                <p:oleObj name="" r:id="rId23" imgW="7019925" imgH="1002665" progId="Equation.3">
                  <p:embed/>
                  <p:pic>
                    <p:nvPicPr>
                      <p:cNvPr id="0" name="图片 4373"/>
                      <p:cNvPicPr/>
                      <p:nvPr/>
                    </p:nvPicPr>
                    <p:blipFill>
                      <a:blip r:embed="rId24"/>
                      <a:stretch>
                        <a:fillRect/>
                      </a:stretch>
                    </p:blipFill>
                    <p:spPr>
                      <a:xfrm>
                        <a:off x="900113" y="5084763"/>
                        <a:ext cx="6354762" cy="909637"/>
                      </a:xfrm>
                      <a:prstGeom prst="rect">
                        <a:avLst/>
                      </a:prstGeom>
                      <a:noFill/>
                      <a:ln w="38100">
                        <a:noFill/>
                        <a:miter/>
                      </a:ln>
                    </p:spPr>
                  </p:pic>
                </p:oleObj>
              </mc:Fallback>
            </mc:AlternateContent>
          </a:graphicData>
        </a:graphic>
      </p:graphicFrame>
      <p:sp>
        <p:nvSpPr>
          <p:cNvPr id="51294" name="Text Box 94"/>
          <p:cNvSpPr txBox="1"/>
          <p:nvPr/>
        </p:nvSpPr>
        <p:spPr>
          <a:xfrm>
            <a:off x="7372350" y="5137150"/>
            <a:ext cx="896938" cy="519113"/>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sym typeface="Symbol" panose="05050102010706020507" pitchFamily="18" charset="2"/>
              </a:rPr>
              <a:t> 1</a:t>
            </a:r>
            <a:endParaRPr lang="en-US" altLang="zh-CN" sz="2800" b="1" dirty="0">
              <a:solidFill>
                <a:srgbClr val="FF0066"/>
              </a:solidFill>
              <a:latin typeface="Times New Roman" panose="02020603050405020304" pitchFamily="18" charset="0"/>
            </a:endParaRPr>
          </a:p>
        </p:txBody>
      </p:sp>
      <p:graphicFrame>
        <p:nvGraphicFramePr>
          <p:cNvPr id="486495" name="Object 95"/>
          <p:cNvGraphicFramePr/>
          <p:nvPr/>
        </p:nvGraphicFramePr>
        <p:xfrm>
          <a:off x="1014413" y="6162675"/>
          <a:ext cx="2713037" cy="434975"/>
        </p:xfrm>
        <a:graphic>
          <a:graphicData uri="http://schemas.openxmlformats.org/presentationml/2006/ole">
            <mc:AlternateContent xmlns:mc="http://schemas.openxmlformats.org/markup-compatibility/2006">
              <mc:Choice xmlns:v="urn:schemas-microsoft-com:vml" Requires="v">
                <p:oleObj spid="_x0000_s4372" name="" r:id="rId25" imgW="3175000" imgH="508000" progId="Equation.3">
                  <p:embed/>
                </p:oleObj>
              </mc:Choice>
              <mc:Fallback>
                <p:oleObj name="" r:id="rId25" imgW="3175000" imgH="508000" progId="Equation.3">
                  <p:embed/>
                  <p:pic>
                    <p:nvPicPr>
                      <p:cNvPr id="0" name="图片 4371"/>
                      <p:cNvPicPr/>
                      <p:nvPr/>
                    </p:nvPicPr>
                    <p:blipFill>
                      <a:blip r:embed="rId26">
                        <a:clrChange>
                          <a:clrFrom>
                            <a:srgbClr val="000000"/>
                          </a:clrFrom>
                          <a:clrTo>
                            <a:srgbClr val="FF0066"/>
                          </a:clrTo>
                        </a:clrChange>
                      </a:blip>
                      <a:stretch>
                        <a:fillRect/>
                      </a:stretch>
                    </p:blipFill>
                    <p:spPr>
                      <a:xfrm>
                        <a:off x="1014413" y="6162675"/>
                        <a:ext cx="2713037" cy="434975"/>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27"/>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203"/>
                                        </p:tgtEl>
                                        <p:attrNameLst>
                                          <p:attrName>style.visibility</p:attrName>
                                        </p:attrNameLst>
                                      </p:cBhvr>
                                      <p:to>
                                        <p:strVal val="visible"/>
                                      </p:to>
                                    </p:set>
                                    <p:animEffect transition="in" filter="wipe(left)">
                                      <p:cBhvr>
                                        <p:cTn id="12" dur="500"/>
                                        <p:tgtEl>
                                          <p:spTgt spid="5120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1204"/>
                                        </p:tgtEl>
                                        <p:attrNameLst>
                                          <p:attrName>style.visibility</p:attrName>
                                        </p:attrNameLst>
                                      </p:cBhvr>
                                      <p:to>
                                        <p:strVal val="visible"/>
                                      </p:to>
                                    </p:set>
                                    <p:animEffect transition="in" filter="wipe(left)">
                                      <p:cBhvr>
                                        <p:cTn id="17" dur="500"/>
                                        <p:tgtEl>
                                          <p:spTgt spid="5120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1240">
                                            <p:txEl>
                                              <p:charRg st="4294967295" end="4294967295"/>
                                            </p:txEl>
                                          </p:spTgt>
                                        </p:tgtEl>
                                        <p:attrNameLst>
                                          <p:attrName>style.visibility</p:attrName>
                                        </p:attrNameLst>
                                      </p:cBhvr>
                                      <p:to>
                                        <p:strVal val="visible"/>
                                      </p:to>
                                    </p:set>
                                    <p:animEffect transition="in" filter="wipe(left)">
                                      <p:cBhvr>
                                        <p:cTn id="27" dur="500"/>
                                        <p:tgtEl>
                                          <p:spTgt spid="51240">
                                            <p:txEl>
                                              <p:charRg st="4294967295" end="42949672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1240">
                                            <p:txEl>
                                              <p:charRg st="0" end="10"/>
                                            </p:txEl>
                                          </p:spTgt>
                                        </p:tgtEl>
                                        <p:attrNameLst>
                                          <p:attrName>style.visibility</p:attrName>
                                        </p:attrNameLst>
                                      </p:cBhvr>
                                      <p:to>
                                        <p:strVal val="visible"/>
                                      </p:to>
                                    </p:set>
                                    <p:animEffect transition="in" filter="wipe(left)">
                                      <p:cBhvr>
                                        <p:cTn id="32" dur="500"/>
                                        <p:tgtEl>
                                          <p:spTgt spid="51240">
                                            <p:txEl>
                                              <p:charRg st="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86491"/>
                                        </p:tgtEl>
                                        <p:attrNameLst>
                                          <p:attrName>style.visibility</p:attrName>
                                        </p:attrNameLst>
                                      </p:cBhvr>
                                      <p:to>
                                        <p:strVal val="visible"/>
                                      </p:to>
                                    </p:set>
                                    <p:animEffect transition="in" filter="wipe(left)">
                                      <p:cBhvr>
                                        <p:cTn id="37" dur="500"/>
                                        <p:tgtEl>
                                          <p:spTgt spid="48649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86492"/>
                                        </p:tgtEl>
                                        <p:attrNameLst>
                                          <p:attrName>style.visibility</p:attrName>
                                        </p:attrNameLst>
                                      </p:cBhvr>
                                      <p:to>
                                        <p:strVal val="visible"/>
                                      </p:to>
                                    </p:set>
                                    <p:animEffect transition="in" filter="wipe(left)">
                                      <p:cBhvr>
                                        <p:cTn id="42" dur="500"/>
                                        <p:tgtEl>
                                          <p:spTgt spid="48649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86490"/>
                                        </p:tgtEl>
                                        <p:attrNameLst>
                                          <p:attrName>style.visibility</p:attrName>
                                        </p:attrNameLst>
                                      </p:cBhvr>
                                      <p:to>
                                        <p:strVal val="visible"/>
                                      </p:to>
                                    </p:set>
                                    <p:animEffect transition="in" filter="wipe(left)">
                                      <p:cBhvr>
                                        <p:cTn id="47" dur="500"/>
                                        <p:tgtEl>
                                          <p:spTgt spid="48649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86493"/>
                                        </p:tgtEl>
                                        <p:attrNameLst>
                                          <p:attrName>style.visibility</p:attrName>
                                        </p:attrNameLst>
                                      </p:cBhvr>
                                      <p:to>
                                        <p:strVal val="visible"/>
                                      </p:to>
                                    </p:set>
                                    <p:animEffect transition="in" filter="wipe(left)">
                                      <p:cBhvr>
                                        <p:cTn id="52" dur="500"/>
                                        <p:tgtEl>
                                          <p:spTgt spid="486493"/>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51294"/>
                                        </p:tgtEl>
                                        <p:attrNameLst>
                                          <p:attrName>style.visibility</p:attrName>
                                        </p:attrNameLst>
                                      </p:cBhvr>
                                      <p:to>
                                        <p:strVal val="visible"/>
                                      </p:to>
                                    </p:set>
                                    <p:anim calcmode="lin" valueType="num">
                                      <p:cBhvr additive="base">
                                        <p:cTn id="57" dur="500" fill="hold"/>
                                        <p:tgtEl>
                                          <p:spTgt spid="51294"/>
                                        </p:tgtEl>
                                        <p:attrNameLst>
                                          <p:attrName>ppt_x</p:attrName>
                                        </p:attrNameLst>
                                      </p:cBhvr>
                                      <p:tavLst>
                                        <p:tav tm="0">
                                          <p:val>
                                            <p:strVal val="1+#ppt_w/2"/>
                                          </p:val>
                                        </p:tav>
                                        <p:tav tm="100000">
                                          <p:val>
                                            <p:strVal val="#ppt_x"/>
                                          </p:val>
                                        </p:tav>
                                      </p:tavLst>
                                    </p:anim>
                                    <p:anim calcmode="lin" valueType="num">
                                      <p:cBhvr additive="base">
                                        <p:cTn id="58" dur="500" fill="hold"/>
                                        <p:tgtEl>
                                          <p:spTgt spid="5129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5"/>
                                            </p:cond>
                                          </p:stCondLst>
                                          <p:endCondLst>
                                            <p:cond evt="onStopAudio" delay="0">
                                              <p:tgtEl>
                                                <p:sldTgt/>
                                              </p:tgtEl>
                                            </p:cond>
                                          </p:endCondLst>
                                        </p:cTn>
                                        <p:tgtEl>
                                          <p:sndTgt r:embed="rId28" name="whoosh.wav"/>
                                        </p:tgtEl>
                                      </p:cMediaNode>
                                    </p:audio>
                                  </p:sub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486495"/>
                                        </p:tgtEl>
                                        <p:attrNameLst>
                                          <p:attrName>style.visibility</p:attrName>
                                        </p:attrNameLst>
                                      </p:cBhvr>
                                      <p:to>
                                        <p:strVal val="visible"/>
                                      </p:to>
                                    </p:set>
                                    <p:animEffect transition="in" filter="wipe(left)">
                                      <p:cBhvr>
                                        <p:cTn id="63" dur="500"/>
                                        <p:tgtEl>
                                          <p:spTgt spid="4864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P spid="51204" grpId="0"/>
      <p:bldP spid="51240" grpId="0" build="p"/>
      <p:bldP spid="5129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87426" name="Object 2"/>
          <p:cNvGraphicFramePr/>
          <p:nvPr/>
        </p:nvGraphicFramePr>
        <p:xfrm>
          <a:off x="560388" y="1281113"/>
          <a:ext cx="4184650" cy="1295400"/>
        </p:xfrm>
        <a:graphic>
          <a:graphicData uri="http://schemas.openxmlformats.org/presentationml/2006/ole">
            <mc:AlternateContent xmlns:mc="http://schemas.openxmlformats.org/markup-compatibility/2006">
              <mc:Choice xmlns:v="urn:schemas-microsoft-com:vml" Requires="v">
                <p:oleObj spid="_x0000_s4371" name="" r:id="rId1" imgW="4775200" imgH="1498600" progId="Equation.3">
                  <p:embed/>
                </p:oleObj>
              </mc:Choice>
              <mc:Fallback>
                <p:oleObj name="" r:id="rId1" imgW="4775200" imgH="1498600" progId="Equation.3">
                  <p:embed/>
                  <p:pic>
                    <p:nvPicPr>
                      <p:cNvPr id="0" name="图片 4370"/>
                      <p:cNvPicPr/>
                      <p:nvPr/>
                    </p:nvPicPr>
                    <p:blipFill>
                      <a:blip r:embed="rId2"/>
                      <a:stretch>
                        <a:fillRect/>
                      </a:stretch>
                    </p:blipFill>
                    <p:spPr>
                      <a:xfrm>
                        <a:off x="560388" y="1281113"/>
                        <a:ext cx="4184650" cy="1295400"/>
                      </a:xfrm>
                      <a:prstGeom prst="rect">
                        <a:avLst/>
                      </a:prstGeom>
                      <a:noFill/>
                      <a:ln w="38100">
                        <a:noFill/>
                        <a:miter/>
                      </a:ln>
                    </p:spPr>
                  </p:pic>
                </p:oleObj>
              </mc:Fallback>
            </mc:AlternateContent>
          </a:graphicData>
        </a:graphic>
      </p:graphicFrame>
      <p:sp>
        <p:nvSpPr>
          <p:cNvPr id="52227" name="Rectangle 3"/>
          <p:cNvSpPr>
            <a:spLocks noChangeArrowheads="1"/>
          </p:cNvSpPr>
          <p:nvPr/>
        </p:nvSpPr>
        <p:spPr bwMode="auto">
          <a:xfrm>
            <a:off x="250825" y="588010"/>
            <a:ext cx="2532063"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 </a:t>
            </a:r>
            <a:r>
              <a:rPr kumimoji="1" lang="zh-CN" altLang="en-US" sz="28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输入电阻：</a:t>
            </a:r>
            <a:endParaRPr kumimoji="1" lang="zh-CN" altLang="en-US" sz="28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pSp>
        <p:nvGrpSpPr>
          <p:cNvPr id="487428" name="Group 4"/>
          <p:cNvGrpSpPr/>
          <p:nvPr/>
        </p:nvGrpSpPr>
        <p:grpSpPr>
          <a:xfrm>
            <a:off x="5357813" y="981075"/>
            <a:ext cx="3030537" cy="2390775"/>
            <a:chOff x="2879" y="452"/>
            <a:chExt cx="1909" cy="1506"/>
          </a:xfrm>
        </p:grpSpPr>
        <p:sp>
          <p:nvSpPr>
            <p:cNvPr id="487429" name="Line 5"/>
            <p:cNvSpPr/>
            <p:nvPr/>
          </p:nvSpPr>
          <p:spPr>
            <a:xfrm>
              <a:off x="4217" y="828"/>
              <a:ext cx="571" cy="0"/>
            </a:xfrm>
            <a:prstGeom prst="line">
              <a:avLst/>
            </a:prstGeom>
            <a:ln w="28575" cap="flat" cmpd="sng">
              <a:solidFill>
                <a:schemeClr val="tx1"/>
              </a:solidFill>
              <a:prstDash val="solid"/>
              <a:headEnd type="none" w="med" len="med"/>
              <a:tailEnd type="none" w="med" len="med"/>
            </a:ln>
          </p:spPr>
        </p:sp>
        <p:sp>
          <p:nvSpPr>
            <p:cNvPr id="487430" name="Line 6"/>
            <p:cNvSpPr/>
            <p:nvPr/>
          </p:nvSpPr>
          <p:spPr>
            <a:xfrm>
              <a:off x="3618" y="828"/>
              <a:ext cx="1" cy="999"/>
            </a:xfrm>
            <a:prstGeom prst="line">
              <a:avLst/>
            </a:prstGeom>
            <a:ln w="25400" cap="flat" cmpd="sng">
              <a:solidFill>
                <a:schemeClr val="tx1"/>
              </a:solidFill>
              <a:prstDash val="solid"/>
              <a:headEnd type="none" w="med" len="med"/>
              <a:tailEnd type="none" w="med" len="med"/>
            </a:ln>
          </p:spPr>
        </p:sp>
        <p:sp>
          <p:nvSpPr>
            <p:cNvPr id="487431" name="Line 7"/>
            <p:cNvSpPr/>
            <p:nvPr/>
          </p:nvSpPr>
          <p:spPr>
            <a:xfrm flipH="1">
              <a:off x="4224" y="1116"/>
              <a:ext cx="0" cy="110"/>
            </a:xfrm>
            <a:prstGeom prst="line">
              <a:avLst/>
            </a:prstGeom>
            <a:ln w="25400" cap="flat" cmpd="sng">
              <a:solidFill>
                <a:schemeClr val="tx1"/>
              </a:solidFill>
              <a:prstDash val="solid"/>
              <a:headEnd type="none" w="med" len="med"/>
              <a:tailEnd type="none" w="med" len="med"/>
            </a:ln>
          </p:spPr>
        </p:sp>
        <p:sp>
          <p:nvSpPr>
            <p:cNvPr id="487432" name="Line 8"/>
            <p:cNvSpPr/>
            <p:nvPr/>
          </p:nvSpPr>
          <p:spPr>
            <a:xfrm flipH="1">
              <a:off x="3204" y="828"/>
              <a:ext cx="748" cy="0"/>
            </a:xfrm>
            <a:prstGeom prst="line">
              <a:avLst/>
            </a:prstGeom>
            <a:ln w="25400" cap="flat" cmpd="sng">
              <a:solidFill>
                <a:schemeClr val="tx1"/>
              </a:solidFill>
              <a:prstDash val="solid"/>
              <a:headEnd type="none" w="med" len="med"/>
              <a:tailEnd type="none" w="med" len="med"/>
            </a:ln>
          </p:spPr>
        </p:sp>
        <p:sp>
          <p:nvSpPr>
            <p:cNvPr id="487433" name="Line 9"/>
            <p:cNvSpPr/>
            <p:nvPr/>
          </p:nvSpPr>
          <p:spPr>
            <a:xfrm>
              <a:off x="3204" y="1836"/>
              <a:ext cx="1584" cy="0"/>
            </a:xfrm>
            <a:prstGeom prst="line">
              <a:avLst/>
            </a:prstGeom>
            <a:ln w="25400" cap="flat" cmpd="sng">
              <a:solidFill>
                <a:schemeClr val="tx1"/>
              </a:solidFill>
              <a:prstDash val="solid"/>
              <a:headEnd type="none" w="med" len="med"/>
              <a:tailEnd type="none" w="med" len="med"/>
            </a:ln>
          </p:spPr>
        </p:sp>
        <p:sp>
          <p:nvSpPr>
            <p:cNvPr id="487434" name="Line 10"/>
            <p:cNvSpPr/>
            <p:nvPr/>
          </p:nvSpPr>
          <p:spPr>
            <a:xfrm>
              <a:off x="4025" y="1941"/>
              <a:ext cx="96" cy="0"/>
            </a:xfrm>
            <a:prstGeom prst="line">
              <a:avLst/>
            </a:prstGeom>
            <a:ln w="38100" cap="flat" cmpd="sng">
              <a:solidFill>
                <a:schemeClr val="tx1"/>
              </a:solidFill>
              <a:prstDash val="solid"/>
              <a:headEnd type="none" w="med" len="med"/>
              <a:tailEnd type="none" w="med" len="med"/>
            </a:ln>
          </p:spPr>
        </p:sp>
        <p:sp>
          <p:nvSpPr>
            <p:cNvPr id="487435" name="Text Box 11"/>
            <p:cNvSpPr txBox="1"/>
            <p:nvPr/>
          </p:nvSpPr>
          <p:spPr>
            <a:xfrm>
              <a:off x="3572" y="1050"/>
              <a:ext cx="43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87436" name="Rectangle 12"/>
            <p:cNvSpPr/>
            <p:nvPr/>
          </p:nvSpPr>
          <p:spPr>
            <a:xfrm>
              <a:off x="3588" y="1279"/>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7437" name="Line 13"/>
            <p:cNvSpPr/>
            <p:nvPr/>
          </p:nvSpPr>
          <p:spPr>
            <a:xfrm>
              <a:off x="4404" y="1392"/>
              <a:ext cx="0" cy="447"/>
            </a:xfrm>
            <a:prstGeom prst="line">
              <a:avLst/>
            </a:prstGeom>
            <a:ln w="25400" cap="flat" cmpd="sng">
              <a:solidFill>
                <a:schemeClr val="tx1"/>
              </a:solidFill>
              <a:prstDash val="solid"/>
              <a:headEnd type="none" w="med" len="med"/>
              <a:tailEnd type="none" w="med" len="med"/>
            </a:ln>
          </p:spPr>
        </p:sp>
        <p:sp>
          <p:nvSpPr>
            <p:cNvPr id="487438" name="Line 14"/>
            <p:cNvSpPr/>
            <p:nvPr/>
          </p:nvSpPr>
          <p:spPr>
            <a:xfrm>
              <a:off x="4788" y="828"/>
              <a:ext cx="0" cy="1017"/>
            </a:xfrm>
            <a:prstGeom prst="line">
              <a:avLst/>
            </a:prstGeom>
            <a:ln w="25400" cap="flat" cmpd="sng">
              <a:solidFill>
                <a:schemeClr val="tx1"/>
              </a:solidFill>
              <a:prstDash val="solid"/>
              <a:headEnd type="none" w="med" len="med"/>
              <a:tailEnd type="none" w="med" len="med"/>
            </a:ln>
          </p:spPr>
        </p:sp>
        <p:sp>
          <p:nvSpPr>
            <p:cNvPr id="487439" name="Text Box 15"/>
            <p:cNvSpPr txBox="1"/>
            <p:nvPr/>
          </p:nvSpPr>
          <p:spPr>
            <a:xfrm>
              <a:off x="4106" y="1409"/>
              <a:ext cx="3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b="1" baseline="-25000" dirty="0">
                <a:latin typeface="Times New Roman" panose="02020603050405020304" pitchFamily="18" charset="0"/>
              </a:endParaRPr>
            </a:p>
          </p:txBody>
        </p:sp>
        <p:sp>
          <p:nvSpPr>
            <p:cNvPr id="487440" name="Line 16"/>
            <p:cNvSpPr/>
            <p:nvPr/>
          </p:nvSpPr>
          <p:spPr>
            <a:xfrm>
              <a:off x="3780" y="732"/>
              <a:ext cx="192" cy="0"/>
            </a:xfrm>
            <a:prstGeom prst="line">
              <a:avLst/>
            </a:prstGeom>
            <a:ln w="28575" cap="flat" cmpd="sng">
              <a:solidFill>
                <a:srgbClr val="FF0066"/>
              </a:solidFill>
              <a:prstDash val="solid"/>
              <a:headEnd type="none" w="med" len="med"/>
              <a:tailEnd type="stealth" w="med" len="med"/>
            </a:ln>
          </p:spPr>
        </p:sp>
        <p:sp>
          <p:nvSpPr>
            <p:cNvPr id="487441" name="Line 17"/>
            <p:cNvSpPr/>
            <p:nvPr/>
          </p:nvSpPr>
          <p:spPr>
            <a:xfrm flipH="1">
              <a:off x="4260" y="732"/>
              <a:ext cx="192" cy="0"/>
            </a:xfrm>
            <a:prstGeom prst="line">
              <a:avLst/>
            </a:prstGeom>
            <a:ln w="28575" cap="flat" cmpd="sng">
              <a:solidFill>
                <a:srgbClr val="FF0066"/>
              </a:solidFill>
              <a:prstDash val="solid"/>
              <a:headEnd type="none" w="med" len="med"/>
              <a:tailEnd type="stealth" w="med" len="med"/>
            </a:ln>
          </p:spPr>
        </p:sp>
        <p:sp>
          <p:nvSpPr>
            <p:cNvPr id="487442" name="Line 18"/>
            <p:cNvSpPr/>
            <p:nvPr/>
          </p:nvSpPr>
          <p:spPr>
            <a:xfrm>
              <a:off x="3348" y="732"/>
              <a:ext cx="192" cy="0"/>
            </a:xfrm>
            <a:prstGeom prst="line">
              <a:avLst/>
            </a:prstGeom>
            <a:ln w="28575" cap="flat" cmpd="sng">
              <a:solidFill>
                <a:srgbClr val="FF0066"/>
              </a:solidFill>
              <a:prstDash val="solid"/>
              <a:headEnd type="none" w="med" len="med"/>
              <a:tailEnd type="stealth" w="med" len="med"/>
            </a:ln>
          </p:spPr>
        </p:sp>
        <p:sp>
          <p:nvSpPr>
            <p:cNvPr id="487443" name="Rectangle 19"/>
            <p:cNvSpPr/>
            <p:nvPr/>
          </p:nvSpPr>
          <p:spPr>
            <a:xfrm>
              <a:off x="4365" y="1511"/>
              <a:ext cx="67" cy="17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87444" name="Group 20"/>
            <p:cNvGrpSpPr/>
            <p:nvPr/>
          </p:nvGrpSpPr>
          <p:grpSpPr>
            <a:xfrm>
              <a:off x="4169" y="924"/>
              <a:ext cx="96" cy="192"/>
              <a:chOff x="480" y="1776"/>
              <a:chExt cx="96" cy="192"/>
            </a:xfrm>
          </p:grpSpPr>
          <p:sp>
            <p:nvSpPr>
              <p:cNvPr id="487445" name="Line 21"/>
              <p:cNvSpPr/>
              <p:nvPr/>
            </p:nvSpPr>
            <p:spPr>
              <a:xfrm flipH="1">
                <a:off x="480" y="1776"/>
                <a:ext cx="48" cy="96"/>
              </a:xfrm>
              <a:prstGeom prst="line">
                <a:avLst/>
              </a:prstGeom>
              <a:ln w="38100" cap="flat" cmpd="sng">
                <a:solidFill>
                  <a:schemeClr val="tx1"/>
                </a:solidFill>
                <a:prstDash val="solid"/>
                <a:headEnd type="none" w="med" len="med"/>
                <a:tailEnd type="none" w="med" len="med"/>
              </a:ln>
            </p:spPr>
          </p:sp>
          <p:sp>
            <p:nvSpPr>
              <p:cNvPr id="487446" name="Line 22"/>
              <p:cNvSpPr/>
              <p:nvPr/>
            </p:nvSpPr>
            <p:spPr>
              <a:xfrm flipH="1">
                <a:off x="528" y="1872"/>
                <a:ext cx="48" cy="96"/>
              </a:xfrm>
              <a:prstGeom prst="line">
                <a:avLst/>
              </a:prstGeom>
              <a:ln w="38100" cap="flat" cmpd="sng">
                <a:solidFill>
                  <a:schemeClr val="tx1"/>
                </a:solidFill>
                <a:prstDash val="solid"/>
                <a:headEnd type="none" w="med" len="med"/>
                <a:tailEnd type="none" w="med" len="med"/>
              </a:ln>
            </p:spPr>
          </p:sp>
          <p:sp>
            <p:nvSpPr>
              <p:cNvPr id="487447" name="Line 23"/>
              <p:cNvSpPr/>
              <p:nvPr/>
            </p:nvSpPr>
            <p:spPr>
              <a:xfrm>
                <a:off x="528" y="1776"/>
                <a:ext cx="48" cy="96"/>
              </a:xfrm>
              <a:prstGeom prst="line">
                <a:avLst/>
              </a:prstGeom>
              <a:ln w="38100" cap="flat" cmpd="sng">
                <a:solidFill>
                  <a:schemeClr val="tx1"/>
                </a:solidFill>
                <a:prstDash val="solid"/>
                <a:headEnd type="none" w="med" len="med"/>
                <a:tailEnd type="none" w="med" len="med"/>
              </a:ln>
            </p:spPr>
          </p:sp>
          <p:sp>
            <p:nvSpPr>
              <p:cNvPr id="487448" name="Line 24"/>
              <p:cNvSpPr/>
              <p:nvPr/>
            </p:nvSpPr>
            <p:spPr>
              <a:xfrm>
                <a:off x="480" y="1872"/>
                <a:ext cx="48" cy="96"/>
              </a:xfrm>
              <a:prstGeom prst="line">
                <a:avLst/>
              </a:prstGeom>
              <a:ln w="38100" cap="flat" cmpd="sng">
                <a:solidFill>
                  <a:schemeClr val="tx1"/>
                </a:solidFill>
                <a:prstDash val="solid"/>
                <a:headEnd type="none" w="med" len="med"/>
                <a:tailEnd type="none" w="med" len="med"/>
              </a:ln>
            </p:spPr>
          </p:sp>
        </p:grpSp>
        <p:sp>
          <p:nvSpPr>
            <p:cNvPr id="487449" name="Line 25"/>
            <p:cNvSpPr/>
            <p:nvPr/>
          </p:nvSpPr>
          <p:spPr>
            <a:xfrm flipH="1">
              <a:off x="4212" y="828"/>
              <a:ext cx="0" cy="113"/>
            </a:xfrm>
            <a:prstGeom prst="line">
              <a:avLst/>
            </a:prstGeom>
            <a:ln w="25400" cap="flat" cmpd="sng">
              <a:solidFill>
                <a:schemeClr val="tx1"/>
              </a:solidFill>
              <a:prstDash val="solid"/>
              <a:headEnd type="none" w="med" len="med"/>
              <a:tailEnd type="none" w="med" len="med"/>
            </a:ln>
          </p:spPr>
        </p:sp>
        <p:sp>
          <p:nvSpPr>
            <p:cNvPr id="487450" name="Line 26"/>
            <p:cNvSpPr/>
            <p:nvPr/>
          </p:nvSpPr>
          <p:spPr>
            <a:xfrm>
              <a:off x="4164" y="1020"/>
              <a:ext cx="96" cy="0"/>
            </a:xfrm>
            <a:prstGeom prst="line">
              <a:avLst/>
            </a:prstGeom>
            <a:ln w="38100" cap="flat" cmpd="sng">
              <a:solidFill>
                <a:schemeClr val="tx1"/>
              </a:solidFill>
              <a:prstDash val="solid"/>
              <a:headEnd type="none" w="med" len="med"/>
              <a:tailEnd type="none" w="med" len="med"/>
            </a:ln>
          </p:spPr>
        </p:sp>
        <p:sp>
          <p:nvSpPr>
            <p:cNvPr id="487451" name="Line 27"/>
            <p:cNvSpPr/>
            <p:nvPr/>
          </p:nvSpPr>
          <p:spPr>
            <a:xfrm>
              <a:off x="3940" y="828"/>
              <a:ext cx="1" cy="397"/>
            </a:xfrm>
            <a:prstGeom prst="line">
              <a:avLst/>
            </a:prstGeom>
            <a:ln w="25400" cap="flat" cmpd="sng">
              <a:solidFill>
                <a:schemeClr val="tx1"/>
              </a:solidFill>
              <a:prstDash val="solid"/>
              <a:headEnd type="none" w="med" len="med"/>
              <a:tailEnd type="none" w="med" len="med"/>
            </a:ln>
          </p:spPr>
        </p:sp>
        <p:sp>
          <p:nvSpPr>
            <p:cNvPr id="487452" name="Rectangle 28"/>
            <p:cNvSpPr/>
            <p:nvPr/>
          </p:nvSpPr>
          <p:spPr>
            <a:xfrm>
              <a:off x="3910" y="924"/>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7453" name="Text Box 29"/>
            <p:cNvSpPr txBox="1"/>
            <p:nvPr/>
          </p:nvSpPr>
          <p:spPr>
            <a:xfrm>
              <a:off x="3660" y="828"/>
              <a:ext cx="393"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be</a:t>
              </a:r>
              <a:endParaRPr lang="en-US" altLang="zh-CN" sz="2000" b="1" baseline="-25000" dirty="0">
                <a:latin typeface="Times New Roman" panose="02020603050405020304" pitchFamily="18" charset="0"/>
              </a:endParaRPr>
            </a:p>
          </p:txBody>
        </p:sp>
        <p:sp>
          <p:nvSpPr>
            <p:cNvPr id="487454" name="Line 30"/>
            <p:cNvSpPr/>
            <p:nvPr/>
          </p:nvSpPr>
          <p:spPr>
            <a:xfrm rot="-5400000" flipH="1">
              <a:off x="4212" y="1020"/>
              <a:ext cx="192" cy="0"/>
            </a:xfrm>
            <a:prstGeom prst="line">
              <a:avLst/>
            </a:prstGeom>
            <a:ln w="28575" cap="flat" cmpd="sng">
              <a:solidFill>
                <a:srgbClr val="FF0066"/>
              </a:solidFill>
              <a:prstDash val="solid"/>
              <a:headEnd type="none" w="med" len="med"/>
              <a:tailEnd type="stealth" w="med" len="med"/>
            </a:ln>
          </p:spPr>
        </p:sp>
        <p:sp>
          <p:nvSpPr>
            <p:cNvPr id="487455" name="Line 31"/>
            <p:cNvSpPr/>
            <p:nvPr/>
          </p:nvSpPr>
          <p:spPr>
            <a:xfrm>
              <a:off x="4068" y="1212"/>
              <a:ext cx="0" cy="746"/>
            </a:xfrm>
            <a:prstGeom prst="line">
              <a:avLst/>
            </a:prstGeom>
            <a:ln w="28575" cap="flat" cmpd="sng">
              <a:solidFill>
                <a:schemeClr val="tx1"/>
              </a:solidFill>
              <a:prstDash val="solid"/>
              <a:headEnd type="none" w="med" len="med"/>
              <a:tailEnd type="none" w="med" len="med"/>
            </a:ln>
          </p:spPr>
        </p:sp>
        <p:sp>
          <p:nvSpPr>
            <p:cNvPr id="487456" name="Line 32"/>
            <p:cNvSpPr/>
            <p:nvPr/>
          </p:nvSpPr>
          <p:spPr>
            <a:xfrm>
              <a:off x="3937" y="1206"/>
              <a:ext cx="290" cy="9"/>
            </a:xfrm>
            <a:prstGeom prst="line">
              <a:avLst/>
            </a:prstGeom>
            <a:ln w="28575" cap="flat" cmpd="sng">
              <a:solidFill>
                <a:schemeClr val="tx1"/>
              </a:solidFill>
              <a:prstDash val="solid"/>
              <a:headEnd type="none" w="med" len="med"/>
              <a:tailEnd type="none" w="med" len="med"/>
            </a:ln>
          </p:spPr>
        </p:sp>
        <p:sp>
          <p:nvSpPr>
            <p:cNvPr id="487457" name="Rectangle 33"/>
            <p:cNvSpPr/>
            <p:nvPr/>
          </p:nvSpPr>
          <p:spPr>
            <a:xfrm>
              <a:off x="4036" y="1512"/>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7458" name="Rectangle 34"/>
            <p:cNvSpPr/>
            <p:nvPr/>
          </p:nvSpPr>
          <p:spPr>
            <a:xfrm>
              <a:off x="3762" y="1473"/>
              <a:ext cx="3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E</a:t>
              </a:r>
              <a:endParaRPr lang="en-US" altLang="zh-CN" sz="2000" b="1" baseline="-25000" dirty="0">
                <a:latin typeface="Times New Roman" panose="02020603050405020304" pitchFamily="18" charset="0"/>
              </a:endParaRPr>
            </a:p>
          </p:txBody>
        </p:sp>
        <p:sp>
          <p:nvSpPr>
            <p:cNvPr id="487459" name="Oval 35"/>
            <p:cNvSpPr/>
            <p:nvPr/>
          </p:nvSpPr>
          <p:spPr>
            <a:xfrm>
              <a:off x="4045" y="1804"/>
              <a:ext cx="48" cy="48"/>
            </a:xfrm>
            <a:prstGeom prst="ellipse">
              <a:avLst/>
            </a:prstGeom>
            <a:solidFill>
              <a:schemeClr val="tx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7460" name="Text Box 36"/>
            <p:cNvSpPr txBox="1"/>
            <p:nvPr/>
          </p:nvSpPr>
          <p:spPr>
            <a:xfrm>
              <a:off x="2891" y="935"/>
              <a:ext cx="263" cy="250"/>
            </a:xfrm>
            <a:prstGeom prst="rect">
              <a:avLst/>
            </a:prstGeom>
            <a:noFill/>
            <a:ln w="38100">
              <a:noFill/>
            </a:ln>
          </p:spPr>
          <p:txBody>
            <a:bodyPr anchor="ctr" anchorCtr="0">
              <a:spAutoFit/>
            </a:bodyPr>
            <a:p>
              <a:pPr algn="ctr"/>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dirty="0">
                <a:latin typeface="Times New Roman" panose="02020603050405020304" pitchFamily="18" charset="0"/>
              </a:endParaRPr>
            </a:p>
          </p:txBody>
        </p:sp>
        <p:sp>
          <p:nvSpPr>
            <p:cNvPr id="487461" name="Text Box 37"/>
            <p:cNvSpPr txBox="1"/>
            <p:nvPr/>
          </p:nvSpPr>
          <p:spPr>
            <a:xfrm>
              <a:off x="2964" y="1212"/>
              <a:ext cx="389" cy="426"/>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87462" name="Line 38"/>
            <p:cNvSpPr/>
            <p:nvPr/>
          </p:nvSpPr>
          <p:spPr>
            <a:xfrm>
              <a:off x="3204" y="828"/>
              <a:ext cx="0" cy="1018"/>
            </a:xfrm>
            <a:prstGeom prst="line">
              <a:avLst/>
            </a:prstGeom>
            <a:ln w="25400" cap="flat" cmpd="sng">
              <a:solidFill>
                <a:schemeClr val="tx1"/>
              </a:solidFill>
              <a:prstDash val="solid"/>
              <a:headEnd type="none" w="med" len="med"/>
              <a:tailEnd type="none" w="med" len="med"/>
            </a:ln>
          </p:spPr>
        </p:sp>
        <p:sp>
          <p:nvSpPr>
            <p:cNvPr id="487463" name="Rectangle 39"/>
            <p:cNvSpPr/>
            <p:nvPr/>
          </p:nvSpPr>
          <p:spPr>
            <a:xfrm>
              <a:off x="3150" y="1020"/>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7464" name="Oval 40"/>
            <p:cNvSpPr/>
            <p:nvPr/>
          </p:nvSpPr>
          <p:spPr>
            <a:xfrm>
              <a:off x="3108" y="1356"/>
              <a:ext cx="181" cy="181"/>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487465" name="Object 41"/>
            <p:cNvGraphicFramePr/>
            <p:nvPr/>
          </p:nvGraphicFramePr>
          <p:xfrm>
            <a:off x="4467" y="1474"/>
            <a:ext cx="203" cy="241"/>
          </p:xfrm>
          <a:graphic>
            <a:graphicData uri="http://schemas.openxmlformats.org/presentationml/2006/ole">
              <mc:AlternateContent xmlns:mc="http://schemas.openxmlformats.org/markup-compatibility/2006">
                <mc:Choice xmlns:v="urn:schemas-microsoft-com:vml" Requires="v">
                  <p:oleObj spid="_x0000_s4380" name="" r:id="rId3" imgW="203200" imgH="241300" progId="Equation.3">
                    <p:embed/>
                  </p:oleObj>
                </mc:Choice>
                <mc:Fallback>
                  <p:oleObj name="" r:id="rId3" imgW="203200" imgH="241300" progId="Equation.3">
                    <p:embed/>
                    <p:pic>
                      <p:nvPicPr>
                        <p:cNvPr id="0" name="图片 4379"/>
                        <p:cNvPicPr/>
                        <p:nvPr/>
                      </p:nvPicPr>
                      <p:blipFill>
                        <a:blip r:embed="rId4">
                          <a:clrChange>
                            <a:clrFrom>
                              <a:srgbClr val="000000"/>
                            </a:clrFrom>
                            <a:clrTo>
                              <a:srgbClr val="FF0066"/>
                            </a:clrTo>
                          </a:clrChange>
                        </a:blip>
                        <a:stretch>
                          <a:fillRect/>
                        </a:stretch>
                      </p:blipFill>
                      <p:spPr>
                        <a:xfrm>
                          <a:off x="4467" y="1474"/>
                          <a:ext cx="203" cy="241"/>
                        </a:xfrm>
                        <a:prstGeom prst="rect">
                          <a:avLst/>
                        </a:prstGeom>
                        <a:noFill/>
                        <a:ln w="38100">
                          <a:noFill/>
                          <a:miter/>
                        </a:ln>
                      </p:spPr>
                    </p:pic>
                  </p:oleObj>
                </mc:Fallback>
              </mc:AlternateContent>
            </a:graphicData>
          </a:graphic>
        </p:graphicFrame>
        <p:graphicFrame>
          <p:nvGraphicFramePr>
            <p:cNvPr id="487466" name="Object 42"/>
            <p:cNvGraphicFramePr/>
            <p:nvPr/>
          </p:nvGraphicFramePr>
          <p:xfrm>
            <a:off x="4284" y="471"/>
            <a:ext cx="272" cy="288"/>
          </p:xfrm>
          <a:graphic>
            <a:graphicData uri="http://schemas.openxmlformats.org/presentationml/2006/ole">
              <mc:AlternateContent xmlns:mc="http://schemas.openxmlformats.org/markup-compatibility/2006">
                <mc:Choice xmlns:v="urn:schemas-microsoft-com:vml" Requires="v">
                  <p:oleObj spid="_x0000_s4386" name="" r:id="rId5" imgW="165100" imgH="241300" progId="Equation.3">
                    <p:embed/>
                  </p:oleObj>
                </mc:Choice>
                <mc:Fallback>
                  <p:oleObj name="" r:id="rId5" imgW="165100" imgH="241300" progId="Equation.3">
                    <p:embed/>
                    <p:pic>
                      <p:nvPicPr>
                        <p:cNvPr id="0" name="图片 4385"/>
                        <p:cNvPicPr/>
                        <p:nvPr/>
                      </p:nvPicPr>
                      <p:blipFill>
                        <a:blip r:embed="rId6">
                          <a:clrChange>
                            <a:clrFrom>
                              <a:srgbClr val="000000"/>
                            </a:clrFrom>
                            <a:clrTo>
                              <a:srgbClr val="FF0066"/>
                            </a:clrTo>
                          </a:clrChange>
                        </a:blip>
                        <a:stretch>
                          <a:fillRect/>
                        </a:stretch>
                      </p:blipFill>
                      <p:spPr>
                        <a:xfrm>
                          <a:off x="4284" y="471"/>
                          <a:ext cx="272" cy="288"/>
                        </a:xfrm>
                        <a:prstGeom prst="rect">
                          <a:avLst/>
                        </a:prstGeom>
                        <a:noFill/>
                        <a:ln w="38100">
                          <a:noFill/>
                          <a:miter/>
                        </a:ln>
                      </p:spPr>
                    </p:pic>
                  </p:oleObj>
                </mc:Fallback>
              </mc:AlternateContent>
            </a:graphicData>
          </a:graphic>
        </p:graphicFrame>
        <p:graphicFrame>
          <p:nvGraphicFramePr>
            <p:cNvPr id="487467" name="Object 43"/>
            <p:cNvGraphicFramePr/>
            <p:nvPr/>
          </p:nvGraphicFramePr>
          <p:xfrm flipV="1">
            <a:off x="3323" y="1201"/>
            <a:ext cx="169" cy="244"/>
          </p:xfrm>
          <a:graphic>
            <a:graphicData uri="http://schemas.openxmlformats.org/presentationml/2006/ole">
              <mc:AlternateContent xmlns:mc="http://schemas.openxmlformats.org/markup-compatibility/2006">
                <mc:Choice xmlns:v="urn:schemas-microsoft-com:vml" Requires="v">
                  <p:oleObj spid="_x0000_s4385" name="" r:id="rId7" imgW="190500" imgH="228600" progId="Equation.3">
                    <p:embed/>
                  </p:oleObj>
                </mc:Choice>
                <mc:Fallback>
                  <p:oleObj name="" r:id="rId7" imgW="190500" imgH="228600" progId="Equation.3">
                    <p:embed/>
                    <p:pic>
                      <p:nvPicPr>
                        <p:cNvPr id="0" name="图片 4384"/>
                        <p:cNvPicPr/>
                        <p:nvPr/>
                      </p:nvPicPr>
                      <p:blipFill>
                        <a:blip r:embed="rId8">
                          <a:clrChange>
                            <a:clrFrom>
                              <a:srgbClr val="000000"/>
                            </a:clrFrom>
                            <a:clrTo>
                              <a:srgbClr val="3333CC"/>
                            </a:clrTo>
                          </a:clrChange>
                        </a:blip>
                        <a:stretch>
                          <a:fillRect/>
                        </a:stretch>
                      </p:blipFill>
                      <p:spPr>
                        <a:xfrm flipV="1">
                          <a:off x="3323" y="1201"/>
                          <a:ext cx="169" cy="244"/>
                        </a:xfrm>
                        <a:prstGeom prst="rect">
                          <a:avLst/>
                        </a:prstGeom>
                        <a:noFill/>
                        <a:ln w="38100">
                          <a:noFill/>
                          <a:miter/>
                        </a:ln>
                      </p:spPr>
                    </p:pic>
                  </p:oleObj>
                </mc:Fallback>
              </mc:AlternateContent>
            </a:graphicData>
          </a:graphic>
        </p:graphicFrame>
        <p:graphicFrame>
          <p:nvGraphicFramePr>
            <p:cNvPr id="487468" name="Object 44"/>
            <p:cNvGraphicFramePr/>
            <p:nvPr/>
          </p:nvGraphicFramePr>
          <p:xfrm>
            <a:off x="4368" y="873"/>
            <a:ext cx="308" cy="278"/>
          </p:xfrm>
          <a:graphic>
            <a:graphicData uri="http://schemas.openxmlformats.org/presentationml/2006/ole">
              <mc:AlternateContent xmlns:mc="http://schemas.openxmlformats.org/markup-compatibility/2006">
                <mc:Choice xmlns:v="urn:schemas-microsoft-com:vml" Requires="v">
                  <p:oleObj spid="_x0000_s4378" name="" r:id="rId9" imgW="266065" imgH="241300" progId="Equation.3">
                    <p:embed/>
                  </p:oleObj>
                </mc:Choice>
                <mc:Fallback>
                  <p:oleObj name="" r:id="rId9" imgW="266065" imgH="241300" progId="Equation.3">
                    <p:embed/>
                    <p:pic>
                      <p:nvPicPr>
                        <p:cNvPr id="0" name="图片 4377"/>
                        <p:cNvPicPr/>
                        <p:nvPr/>
                      </p:nvPicPr>
                      <p:blipFill>
                        <a:blip r:embed="rId10">
                          <a:clrChange>
                            <a:clrFrom>
                              <a:srgbClr val="000000"/>
                            </a:clrFrom>
                            <a:clrTo>
                              <a:srgbClr val="FF0066"/>
                            </a:clrTo>
                          </a:clrChange>
                        </a:blip>
                        <a:stretch>
                          <a:fillRect/>
                        </a:stretch>
                      </p:blipFill>
                      <p:spPr>
                        <a:xfrm>
                          <a:off x="4368" y="873"/>
                          <a:ext cx="308" cy="278"/>
                        </a:xfrm>
                        <a:prstGeom prst="rect">
                          <a:avLst/>
                        </a:prstGeom>
                        <a:noFill/>
                        <a:ln w="38100">
                          <a:noFill/>
                          <a:miter/>
                        </a:ln>
                      </p:spPr>
                    </p:pic>
                  </p:oleObj>
                </mc:Fallback>
              </mc:AlternateContent>
            </a:graphicData>
          </a:graphic>
        </p:graphicFrame>
        <p:graphicFrame>
          <p:nvGraphicFramePr>
            <p:cNvPr id="487469" name="Object 45"/>
            <p:cNvGraphicFramePr/>
            <p:nvPr/>
          </p:nvGraphicFramePr>
          <p:xfrm>
            <a:off x="3321" y="457"/>
            <a:ext cx="177" cy="266"/>
          </p:xfrm>
          <a:graphic>
            <a:graphicData uri="http://schemas.openxmlformats.org/presentationml/2006/ole">
              <mc:AlternateContent xmlns:mc="http://schemas.openxmlformats.org/markup-compatibility/2006">
                <mc:Choice xmlns:v="urn:schemas-microsoft-com:vml" Requires="v">
                  <p:oleObj spid="_x0000_s4384" name="" r:id="rId11" imgW="152400" imgH="228600" progId="Equation.3">
                    <p:embed/>
                  </p:oleObj>
                </mc:Choice>
                <mc:Fallback>
                  <p:oleObj name="" r:id="rId11" imgW="152400" imgH="228600" progId="Equation.3">
                    <p:embed/>
                    <p:pic>
                      <p:nvPicPr>
                        <p:cNvPr id="0" name="图片 4383"/>
                        <p:cNvPicPr/>
                        <p:nvPr/>
                      </p:nvPicPr>
                      <p:blipFill>
                        <a:blip r:embed="rId12">
                          <a:clrChange>
                            <a:clrFrom>
                              <a:srgbClr val="000000"/>
                            </a:clrFrom>
                            <a:clrTo>
                              <a:srgbClr val="FF0066"/>
                            </a:clrTo>
                          </a:clrChange>
                        </a:blip>
                        <a:stretch>
                          <a:fillRect/>
                        </a:stretch>
                      </p:blipFill>
                      <p:spPr>
                        <a:xfrm>
                          <a:off x="3321" y="457"/>
                          <a:ext cx="177" cy="266"/>
                        </a:xfrm>
                        <a:prstGeom prst="rect">
                          <a:avLst/>
                        </a:prstGeom>
                        <a:noFill/>
                        <a:ln w="38100">
                          <a:noFill/>
                          <a:miter/>
                        </a:ln>
                      </p:spPr>
                    </p:pic>
                  </p:oleObj>
                </mc:Fallback>
              </mc:AlternateContent>
            </a:graphicData>
          </a:graphic>
        </p:graphicFrame>
        <p:sp>
          <p:nvSpPr>
            <p:cNvPr id="487470" name="Text Box 46"/>
            <p:cNvSpPr txBox="1"/>
            <p:nvPr/>
          </p:nvSpPr>
          <p:spPr>
            <a:xfrm>
              <a:off x="3316" y="907"/>
              <a:ext cx="207" cy="826"/>
            </a:xfrm>
            <a:prstGeom prst="rect">
              <a:avLst/>
            </a:prstGeom>
            <a:noFill/>
            <a:ln w="25400">
              <a:noFill/>
            </a:ln>
          </p:spPr>
          <p:txBody>
            <a:bodyPr wrap="none">
              <a:spAutoFit/>
            </a:bodyPr>
            <a:p>
              <a:r>
                <a:rPr lang="en-US" altLang="zh-CN" sz="2000" b="1" dirty="0">
                  <a:solidFill>
                    <a:schemeClr val="accent2"/>
                  </a:solidFill>
                  <a:latin typeface="Times New Roman" panose="02020603050405020304" pitchFamily="18" charset="0"/>
                </a:rPr>
                <a:t>+</a:t>
              </a:r>
              <a:endParaRPr lang="en-US" altLang="zh-CN" sz="2000" b="1" dirty="0">
                <a:solidFill>
                  <a:schemeClr val="accent2"/>
                </a:solidFill>
                <a:latin typeface="Times New Roman" panose="02020603050405020304" pitchFamily="18" charset="0"/>
              </a:endParaRPr>
            </a:p>
            <a:p>
              <a:endParaRPr lang="en-US" altLang="zh-CN" sz="2000" b="1" dirty="0">
                <a:solidFill>
                  <a:schemeClr val="accent2"/>
                </a:solidFill>
                <a:latin typeface="Times New Roman" panose="02020603050405020304" pitchFamily="18" charset="0"/>
              </a:endParaRPr>
            </a:p>
            <a:p>
              <a:endParaRPr lang="en-US" altLang="zh-CN" sz="2000" b="1" dirty="0">
                <a:solidFill>
                  <a:schemeClr val="accent2"/>
                </a:solidFill>
                <a:latin typeface="Times New Roman" panose="02020603050405020304" pitchFamily="18" charset="0"/>
              </a:endParaRPr>
            </a:p>
            <a:p>
              <a:r>
                <a:rPr lang="en-US" altLang="zh-CN" sz="2000" b="1" dirty="0">
                  <a:solidFill>
                    <a:schemeClr val="accent2"/>
                  </a:solidFill>
                  <a:latin typeface="Times New Roman" panose="02020603050405020304" pitchFamily="18" charset="0"/>
                  <a:sym typeface="Symbol" panose="05050102010706020507" pitchFamily="18" charset="2"/>
                </a:rPr>
                <a:t></a:t>
              </a:r>
              <a:endParaRPr lang="en-US" altLang="zh-CN" sz="2000" b="1" dirty="0">
                <a:solidFill>
                  <a:schemeClr val="accent2"/>
                </a:solidFill>
                <a:latin typeface="Times New Roman" panose="02020603050405020304" pitchFamily="18" charset="0"/>
              </a:endParaRPr>
            </a:p>
          </p:txBody>
        </p:sp>
        <p:sp>
          <p:nvSpPr>
            <p:cNvPr id="487471" name="Text Box 47"/>
            <p:cNvSpPr txBox="1"/>
            <p:nvPr/>
          </p:nvSpPr>
          <p:spPr>
            <a:xfrm>
              <a:off x="4434" y="1239"/>
              <a:ext cx="225" cy="610"/>
            </a:xfrm>
            <a:prstGeom prst="rect">
              <a:avLst/>
            </a:prstGeom>
            <a:noFill/>
            <a:ln w="25400">
              <a:noFill/>
            </a:ln>
          </p:spPr>
          <p:txBody>
            <a:bodyPr wrap="none">
              <a:spAutoFit/>
            </a:bodyPr>
            <a:p>
              <a:pPr>
                <a:lnSpc>
                  <a:spcPct val="120000"/>
                </a:lnSpc>
              </a:pPr>
              <a:r>
                <a:rPr lang="en-US" altLang="zh-CN" b="1" dirty="0">
                  <a:solidFill>
                    <a:srgbClr val="FF5050"/>
                  </a:solidFill>
                  <a:latin typeface="Times New Roman" panose="02020603050405020304" pitchFamily="18" charset="0"/>
                </a:rPr>
                <a:t>+</a:t>
              </a:r>
              <a:endParaRPr lang="en-US" altLang="zh-CN" b="1" dirty="0">
                <a:solidFill>
                  <a:srgbClr val="FF5050"/>
                </a:solidFill>
                <a:latin typeface="Times New Roman" panose="02020603050405020304" pitchFamily="18" charset="0"/>
              </a:endParaRPr>
            </a:p>
            <a:p>
              <a:pPr>
                <a:lnSpc>
                  <a:spcPct val="120000"/>
                </a:lnSpc>
              </a:pPr>
              <a:r>
                <a:rPr lang="en-US" altLang="zh-CN" b="1" dirty="0">
                  <a:solidFill>
                    <a:srgbClr val="FF5050"/>
                  </a:solidFill>
                  <a:latin typeface="Times New Roman" panose="02020603050405020304" pitchFamily="18" charset="0"/>
                  <a:sym typeface="Symbol" panose="05050102010706020507" pitchFamily="18" charset="2"/>
                </a:rPr>
                <a:t></a:t>
              </a:r>
              <a:endParaRPr lang="en-US" altLang="zh-CN" b="1" dirty="0">
                <a:solidFill>
                  <a:srgbClr val="FF5050"/>
                </a:solidFill>
                <a:latin typeface="Times New Roman" panose="02020603050405020304" pitchFamily="18" charset="0"/>
              </a:endParaRPr>
            </a:p>
          </p:txBody>
        </p:sp>
        <p:graphicFrame>
          <p:nvGraphicFramePr>
            <p:cNvPr id="487472" name="Object 48"/>
            <p:cNvGraphicFramePr/>
            <p:nvPr/>
          </p:nvGraphicFramePr>
          <p:xfrm>
            <a:off x="2879" y="1333"/>
            <a:ext cx="202" cy="207"/>
          </p:xfrm>
          <a:graphic>
            <a:graphicData uri="http://schemas.openxmlformats.org/presentationml/2006/ole">
              <mc:AlternateContent xmlns:mc="http://schemas.openxmlformats.org/markup-compatibility/2006">
                <mc:Choice xmlns:v="urn:schemas-microsoft-com:vml" Requires="v">
                  <p:oleObj spid="_x0000_s4379" name="" r:id="rId13" imgW="444500" imgH="457200" progId="Equation.3">
                    <p:embed/>
                  </p:oleObj>
                </mc:Choice>
                <mc:Fallback>
                  <p:oleObj name="" r:id="rId13" imgW="444500" imgH="457200" progId="Equation.3">
                    <p:embed/>
                    <p:pic>
                      <p:nvPicPr>
                        <p:cNvPr id="0" name="图片 4378"/>
                        <p:cNvPicPr/>
                        <p:nvPr/>
                      </p:nvPicPr>
                      <p:blipFill>
                        <a:blip r:embed="rId14"/>
                        <a:stretch>
                          <a:fillRect/>
                        </a:stretch>
                      </p:blipFill>
                      <p:spPr>
                        <a:xfrm>
                          <a:off x="2879" y="1333"/>
                          <a:ext cx="202" cy="207"/>
                        </a:xfrm>
                        <a:prstGeom prst="rect">
                          <a:avLst/>
                        </a:prstGeom>
                        <a:noFill/>
                        <a:ln w="38100">
                          <a:noFill/>
                          <a:miter/>
                        </a:ln>
                      </p:spPr>
                    </p:pic>
                  </p:oleObj>
                </mc:Fallback>
              </mc:AlternateContent>
            </a:graphicData>
          </a:graphic>
        </p:graphicFrame>
        <p:graphicFrame>
          <p:nvGraphicFramePr>
            <p:cNvPr id="487473" name="Object 49"/>
            <p:cNvGraphicFramePr/>
            <p:nvPr/>
          </p:nvGraphicFramePr>
          <p:xfrm>
            <a:off x="3766" y="1196"/>
            <a:ext cx="226" cy="276"/>
          </p:xfrm>
          <a:graphic>
            <a:graphicData uri="http://schemas.openxmlformats.org/presentationml/2006/ole">
              <mc:AlternateContent xmlns:mc="http://schemas.openxmlformats.org/markup-compatibility/2006">
                <mc:Choice xmlns:v="urn:schemas-microsoft-com:vml" Requires="v">
                  <p:oleObj spid="_x0000_s4381" name="" r:id="rId15" imgW="165100" imgH="241300" progId="Equation.3">
                    <p:embed/>
                  </p:oleObj>
                </mc:Choice>
                <mc:Fallback>
                  <p:oleObj name="" r:id="rId15" imgW="165100" imgH="241300" progId="Equation.3">
                    <p:embed/>
                    <p:pic>
                      <p:nvPicPr>
                        <p:cNvPr id="0" name="图片 4380"/>
                        <p:cNvPicPr/>
                        <p:nvPr/>
                      </p:nvPicPr>
                      <p:blipFill>
                        <a:blip r:embed="rId16">
                          <a:clrChange>
                            <a:clrFrom>
                              <a:srgbClr val="000000"/>
                            </a:clrFrom>
                            <a:clrTo>
                              <a:srgbClr val="FF0066"/>
                            </a:clrTo>
                          </a:clrChange>
                        </a:blip>
                        <a:stretch>
                          <a:fillRect/>
                        </a:stretch>
                      </p:blipFill>
                      <p:spPr>
                        <a:xfrm>
                          <a:off x="3766" y="1196"/>
                          <a:ext cx="226" cy="276"/>
                        </a:xfrm>
                        <a:prstGeom prst="rect">
                          <a:avLst/>
                        </a:prstGeom>
                        <a:noFill/>
                        <a:ln w="38100">
                          <a:noFill/>
                          <a:miter/>
                        </a:ln>
                      </p:spPr>
                    </p:pic>
                  </p:oleObj>
                </mc:Fallback>
              </mc:AlternateContent>
            </a:graphicData>
          </a:graphic>
        </p:graphicFrame>
        <p:graphicFrame>
          <p:nvGraphicFramePr>
            <p:cNvPr id="487474" name="Object 50"/>
            <p:cNvGraphicFramePr/>
            <p:nvPr/>
          </p:nvGraphicFramePr>
          <p:xfrm>
            <a:off x="3762" y="452"/>
            <a:ext cx="218" cy="295"/>
          </p:xfrm>
          <a:graphic>
            <a:graphicData uri="http://schemas.openxmlformats.org/presentationml/2006/ole">
              <mc:AlternateContent xmlns:mc="http://schemas.openxmlformats.org/markup-compatibility/2006">
                <mc:Choice xmlns:v="urn:schemas-microsoft-com:vml" Requires="v">
                  <p:oleObj spid="_x0000_s4387" name="" r:id="rId17" imgW="177800" imgH="240665" progId="Equation.3">
                    <p:embed/>
                  </p:oleObj>
                </mc:Choice>
                <mc:Fallback>
                  <p:oleObj name="" r:id="rId17" imgW="177800" imgH="240665" progId="Equation.3">
                    <p:embed/>
                    <p:pic>
                      <p:nvPicPr>
                        <p:cNvPr id="0" name="图片 4386"/>
                        <p:cNvPicPr/>
                        <p:nvPr/>
                      </p:nvPicPr>
                      <p:blipFill>
                        <a:blip r:embed="rId18">
                          <a:clrChange>
                            <a:clrFrom>
                              <a:srgbClr val="000000"/>
                            </a:clrFrom>
                            <a:clrTo>
                              <a:srgbClr val="FF0066"/>
                            </a:clrTo>
                          </a:clrChange>
                        </a:blip>
                        <a:stretch>
                          <a:fillRect/>
                        </a:stretch>
                      </p:blipFill>
                      <p:spPr>
                        <a:xfrm>
                          <a:off x="3762" y="452"/>
                          <a:ext cx="218" cy="295"/>
                        </a:xfrm>
                        <a:prstGeom prst="rect">
                          <a:avLst/>
                        </a:prstGeom>
                        <a:noFill/>
                        <a:ln w="38100">
                          <a:noFill/>
                          <a:miter/>
                        </a:ln>
                      </p:spPr>
                    </p:pic>
                  </p:oleObj>
                </mc:Fallback>
              </mc:AlternateContent>
            </a:graphicData>
          </a:graphic>
        </p:graphicFrame>
        <p:sp>
          <p:nvSpPr>
            <p:cNvPr id="487475" name="Line 51"/>
            <p:cNvSpPr/>
            <p:nvPr/>
          </p:nvSpPr>
          <p:spPr>
            <a:xfrm rot="-5400000" flipH="1">
              <a:off x="3944" y="1312"/>
              <a:ext cx="137" cy="0"/>
            </a:xfrm>
            <a:prstGeom prst="line">
              <a:avLst/>
            </a:prstGeom>
            <a:ln w="28575" cap="flat" cmpd="sng">
              <a:solidFill>
                <a:srgbClr val="FF0066"/>
              </a:solidFill>
              <a:prstDash val="solid"/>
              <a:headEnd type="none" w="med" len="med"/>
              <a:tailEnd type="stealth" w="med" len="med"/>
            </a:ln>
          </p:spPr>
        </p:sp>
        <p:sp>
          <p:nvSpPr>
            <p:cNvPr id="487476" name="Line 52"/>
            <p:cNvSpPr/>
            <p:nvPr/>
          </p:nvSpPr>
          <p:spPr>
            <a:xfrm>
              <a:off x="4070" y="1390"/>
              <a:ext cx="339" cy="9"/>
            </a:xfrm>
            <a:prstGeom prst="line">
              <a:avLst/>
            </a:prstGeom>
            <a:ln w="28575" cap="flat" cmpd="sng">
              <a:solidFill>
                <a:schemeClr val="tx1"/>
              </a:solidFill>
              <a:prstDash val="solid"/>
              <a:headEnd type="none" w="med" len="med"/>
              <a:tailEnd type="none" w="med" len="med"/>
            </a:ln>
          </p:spPr>
        </p:sp>
      </p:grpSp>
      <p:graphicFrame>
        <p:nvGraphicFramePr>
          <p:cNvPr id="487477" name="Object 53"/>
          <p:cNvGraphicFramePr/>
          <p:nvPr/>
        </p:nvGraphicFramePr>
        <p:xfrm>
          <a:off x="1427163" y="2857500"/>
          <a:ext cx="2889250" cy="373063"/>
        </p:xfrm>
        <a:graphic>
          <a:graphicData uri="http://schemas.openxmlformats.org/presentationml/2006/ole">
            <mc:AlternateContent xmlns:mc="http://schemas.openxmlformats.org/markup-compatibility/2006">
              <mc:Choice xmlns:v="urn:schemas-microsoft-com:vml" Requires="v">
                <p:oleObj spid="_x0000_s4383" name="" r:id="rId19" imgW="3492500" imgH="457200" progId="Equation.3">
                  <p:embed/>
                </p:oleObj>
              </mc:Choice>
              <mc:Fallback>
                <p:oleObj name="" r:id="rId19" imgW="3492500" imgH="457200" progId="Equation.3">
                  <p:embed/>
                  <p:pic>
                    <p:nvPicPr>
                      <p:cNvPr id="0" name="图片 4382"/>
                      <p:cNvPicPr/>
                      <p:nvPr/>
                    </p:nvPicPr>
                    <p:blipFill>
                      <a:blip r:embed="rId20"/>
                      <a:stretch>
                        <a:fillRect/>
                      </a:stretch>
                    </p:blipFill>
                    <p:spPr>
                      <a:xfrm>
                        <a:off x="1427163" y="2857500"/>
                        <a:ext cx="2889250" cy="373063"/>
                      </a:xfrm>
                      <a:prstGeom prst="rect">
                        <a:avLst/>
                      </a:prstGeom>
                      <a:noFill/>
                      <a:ln w="38100">
                        <a:noFill/>
                        <a:miter/>
                      </a:ln>
                    </p:spPr>
                  </p:pic>
                </p:oleObj>
              </mc:Fallback>
            </mc:AlternateContent>
          </a:graphicData>
        </a:graphic>
      </p:graphicFrame>
      <p:sp>
        <p:nvSpPr>
          <p:cNvPr id="52278" name="Rectangle 54"/>
          <p:cNvSpPr>
            <a:spLocks noChangeArrowheads="1"/>
          </p:cNvSpPr>
          <p:nvPr/>
        </p:nvSpPr>
        <p:spPr bwMode="auto">
          <a:xfrm>
            <a:off x="334963" y="3630613"/>
            <a:ext cx="2532063"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 </a:t>
            </a: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输出电阻：</a:t>
            </a:r>
            <a:endPar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aphicFrame>
        <p:nvGraphicFramePr>
          <p:cNvPr id="487479" name="Object 55"/>
          <p:cNvGraphicFramePr/>
          <p:nvPr/>
        </p:nvGraphicFramePr>
        <p:xfrm>
          <a:off x="2674938" y="3544888"/>
          <a:ext cx="1952625" cy="873125"/>
        </p:xfrm>
        <a:graphic>
          <a:graphicData uri="http://schemas.openxmlformats.org/presentationml/2006/ole">
            <mc:AlternateContent xmlns:mc="http://schemas.openxmlformats.org/markup-compatibility/2006">
              <mc:Choice xmlns:v="urn:schemas-microsoft-com:vml" Requires="v">
                <p:oleObj spid="_x0000_s4382" name="" r:id="rId21" imgW="2387600" imgH="1066800" progId="Equation.3">
                  <p:embed/>
                </p:oleObj>
              </mc:Choice>
              <mc:Fallback>
                <p:oleObj name="" r:id="rId21" imgW="2387600" imgH="1066800" progId="Equation.3">
                  <p:embed/>
                  <p:pic>
                    <p:nvPicPr>
                      <p:cNvPr id="0" name="图片 4381"/>
                      <p:cNvPicPr/>
                      <p:nvPr/>
                    </p:nvPicPr>
                    <p:blipFill>
                      <a:blip r:embed="rId22"/>
                      <a:stretch>
                        <a:fillRect/>
                      </a:stretch>
                    </p:blipFill>
                    <p:spPr>
                      <a:xfrm>
                        <a:off x="2674938" y="3544888"/>
                        <a:ext cx="1952625" cy="873125"/>
                      </a:xfrm>
                      <a:prstGeom prst="rect">
                        <a:avLst/>
                      </a:prstGeom>
                      <a:noFill/>
                      <a:ln w="38100">
                        <a:noFill/>
                        <a:miter/>
                      </a:ln>
                    </p:spPr>
                  </p:pic>
                </p:oleObj>
              </mc:Fallback>
            </mc:AlternateContent>
          </a:graphicData>
        </a:graphic>
      </p:graphicFrame>
      <p:grpSp>
        <p:nvGrpSpPr>
          <p:cNvPr id="4" name="Group 56"/>
          <p:cNvGrpSpPr/>
          <p:nvPr/>
        </p:nvGrpSpPr>
        <p:grpSpPr>
          <a:xfrm>
            <a:off x="5319713" y="3267075"/>
            <a:ext cx="3011487" cy="2371725"/>
            <a:chOff x="3221" y="2054"/>
            <a:chExt cx="1897" cy="1494"/>
          </a:xfrm>
        </p:grpSpPr>
        <p:sp>
          <p:nvSpPr>
            <p:cNvPr id="487481" name="Line 57"/>
            <p:cNvSpPr/>
            <p:nvPr/>
          </p:nvSpPr>
          <p:spPr>
            <a:xfrm>
              <a:off x="4547" y="2418"/>
              <a:ext cx="571" cy="0"/>
            </a:xfrm>
            <a:prstGeom prst="line">
              <a:avLst/>
            </a:prstGeom>
            <a:ln w="28575" cap="flat" cmpd="sng">
              <a:solidFill>
                <a:schemeClr val="tx1"/>
              </a:solidFill>
              <a:prstDash val="solid"/>
              <a:headEnd type="none" w="med" len="med"/>
              <a:tailEnd type="none" w="med" len="med"/>
            </a:ln>
          </p:spPr>
        </p:sp>
        <p:sp>
          <p:nvSpPr>
            <p:cNvPr id="487482" name="Line 58"/>
            <p:cNvSpPr/>
            <p:nvPr/>
          </p:nvSpPr>
          <p:spPr>
            <a:xfrm>
              <a:off x="3948" y="2418"/>
              <a:ext cx="1" cy="999"/>
            </a:xfrm>
            <a:prstGeom prst="line">
              <a:avLst/>
            </a:prstGeom>
            <a:ln w="25400" cap="flat" cmpd="sng">
              <a:solidFill>
                <a:schemeClr val="tx1"/>
              </a:solidFill>
              <a:prstDash val="solid"/>
              <a:headEnd type="none" w="med" len="med"/>
              <a:tailEnd type="none" w="med" len="med"/>
            </a:ln>
          </p:spPr>
        </p:sp>
        <p:sp>
          <p:nvSpPr>
            <p:cNvPr id="487483" name="Line 59"/>
            <p:cNvSpPr/>
            <p:nvPr/>
          </p:nvSpPr>
          <p:spPr>
            <a:xfrm flipH="1">
              <a:off x="4554" y="2706"/>
              <a:ext cx="0" cy="110"/>
            </a:xfrm>
            <a:prstGeom prst="line">
              <a:avLst/>
            </a:prstGeom>
            <a:ln w="25400" cap="flat" cmpd="sng">
              <a:solidFill>
                <a:schemeClr val="tx1"/>
              </a:solidFill>
              <a:prstDash val="solid"/>
              <a:headEnd type="none" w="med" len="med"/>
              <a:tailEnd type="none" w="med" len="med"/>
            </a:ln>
          </p:spPr>
        </p:sp>
        <p:sp>
          <p:nvSpPr>
            <p:cNvPr id="487484" name="Line 60"/>
            <p:cNvSpPr/>
            <p:nvPr/>
          </p:nvSpPr>
          <p:spPr>
            <a:xfrm flipH="1">
              <a:off x="3534" y="2418"/>
              <a:ext cx="748" cy="0"/>
            </a:xfrm>
            <a:prstGeom prst="line">
              <a:avLst/>
            </a:prstGeom>
            <a:ln w="25400" cap="flat" cmpd="sng">
              <a:solidFill>
                <a:schemeClr val="tx1"/>
              </a:solidFill>
              <a:prstDash val="solid"/>
              <a:headEnd type="none" w="med" len="med"/>
              <a:tailEnd type="none" w="med" len="med"/>
            </a:ln>
          </p:spPr>
        </p:sp>
        <p:sp>
          <p:nvSpPr>
            <p:cNvPr id="487485" name="Line 61"/>
            <p:cNvSpPr/>
            <p:nvPr/>
          </p:nvSpPr>
          <p:spPr>
            <a:xfrm>
              <a:off x="3534" y="3426"/>
              <a:ext cx="1584" cy="0"/>
            </a:xfrm>
            <a:prstGeom prst="line">
              <a:avLst/>
            </a:prstGeom>
            <a:ln w="25400" cap="flat" cmpd="sng">
              <a:solidFill>
                <a:schemeClr val="tx1"/>
              </a:solidFill>
              <a:prstDash val="solid"/>
              <a:headEnd type="none" w="med" len="med"/>
              <a:tailEnd type="none" w="med" len="med"/>
            </a:ln>
          </p:spPr>
        </p:sp>
        <p:sp>
          <p:nvSpPr>
            <p:cNvPr id="487486" name="Line 62"/>
            <p:cNvSpPr/>
            <p:nvPr/>
          </p:nvSpPr>
          <p:spPr>
            <a:xfrm>
              <a:off x="4355" y="3543"/>
              <a:ext cx="96" cy="0"/>
            </a:xfrm>
            <a:prstGeom prst="line">
              <a:avLst/>
            </a:prstGeom>
            <a:ln w="38100" cap="flat" cmpd="sng">
              <a:solidFill>
                <a:schemeClr val="tx1"/>
              </a:solidFill>
              <a:prstDash val="solid"/>
              <a:headEnd type="none" w="med" len="med"/>
              <a:tailEnd type="none" w="med" len="med"/>
            </a:ln>
          </p:spPr>
        </p:sp>
        <p:sp>
          <p:nvSpPr>
            <p:cNvPr id="487487" name="Text Box 63"/>
            <p:cNvSpPr txBox="1"/>
            <p:nvPr/>
          </p:nvSpPr>
          <p:spPr>
            <a:xfrm>
              <a:off x="3650" y="2832"/>
              <a:ext cx="432"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87488" name="Rectangle 64"/>
            <p:cNvSpPr/>
            <p:nvPr/>
          </p:nvSpPr>
          <p:spPr>
            <a:xfrm>
              <a:off x="3918" y="2869"/>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7489" name="Line 65"/>
            <p:cNvSpPr/>
            <p:nvPr/>
          </p:nvSpPr>
          <p:spPr>
            <a:xfrm>
              <a:off x="4734" y="2982"/>
              <a:ext cx="0" cy="447"/>
            </a:xfrm>
            <a:prstGeom prst="line">
              <a:avLst/>
            </a:prstGeom>
            <a:ln w="25400" cap="flat" cmpd="sng">
              <a:solidFill>
                <a:schemeClr val="tx1"/>
              </a:solidFill>
              <a:prstDash val="solid"/>
              <a:headEnd type="none" w="med" len="med"/>
              <a:tailEnd type="none" w="med" len="med"/>
            </a:ln>
          </p:spPr>
        </p:sp>
        <p:sp>
          <p:nvSpPr>
            <p:cNvPr id="487490" name="Line 66"/>
            <p:cNvSpPr/>
            <p:nvPr/>
          </p:nvSpPr>
          <p:spPr>
            <a:xfrm>
              <a:off x="5118" y="2418"/>
              <a:ext cx="0" cy="1017"/>
            </a:xfrm>
            <a:prstGeom prst="line">
              <a:avLst/>
            </a:prstGeom>
            <a:ln w="25400" cap="flat" cmpd="sng">
              <a:solidFill>
                <a:schemeClr val="tx1"/>
              </a:solidFill>
              <a:prstDash val="solid"/>
              <a:headEnd type="none" w="med" len="med"/>
              <a:tailEnd type="none" w="med" len="med"/>
            </a:ln>
          </p:spPr>
        </p:sp>
        <p:sp>
          <p:nvSpPr>
            <p:cNvPr id="487491" name="Line 67"/>
            <p:cNvSpPr/>
            <p:nvPr/>
          </p:nvSpPr>
          <p:spPr>
            <a:xfrm flipH="1">
              <a:off x="4002" y="2346"/>
              <a:ext cx="192" cy="0"/>
            </a:xfrm>
            <a:prstGeom prst="line">
              <a:avLst/>
            </a:prstGeom>
            <a:ln w="28575" cap="flat" cmpd="sng">
              <a:solidFill>
                <a:srgbClr val="FF0066"/>
              </a:solidFill>
              <a:prstDash val="solid"/>
              <a:headEnd type="none" w="med" len="med"/>
              <a:tailEnd type="stealth" w="med" len="med"/>
            </a:ln>
          </p:spPr>
        </p:sp>
        <p:sp>
          <p:nvSpPr>
            <p:cNvPr id="487492" name="Line 68"/>
            <p:cNvSpPr/>
            <p:nvPr/>
          </p:nvSpPr>
          <p:spPr>
            <a:xfrm flipH="1">
              <a:off x="4458" y="2910"/>
              <a:ext cx="192" cy="0"/>
            </a:xfrm>
            <a:prstGeom prst="line">
              <a:avLst/>
            </a:prstGeom>
            <a:ln w="28575" cap="flat" cmpd="sng">
              <a:solidFill>
                <a:srgbClr val="3333CC"/>
              </a:solidFill>
              <a:prstDash val="solid"/>
              <a:headEnd type="none" w="med" len="med"/>
              <a:tailEnd type="stealth" w="med" len="med"/>
            </a:ln>
          </p:spPr>
        </p:sp>
        <p:grpSp>
          <p:nvGrpSpPr>
            <p:cNvPr id="487493" name="Group 69"/>
            <p:cNvGrpSpPr/>
            <p:nvPr/>
          </p:nvGrpSpPr>
          <p:grpSpPr>
            <a:xfrm>
              <a:off x="4499" y="2514"/>
              <a:ext cx="96" cy="192"/>
              <a:chOff x="480" y="1776"/>
              <a:chExt cx="96" cy="192"/>
            </a:xfrm>
          </p:grpSpPr>
          <p:sp>
            <p:nvSpPr>
              <p:cNvPr id="487494" name="Line 70"/>
              <p:cNvSpPr/>
              <p:nvPr/>
            </p:nvSpPr>
            <p:spPr>
              <a:xfrm flipH="1">
                <a:off x="480" y="1776"/>
                <a:ext cx="48" cy="96"/>
              </a:xfrm>
              <a:prstGeom prst="line">
                <a:avLst/>
              </a:prstGeom>
              <a:ln w="38100" cap="flat" cmpd="sng">
                <a:solidFill>
                  <a:schemeClr val="tx1"/>
                </a:solidFill>
                <a:prstDash val="solid"/>
                <a:headEnd type="none" w="med" len="med"/>
                <a:tailEnd type="none" w="med" len="med"/>
              </a:ln>
            </p:spPr>
          </p:sp>
          <p:sp>
            <p:nvSpPr>
              <p:cNvPr id="487495" name="Line 71"/>
              <p:cNvSpPr/>
              <p:nvPr/>
            </p:nvSpPr>
            <p:spPr>
              <a:xfrm flipH="1">
                <a:off x="528" y="1872"/>
                <a:ext cx="48" cy="96"/>
              </a:xfrm>
              <a:prstGeom prst="line">
                <a:avLst/>
              </a:prstGeom>
              <a:ln w="38100" cap="flat" cmpd="sng">
                <a:solidFill>
                  <a:schemeClr val="tx1"/>
                </a:solidFill>
                <a:prstDash val="solid"/>
                <a:headEnd type="none" w="med" len="med"/>
                <a:tailEnd type="none" w="med" len="med"/>
              </a:ln>
            </p:spPr>
          </p:sp>
          <p:sp>
            <p:nvSpPr>
              <p:cNvPr id="487496" name="Line 72"/>
              <p:cNvSpPr/>
              <p:nvPr/>
            </p:nvSpPr>
            <p:spPr>
              <a:xfrm>
                <a:off x="528" y="1776"/>
                <a:ext cx="48" cy="96"/>
              </a:xfrm>
              <a:prstGeom prst="line">
                <a:avLst/>
              </a:prstGeom>
              <a:ln w="38100" cap="flat" cmpd="sng">
                <a:solidFill>
                  <a:schemeClr val="tx1"/>
                </a:solidFill>
                <a:prstDash val="solid"/>
                <a:headEnd type="none" w="med" len="med"/>
                <a:tailEnd type="none" w="med" len="med"/>
              </a:ln>
            </p:spPr>
          </p:sp>
          <p:sp>
            <p:nvSpPr>
              <p:cNvPr id="487497" name="Line 73"/>
              <p:cNvSpPr/>
              <p:nvPr/>
            </p:nvSpPr>
            <p:spPr>
              <a:xfrm>
                <a:off x="480" y="1872"/>
                <a:ext cx="48" cy="96"/>
              </a:xfrm>
              <a:prstGeom prst="line">
                <a:avLst/>
              </a:prstGeom>
              <a:ln w="38100" cap="flat" cmpd="sng">
                <a:solidFill>
                  <a:schemeClr val="tx1"/>
                </a:solidFill>
                <a:prstDash val="solid"/>
                <a:headEnd type="none" w="med" len="med"/>
                <a:tailEnd type="none" w="med" len="med"/>
              </a:ln>
            </p:spPr>
          </p:sp>
        </p:grpSp>
        <p:sp>
          <p:nvSpPr>
            <p:cNvPr id="487498" name="Line 74"/>
            <p:cNvSpPr/>
            <p:nvPr/>
          </p:nvSpPr>
          <p:spPr>
            <a:xfrm flipH="1">
              <a:off x="4542" y="2418"/>
              <a:ext cx="0" cy="113"/>
            </a:xfrm>
            <a:prstGeom prst="line">
              <a:avLst/>
            </a:prstGeom>
            <a:ln w="25400" cap="flat" cmpd="sng">
              <a:solidFill>
                <a:schemeClr val="tx1"/>
              </a:solidFill>
              <a:prstDash val="solid"/>
              <a:headEnd type="none" w="med" len="med"/>
              <a:tailEnd type="none" w="med" len="med"/>
            </a:ln>
          </p:spPr>
        </p:sp>
        <p:sp>
          <p:nvSpPr>
            <p:cNvPr id="487499" name="Line 75"/>
            <p:cNvSpPr/>
            <p:nvPr/>
          </p:nvSpPr>
          <p:spPr>
            <a:xfrm>
              <a:off x="4494" y="2610"/>
              <a:ext cx="96" cy="0"/>
            </a:xfrm>
            <a:prstGeom prst="line">
              <a:avLst/>
            </a:prstGeom>
            <a:ln w="38100" cap="flat" cmpd="sng">
              <a:solidFill>
                <a:schemeClr val="tx1"/>
              </a:solidFill>
              <a:prstDash val="solid"/>
              <a:headEnd type="none" w="med" len="med"/>
              <a:tailEnd type="none" w="med" len="med"/>
            </a:ln>
          </p:spPr>
        </p:sp>
        <p:sp>
          <p:nvSpPr>
            <p:cNvPr id="487500" name="Line 76"/>
            <p:cNvSpPr/>
            <p:nvPr/>
          </p:nvSpPr>
          <p:spPr>
            <a:xfrm>
              <a:off x="4270" y="2418"/>
              <a:ext cx="1" cy="397"/>
            </a:xfrm>
            <a:prstGeom prst="line">
              <a:avLst/>
            </a:prstGeom>
            <a:ln w="25400" cap="flat" cmpd="sng">
              <a:solidFill>
                <a:schemeClr val="tx1"/>
              </a:solidFill>
              <a:prstDash val="solid"/>
              <a:headEnd type="none" w="med" len="med"/>
              <a:tailEnd type="none" w="med" len="med"/>
            </a:ln>
          </p:spPr>
        </p:sp>
        <p:sp>
          <p:nvSpPr>
            <p:cNvPr id="487501" name="Rectangle 77"/>
            <p:cNvSpPr/>
            <p:nvPr/>
          </p:nvSpPr>
          <p:spPr>
            <a:xfrm>
              <a:off x="4240" y="2514"/>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7502" name="Text Box 78"/>
            <p:cNvSpPr txBox="1"/>
            <p:nvPr/>
          </p:nvSpPr>
          <p:spPr>
            <a:xfrm>
              <a:off x="3990" y="2418"/>
              <a:ext cx="393"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be</a:t>
              </a:r>
              <a:endParaRPr lang="en-US" altLang="zh-CN" sz="2000" b="1" baseline="-25000" dirty="0">
                <a:latin typeface="Times New Roman" panose="02020603050405020304" pitchFamily="18" charset="0"/>
              </a:endParaRPr>
            </a:p>
          </p:txBody>
        </p:sp>
        <p:sp>
          <p:nvSpPr>
            <p:cNvPr id="487503" name="Line 79"/>
            <p:cNvSpPr/>
            <p:nvPr/>
          </p:nvSpPr>
          <p:spPr>
            <a:xfrm rot="-5400000" flipV="1">
              <a:off x="4542" y="2610"/>
              <a:ext cx="192" cy="0"/>
            </a:xfrm>
            <a:prstGeom prst="line">
              <a:avLst/>
            </a:prstGeom>
            <a:ln w="28575" cap="flat" cmpd="sng">
              <a:solidFill>
                <a:srgbClr val="FF0066"/>
              </a:solidFill>
              <a:prstDash val="solid"/>
              <a:headEnd type="none" w="med" len="med"/>
              <a:tailEnd type="stealth" w="med" len="med"/>
            </a:ln>
          </p:spPr>
        </p:sp>
        <p:sp>
          <p:nvSpPr>
            <p:cNvPr id="487504" name="Line 80"/>
            <p:cNvSpPr/>
            <p:nvPr/>
          </p:nvSpPr>
          <p:spPr>
            <a:xfrm>
              <a:off x="4398" y="2802"/>
              <a:ext cx="0" cy="746"/>
            </a:xfrm>
            <a:prstGeom prst="line">
              <a:avLst/>
            </a:prstGeom>
            <a:ln w="28575" cap="flat" cmpd="sng">
              <a:solidFill>
                <a:schemeClr val="tx1"/>
              </a:solidFill>
              <a:prstDash val="solid"/>
              <a:headEnd type="none" w="med" len="med"/>
              <a:tailEnd type="none" w="med" len="med"/>
            </a:ln>
          </p:spPr>
        </p:sp>
        <p:sp>
          <p:nvSpPr>
            <p:cNvPr id="487505" name="Line 81"/>
            <p:cNvSpPr/>
            <p:nvPr/>
          </p:nvSpPr>
          <p:spPr>
            <a:xfrm>
              <a:off x="4267" y="2796"/>
              <a:ext cx="290" cy="9"/>
            </a:xfrm>
            <a:prstGeom prst="line">
              <a:avLst/>
            </a:prstGeom>
            <a:ln w="28575" cap="flat" cmpd="sng">
              <a:solidFill>
                <a:schemeClr val="tx1"/>
              </a:solidFill>
              <a:prstDash val="solid"/>
              <a:headEnd type="none" w="med" len="med"/>
              <a:tailEnd type="none" w="med" len="med"/>
            </a:ln>
          </p:spPr>
        </p:sp>
        <p:sp>
          <p:nvSpPr>
            <p:cNvPr id="487506" name="Rectangle 82"/>
            <p:cNvSpPr/>
            <p:nvPr/>
          </p:nvSpPr>
          <p:spPr>
            <a:xfrm>
              <a:off x="4366" y="3102"/>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7507" name="Rectangle 83"/>
            <p:cNvSpPr/>
            <p:nvPr/>
          </p:nvSpPr>
          <p:spPr>
            <a:xfrm>
              <a:off x="4104" y="3123"/>
              <a:ext cx="336" cy="250"/>
            </a:xfrm>
            <a:prstGeom prst="rect">
              <a:avLst/>
            </a:prstGeom>
            <a:noFill/>
            <a:ln w="9525">
              <a:noFill/>
            </a:ln>
          </p:spPr>
          <p:txBody>
            <a:bodyPr>
              <a:spAutoFit/>
            </a:bodyPr>
            <a:p>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E</a:t>
              </a:r>
              <a:endParaRPr lang="en-US" altLang="zh-CN" sz="2000" b="1" baseline="-25000" dirty="0">
                <a:latin typeface="Times New Roman" panose="02020603050405020304" pitchFamily="18" charset="0"/>
              </a:endParaRPr>
            </a:p>
          </p:txBody>
        </p:sp>
        <p:sp>
          <p:nvSpPr>
            <p:cNvPr id="487508" name="Oval 84"/>
            <p:cNvSpPr/>
            <p:nvPr/>
          </p:nvSpPr>
          <p:spPr>
            <a:xfrm>
              <a:off x="4363" y="3394"/>
              <a:ext cx="48" cy="48"/>
            </a:xfrm>
            <a:prstGeom prst="ellipse">
              <a:avLst/>
            </a:prstGeom>
            <a:solidFill>
              <a:schemeClr val="tx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7509" name="Text Box 85"/>
            <p:cNvSpPr txBox="1"/>
            <p:nvPr/>
          </p:nvSpPr>
          <p:spPr>
            <a:xfrm>
              <a:off x="3221" y="2525"/>
              <a:ext cx="263" cy="250"/>
            </a:xfrm>
            <a:prstGeom prst="rect">
              <a:avLst/>
            </a:prstGeom>
            <a:noFill/>
            <a:ln w="38100">
              <a:noFill/>
            </a:ln>
          </p:spPr>
          <p:txBody>
            <a:bodyPr anchor="ctr" anchorCtr="0">
              <a:spAutoFit/>
            </a:bodyPr>
            <a:p>
              <a:pPr algn="ctr"/>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dirty="0">
                <a:latin typeface="Times New Roman" panose="02020603050405020304" pitchFamily="18" charset="0"/>
              </a:endParaRPr>
            </a:p>
          </p:txBody>
        </p:sp>
        <p:sp>
          <p:nvSpPr>
            <p:cNvPr id="487510" name="Text Box 86"/>
            <p:cNvSpPr txBox="1"/>
            <p:nvPr/>
          </p:nvSpPr>
          <p:spPr>
            <a:xfrm>
              <a:off x="4614" y="2958"/>
              <a:ext cx="389" cy="426"/>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487511" name="Line 87"/>
            <p:cNvSpPr/>
            <p:nvPr/>
          </p:nvSpPr>
          <p:spPr>
            <a:xfrm>
              <a:off x="3534" y="2418"/>
              <a:ext cx="0" cy="1018"/>
            </a:xfrm>
            <a:prstGeom prst="line">
              <a:avLst/>
            </a:prstGeom>
            <a:ln w="25400" cap="flat" cmpd="sng">
              <a:solidFill>
                <a:schemeClr val="tx1"/>
              </a:solidFill>
              <a:prstDash val="solid"/>
              <a:headEnd type="none" w="med" len="med"/>
              <a:tailEnd type="none" w="med" len="med"/>
            </a:ln>
          </p:spPr>
        </p:sp>
        <p:sp>
          <p:nvSpPr>
            <p:cNvPr id="487512" name="Rectangle 88"/>
            <p:cNvSpPr/>
            <p:nvPr/>
          </p:nvSpPr>
          <p:spPr>
            <a:xfrm>
              <a:off x="3492" y="2610"/>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7513" name="Oval 89"/>
            <p:cNvSpPr/>
            <p:nvPr/>
          </p:nvSpPr>
          <p:spPr>
            <a:xfrm>
              <a:off x="4638" y="3090"/>
              <a:ext cx="181" cy="181"/>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487514" name="Object 90"/>
            <p:cNvGraphicFramePr/>
            <p:nvPr/>
          </p:nvGraphicFramePr>
          <p:xfrm flipH="1" flipV="1">
            <a:off x="4840" y="3062"/>
            <a:ext cx="199" cy="290"/>
          </p:xfrm>
          <a:graphic>
            <a:graphicData uri="http://schemas.openxmlformats.org/presentationml/2006/ole">
              <mc:AlternateContent xmlns:mc="http://schemas.openxmlformats.org/markup-compatibility/2006">
                <mc:Choice xmlns:v="urn:schemas-microsoft-com:vml" Requires="v">
                  <p:oleObj spid="_x0000_s4388" name="" r:id="rId23" imgW="419100" imgH="508000" progId="Equation.3">
                    <p:embed/>
                  </p:oleObj>
                </mc:Choice>
                <mc:Fallback>
                  <p:oleObj name="" r:id="rId23" imgW="419100" imgH="508000" progId="Equation.3">
                    <p:embed/>
                    <p:pic>
                      <p:nvPicPr>
                        <p:cNvPr id="0" name="图片 4387"/>
                        <p:cNvPicPr/>
                        <p:nvPr/>
                      </p:nvPicPr>
                      <p:blipFill>
                        <a:blip r:embed="rId24">
                          <a:clrChange>
                            <a:clrFrom>
                              <a:srgbClr val="000000"/>
                            </a:clrFrom>
                            <a:clrTo>
                              <a:srgbClr val="3333CC"/>
                            </a:clrTo>
                          </a:clrChange>
                        </a:blip>
                        <a:stretch>
                          <a:fillRect/>
                        </a:stretch>
                      </p:blipFill>
                      <p:spPr>
                        <a:xfrm flipH="1" flipV="1">
                          <a:off x="4840" y="3062"/>
                          <a:ext cx="199" cy="290"/>
                        </a:xfrm>
                        <a:prstGeom prst="rect">
                          <a:avLst/>
                        </a:prstGeom>
                        <a:noFill/>
                        <a:ln w="38100">
                          <a:noFill/>
                          <a:miter/>
                        </a:ln>
                      </p:spPr>
                    </p:pic>
                  </p:oleObj>
                </mc:Fallback>
              </mc:AlternateContent>
            </a:graphicData>
          </a:graphic>
        </p:graphicFrame>
        <p:graphicFrame>
          <p:nvGraphicFramePr>
            <p:cNvPr id="487515" name="Object 91"/>
            <p:cNvGraphicFramePr/>
            <p:nvPr/>
          </p:nvGraphicFramePr>
          <p:xfrm>
            <a:off x="4698" y="2463"/>
            <a:ext cx="308" cy="278"/>
          </p:xfrm>
          <a:graphic>
            <a:graphicData uri="http://schemas.openxmlformats.org/presentationml/2006/ole">
              <mc:AlternateContent xmlns:mc="http://schemas.openxmlformats.org/markup-compatibility/2006">
                <mc:Choice xmlns:v="urn:schemas-microsoft-com:vml" Requires="v">
                  <p:oleObj spid="_x0000_s4391" name="" r:id="rId25" imgW="266065" imgH="241300" progId="Equation.3">
                    <p:embed/>
                  </p:oleObj>
                </mc:Choice>
                <mc:Fallback>
                  <p:oleObj name="" r:id="rId25" imgW="266065" imgH="241300" progId="Equation.3">
                    <p:embed/>
                    <p:pic>
                      <p:nvPicPr>
                        <p:cNvPr id="0" name="图片 4390"/>
                        <p:cNvPicPr/>
                        <p:nvPr/>
                      </p:nvPicPr>
                      <p:blipFill>
                        <a:blip r:embed="rId10">
                          <a:clrChange>
                            <a:clrFrom>
                              <a:srgbClr val="000000"/>
                            </a:clrFrom>
                            <a:clrTo>
                              <a:srgbClr val="FF0066"/>
                            </a:clrTo>
                          </a:clrChange>
                        </a:blip>
                        <a:stretch>
                          <a:fillRect/>
                        </a:stretch>
                      </p:blipFill>
                      <p:spPr>
                        <a:xfrm>
                          <a:off x="4698" y="2463"/>
                          <a:ext cx="308" cy="278"/>
                        </a:xfrm>
                        <a:prstGeom prst="rect">
                          <a:avLst/>
                        </a:prstGeom>
                        <a:noFill/>
                        <a:ln w="38100">
                          <a:noFill/>
                          <a:miter/>
                        </a:ln>
                      </p:spPr>
                    </p:pic>
                  </p:oleObj>
                </mc:Fallback>
              </mc:AlternateContent>
            </a:graphicData>
          </a:graphic>
        </p:graphicFrame>
        <p:graphicFrame>
          <p:nvGraphicFramePr>
            <p:cNvPr id="487516" name="Object 92"/>
            <p:cNvGraphicFramePr/>
            <p:nvPr/>
          </p:nvGraphicFramePr>
          <p:xfrm>
            <a:off x="4692" y="2778"/>
            <a:ext cx="138" cy="170"/>
          </p:xfrm>
          <a:graphic>
            <a:graphicData uri="http://schemas.openxmlformats.org/presentationml/2006/ole">
              <mc:AlternateContent xmlns:mc="http://schemas.openxmlformats.org/markup-compatibility/2006">
                <mc:Choice xmlns:v="urn:schemas-microsoft-com:vml" Requires="v">
                  <p:oleObj spid="_x0000_s4392" name="" r:id="rId26" imgW="241300" imgH="355600" progId="Equation.3">
                    <p:embed/>
                  </p:oleObj>
                </mc:Choice>
                <mc:Fallback>
                  <p:oleObj name="" r:id="rId26" imgW="241300" imgH="355600" progId="Equation.3">
                    <p:embed/>
                    <p:pic>
                      <p:nvPicPr>
                        <p:cNvPr id="0" name="图片 4391"/>
                        <p:cNvPicPr/>
                        <p:nvPr/>
                      </p:nvPicPr>
                      <p:blipFill>
                        <a:blip r:embed="rId27">
                          <a:clrChange>
                            <a:clrFrom>
                              <a:srgbClr val="000000"/>
                            </a:clrFrom>
                            <a:clrTo>
                              <a:srgbClr val="3333CC"/>
                            </a:clrTo>
                          </a:clrChange>
                        </a:blip>
                        <a:stretch>
                          <a:fillRect/>
                        </a:stretch>
                      </p:blipFill>
                      <p:spPr>
                        <a:xfrm>
                          <a:off x="4692" y="2778"/>
                          <a:ext cx="138" cy="170"/>
                        </a:xfrm>
                        <a:prstGeom prst="rect">
                          <a:avLst/>
                        </a:prstGeom>
                        <a:noFill/>
                        <a:ln w="38100">
                          <a:noFill/>
                          <a:miter/>
                        </a:ln>
                      </p:spPr>
                    </p:pic>
                  </p:oleObj>
                </mc:Fallback>
              </mc:AlternateContent>
            </a:graphicData>
          </a:graphic>
        </p:graphicFrame>
        <p:graphicFrame>
          <p:nvGraphicFramePr>
            <p:cNvPr id="487517" name="Object 93"/>
            <p:cNvGraphicFramePr/>
            <p:nvPr/>
          </p:nvGraphicFramePr>
          <p:xfrm>
            <a:off x="4032" y="2054"/>
            <a:ext cx="218" cy="295"/>
          </p:xfrm>
          <a:graphic>
            <a:graphicData uri="http://schemas.openxmlformats.org/presentationml/2006/ole">
              <mc:AlternateContent xmlns:mc="http://schemas.openxmlformats.org/markup-compatibility/2006">
                <mc:Choice xmlns:v="urn:schemas-microsoft-com:vml" Requires="v">
                  <p:oleObj spid="_x0000_s4390" name="" r:id="rId28" imgW="177800" imgH="240665" progId="Equation.3">
                    <p:embed/>
                  </p:oleObj>
                </mc:Choice>
                <mc:Fallback>
                  <p:oleObj name="" r:id="rId28" imgW="177800" imgH="240665" progId="Equation.3">
                    <p:embed/>
                    <p:pic>
                      <p:nvPicPr>
                        <p:cNvPr id="0" name="图片 4389"/>
                        <p:cNvPicPr/>
                        <p:nvPr/>
                      </p:nvPicPr>
                      <p:blipFill>
                        <a:blip r:embed="rId18">
                          <a:clrChange>
                            <a:clrFrom>
                              <a:srgbClr val="000000"/>
                            </a:clrFrom>
                            <a:clrTo>
                              <a:srgbClr val="FF0066"/>
                            </a:clrTo>
                          </a:clrChange>
                        </a:blip>
                        <a:stretch>
                          <a:fillRect/>
                        </a:stretch>
                      </p:blipFill>
                      <p:spPr>
                        <a:xfrm>
                          <a:off x="4032" y="2054"/>
                          <a:ext cx="218" cy="295"/>
                        </a:xfrm>
                        <a:prstGeom prst="rect">
                          <a:avLst/>
                        </a:prstGeom>
                        <a:noFill/>
                        <a:ln w="38100">
                          <a:noFill/>
                          <a:miter/>
                        </a:ln>
                      </p:spPr>
                    </p:pic>
                  </p:oleObj>
                </mc:Fallback>
              </mc:AlternateContent>
            </a:graphicData>
          </a:graphic>
        </p:graphicFrame>
        <p:sp>
          <p:nvSpPr>
            <p:cNvPr id="487518" name="Line 94"/>
            <p:cNvSpPr/>
            <p:nvPr/>
          </p:nvSpPr>
          <p:spPr>
            <a:xfrm>
              <a:off x="4400" y="2980"/>
              <a:ext cx="339" cy="9"/>
            </a:xfrm>
            <a:prstGeom prst="line">
              <a:avLst/>
            </a:prstGeom>
            <a:ln w="28575" cap="flat" cmpd="sng">
              <a:solidFill>
                <a:schemeClr val="tx1"/>
              </a:solidFill>
              <a:prstDash val="solid"/>
              <a:headEnd type="none" w="med" len="med"/>
              <a:tailEnd type="none" w="med" len="med"/>
            </a:ln>
          </p:spPr>
        </p:sp>
        <p:sp>
          <p:nvSpPr>
            <p:cNvPr id="487519" name="Line 95"/>
            <p:cNvSpPr/>
            <p:nvPr/>
          </p:nvSpPr>
          <p:spPr>
            <a:xfrm rot="5400000">
              <a:off x="4230" y="3126"/>
              <a:ext cx="192" cy="0"/>
            </a:xfrm>
            <a:prstGeom prst="line">
              <a:avLst/>
            </a:prstGeom>
            <a:ln w="28575" cap="flat" cmpd="sng">
              <a:solidFill>
                <a:srgbClr val="FF0066"/>
              </a:solidFill>
              <a:prstDash val="solid"/>
              <a:headEnd type="none" w="med" len="med"/>
              <a:tailEnd type="stealth" w="med" len="med"/>
            </a:ln>
          </p:spPr>
        </p:sp>
        <p:graphicFrame>
          <p:nvGraphicFramePr>
            <p:cNvPr id="487520" name="Object 96"/>
            <p:cNvGraphicFramePr/>
            <p:nvPr/>
          </p:nvGraphicFramePr>
          <p:xfrm>
            <a:off x="4143" y="2997"/>
            <a:ext cx="141" cy="195"/>
          </p:xfrm>
          <a:graphic>
            <a:graphicData uri="http://schemas.openxmlformats.org/presentationml/2006/ole">
              <mc:AlternateContent xmlns:mc="http://schemas.openxmlformats.org/markup-compatibility/2006">
                <mc:Choice xmlns:v="urn:schemas-microsoft-com:vml" Requires="v">
                  <p:oleObj spid="_x0000_s4394" name="" r:id="rId29" imgW="330200" imgH="457200" progId="Equation.3">
                    <p:embed/>
                  </p:oleObj>
                </mc:Choice>
                <mc:Fallback>
                  <p:oleObj name="" r:id="rId29" imgW="330200" imgH="457200" progId="Equation.3">
                    <p:embed/>
                    <p:pic>
                      <p:nvPicPr>
                        <p:cNvPr id="0" name="图片 4393"/>
                        <p:cNvPicPr/>
                        <p:nvPr/>
                      </p:nvPicPr>
                      <p:blipFill>
                        <a:blip r:embed="rId30">
                          <a:clrChange>
                            <a:clrFrom>
                              <a:srgbClr val="000000"/>
                            </a:clrFrom>
                            <a:clrTo>
                              <a:srgbClr val="FF0066"/>
                            </a:clrTo>
                          </a:clrChange>
                        </a:blip>
                        <a:stretch>
                          <a:fillRect/>
                        </a:stretch>
                      </p:blipFill>
                      <p:spPr>
                        <a:xfrm>
                          <a:off x="4143" y="2997"/>
                          <a:ext cx="141" cy="195"/>
                        </a:xfrm>
                        <a:prstGeom prst="rect">
                          <a:avLst/>
                        </a:prstGeom>
                        <a:noFill/>
                        <a:ln w="38100">
                          <a:noFill/>
                          <a:miter/>
                        </a:ln>
                      </p:spPr>
                    </p:pic>
                  </p:oleObj>
                </mc:Fallback>
              </mc:AlternateContent>
            </a:graphicData>
          </a:graphic>
        </p:graphicFrame>
      </p:grpSp>
      <p:graphicFrame>
        <p:nvGraphicFramePr>
          <p:cNvPr id="487521" name="Object 97"/>
          <p:cNvGraphicFramePr/>
          <p:nvPr/>
        </p:nvGraphicFramePr>
        <p:xfrm>
          <a:off x="982663" y="4405313"/>
          <a:ext cx="1878012" cy="354012"/>
        </p:xfrm>
        <a:graphic>
          <a:graphicData uri="http://schemas.openxmlformats.org/presentationml/2006/ole">
            <mc:AlternateContent xmlns:mc="http://schemas.openxmlformats.org/markup-compatibility/2006">
              <mc:Choice xmlns:v="urn:schemas-microsoft-com:vml" Requires="v">
                <p:oleObj spid="_x0000_s4395" name="" r:id="rId31" imgW="2425700" imgH="457200" progId="Equation.3">
                  <p:embed/>
                </p:oleObj>
              </mc:Choice>
              <mc:Fallback>
                <p:oleObj name="" r:id="rId31" imgW="2425700" imgH="457200" progId="Equation.3">
                  <p:embed/>
                  <p:pic>
                    <p:nvPicPr>
                      <p:cNvPr id="0" name="图片 4394"/>
                      <p:cNvPicPr/>
                      <p:nvPr/>
                    </p:nvPicPr>
                    <p:blipFill>
                      <a:blip r:embed="rId32"/>
                      <a:stretch>
                        <a:fillRect/>
                      </a:stretch>
                    </p:blipFill>
                    <p:spPr>
                      <a:xfrm>
                        <a:off x="982663" y="4405313"/>
                        <a:ext cx="1878012" cy="354012"/>
                      </a:xfrm>
                      <a:prstGeom prst="rect">
                        <a:avLst/>
                      </a:prstGeom>
                      <a:noFill/>
                      <a:ln w="38100">
                        <a:noFill/>
                        <a:miter/>
                      </a:ln>
                    </p:spPr>
                  </p:pic>
                </p:oleObj>
              </mc:Fallback>
            </mc:AlternateContent>
          </a:graphicData>
        </a:graphic>
      </p:graphicFrame>
      <p:graphicFrame>
        <p:nvGraphicFramePr>
          <p:cNvPr id="487522" name="Object 98"/>
          <p:cNvGraphicFramePr/>
          <p:nvPr/>
        </p:nvGraphicFramePr>
        <p:xfrm>
          <a:off x="858838" y="4849813"/>
          <a:ext cx="4297362" cy="808037"/>
        </p:xfrm>
        <a:graphic>
          <a:graphicData uri="http://schemas.openxmlformats.org/presentationml/2006/ole">
            <mc:AlternateContent xmlns:mc="http://schemas.openxmlformats.org/markup-compatibility/2006">
              <mc:Choice xmlns:v="urn:schemas-microsoft-com:vml" Requires="v">
                <p:oleObj spid="_x0000_s4396" name="" r:id="rId33" imgW="5547360" imgH="1040765" progId="Equation.3">
                  <p:embed/>
                </p:oleObj>
              </mc:Choice>
              <mc:Fallback>
                <p:oleObj name="" r:id="rId33" imgW="5547360" imgH="1040765" progId="Equation.3">
                  <p:embed/>
                  <p:pic>
                    <p:nvPicPr>
                      <p:cNvPr id="0" name="图片 4395"/>
                      <p:cNvPicPr/>
                      <p:nvPr/>
                    </p:nvPicPr>
                    <p:blipFill>
                      <a:blip r:embed="rId34"/>
                      <a:stretch>
                        <a:fillRect/>
                      </a:stretch>
                    </p:blipFill>
                    <p:spPr>
                      <a:xfrm>
                        <a:off x="858838" y="4849813"/>
                        <a:ext cx="4297362" cy="808037"/>
                      </a:xfrm>
                      <a:prstGeom prst="rect">
                        <a:avLst/>
                      </a:prstGeom>
                      <a:noFill/>
                      <a:ln w="38100">
                        <a:noFill/>
                        <a:miter/>
                      </a:ln>
                    </p:spPr>
                  </p:pic>
                </p:oleObj>
              </mc:Fallback>
            </mc:AlternateContent>
          </a:graphicData>
        </a:graphic>
      </p:graphicFrame>
      <p:graphicFrame>
        <p:nvGraphicFramePr>
          <p:cNvPr id="487523" name="Object 99"/>
          <p:cNvGraphicFramePr/>
          <p:nvPr/>
        </p:nvGraphicFramePr>
        <p:xfrm>
          <a:off x="1160463" y="5762625"/>
          <a:ext cx="3230562" cy="809625"/>
        </p:xfrm>
        <a:graphic>
          <a:graphicData uri="http://schemas.openxmlformats.org/presentationml/2006/ole">
            <mc:AlternateContent xmlns:mc="http://schemas.openxmlformats.org/markup-compatibility/2006">
              <mc:Choice xmlns:v="urn:schemas-microsoft-com:vml" Requires="v">
                <p:oleObj spid="_x0000_s4393" name="" r:id="rId35" imgW="3947795" imgH="989965" progId="Equation.3">
                  <p:embed/>
                </p:oleObj>
              </mc:Choice>
              <mc:Fallback>
                <p:oleObj name="" r:id="rId35" imgW="3947795" imgH="989965" progId="Equation.3">
                  <p:embed/>
                  <p:pic>
                    <p:nvPicPr>
                      <p:cNvPr id="0" name="图片 4392"/>
                      <p:cNvPicPr/>
                      <p:nvPr/>
                    </p:nvPicPr>
                    <p:blipFill>
                      <a:blip r:embed="rId36">
                        <a:clrChange>
                          <a:clrFrom>
                            <a:srgbClr val="000000"/>
                          </a:clrFrom>
                          <a:clrTo>
                            <a:srgbClr val="CC3399"/>
                          </a:clrTo>
                        </a:clrChange>
                      </a:blip>
                      <a:stretch>
                        <a:fillRect/>
                      </a:stretch>
                    </p:blipFill>
                    <p:spPr>
                      <a:xfrm>
                        <a:off x="1160463" y="5762625"/>
                        <a:ext cx="3230562" cy="809625"/>
                      </a:xfrm>
                      <a:prstGeom prst="rect">
                        <a:avLst/>
                      </a:prstGeom>
                      <a:noFill/>
                      <a:ln w="38100">
                        <a:noFill/>
                        <a:miter/>
                      </a:ln>
                    </p:spPr>
                  </p:pic>
                </p:oleObj>
              </mc:Fallback>
            </mc:AlternateContent>
          </a:graphicData>
        </a:graphic>
      </p:graphicFrame>
      <p:graphicFrame>
        <p:nvGraphicFramePr>
          <p:cNvPr id="487524" name="Object 100"/>
          <p:cNvGraphicFramePr/>
          <p:nvPr/>
        </p:nvGraphicFramePr>
        <p:xfrm>
          <a:off x="4576763" y="5729288"/>
          <a:ext cx="1806575" cy="798512"/>
        </p:xfrm>
        <a:graphic>
          <a:graphicData uri="http://schemas.openxmlformats.org/presentationml/2006/ole">
            <mc:AlternateContent xmlns:mc="http://schemas.openxmlformats.org/markup-compatibility/2006">
              <mc:Choice xmlns:v="urn:schemas-microsoft-com:vml" Requires="v">
                <p:oleObj spid="_x0000_s4389" name="" r:id="rId37" imgW="2209800" imgH="977900" progId="Equation.3">
                  <p:embed/>
                </p:oleObj>
              </mc:Choice>
              <mc:Fallback>
                <p:oleObj name="" r:id="rId37" imgW="2209800" imgH="977900" progId="Equation.3">
                  <p:embed/>
                  <p:pic>
                    <p:nvPicPr>
                      <p:cNvPr id="0" name="图片 4388"/>
                      <p:cNvPicPr/>
                      <p:nvPr/>
                    </p:nvPicPr>
                    <p:blipFill>
                      <a:blip r:embed="rId38">
                        <a:clrChange>
                          <a:clrFrom>
                            <a:srgbClr val="000000"/>
                          </a:clrFrom>
                          <a:clrTo>
                            <a:srgbClr val="CC3399"/>
                          </a:clrTo>
                        </a:clrChange>
                      </a:blip>
                      <a:stretch>
                        <a:fillRect/>
                      </a:stretch>
                    </p:blipFill>
                    <p:spPr>
                      <a:xfrm>
                        <a:off x="4576763" y="5729288"/>
                        <a:ext cx="1806575" cy="798512"/>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39"/>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2227">
                                            <p:txEl>
                                              <p:charRg st="4294967295" end="4294967295"/>
                                            </p:txEl>
                                          </p:spTgt>
                                        </p:tgtEl>
                                        <p:attrNameLst>
                                          <p:attrName>style.visibility</p:attrName>
                                        </p:attrNameLst>
                                      </p:cBhvr>
                                      <p:to>
                                        <p:strVal val="visible"/>
                                      </p:to>
                                    </p:set>
                                    <p:animEffect transition="in" filter="wipe(left)">
                                      <p:cBhvr>
                                        <p:cTn id="7" dur="500"/>
                                        <p:tgtEl>
                                          <p:spTgt spid="52227">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2227">
                                            <p:txEl>
                                              <p:charRg st="0" end="9"/>
                                            </p:txEl>
                                          </p:spTgt>
                                        </p:tgtEl>
                                        <p:attrNameLst>
                                          <p:attrName>style.visibility</p:attrName>
                                        </p:attrNameLst>
                                      </p:cBhvr>
                                      <p:to>
                                        <p:strVal val="visible"/>
                                      </p:to>
                                    </p:set>
                                    <p:animEffect transition="in" filter="wipe(left)">
                                      <p:cBhvr>
                                        <p:cTn id="12" dur="500"/>
                                        <p:tgtEl>
                                          <p:spTgt spid="52227">
                                            <p:txEl>
                                              <p:charRg st="0" end="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87426"/>
                                        </p:tgtEl>
                                        <p:attrNameLst>
                                          <p:attrName>style.visibility</p:attrName>
                                        </p:attrNameLst>
                                      </p:cBhvr>
                                      <p:to>
                                        <p:strVal val="visible"/>
                                      </p:to>
                                    </p:set>
                                    <p:animEffect transition="in" filter="wipe(left)">
                                      <p:cBhvr>
                                        <p:cTn id="17" dur="500"/>
                                        <p:tgtEl>
                                          <p:spTgt spid="4874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87477"/>
                                        </p:tgtEl>
                                        <p:attrNameLst>
                                          <p:attrName>style.visibility</p:attrName>
                                        </p:attrNameLst>
                                      </p:cBhvr>
                                      <p:to>
                                        <p:strVal val="visible"/>
                                      </p:to>
                                    </p:set>
                                    <p:animEffect transition="in" filter="wipe(left)">
                                      <p:cBhvr>
                                        <p:cTn id="22" dur="500"/>
                                        <p:tgtEl>
                                          <p:spTgt spid="48747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2278">
                                            <p:txEl>
                                              <p:charRg st="4294967295" end="4294967295"/>
                                            </p:txEl>
                                          </p:spTgt>
                                        </p:tgtEl>
                                        <p:attrNameLst>
                                          <p:attrName>style.visibility</p:attrName>
                                        </p:attrNameLst>
                                      </p:cBhvr>
                                      <p:to>
                                        <p:strVal val="visible"/>
                                      </p:to>
                                    </p:set>
                                    <p:animEffect transition="in" filter="wipe(left)">
                                      <p:cBhvr>
                                        <p:cTn id="27" dur="500"/>
                                        <p:tgtEl>
                                          <p:spTgt spid="52278">
                                            <p:txEl>
                                              <p:charRg st="4294967295" end="42949672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2278">
                                            <p:txEl>
                                              <p:charRg st="0" end="9"/>
                                            </p:txEl>
                                          </p:spTgt>
                                        </p:tgtEl>
                                        <p:attrNameLst>
                                          <p:attrName>style.visibility</p:attrName>
                                        </p:attrNameLst>
                                      </p:cBhvr>
                                      <p:to>
                                        <p:strVal val="visible"/>
                                      </p:to>
                                    </p:set>
                                    <p:animEffect transition="in" filter="wipe(left)">
                                      <p:cBhvr>
                                        <p:cTn id="32" dur="500"/>
                                        <p:tgtEl>
                                          <p:spTgt spid="52278">
                                            <p:txEl>
                                              <p:charRg st="0"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87479"/>
                                        </p:tgtEl>
                                        <p:attrNameLst>
                                          <p:attrName>style.visibility</p:attrName>
                                        </p:attrNameLst>
                                      </p:cBhvr>
                                      <p:to>
                                        <p:strVal val="visible"/>
                                      </p:to>
                                    </p:set>
                                    <p:animEffect transition="in" filter="wipe(left)">
                                      <p:cBhvr>
                                        <p:cTn id="42" dur="500"/>
                                        <p:tgtEl>
                                          <p:spTgt spid="48747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87521"/>
                                        </p:tgtEl>
                                        <p:attrNameLst>
                                          <p:attrName>style.visibility</p:attrName>
                                        </p:attrNameLst>
                                      </p:cBhvr>
                                      <p:to>
                                        <p:strVal val="visible"/>
                                      </p:to>
                                    </p:set>
                                    <p:animEffect transition="in" filter="wipe(left)">
                                      <p:cBhvr>
                                        <p:cTn id="47" dur="500"/>
                                        <p:tgtEl>
                                          <p:spTgt spid="48752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87522"/>
                                        </p:tgtEl>
                                        <p:attrNameLst>
                                          <p:attrName>style.visibility</p:attrName>
                                        </p:attrNameLst>
                                      </p:cBhvr>
                                      <p:to>
                                        <p:strVal val="visible"/>
                                      </p:to>
                                    </p:set>
                                    <p:animEffect transition="in" filter="wipe(left)">
                                      <p:cBhvr>
                                        <p:cTn id="52" dur="500"/>
                                        <p:tgtEl>
                                          <p:spTgt spid="48752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87523"/>
                                        </p:tgtEl>
                                        <p:attrNameLst>
                                          <p:attrName>style.visibility</p:attrName>
                                        </p:attrNameLst>
                                      </p:cBhvr>
                                      <p:to>
                                        <p:strVal val="visible"/>
                                      </p:to>
                                    </p:set>
                                    <p:animEffect transition="in" filter="wipe(left)">
                                      <p:cBhvr>
                                        <p:cTn id="57" dur="500"/>
                                        <p:tgtEl>
                                          <p:spTgt spid="48752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87524"/>
                                        </p:tgtEl>
                                        <p:attrNameLst>
                                          <p:attrName>style.visibility</p:attrName>
                                        </p:attrNameLst>
                                      </p:cBhvr>
                                      <p:to>
                                        <p:strVal val="visible"/>
                                      </p:to>
                                    </p:set>
                                    <p:animEffect transition="in" filter="wipe(left)">
                                      <p:cBhvr>
                                        <p:cTn id="62" dur="500"/>
                                        <p:tgtEl>
                                          <p:spTgt spid="487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P spid="52278"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88450" name="Text Box 2"/>
          <p:cNvSpPr txBox="1"/>
          <p:nvPr/>
        </p:nvSpPr>
        <p:spPr>
          <a:xfrm>
            <a:off x="2917825" y="4052253"/>
            <a:ext cx="184150" cy="457200"/>
          </a:xfrm>
          <a:prstGeom prst="rect">
            <a:avLst/>
          </a:prstGeom>
          <a:noFill/>
          <a:ln w="25400">
            <a:noFill/>
          </a:ln>
        </p:spPr>
        <p:txBody>
          <a:bodyPr wrap="none">
            <a:spAutoFit/>
          </a:bodyPr>
          <a:p>
            <a:endParaRPr lang="zh-CN" altLang="zh-CN" b="1" dirty="0">
              <a:latin typeface="Times New Roman" panose="02020603050405020304" pitchFamily="18" charset="0"/>
            </a:endParaRPr>
          </a:p>
        </p:txBody>
      </p:sp>
      <p:sp>
        <p:nvSpPr>
          <p:cNvPr id="488451" name="Text Box 3"/>
          <p:cNvSpPr txBox="1"/>
          <p:nvPr/>
        </p:nvSpPr>
        <p:spPr>
          <a:xfrm>
            <a:off x="2917825" y="4128453"/>
            <a:ext cx="184150" cy="457200"/>
          </a:xfrm>
          <a:prstGeom prst="rect">
            <a:avLst/>
          </a:prstGeom>
          <a:noFill/>
          <a:ln w="25400">
            <a:noFill/>
          </a:ln>
        </p:spPr>
        <p:txBody>
          <a:bodyPr wrap="none">
            <a:spAutoFit/>
          </a:bodyPr>
          <a:p>
            <a:endParaRPr lang="zh-CN" altLang="zh-CN" b="1" dirty="0">
              <a:latin typeface="Times New Roman" panose="02020603050405020304" pitchFamily="18" charset="0"/>
            </a:endParaRPr>
          </a:p>
        </p:txBody>
      </p:sp>
      <p:sp>
        <p:nvSpPr>
          <p:cNvPr id="53252" name="Rectangle 4"/>
          <p:cNvSpPr/>
          <p:nvPr/>
        </p:nvSpPr>
        <p:spPr>
          <a:xfrm>
            <a:off x="723900" y="4084003"/>
            <a:ext cx="3122613" cy="519112"/>
          </a:xfrm>
          <a:prstGeom prst="rect">
            <a:avLst/>
          </a:prstGeom>
          <a:noFill/>
          <a:ln w="9525">
            <a:noFill/>
          </a:ln>
        </p:spPr>
        <p:txBody>
          <a:bodyPr>
            <a:spAutoFit/>
          </a:bodyPr>
          <a:p>
            <a:r>
              <a:rPr lang="zh-CN" altLang="en-US" sz="2800" b="1" dirty="0">
                <a:solidFill>
                  <a:srgbClr val="3333CC"/>
                </a:solidFill>
                <a:latin typeface="Times New Roman" panose="02020603050405020304" pitchFamily="18" charset="0"/>
              </a:rPr>
              <a:t>射极输出器</a:t>
            </a:r>
            <a:r>
              <a:rPr lang="zh-CN" altLang="en-US" sz="2800" b="1" dirty="0">
                <a:solidFill>
                  <a:srgbClr val="CC3399"/>
                </a:solidFill>
                <a:latin typeface="Times New Roman" panose="02020603050405020304" pitchFamily="18" charset="0"/>
              </a:rPr>
              <a:t>特点</a:t>
            </a:r>
            <a:endParaRPr lang="zh-CN" altLang="en-US" sz="2800" b="1" dirty="0">
              <a:solidFill>
                <a:srgbClr val="CC3399"/>
              </a:solidFill>
              <a:latin typeface="Times New Roman" panose="02020603050405020304" pitchFamily="18" charset="0"/>
            </a:endParaRPr>
          </a:p>
        </p:txBody>
      </p:sp>
      <p:sp>
        <p:nvSpPr>
          <p:cNvPr id="53253" name="AutoShape 5"/>
          <p:cNvSpPr/>
          <p:nvPr/>
        </p:nvSpPr>
        <p:spPr>
          <a:xfrm>
            <a:off x="3429000" y="4031615"/>
            <a:ext cx="152400" cy="762000"/>
          </a:xfrm>
          <a:prstGeom prst="leftBrace">
            <a:avLst>
              <a:gd name="adj1" fmla="val 41666"/>
              <a:gd name="adj2" fmla="val 50000"/>
            </a:avLst>
          </a:prstGeom>
          <a:noFill/>
          <a:ln w="9525" cap="flat" cmpd="sng">
            <a:solidFill>
              <a:srgbClr val="0066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254" name="Rectangle 6"/>
          <p:cNvSpPr/>
          <p:nvPr/>
        </p:nvSpPr>
        <p:spPr>
          <a:xfrm>
            <a:off x="4152900" y="3574415"/>
            <a:ext cx="3162300" cy="519113"/>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sym typeface="Symbol" panose="05050102010706020507" pitchFamily="18" charset="2"/>
              </a:rPr>
              <a:t> </a:t>
            </a:r>
            <a:r>
              <a:rPr lang="en-US" altLang="zh-CN" sz="2800" b="1" dirty="0">
                <a:solidFill>
                  <a:srgbClr val="FF0000"/>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输入输出同相</a:t>
            </a:r>
            <a:endParaRPr lang="zh-CN" altLang="en-US" sz="2800" b="1" dirty="0">
              <a:solidFill>
                <a:srgbClr val="0033CC"/>
              </a:solidFill>
              <a:latin typeface="Times New Roman" panose="02020603050405020304" pitchFamily="18" charset="0"/>
            </a:endParaRPr>
          </a:p>
        </p:txBody>
      </p:sp>
      <p:sp>
        <p:nvSpPr>
          <p:cNvPr id="53255" name="Rectangle 7"/>
          <p:cNvSpPr/>
          <p:nvPr/>
        </p:nvSpPr>
        <p:spPr>
          <a:xfrm>
            <a:off x="3676650" y="4069715"/>
            <a:ext cx="2438400" cy="519113"/>
          </a:xfrm>
          <a:prstGeom prst="rect">
            <a:avLst/>
          </a:prstGeom>
          <a:noFill/>
          <a:ln w="9525">
            <a:noFill/>
          </a:ln>
        </p:spPr>
        <p:txBody>
          <a:bodyPr>
            <a:spAutoFit/>
          </a:bodyPr>
          <a:p>
            <a:r>
              <a:rPr lang="en-US" altLang="zh-CN" sz="2800" b="1" i="1" dirty="0">
                <a:solidFill>
                  <a:srgbClr val="CC3399"/>
                </a:solidFill>
                <a:latin typeface="Times New Roman" panose="02020603050405020304" pitchFamily="18" charset="0"/>
              </a:rPr>
              <a:t>r</a:t>
            </a:r>
            <a:r>
              <a:rPr lang="en-US" altLang="zh-CN" sz="2800" b="1" baseline="-25000" dirty="0">
                <a:solidFill>
                  <a:srgbClr val="CC3399"/>
                </a:solidFill>
                <a:latin typeface="Times New Roman" panose="02020603050405020304" pitchFamily="18" charset="0"/>
              </a:rPr>
              <a:t>i</a:t>
            </a:r>
            <a:r>
              <a:rPr lang="en-US" altLang="zh-CN" sz="2800" b="1" baseline="-25000" dirty="0">
                <a:solidFill>
                  <a:srgbClr val="FF0000"/>
                </a:solidFill>
                <a:latin typeface="Times New Roman" panose="02020603050405020304" pitchFamily="18" charset="0"/>
              </a:rPr>
              <a:t> </a:t>
            </a:r>
            <a:r>
              <a:rPr lang="en-US" altLang="zh-CN" sz="2800" b="1" dirty="0">
                <a:solidFill>
                  <a:srgbClr val="FF0000"/>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高</a:t>
            </a:r>
            <a:endParaRPr lang="zh-CN" altLang="en-US" sz="2800" b="1" dirty="0">
              <a:solidFill>
                <a:srgbClr val="0033CC"/>
              </a:solidFill>
              <a:latin typeface="Times New Roman" panose="02020603050405020304" pitchFamily="18" charset="0"/>
            </a:endParaRPr>
          </a:p>
        </p:txBody>
      </p:sp>
      <p:sp>
        <p:nvSpPr>
          <p:cNvPr id="53256" name="Text Box 8"/>
          <p:cNvSpPr txBox="1"/>
          <p:nvPr/>
        </p:nvSpPr>
        <p:spPr>
          <a:xfrm>
            <a:off x="3714750" y="4469765"/>
            <a:ext cx="2743200" cy="519113"/>
          </a:xfrm>
          <a:prstGeom prst="rect">
            <a:avLst/>
          </a:prstGeom>
          <a:noFill/>
          <a:ln w="9525">
            <a:noFill/>
          </a:ln>
        </p:spPr>
        <p:txBody>
          <a:bodyPr>
            <a:spAutoFit/>
          </a:bodyPr>
          <a:p>
            <a:r>
              <a:rPr lang="en-US" altLang="zh-CN" sz="2800" b="1" i="1" dirty="0">
                <a:solidFill>
                  <a:srgbClr val="CC3399"/>
                </a:solidFill>
                <a:latin typeface="Times New Roman" panose="02020603050405020304" pitchFamily="18" charset="0"/>
              </a:rPr>
              <a:t>r</a:t>
            </a:r>
            <a:r>
              <a:rPr lang="en-US" altLang="zh-CN" sz="2800" b="1" baseline="-25000" dirty="0">
                <a:solidFill>
                  <a:srgbClr val="CC3399"/>
                </a:solidFill>
                <a:latin typeface="Times New Roman" panose="02020603050405020304" pitchFamily="18" charset="0"/>
              </a:rPr>
              <a:t>o</a:t>
            </a:r>
            <a:r>
              <a:rPr lang="en-US" altLang="zh-CN" sz="2800" b="1" dirty="0">
                <a:solidFill>
                  <a:srgbClr val="CC3399"/>
                </a:solidFill>
                <a:latin typeface="Times New Roman" panose="02020603050405020304" pitchFamily="18" charset="0"/>
              </a:rPr>
              <a:t> </a:t>
            </a:r>
            <a:r>
              <a:rPr lang="en-US" altLang="zh-CN" sz="2800" b="1" dirty="0">
                <a:solidFill>
                  <a:srgbClr val="FF0000"/>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低</a:t>
            </a:r>
            <a:endParaRPr lang="zh-CN" altLang="en-US" sz="2800" b="1" dirty="0">
              <a:solidFill>
                <a:srgbClr val="0033CC"/>
              </a:solidFill>
              <a:latin typeface="Times New Roman" panose="02020603050405020304" pitchFamily="18" charset="0"/>
            </a:endParaRPr>
          </a:p>
        </p:txBody>
      </p:sp>
      <p:sp>
        <p:nvSpPr>
          <p:cNvPr id="53257" name="Rectangle 9"/>
          <p:cNvSpPr/>
          <p:nvPr/>
        </p:nvSpPr>
        <p:spPr>
          <a:xfrm>
            <a:off x="838200" y="5134928"/>
            <a:ext cx="7162800" cy="476250"/>
          </a:xfrm>
          <a:prstGeom prst="rect">
            <a:avLst/>
          </a:prstGeom>
          <a:noFill/>
          <a:ln w="9525">
            <a:noFill/>
          </a:ln>
        </p:spPr>
        <p:txBody>
          <a:bodyPr>
            <a:spAutoFit/>
          </a:bodyPr>
          <a:p>
            <a:pPr>
              <a:lnSpc>
                <a:spcPct val="90000"/>
              </a:lnSpc>
            </a:pPr>
            <a:r>
              <a:rPr lang="zh-CN" altLang="en-US" sz="2800" b="1" dirty="0">
                <a:solidFill>
                  <a:srgbClr val="0033CC"/>
                </a:solidFill>
                <a:latin typeface="Times New Roman" panose="02020603050405020304" pitchFamily="18" charset="0"/>
              </a:rPr>
              <a:t>用途：</a:t>
            </a:r>
            <a:r>
              <a:rPr lang="zh-CN" altLang="en-US" sz="2800" b="1" dirty="0">
                <a:solidFill>
                  <a:srgbClr val="CC3399"/>
                </a:solidFill>
                <a:latin typeface="Times New Roman" panose="02020603050405020304" pitchFamily="18" charset="0"/>
              </a:rPr>
              <a:t>输入级、输出级、中间隔离级。</a:t>
            </a:r>
            <a:endParaRPr lang="zh-CN" altLang="en-US" sz="2800" b="1" dirty="0">
              <a:solidFill>
                <a:srgbClr val="CC3399"/>
              </a:solidFill>
              <a:latin typeface="Times New Roman" panose="02020603050405020304" pitchFamily="18" charset="0"/>
            </a:endParaRPr>
          </a:p>
        </p:txBody>
      </p:sp>
      <p:graphicFrame>
        <p:nvGraphicFramePr>
          <p:cNvPr id="488458" name="Object 10"/>
          <p:cNvGraphicFramePr/>
          <p:nvPr/>
        </p:nvGraphicFramePr>
        <p:xfrm>
          <a:off x="3717925" y="3666490"/>
          <a:ext cx="862013" cy="425450"/>
        </p:xfrm>
        <a:graphic>
          <a:graphicData uri="http://schemas.openxmlformats.org/presentationml/2006/ole">
            <mc:AlternateContent xmlns:mc="http://schemas.openxmlformats.org/markup-compatibility/2006">
              <mc:Choice xmlns:v="urn:schemas-microsoft-com:vml" Requires="v">
                <p:oleObj spid="_x0000_s4397" name="" r:id="rId1" imgW="951865" imgH="469900" progId="Equation.3">
                  <p:embed/>
                </p:oleObj>
              </mc:Choice>
              <mc:Fallback>
                <p:oleObj name="" r:id="rId1" imgW="951865" imgH="469900" progId="Equation.3">
                  <p:embed/>
                  <p:pic>
                    <p:nvPicPr>
                      <p:cNvPr id="0" name="图片 4396"/>
                      <p:cNvPicPr/>
                      <p:nvPr/>
                    </p:nvPicPr>
                    <p:blipFill>
                      <a:blip r:embed="rId2">
                        <a:clrChange>
                          <a:clrFrom>
                            <a:srgbClr val="000000"/>
                          </a:clrFrom>
                          <a:clrTo>
                            <a:srgbClr val="CC3399"/>
                          </a:clrTo>
                        </a:clrChange>
                      </a:blip>
                      <a:stretch>
                        <a:fillRect/>
                      </a:stretch>
                    </p:blipFill>
                    <p:spPr>
                      <a:xfrm>
                        <a:off x="3717925" y="3666490"/>
                        <a:ext cx="862013" cy="425450"/>
                      </a:xfrm>
                      <a:prstGeom prst="rect">
                        <a:avLst/>
                      </a:prstGeom>
                      <a:noFill/>
                      <a:ln w="38100">
                        <a:noFill/>
                        <a:miter/>
                      </a:ln>
                    </p:spPr>
                  </p:pic>
                </p:oleObj>
              </mc:Fallback>
            </mc:AlternateContent>
          </a:graphicData>
        </a:graphic>
      </p:graphicFrame>
      <p:grpSp>
        <p:nvGrpSpPr>
          <p:cNvPr id="2" name="Group 11"/>
          <p:cNvGrpSpPr/>
          <p:nvPr/>
        </p:nvGrpSpPr>
        <p:grpSpPr>
          <a:xfrm>
            <a:off x="1066800" y="1423353"/>
            <a:ext cx="3349625" cy="2227262"/>
            <a:chOff x="672" y="649"/>
            <a:chExt cx="2110" cy="1403"/>
          </a:xfrm>
        </p:grpSpPr>
        <p:sp>
          <p:nvSpPr>
            <p:cNvPr id="488460" name="Text Box 12"/>
            <p:cNvSpPr txBox="1"/>
            <p:nvPr/>
          </p:nvSpPr>
          <p:spPr>
            <a:xfrm>
              <a:off x="1910" y="1356"/>
              <a:ext cx="225" cy="288"/>
            </a:xfrm>
            <a:prstGeom prst="rect">
              <a:avLst/>
            </a:prstGeom>
            <a:noFill/>
            <a:ln w="25400">
              <a:noFill/>
            </a:ln>
          </p:spPr>
          <p:txBody>
            <a:bodyPr wrap="none">
              <a:spAutoFit/>
            </a:bodyPr>
            <a:p>
              <a:pPr eaLnBrk="0" hangingPunct="0"/>
              <a:r>
                <a:rPr lang="en-US" altLang="zh-CN" b="1" dirty="0">
                  <a:latin typeface="Times New Roman" panose="02020603050405020304" pitchFamily="18" charset="0"/>
                </a:rPr>
                <a:t>+</a:t>
              </a:r>
              <a:endParaRPr lang="en-US" altLang="zh-CN" b="1" dirty="0">
                <a:latin typeface="Times New Roman" panose="02020603050405020304" pitchFamily="18" charset="0"/>
              </a:endParaRPr>
            </a:p>
          </p:txBody>
        </p:sp>
        <p:sp>
          <p:nvSpPr>
            <p:cNvPr id="488461" name="Line 13"/>
            <p:cNvSpPr/>
            <p:nvPr/>
          </p:nvSpPr>
          <p:spPr>
            <a:xfrm>
              <a:off x="1445" y="753"/>
              <a:ext cx="0" cy="463"/>
            </a:xfrm>
            <a:prstGeom prst="line">
              <a:avLst/>
            </a:prstGeom>
            <a:ln w="25400" cap="flat" cmpd="sng">
              <a:solidFill>
                <a:schemeClr val="tx1"/>
              </a:solidFill>
              <a:prstDash val="solid"/>
              <a:headEnd type="none" w="med" len="med"/>
              <a:tailEnd type="none" w="med" len="med"/>
            </a:ln>
          </p:spPr>
        </p:sp>
        <p:sp>
          <p:nvSpPr>
            <p:cNvPr id="488462" name="Line 14"/>
            <p:cNvSpPr/>
            <p:nvPr/>
          </p:nvSpPr>
          <p:spPr>
            <a:xfrm flipH="1">
              <a:off x="1817" y="1325"/>
              <a:ext cx="6" cy="727"/>
            </a:xfrm>
            <a:prstGeom prst="line">
              <a:avLst/>
            </a:prstGeom>
            <a:ln w="25400" cap="flat" cmpd="sng">
              <a:solidFill>
                <a:schemeClr val="tx1"/>
              </a:solidFill>
              <a:prstDash val="solid"/>
              <a:headEnd type="none" w="med" len="med"/>
              <a:tailEnd type="none" w="med" len="med"/>
            </a:ln>
          </p:spPr>
        </p:sp>
        <p:sp>
          <p:nvSpPr>
            <p:cNvPr id="488463" name="Line 15"/>
            <p:cNvSpPr/>
            <p:nvPr/>
          </p:nvSpPr>
          <p:spPr>
            <a:xfrm>
              <a:off x="1735" y="2036"/>
              <a:ext cx="140" cy="0"/>
            </a:xfrm>
            <a:prstGeom prst="line">
              <a:avLst/>
            </a:prstGeom>
            <a:ln w="38100" cap="flat" cmpd="sng">
              <a:solidFill>
                <a:schemeClr val="tx1"/>
              </a:solidFill>
              <a:prstDash val="solid"/>
              <a:headEnd type="none" w="med" len="med"/>
              <a:tailEnd type="none" w="med" len="med"/>
            </a:ln>
          </p:spPr>
        </p:sp>
        <p:sp>
          <p:nvSpPr>
            <p:cNvPr id="488464" name="Line 16"/>
            <p:cNvSpPr/>
            <p:nvPr/>
          </p:nvSpPr>
          <p:spPr>
            <a:xfrm>
              <a:off x="1681" y="1128"/>
              <a:ext cx="0" cy="193"/>
            </a:xfrm>
            <a:prstGeom prst="line">
              <a:avLst/>
            </a:prstGeom>
            <a:ln w="38100" cap="flat" cmpd="sng">
              <a:solidFill>
                <a:schemeClr val="tx1"/>
              </a:solidFill>
              <a:prstDash val="solid"/>
              <a:headEnd type="none" w="med" len="med"/>
              <a:tailEnd type="none" w="med" len="med"/>
            </a:ln>
          </p:spPr>
        </p:sp>
        <p:sp>
          <p:nvSpPr>
            <p:cNvPr id="488465" name="Line 17"/>
            <p:cNvSpPr/>
            <p:nvPr/>
          </p:nvSpPr>
          <p:spPr>
            <a:xfrm flipV="1">
              <a:off x="1681" y="1096"/>
              <a:ext cx="140" cy="97"/>
            </a:xfrm>
            <a:prstGeom prst="line">
              <a:avLst/>
            </a:prstGeom>
            <a:ln w="38100" cap="flat" cmpd="sng">
              <a:solidFill>
                <a:schemeClr val="tx1"/>
              </a:solidFill>
              <a:prstDash val="solid"/>
              <a:headEnd type="none" w="med" len="med"/>
              <a:tailEnd type="none" w="med" len="med"/>
            </a:ln>
          </p:spPr>
        </p:sp>
        <p:sp>
          <p:nvSpPr>
            <p:cNvPr id="488466" name="Line 18"/>
            <p:cNvSpPr/>
            <p:nvPr/>
          </p:nvSpPr>
          <p:spPr>
            <a:xfrm>
              <a:off x="1681" y="1257"/>
              <a:ext cx="140" cy="64"/>
            </a:xfrm>
            <a:prstGeom prst="line">
              <a:avLst/>
            </a:prstGeom>
            <a:ln w="38100" cap="flat" cmpd="sng">
              <a:solidFill>
                <a:schemeClr val="tx1"/>
              </a:solidFill>
              <a:prstDash val="solid"/>
              <a:headEnd type="none" w="med" len="med"/>
              <a:tailEnd type="stealth" w="med" len="med"/>
            </a:ln>
          </p:spPr>
        </p:sp>
        <p:sp>
          <p:nvSpPr>
            <p:cNvPr id="488467" name="Text Box 19"/>
            <p:cNvSpPr txBox="1"/>
            <p:nvPr/>
          </p:nvSpPr>
          <p:spPr>
            <a:xfrm>
              <a:off x="889" y="988"/>
              <a:ext cx="275" cy="250"/>
            </a:xfrm>
            <a:prstGeom prst="rect">
              <a:avLst/>
            </a:prstGeom>
            <a:noFill/>
            <a:ln w="9525">
              <a:noFill/>
            </a:ln>
          </p:spPr>
          <p:txBody>
            <a:bodyPr wrap="none">
              <a:spAutoFit/>
            </a:bodyPr>
            <a:p>
              <a:pPr eaLnBrk="0" hangingPunct="0"/>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1</a:t>
              </a:r>
              <a:endParaRPr lang="en-US" altLang="zh-CN" sz="2000" b="1" dirty="0">
                <a:latin typeface="Times New Roman" panose="02020603050405020304" pitchFamily="18" charset="0"/>
              </a:endParaRPr>
            </a:p>
          </p:txBody>
        </p:sp>
        <p:sp>
          <p:nvSpPr>
            <p:cNvPr id="488468" name="Text Box 20"/>
            <p:cNvSpPr txBox="1"/>
            <p:nvPr/>
          </p:nvSpPr>
          <p:spPr>
            <a:xfrm>
              <a:off x="912" y="1356"/>
              <a:ext cx="480" cy="250"/>
            </a:xfrm>
            <a:prstGeom prst="rect">
              <a:avLst/>
            </a:prstGeom>
            <a:noFill/>
            <a:ln w="9525">
              <a:noFill/>
            </a:ln>
          </p:spPr>
          <p:txBody>
            <a:bodyPr>
              <a:spAutoFit/>
            </a:bodyPr>
            <a:p>
              <a:pP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dirty="0">
                <a:latin typeface="Times New Roman" panose="02020603050405020304" pitchFamily="18" charset="0"/>
              </a:endParaRPr>
            </a:p>
          </p:txBody>
        </p:sp>
        <p:sp>
          <p:nvSpPr>
            <p:cNvPr id="488469" name="Text Box 21"/>
            <p:cNvSpPr txBox="1"/>
            <p:nvPr/>
          </p:nvSpPr>
          <p:spPr>
            <a:xfrm>
              <a:off x="1200" y="1260"/>
              <a:ext cx="445" cy="572"/>
            </a:xfrm>
            <a:prstGeom prst="rect">
              <a:avLst/>
            </a:prstGeom>
            <a:noFill/>
            <a:ln w="9525">
              <a:noFill/>
            </a:ln>
          </p:spPr>
          <p:txBody>
            <a:bodyPr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i</a:t>
              </a: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b="1" baseline="-25000" dirty="0">
                  <a:solidFill>
                    <a:srgbClr val="FF0066"/>
                  </a:solidFill>
                  <a:latin typeface="Times New Roman" panose="02020603050405020304" pitchFamily="18" charset="0"/>
                </a:rPr>
                <a:t> </a:t>
              </a: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88470" name="Line 22"/>
            <p:cNvSpPr/>
            <p:nvPr/>
          </p:nvSpPr>
          <p:spPr>
            <a:xfrm flipH="1" flipV="1">
              <a:off x="1226" y="1220"/>
              <a:ext cx="443" cy="1"/>
            </a:xfrm>
            <a:prstGeom prst="line">
              <a:avLst/>
            </a:prstGeom>
            <a:ln w="25400" cap="flat" cmpd="sng">
              <a:solidFill>
                <a:schemeClr val="tx1"/>
              </a:solidFill>
              <a:prstDash val="solid"/>
              <a:headEnd type="none" w="med" len="med"/>
              <a:tailEnd type="none" w="med" len="med"/>
            </a:ln>
          </p:spPr>
        </p:sp>
        <p:sp>
          <p:nvSpPr>
            <p:cNvPr id="488471" name="Line 23"/>
            <p:cNvSpPr/>
            <p:nvPr/>
          </p:nvSpPr>
          <p:spPr>
            <a:xfrm>
              <a:off x="918" y="1935"/>
              <a:ext cx="1446" cy="0"/>
            </a:xfrm>
            <a:prstGeom prst="line">
              <a:avLst/>
            </a:prstGeom>
            <a:ln w="25400" cap="flat" cmpd="sng">
              <a:solidFill>
                <a:schemeClr val="tx1"/>
              </a:solidFill>
              <a:prstDash val="solid"/>
              <a:headEnd type="none" w="med" len="med"/>
              <a:tailEnd type="none" w="med" len="med"/>
            </a:ln>
          </p:spPr>
        </p:sp>
        <p:sp>
          <p:nvSpPr>
            <p:cNvPr id="488472" name="Line 24"/>
            <p:cNvSpPr/>
            <p:nvPr/>
          </p:nvSpPr>
          <p:spPr>
            <a:xfrm>
              <a:off x="1828" y="1446"/>
              <a:ext cx="245" cy="0"/>
            </a:xfrm>
            <a:prstGeom prst="line">
              <a:avLst/>
            </a:prstGeom>
            <a:ln w="25400" cap="flat" cmpd="sng">
              <a:solidFill>
                <a:schemeClr val="tx1"/>
              </a:solidFill>
              <a:prstDash val="solid"/>
              <a:headEnd type="none" w="med" len="med"/>
              <a:tailEnd type="none" w="med" len="med"/>
            </a:ln>
          </p:spPr>
        </p:sp>
        <p:grpSp>
          <p:nvGrpSpPr>
            <p:cNvPr id="488473" name="Group 25"/>
            <p:cNvGrpSpPr/>
            <p:nvPr/>
          </p:nvGrpSpPr>
          <p:grpSpPr>
            <a:xfrm>
              <a:off x="2073" y="1364"/>
              <a:ext cx="70" cy="162"/>
              <a:chOff x="3120" y="1968"/>
              <a:chExt cx="96" cy="240"/>
            </a:xfrm>
          </p:grpSpPr>
          <p:sp>
            <p:nvSpPr>
              <p:cNvPr id="488474" name="Line 26"/>
              <p:cNvSpPr/>
              <p:nvPr/>
            </p:nvSpPr>
            <p:spPr>
              <a:xfrm>
                <a:off x="3120" y="1968"/>
                <a:ext cx="0" cy="240"/>
              </a:xfrm>
              <a:prstGeom prst="line">
                <a:avLst/>
              </a:prstGeom>
              <a:ln w="38100" cap="flat" cmpd="sng">
                <a:solidFill>
                  <a:schemeClr val="tx1"/>
                </a:solidFill>
                <a:prstDash val="solid"/>
                <a:headEnd type="none" w="med" len="med"/>
                <a:tailEnd type="none" w="med" len="med"/>
              </a:ln>
            </p:spPr>
          </p:sp>
          <p:sp>
            <p:nvSpPr>
              <p:cNvPr id="488475" name="Line 27"/>
              <p:cNvSpPr/>
              <p:nvPr/>
            </p:nvSpPr>
            <p:spPr>
              <a:xfrm>
                <a:off x="3216" y="1968"/>
                <a:ext cx="0" cy="240"/>
              </a:xfrm>
              <a:prstGeom prst="line">
                <a:avLst/>
              </a:prstGeom>
              <a:ln w="38100" cap="flat" cmpd="sng">
                <a:solidFill>
                  <a:schemeClr val="tx1"/>
                </a:solidFill>
                <a:prstDash val="solid"/>
                <a:headEnd type="none" w="med" len="med"/>
                <a:tailEnd type="none" w="med" len="med"/>
              </a:ln>
            </p:spPr>
          </p:sp>
        </p:grpSp>
        <p:sp>
          <p:nvSpPr>
            <p:cNvPr id="488476" name="Line 28"/>
            <p:cNvSpPr/>
            <p:nvPr/>
          </p:nvSpPr>
          <p:spPr>
            <a:xfrm>
              <a:off x="2133" y="1446"/>
              <a:ext cx="229" cy="0"/>
            </a:xfrm>
            <a:prstGeom prst="line">
              <a:avLst/>
            </a:prstGeom>
            <a:ln w="25400" cap="flat" cmpd="sng">
              <a:solidFill>
                <a:schemeClr val="tx1"/>
              </a:solidFill>
              <a:prstDash val="solid"/>
              <a:headEnd type="none" w="med" len="med"/>
              <a:tailEnd type="none" w="med" len="med"/>
            </a:ln>
          </p:spPr>
        </p:sp>
        <p:sp>
          <p:nvSpPr>
            <p:cNvPr id="488477" name="Oval 29"/>
            <p:cNvSpPr/>
            <p:nvPr/>
          </p:nvSpPr>
          <p:spPr>
            <a:xfrm>
              <a:off x="1795" y="1924"/>
              <a:ext cx="35" cy="3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8478" name="Text Box 30"/>
            <p:cNvSpPr txBox="1"/>
            <p:nvPr/>
          </p:nvSpPr>
          <p:spPr>
            <a:xfrm>
              <a:off x="1536" y="1606"/>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E</a:t>
              </a:r>
              <a:endParaRPr lang="en-US" altLang="zh-CN" sz="2000" dirty="0">
                <a:latin typeface="Times New Roman" panose="02020603050405020304" pitchFamily="18" charset="0"/>
              </a:endParaRPr>
            </a:p>
          </p:txBody>
        </p:sp>
        <p:sp>
          <p:nvSpPr>
            <p:cNvPr id="488479" name="Text Box 31"/>
            <p:cNvSpPr txBox="1"/>
            <p:nvPr/>
          </p:nvSpPr>
          <p:spPr>
            <a:xfrm>
              <a:off x="1479" y="832"/>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dirty="0">
                <a:latin typeface="Times New Roman" panose="02020603050405020304" pitchFamily="18" charset="0"/>
              </a:endParaRPr>
            </a:p>
          </p:txBody>
        </p:sp>
        <p:sp>
          <p:nvSpPr>
            <p:cNvPr id="488480" name="Oval 32"/>
            <p:cNvSpPr/>
            <p:nvPr/>
          </p:nvSpPr>
          <p:spPr>
            <a:xfrm>
              <a:off x="2162" y="733"/>
              <a:ext cx="35" cy="32"/>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8481" name="Text Box 33"/>
            <p:cNvSpPr txBox="1"/>
            <p:nvPr/>
          </p:nvSpPr>
          <p:spPr>
            <a:xfrm>
              <a:off x="2174" y="649"/>
              <a:ext cx="608" cy="250"/>
            </a:xfrm>
            <a:prstGeom prst="rect">
              <a:avLst/>
            </a:prstGeom>
            <a:noFill/>
            <a:ln w="28575">
              <a:noFill/>
            </a:ln>
          </p:spPr>
          <p:txBody>
            <a:bodyPr anchor="ctr" anchorCtr="0">
              <a:spAutoFit/>
            </a:bodyPr>
            <a:p>
              <a:pPr eaLnBrk="0" hangingPunct="0"/>
              <a:r>
                <a:rPr lang="en-US" altLang="zh-CN" sz="2000" b="1" i="1" dirty="0">
                  <a:solidFill>
                    <a:srgbClr val="FF0000"/>
                  </a:solidFill>
                  <a:latin typeface="Times New Roman" panose="02020603050405020304" pitchFamily="18" charset="0"/>
                </a:rPr>
                <a:t>+V</a:t>
              </a:r>
              <a:r>
                <a:rPr lang="en-US" altLang="zh-CN" sz="2000" b="1" baseline="-25000" dirty="0">
                  <a:solidFill>
                    <a:srgbClr val="FF0000"/>
                  </a:solidFill>
                  <a:latin typeface="Times New Roman" panose="02020603050405020304" pitchFamily="18" charset="0"/>
                </a:rPr>
                <a:t>CC</a:t>
              </a:r>
              <a:endParaRPr lang="en-US" altLang="zh-CN" sz="2000" b="1" baseline="-25000" dirty="0">
                <a:solidFill>
                  <a:srgbClr val="FF0000"/>
                </a:solidFill>
                <a:latin typeface="Times New Roman" panose="02020603050405020304" pitchFamily="18" charset="0"/>
              </a:endParaRPr>
            </a:p>
          </p:txBody>
        </p:sp>
        <p:sp>
          <p:nvSpPr>
            <p:cNvPr id="488482" name="Text Box 34"/>
            <p:cNvSpPr txBox="1"/>
            <p:nvPr/>
          </p:nvSpPr>
          <p:spPr>
            <a:xfrm>
              <a:off x="2112" y="1220"/>
              <a:ext cx="275" cy="250"/>
            </a:xfrm>
            <a:prstGeom prst="rect">
              <a:avLst/>
            </a:prstGeom>
            <a:noFill/>
            <a:ln w="9525">
              <a:noFill/>
            </a:ln>
          </p:spPr>
          <p:txBody>
            <a:bodyPr wrap="none">
              <a:spAutoFit/>
            </a:bodyPr>
            <a:p>
              <a:pPr eaLnBrk="0" hangingPunct="0"/>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2</a:t>
              </a:r>
              <a:endParaRPr lang="en-US" altLang="zh-CN" sz="2000" b="1" dirty="0">
                <a:latin typeface="Times New Roman" panose="02020603050405020304" pitchFamily="18" charset="0"/>
              </a:endParaRPr>
            </a:p>
          </p:txBody>
        </p:sp>
        <p:sp>
          <p:nvSpPr>
            <p:cNvPr id="488483" name="Oval 35"/>
            <p:cNvSpPr/>
            <p:nvPr/>
          </p:nvSpPr>
          <p:spPr>
            <a:xfrm>
              <a:off x="821" y="1650"/>
              <a:ext cx="210"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8484" name="Rectangle 36"/>
            <p:cNvSpPr/>
            <p:nvPr/>
          </p:nvSpPr>
          <p:spPr>
            <a:xfrm rot="-5400000">
              <a:off x="1363" y="956"/>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8485" name="Text Box 37"/>
            <p:cNvSpPr txBox="1"/>
            <p:nvPr/>
          </p:nvSpPr>
          <p:spPr>
            <a:xfrm>
              <a:off x="2026" y="1566"/>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dirty="0">
                <a:latin typeface="Times New Roman" panose="02020603050405020304" pitchFamily="18" charset="0"/>
              </a:endParaRPr>
            </a:p>
          </p:txBody>
        </p:sp>
        <p:sp>
          <p:nvSpPr>
            <p:cNvPr id="488486" name="Text Box 38"/>
            <p:cNvSpPr txBox="1"/>
            <p:nvPr/>
          </p:nvSpPr>
          <p:spPr>
            <a:xfrm>
              <a:off x="672" y="1452"/>
              <a:ext cx="225" cy="511"/>
            </a:xfrm>
            <a:prstGeom prst="rect">
              <a:avLst/>
            </a:prstGeom>
            <a:noFill/>
            <a:ln w="9525">
              <a:noFill/>
            </a:ln>
          </p:spPr>
          <p:txBody>
            <a:bodyPr wrap="none"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88487" name="Text Box 39"/>
            <p:cNvSpPr txBox="1"/>
            <p:nvPr/>
          </p:nvSpPr>
          <p:spPr>
            <a:xfrm>
              <a:off x="2379" y="1338"/>
              <a:ext cx="287" cy="572"/>
            </a:xfrm>
            <a:prstGeom prst="rect">
              <a:avLst/>
            </a:prstGeom>
            <a:noFill/>
            <a:ln w="9525">
              <a:noFill/>
            </a:ln>
          </p:spPr>
          <p:txBody>
            <a:bodyPr wrap="none"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o</a:t>
              </a: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88488" name="Text Box 40"/>
            <p:cNvSpPr txBox="1"/>
            <p:nvPr/>
          </p:nvSpPr>
          <p:spPr>
            <a:xfrm>
              <a:off x="1200" y="1164"/>
              <a:ext cx="224" cy="288"/>
            </a:xfrm>
            <a:prstGeom prst="rect">
              <a:avLst/>
            </a:prstGeom>
            <a:noFill/>
            <a:ln w="25400">
              <a:noFill/>
            </a:ln>
          </p:spPr>
          <p:txBody>
            <a:bodyPr wrap="none">
              <a:spAutoFit/>
            </a:bodyPr>
            <a:p>
              <a:pPr eaLnBrk="0" hangingPunct="0"/>
              <a:r>
                <a:rPr lang="en-US" altLang="zh-CN" b="1" dirty="0">
                  <a:latin typeface="Times New Roman" panose="02020603050405020304" pitchFamily="18" charset="0"/>
                </a:rPr>
                <a:t>+</a:t>
              </a:r>
              <a:endParaRPr lang="en-US" altLang="zh-CN" b="1" dirty="0">
                <a:latin typeface="Times New Roman" panose="02020603050405020304" pitchFamily="18" charset="0"/>
              </a:endParaRPr>
            </a:p>
          </p:txBody>
        </p:sp>
        <p:sp>
          <p:nvSpPr>
            <p:cNvPr id="488489" name="Line 41"/>
            <p:cNvSpPr/>
            <p:nvPr/>
          </p:nvSpPr>
          <p:spPr>
            <a:xfrm>
              <a:off x="1823" y="753"/>
              <a:ext cx="0" cy="347"/>
            </a:xfrm>
            <a:prstGeom prst="line">
              <a:avLst/>
            </a:prstGeom>
            <a:ln w="25400" cap="flat" cmpd="sng">
              <a:solidFill>
                <a:schemeClr val="tx1"/>
              </a:solidFill>
              <a:prstDash val="solid"/>
              <a:headEnd type="none" w="med" len="med"/>
              <a:tailEnd type="none" w="med" len="med"/>
            </a:ln>
          </p:spPr>
        </p:sp>
        <p:grpSp>
          <p:nvGrpSpPr>
            <p:cNvPr id="488490" name="Group 42"/>
            <p:cNvGrpSpPr/>
            <p:nvPr/>
          </p:nvGrpSpPr>
          <p:grpSpPr>
            <a:xfrm>
              <a:off x="1153" y="1161"/>
              <a:ext cx="70" cy="161"/>
              <a:chOff x="3168" y="2208"/>
              <a:chExt cx="96" cy="240"/>
            </a:xfrm>
          </p:grpSpPr>
          <p:sp>
            <p:nvSpPr>
              <p:cNvPr id="488491" name="Line 43"/>
              <p:cNvSpPr/>
              <p:nvPr/>
            </p:nvSpPr>
            <p:spPr>
              <a:xfrm>
                <a:off x="3168" y="2208"/>
                <a:ext cx="0" cy="240"/>
              </a:xfrm>
              <a:prstGeom prst="line">
                <a:avLst/>
              </a:prstGeom>
              <a:ln w="38100" cap="flat" cmpd="sng">
                <a:solidFill>
                  <a:schemeClr val="tx1"/>
                </a:solidFill>
                <a:prstDash val="solid"/>
                <a:headEnd type="none" w="med" len="med"/>
                <a:tailEnd type="none" w="med" len="med"/>
              </a:ln>
            </p:spPr>
          </p:sp>
          <p:sp>
            <p:nvSpPr>
              <p:cNvPr id="488492" name="Line 44"/>
              <p:cNvSpPr/>
              <p:nvPr/>
            </p:nvSpPr>
            <p:spPr>
              <a:xfrm>
                <a:off x="3264" y="2208"/>
                <a:ext cx="0" cy="240"/>
              </a:xfrm>
              <a:prstGeom prst="line">
                <a:avLst/>
              </a:prstGeom>
              <a:ln w="38100" cap="flat" cmpd="sng">
                <a:solidFill>
                  <a:schemeClr val="tx1"/>
                </a:solidFill>
                <a:prstDash val="solid"/>
                <a:headEnd type="none" w="med" len="med"/>
                <a:tailEnd type="none" w="med" len="med"/>
              </a:ln>
            </p:spPr>
          </p:sp>
        </p:grpSp>
        <p:sp>
          <p:nvSpPr>
            <p:cNvPr id="488493" name="Line 45"/>
            <p:cNvSpPr/>
            <p:nvPr/>
          </p:nvSpPr>
          <p:spPr>
            <a:xfrm>
              <a:off x="918" y="1215"/>
              <a:ext cx="0" cy="722"/>
            </a:xfrm>
            <a:prstGeom prst="line">
              <a:avLst/>
            </a:prstGeom>
            <a:ln w="28575" cap="flat" cmpd="sng">
              <a:solidFill>
                <a:schemeClr val="tx1"/>
              </a:solidFill>
              <a:prstDash val="solid"/>
              <a:headEnd type="none" w="med" len="med"/>
              <a:tailEnd type="none" w="med" len="med"/>
            </a:ln>
          </p:spPr>
        </p:sp>
        <p:sp>
          <p:nvSpPr>
            <p:cNvPr id="488494" name="Rectangle 46"/>
            <p:cNvSpPr/>
            <p:nvPr/>
          </p:nvSpPr>
          <p:spPr>
            <a:xfrm rot="-5400000">
              <a:off x="836" y="1445"/>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8495" name="Rectangle 47"/>
            <p:cNvSpPr/>
            <p:nvPr/>
          </p:nvSpPr>
          <p:spPr>
            <a:xfrm rot="-5400000">
              <a:off x="1746" y="1608"/>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8496" name="Line 48"/>
            <p:cNvSpPr/>
            <p:nvPr/>
          </p:nvSpPr>
          <p:spPr>
            <a:xfrm>
              <a:off x="918" y="1223"/>
              <a:ext cx="241" cy="0"/>
            </a:xfrm>
            <a:prstGeom prst="line">
              <a:avLst/>
            </a:prstGeom>
            <a:ln w="28575" cap="flat" cmpd="sng">
              <a:solidFill>
                <a:schemeClr val="tx1"/>
              </a:solidFill>
              <a:prstDash val="solid"/>
              <a:headEnd type="none" w="med" len="med"/>
              <a:tailEnd type="none" w="med" len="med"/>
            </a:ln>
          </p:spPr>
        </p:sp>
        <p:sp>
          <p:nvSpPr>
            <p:cNvPr id="488497" name="Line 49"/>
            <p:cNvSpPr/>
            <p:nvPr/>
          </p:nvSpPr>
          <p:spPr>
            <a:xfrm>
              <a:off x="2359" y="1446"/>
              <a:ext cx="0" cy="489"/>
            </a:xfrm>
            <a:prstGeom prst="line">
              <a:avLst/>
            </a:prstGeom>
            <a:ln w="28575" cap="flat" cmpd="sng">
              <a:solidFill>
                <a:schemeClr val="tx1"/>
              </a:solidFill>
              <a:prstDash val="solid"/>
              <a:headEnd type="none" w="med" len="med"/>
              <a:tailEnd type="none" w="med" len="med"/>
            </a:ln>
          </p:spPr>
        </p:sp>
        <p:sp>
          <p:nvSpPr>
            <p:cNvPr id="488498" name="Rectangle 50"/>
            <p:cNvSpPr/>
            <p:nvPr/>
          </p:nvSpPr>
          <p:spPr>
            <a:xfrm rot="-5400000">
              <a:off x="2277" y="1649"/>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8499" name="Line 51"/>
            <p:cNvSpPr/>
            <p:nvPr/>
          </p:nvSpPr>
          <p:spPr>
            <a:xfrm>
              <a:off x="1439" y="753"/>
              <a:ext cx="735" cy="0"/>
            </a:xfrm>
            <a:prstGeom prst="line">
              <a:avLst/>
            </a:prstGeom>
            <a:ln w="28575" cap="flat" cmpd="sng">
              <a:solidFill>
                <a:schemeClr val="tx1"/>
              </a:solidFill>
              <a:prstDash val="solid"/>
              <a:headEnd type="none" w="med" len="med"/>
              <a:tailEnd type="none" w="med" len="med"/>
            </a:ln>
          </p:spPr>
        </p:sp>
        <p:sp>
          <p:nvSpPr>
            <p:cNvPr id="488500" name="Rectangle 52"/>
            <p:cNvSpPr/>
            <p:nvPr/>
          </p:nvSpPr>
          <p:spPr>
            <a:xfrm>
              <a:off x="1008" y="1596"/>
              <a:ext cx="273"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s</a:t>
              </a:r>
              <a:endParaRPr lang="en-US" altLang="zh-CN" b="1" baseline="-25000" dirty="0">
                <a:solidFill>
                  <a:srgbClr val="FF0066"/>
                </a:solidFill>
                <a:latin typeface="Times New Roman" panose="02020603050405020304" pitchFamily="18" charset="0"/>
              </a:endParaRPr>
            </a:p>
          </p:txBody>
        </p:sp>
      </p:gr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3252">
                                            <p:txEl>
                                              <p:charRg st="0" end="8"/>
                                            </p:txEl>
                                          </p:spTgt>
                                        </p:tgtEl>
                                        <p:attrNameLst>
                                          <p:attrName>style.visibility</p:attrName>
                                        </p:attrNameLst>
                                      </p:cBhvr>
                                      <p:to>
                                        <p:strVal val="visible"/>
                                      </p:to>
                                    </p:set>
                                    <p:animEffect transition="in" filter="wipe(left)">
                                      <p:cBhvr>
                                        <p:cTn id="12" dur="500"/>
                                        <p:tgtEl>
                                          <p:spTgt spid="53252">
                                            <p:txEl>
                                              <p:charRg st="0" end="8"/>
                                            </p:txEl>
                                          </p:spTgt>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3253"/>
                                        </p:tgtEl>
                                        <p:attrNameLst>
                                          <p:attrName>style.visibility</p:attrName>
                                        </p:attrNameLst>
                                      </p:cBhvr>
                                      <p:to>
                                        <p:strVal val="visible"/>
                                      </p:to>
                                    </p:set>
                                    <p:animEffect transition="in" filter="wipe(left)">
                                      <p:cBhvr>
                                        <p:cTn id="16" dur="500"/>
                                        <p:tgtEl>
                                          <p:spTgt spid="5325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488458"/>
                                        </p:tgtEl>
                                        <p:attrNameLst>
                                          <p:attrName>style.visibility</p:attrName>
                                        </p:attrNameLst>
                                      </p:cBhvr>
                                      <p:to>
                                        <p:strVal val="visible"/>
                                      </p:to>
                                    </p:set>
                                    <p:animEffect transition="in" filter="wipe(left)">
                                      <p:cBhvr>
                                        <p:cTn id="21" dur="500"/>
                                        <p:tgtEl>
                                          <p:spTgt spid="48845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3254">
                                            <p:txEl>
                                              <p:charRg st="0" end="13"/>
                                            </p:txEl>
                                          </p:spTgt>
                                        </p:tgtEl>
                                        <p:attrNameLst>
                                          <p:attrName>style.visibility</p:attrName>
                                        </p:attrNameLst>
                                      </p:cBhvr>
                                      <p:to>
                                        <p:strVal val="visible"/>
                                      </p:to>
                                    </p:set>
                                    <p:animEffect transition="in" filter="wipe(left)">
                                      <p:cBhvr>
                                        <p:cTn id="26" dur="500"/>
                                        <p:tgtEl>
                                          <p:spTgt spid="53254">
                                            <p:txEl>
                                              <p:charRg st="0" end="1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3255">
                                            <p:txEl>
                                              <p:charRg st="0" end="8"/>
                                            </p:txEl>
                                          </p:spTgt>
                                        </p:tgtEl>
                                        <p:attrNameLst>
                                          <p:attrName>style.visibility</p:attrName>
                                        </p:attrNameLst>
                                      </p:cBhvr>
                                      <p:to>
                                        <p:strVal val="visible"/>
                                      </p:to>
                                    </p:set>
                                    <p:animEffect transition="in" filter="wipe(left)">
                                      <p:cBhvr>
                                        <p:cTn id="31" dur="500"/>
                                        <p:tgtEl>
                                          <p:spTgt spid="53255">
                                            <p:txEl>
                                              <p:charRg st="0"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3256">
                                            <p:txEl>
                                              <p:charRg st="0" end="7"/>
                                            </p:txEl>
                                          </p:spTgt>
                                        </p:tgtEl>
                                        <p:attrNameLst>
                                          <p:attrName>style.visibility</p:attrName>
                                        </p:attrNameLst>
                                      </p:cBhvr>
                                      <p:to>
                                        <p:strVal val="visible"/>
                                      </p:to>
                                    </p:set>
                                    <p:animEffect transition="in" filter="wipe(left)">
                                      <p:cBhvr>
                                        <p:cTn id="36" dur="500"/>
                                        <p:tgtEl>
                                          <p:spTgt spid="53256">
                                            <p:txEl>
                                              <p:charRg st="0"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3257">
                                            <p:txEl>
                                              <p:charRg st="0" end="18"/>
                                            </p:txEl>
                                          </p:spTgt>
                                        </p:tgtEl>
                                        <p:attrNameLst>
                                          <p:attrName>style.visibility</p:attrName>
                                        </p:attrNameLst>
                                      </p:cBhvr>
                                      <p:to>
                                        <p:strVal val="visible"/>
                                      </p:to>
                                    </p:set>
                                    <p:animEffect transition="in" filter="wipe(left)">
                                      <p:cBhvr>
                                        <p:cTn id="41" dur="500"/>
                                        <p:tgtEl>
                                          <p:spTgt spid="53257">
                                            <p:txEl>
                                              <p:charRg st="0"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build="p"/>
      <p:bldP spid="53253" grpId="0" bldLvl="0" animBg="1"/>
      <p:bldP spid="53254" grpId="0" build="p"/>
      <p:bldP spid="53255" grpId="0" build="p"/>
      <p:bldP spid="53256" grpId="0" build="p"/>
      <p:bldP spid="53257" grpId="0" build="p"/>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7346" name="Text Box 2"/>
          <p:cNvSpPr txBox="1">
            <a:spLocks noChangeArrowheads="1"/>
          </p:cNvSpPr>
          <p:nvPr/>
        </p:nvSpPr>
        <p:spPr bwMode="auto">
          <a:xfrm>
            <a:off x="250825" y="692150"/>
            <a:ext cx="8353425" cy="1249363"/>
          </a:xfrm>
          <a:prstGeom prst="rect">
            <a:avLst/>
          </a:prstGeom>
          <a:noFill/>
          <a:ln w="9525">
            <a:noFill/>
            <a:miter lim="800000"/>
          </a:ln>
          <a:effectLst/>
        </p:spPr>
        <p:txBody>
          <a:bodyPr>
            <a:spAutoFit/>
          </a:bodyPr>
          <a:lstStyle/>
          <a:p>
            <a:pPr marR="0" defTabSz="914400">
              <a:buClrTx/>
              <a:buSzTx/>
              <a:buFontTx/>
              <a:buNone/>
              <a:defRPr/>
            </a:pPr>
            <a:r>
              <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如图所示电路中各元件参数为：</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V</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CC</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 =12V</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B</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 240 k</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E</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 3.9 k</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S</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 = 600    </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L</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 = 12 k</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   </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 60</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C</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1</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和</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C</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2</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容量足够大，试求：    ，</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i</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R</a:t>
            </a:r>
            <a:r>
              <a:rPr kumimoji="1" lang="en-US" altLang="zh-CN" kern="1200" cap="none" spc="0" normalizeH="0" baseline="-25000" noProof="0" smtClean="0">
                <a:latin typeface="Times New Roman" panose="02020603050405020304" pitchFamily="18" charset="0"/>
                <a:ea typeface="宋体" panose="02010600030101010101" pitchFamily="2" charset="-122"/>
                <a:cs typeface="+mn-cs"/>
              </a:rPr>
              <a:t>o</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p:txBody>
      </p:sp>
      <p:grpSp>
        <p:nvGrpSpPr>
          <p:cNvPr id="489475" name="Group 58"/>
          <p:cNvGrpSpPr/>
          <p:nvPr/>
        </p:nvGrpSpPr>
        <p:grpSpPr>
          <a:xfrm>
            <a:off x="323850" y="1989138"/>
            <a:ext cx="1368425" cy="576262"/>
            <a:chOff x="295" y="1389"/>
            <a:chExt cx="862" cy="363"/>
          </a:xfrm>
        </p:grpSpPr>
        <p:sp>
          <p:nvSpPr>
            <p:cNvPr id="489476" name="Oval 8"/>
            <p:cNvSpPr/>
            <p:nvPr/>
          </p:nvSpPr>
          <p:spPr>
            <a:xfrm>
              <a:off x="295" y="1389"/>
              <a:ext cx="635" cy="363"/>
            </a:xfrm>
            <a:prstGeom prst="ellipse">
              <a:avLst/>
            </a:prstGeom>
            <a:noFill/>
            <a:ln w="9525">
              <a:noFill/>
            </a:ln>
          </p:spPr>
          <p:txBody>
            <a:bodyPr lIns="0" rIns="0" anchor="ctr" anchorCtr="0">
              <a:spAutoFit/>
            </a:bodyPr>
            <a:p>
              <a:endParaRPr lang="zh-CN" altLang="en-US" dirty="0">
                <a:latin typeface="Times New Roman" panose="02020603050405020304" pitchFamily="18" charset="0"/>
              </a:endParaRPr>
            </a:p>
          </p:txBody>
        </p:sp>
        <p:sp>
          <p:nvSpPr>
            <p:cNvPr id="57353" name="Text Box 9"/>
            <p:cNvSpPr txBox="1">
              <a:spLocks noChangeArrowheads="1"/>
            </p:cNvSpPr>
            <p:nvPr/>
          </p:nvSpPr>
          <p:spPr bwMode="auto">
            <a:xfrm>
              <a:off x="454" y="1389"/>
              <a:ext cx="703" cy="327"/>
            </a:xfrm>
            <a:prstGeom prst="rect">
              <a:avLst/>
            </a:prstGeom>
            <a:noFill/>
            <a:ln w="9525">
              <a:noFill/>
              <a:miter lim="800000"/>
            </a:ln>
            <a:effectLst/>
          </p:spPr>
          <p:txBody>
            <a:bodyPr lIns="0" rIns="0">
              <a:spAutoFit/>
            </a:bodyPr>
            <a:lstStyle/>
            <a:p>
              <a:pPr marR="0" defTabSz="914400">
                <a:spcBef>
                  <a:spcPct val="50000"/>
                </a:spcBef>
                <a:buClrTx/>
                <a:buSzTx/>
                <a:buFontTx/>
                <a:buNone/>
                <a:defRPr/>
              </a:pPr>
              <a:r>
                <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解：</a:t>
              </a:r>
              <a:endPar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grpSp>
        <p:nvGrpSpPr>
          <p:cNvPr id="3" name="Group 10"/>
          <p:cNvGrpSpPr/>
          <p:nvPr/>
        </p:nvGrpSpPr>
        <p:grpSpPr>
          <a:xfrm>
            <a:off x="5435600" y="4221163"/>
            <a:ext cx="3349625" cy="2227262"/>
            <a:chOff x="672" y="649"/>
            <a:chExt cx="2110" cy="1403"/>
          </a:xfrm>
        </p:grpSpPr>
        <p:sp>
          <p:nvSpPr>
            <p:cNvPr id="489479" name="Text Box 11"/>
            <p:cNvSpPr txBox="1"/>
            <p:nvPr/>
          </p:nvSpPr>
          <p:spPr>
            <a:xfrm>
              <a:off x="1910" y="1356"/>
              <a:ext cx="225" cy="288"/>
            </a:xfrm>
            <a:prstGeom prst="rect">
              <a:avLst/>
            </a:prstGeom>
            <a:noFill/>
            <a:ln w="25400">
              <a:noFill/>
            </a:ln>
          </p:spPr>
          <p:txBody>
            <a:bodyPr wrap="none">
              <a:spAutoFit/>
            </a:bodyPr>
            <a:p>
              <a:pPr eaLnBrk="0" hangingPunct="0"/>
              <a:r>
                <a:rPr lang="en-US" altLang="zh-CN" b="1" dirty="0">
                  <a:latin typeface="Times New Roman" panose="02020603050405020304" pitchFamily="18" charset="0"/>
                </a:rPr>
                <a:t>+</a:t>
              </a:r>
              <a:endParaRPr lang="en-US" altLang="zh-CN" b="1" dirty="0">
                <a:latin typeface="Times New Roman" panose="02020603050405020304" pitchFamily="18" charset="0"/>
              </a:endParaRPr>
            </a:p>
          </p:txBody>
        </p:sp>
        <p:sp>
          <p:nvSpPr>
            <p:cNvPr id="489480" name="Line 12"/>
            <p:cNvSpPr/>
            <p:nvPr/>
          </p:nvSpPr>
          <p:spPr>
            <a:xfrm>
              <a:off x="1445" y="753"/>
              <a:ext cx="0" cy="463"/>
            </a:xfrm>
            <a:prstGeom prst="line">
              <a:avLst/>
            </a:prstGeom>
            <a:ln w="25400" cap="flat" cmpd="sng">
              <a:solidFill>
                <a:schemeClr val="tx1"/>
              </a:solidFill>
              <a:prstDash val="solid"/>
              <a:headEnd type="none" w="med" len="med"/>
              <a:tailEnd type="none" w="med" len="med"/>
            </a:ln>
          </p:spPr>
        </p:sp>
        <p:sp>
          <p:nvSpPr>
            <p:cNvPr id="489481" name="Line 13"/>
            <p:cNvSpPr/>
            <p:nvPr/>
          </p:nvSpPr>
          <p:spPr>
            <a:xfrm flipH="1">
              <a:off x="1817" y="1325"/>
              <a:ext cx="6" cy="727"/>
            </a:xfrm>
            <a:prstGeom prst="line">
              <a:avLst/>
            </a:prstGeom>
            <a:ln w="25400" cap="flat" cmpd="sng">
              <a:solidFill>
                <a:schemeClr val="tx1"/>
              </a:solidFill>
              <a:prstDash val="solid"/>
              <a:headEnd type="none" w="med" len="med"/>
              <a:tailEnd type="none" w="med" len="med"/>
            </a:ln>
          </p:spPr>
        </p:sp>
        <p:sp>
          <p:nvSpPr>
            <p:cNvPr id="489482" name="Line 14"/>
            <p:cNvSpPr/>
            <p:nvPr/>
          </p:nvSpPr>
          <p:spPr>
            <a:xfrm>
              <a:off x="1735" y="2036"/>
              <a:ext cx="140" cy="0"/>
            </a:xfrm>
            <a:prstGeom prst="line">
              <a:avLst/>
            </a:prstGeom>
            <a:ln w="38100" cap="flat" cmpd="sng">
              <a:solidFill>
                <a:schemeClr val="tx1"/>
              </a:solidFill>
              <a:prstDash val="solid"/>
              <a:headEnd type="none" w="med" len="med"/>
              <a:tailEnd type="none" w="med" len="med"/>
            </a:ln>
          </p:spPr>
        </p:sp>
        <p:sp>
          <p:nvSpPr>
            <p:cNvPr id="489483" name="Line 15"/>
            <p:cNvSpPr/>
            <p:nvPr/>
          </p:nvSpPr>
          <p:spPr>
            <a:xfrm>
              <a:off x="1681" y="1128"/>
              <a:ext cx="0" cy="193"/>
            </a:xfrm>
            <a:prstGeom prst="line">
              <a:avLst/>
            </a:prstGeom>
            <a:ln w="38100" cap="flat" cmpd="sng">
              <a:solidFill>
                <a:schemeClr val="tx1"/>
              </a:solidFill>
              <a:prstDash val="solid"/>
              <a:headEnd type="none" w="med" len="med"/>
              <a:tailEnd type="none" w="med" len="med"/>
            </a:ln>
          </p:spPr>
        </p:sp>
        <p:sp>
          <p:nvSpPr>
            <p:cNvPr id="489484" name="Line 16"/>
            <p:cNvSpPr/>
            <p:nvPr/>
          </p:nvSpPr>
          <p:spPr>
            <a:xfrm flipV="1">
              <a:off x="1681" y="1096"/>
              <a:ext cx="140" cy="97"/>
            </a:xfrm>
            <a:prstGeom prst="line">
              <a:avLst/>
            </a:prstGeom>
            <a:ln w="38100" cap="flat" cmpd="sng">
              <a:solidFill>
                <a:schemeClr val="tx1"/>
              </a:solidFill>
              <a:prstDash val="solid"/>
              <a:headEnd type="none" w="med" len="med"/>
              <a:tailEnd type="none" w="med" len="med"/>
            </a:ln>
          </p:spPr>
        </p:sp>
        <p:sp>
          <p:nvSpPr>
            <p:cNvPr id="489485" name="Line 17"/>
            <p:cNvSpPr/>
            <p:nvPr/>
          </p:nvSpPr>
          <p:spPr>
            <a:xfrm>
              <a:off x="1681" y="1257"/>
              <a:ext cx="140" cy="64"/>
            </a:xfrm>
            <a:prstGeom prst="line">
              <a:avLst/>
            </a:prstGeom>
            <a:ln w="38100" cap="flat" cmpd="sng">
              <a:solidFill>
                <a:schemeClr val="tx1"/>
              </a:solidFill>
              <a:prstDash val="solid"/>
              <a:headEnd type="none" w="med" len="med"/>
              <a:tailEnd type="stealth" w="med" len="med"/>
            </a:ln>
          </p:spPr>
        </p:sp>
        <p:sp>
          <p:nvSpPr>
            <p:cNvPr id="489486" name="Text Box 18"/>
            <p:cNvSpPr txBox="1"/>
            <p:nvPr/>
          </p:nvSpPr>
          <p:spPr>
            <a:xfrm>
              <a:off x="889" y="988"/>
              <a:ext cx="275" cy="250"/>
            </a:xfrm>
            <a:prstGeom prst="rect">
              <a:avLst/>
            </a:prstGeom>
            <a:noFill/>
            <a:ln w="9525">
              <a:noFill/>
            </a:ln>
          </p:spPr>
          <p:txBody>
            <a:bodyPr wrap="none">
              <a:spAutoFit/>
            </a:bodyPr>
            <a:p>
              <a:pPr eaLnBrk="0" hangingPunct="0"/>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1</a:t>
              </a:r>
              <a:endParaRPr lang="en-US" altLang="zh-CN" sz="2000" b="1" dirty="0">
                <a:latin typeface="Times New Roman" panose="02020603050405020304" pitchFamily="18" charset="0"/>
              </a:endParaRPr>
            </a:p>
          </p:txBody>
        </p:sp>
        <p:sp>
          <p:nvSpPr>
            <p:cNvPr id="489487" name="Text Box 19"/>
            <p:cNvSpPr txBox="1"/>
            <p:nvPr/>
          </p:nvSpPr>
          <p:spPr>
            <a:xfrm>
              <a:off x="912" y="1356"/>
              <a:ext cx="480" cy="250"/>
            </a:xfrm>
            <a:prstGeom prst="rect">
              <a:avLst/>
            </a:prstGeom>
            <a:noFill/>
            <a:ln w="9525">
              <a:noFill/>
            </a:ln>
          </p:spPr>
          <p:txBody>
            <a:bodyPr>
              <a:spAutoFit/>
            </a:bodyPr>
            <a:p>
              <a:pP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dirty="0">
                <a:latin typeface="Times New Roman" panose="02020603050405020304" pitchFamily="18" charset="0"/>
              </a:endParaRPr>
            </a:p>
          </p:txBody>
        </p:sp>
        <p:sp>
          <p:nvSpPr>
            <p:cNvPr id="489488" name="Text Box 20"/>
            <p:cNvSpPr txBox="1"/>
            <p:nvPr/>
          </p:nvSpPr>
          <p:spPr>
            <a:xfrm>
              <a:off x="1200" y="1260"/>
              <a:ext cx="445" cy="572"/>
            </a:xfrm>
            <a:prstGeom prst="rect">
              <a:avLst/>
            </a:prstGeom>
            <a:noFill/>
            <a:ln w="9525">
              <a:noFill/>
            </a:ln>
          </p:spPr>
          <p:txBody>
            <a:bodyPr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i</a:t>
              </a: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b="1" baseline="-25000" dirty="0">
                  <a:solidFill>
                    <a:srgbClr val="FF0066"/>
                  </a:solidFill>
                  <a:latin typeface="Times New Roman" panose="02020603050405020304" pitchFamily="18" charset="0"/>
                </a:rPr>
                <a:t> </a:t>
              </a: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89489" name="Line 21"/>
            <p:cNvSpPr/>
            <p:nvPr/>
          </p:nvSpPr>
          <p:spPr>
            <a:xfrm flipH="1" flipV="1">
              <a:off x="1226" y="1220"/>
              <a:ext cx="443" cy="1"/>
            </a:xfrm>
            <a:prstGeom prst="line">
              <a:avLst/>
            </a:prstGeom>
            <a:ln w="25400" cap="flat" cmpd="sng">
              <a:solidFill>
                <a:schemeClr val="tx1"/>
              </a:solidFill>
              <a:prstDash val="solid"/>
              <a:headEnd type="none" w="med" len="med"/>
              <a:tailEnd type="none" w="med" len="med"/>
            </a:ln>
          </p:spPr>
        </p:sp>
        <p:sp>
          <p:nvSpPr>
            <p:cNvPr id="489490" name="Line 22"/>
            <p:cNvSpPr/>
            <p:nvPr/>
          </p:nvSpPr>
          <p:spPr>
            <a:xfrm>
              <a:off x="918" y="1935"/>
              <a:ext cx="1446" cy="0"/>
            </a:xfrm>
            <a:prstGeom prst="line">
              <a:avLst/>
            </a:prstGeom>
            <a:ln w="25400" cap="flat" cmpd="sng">
              <a:solidFill>
                <a:schemeClr val="tx1"/>
              </a:solidFill>
              <a:prstDash val="solid"/>
              <a:headEnd type="none" w="med" len="med"/>
              <a:tailEnd type="none" w="med" len="med"/>
            </a:ln>
          </p:spPr>
        </p:sp>
        <p:sp>
          <p:nvSpPr>
            <p:cNvPr id="489491" name="Line 23"/>
            <p:cNvSpPr/>
            <p:nvPr/>
          </p:nvSpPr>
          <p:spPr>
            <a:xfrm>
              <a:off x="1828" y="1446"/>
              <a:ext cx="245" cy="0"/>
            </a:xfrm>
            <a:prstGeom prst="line">
              <a:avLst/>
            </a:prstGeom>
            <a:ln w="25400" cap="flat" cmpd="sng">
              <a:solidFill>
                <a:schemeClr val="tx1"/>
              </a:solidFill>
              <a:prstDash val="solid"/>
              <a:headEnd type="none" w="med" len="med"/>
              <a:tailEnd type="none" w="med" len="med"/>
            </a:ln>
          </p:spPr>
        </p:sp>
        <p:grpSp>
          <p:nvGrpSpPr>
            <p:cNvPr id="489492" name="Group 24"/>
            <p:cNvGrpSpPr/>
            <p:nvPr/>
          </p:nvGrpSpPr>
          <p:grpSpPr>
            <a:xfrm>
              <a:off x="2073" y="1364"/>
              <a:ext cx="70" cy="162"/>
              <a:chOff x="3120" y="1968"/>
              <a:chExt cx="96" cy="240"/>
            </a:xfrm>
          </p:grpSpPr>
          <p:sp>
            <p:nvSpPr>
              <p:cNvPr id="489493" name="Line 25"/>
              <p:cNvSpPr/>
              <p:nvPr/>
            </p:nvSpPr>
            <p:spPr>
              <a:xfrm>
                <a:off x="3120" y="1968"/>
                <a:ext cx="0" cy="240"/>
              </a:xfrm>
              <a:prstGeom prst="line">
                <a:avLst/>
              </a:prstGeom>
              <a:ln w="38100" cap="flat" cmpd="sng">
                <a:solidFill>
                  <a:schemeClr val="tx1"/>
                </a:solidFill>
                <a:prstDash val="solid"/>
                <a:headEnd type="none" w="med" len="med"/>
                <a:tailEnd type="none" w="med" len="med"/>
              </a:ln>
            </p:spPr>
          </p:sp>
          <p:sp>
            <p:nvSpPr>
              <p:cNvPr id="489494" name="Line 26"/>
              <p:cNvSpPr/>
              <p:nvPr/>
            </p:nvSpPr>
            <p:spPr>
              <a:xfrm>
                <a:off x="3216" y="1968"/>
                <a:ext cx="0" cy="240"/>
              </a:xfrm>
              <a:prstGeom prst="line">
                <a:avLst/>
              </a:prstGeom>
              <a:ln w="38100" cap="flat" cmpd="sng">
                <a:solidFill>
                  <a:schemeClr val="tx1"/>
                </a:solidFill>
                <a:prstDash val="solid"/>
                <a:headEnd type="none" w="med" len="med"/>
                <a:tailEnd type="none" w="med" len="med"/>
              </a:ln>
            </p:spPr>
          </p:sp>
        </p:grpSp>
        <p:sp>
          <p:nvSpPr>
            <p:cNvPr id="489495" name="Line 27"/>
            <p:cNvSpPr/>
            <p:nvPr/>
          </p:nvSpPr>
          <p:spPr>
            <a:xfrm>
              <a:off x="2133" y="1446"/>
              <a:ext cx="229" cy="0"/>
            </a:xfrm>
            <a:prstGeom prst="line">
              <a:avLst/>
            </a:prstGeom>
            <a:ln w="25400" cap="flat" cmpd="sng">
              <a:solidFill>
                <a:schemeClr val="tx1"/>
              </a:solidFill>
              <a:prstDash val="solid"/>
              <a:headEnd type="none" w="med" len="med"/>
              <a:tailEnd type="none" w="med" len="med"/>
            </a:ln>
          </p:spPr>
        </p:sp>
        <p:sp>
          <p:nvSpPr>
            <p:cNvPr id="489496" name="Oval 28"/>
            <p:cNvSpPr/>
            <p:nvPr/>
          </p:nvSpPr>
          <p:spPr>
            <a:xfrm>
              <a:off x="1795" y="1924"/>
              <a:ext cx="35" cy="3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9497" name="Text Box 29"/>
            <p:cNvSpPr txBox="1"/>
            <p:nvPr/>
          </p:nvSpPr>
          <p:spPr>
            <a:xfrm>
              <a:off x="1536" y="1606"/>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E</a:t>
              </a:r>
              <a:endParaRPr lang="en-US" altLang="zh-CN" sz="2000" dirty="0">
                <a:latin typeface="Times New Roman" panose="02020603050405020304" pitchFamily="18" charset="0"/>
              </a:endParaRPr>
            </a:p>
          </p:txBody>
        </p:sp>
        <p:sp>
          <p:nvSpPr>
            <p:cNvPr id="489498" name="Text Box 30"/>
            <p:cNvSpPr txBox="1"/>
            <p:nvPr/>
          </p:nvSpPr>
          <p:spPr>
            <a:xfrm>
              <a:off x="1479" y="832"/>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dirty="0">
                <a:latin typeface="Times New Roman" panose="02020603050405020304" pitchFamily="18" charset="0"/>
              </a:endParaRPr>
            </a:p>
          </p:txBody>
        </p:sp>
        <p:sp>
          <p:nvSpPr>
            <p:cNvPr id="489499" name="Oval 31"/>
            <p:cNvSpPr/>
            <p:nvPr/>
          </p:nvSpPr>
          <p:spPr>
            <a:xfrm>
              <a:off x="2162" y="733"/>
              <a:ext cx="35" cy="32"/>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9500" name="Text Box 32"/>
            <p:cNvSpPr txBox="1"/>
            <p:nvPr/>
          </p:nvSpPr>
          <p:spPr>
            <a:xfrm>
              <a:off x="2174" y="649"/>
              <a:ext cx="608" cy="250"/>
            </a:xfrm>
            <a:prstGeom prst="rect">
              <a:avLst/>
            </a:prstGeom>
            <a:noFill/>
            <a:ln w="28575">
              <a:noFill/>
            </a:ln>
          </p:spPr>
          <p:txBody>
            <a:bodyPr anchor="ctr" anchorCtr="0">
              <a:spAutoFit/>
            </a:bodyPr>
            <a:p>
              <a:pPr eaLnBrk="0" hangingPunct="0"/>
              <a:r>
                <a:rPr lang="en-US" altLang="zh-CN" sz="2000" b="1" i="1" dirty="0">
                  <a:solidFill>
                    <a:srgbClr val="FF0000"/>
                  </a:solidFill>
                  <a:latin typeface="Times New Roman" panose="02020603050405020304" pitchFamily="18" charset="0"/>
                </a:rPr>
                <a:t>+V</a:t>
              </a:r>
              <a:r>
                <a:rPr lang="en-US" altLang="zh-CN" sz="2000" b="1" baseline="-25000" dirty="0">
                  <a:solidFill>
                    <a:srgbClr val="FF0000"/>
                  </a:solidFill>
                  <a:latin typeface="Times New Roman" panose="02020603050405020304" pitchFamily="18" charset="0"/>
                </a:rPr>
                <a:t>CC</a:t>
              </a:r>
              <a:endParaRPr lang="en-US" altLang="zh-CN" sz="2000" b="1" baseline="-25000" dirty="0">
                <a:solidFill>
                  <a:srgbClr val="FF0000"/>
                </a:solidFill>
                <a:latin typeface="Times New Roman" panose="02020603050405020304" pitchFamily="18" charset="0"/>
              </a:endParaRPr>
            </a:p>
          </p:txBody>
        </p:sp>
        <p:sp>
          <p:nvSpPr>
            <p:cNvPr id="489501" name="Text Box 33"/>
            <p:cNvSpPr txBox="1"/>
            <p:nvPr/>
          </p:nvSpPr>
          <p:spPr>
            <a:xfrm>
              <a:off x="2112" y="1220"/>
              <a:ext cx="275" cy="250"/>
            </a:xfrm>
            <a:prstGeom prst="rect">
              <a:avLst/>
            </a:prstGeom>
            <a:noFill/>
            <a:ln w="9525">
              <a:noFill/>
            </a:ln>
          </p:spPr>
          <p:txBody>
            <a:bodyPr wrap="none">
              <a:spAutoFit/>
            </a:bodyPr>
            <a:p>
              <a:pPr eaLnBrk="0" hangingPunct="0"/>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2</a:t>
              </a:r>
              <a:endParaRPr lang="en-US" altLang="zh-CN" sz="2000" b="1" dirty="0">
                <a:latin typeface="Times New Roman" panose="02020603050405020304" pitchFamily="18" charset="0"/>
              </a:endParaRPr>
            </a:p>
          </p:txBody>
        </p:sp>
        <p:sp>
          <p:nvSpPr>
            <p:cNvPr id="489502" name="Oval 34"/>
            <p:cNvSpPr/>
            <p:nvPr/>
          </p:nvSpPr>
          <p:spPr>
            <a:xfrm>
              <a:off x="821" y="1650"/>
              <a:ext cx="210"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9503" name="Rectangle 35"/>
            <p:cNvSpPr/>
            <p:nvPr/>
          </p:nvSpPr>
          <p:spPr>
            <a:xfrm rot="-5400000">
              <a:off x="1363" y="956"/>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9504" name="Text Box 36"/>
            <p:cNvSpPr txBox="1"/>
            <p:nvPr/>
          </p:nvSpPr>
          <p:spPr>
            <a:xfrm>
              <a:off x="2026" y="1566"/>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dirty="0">
                <a:latin typeface="Times New Roman" panose="02020603050405020304" pitchFamily="18" charset="0"/>
              </a:endParaRPr>
            </a:p>
          </p:txBody>
        </p:sp>
        <p:sp>
          <p:nvSpPr>
            <p:cNvPr id="489505" name="Text Box 37"/>
            <p:cNvSpPr txBox="1"/>
            <p:nvPr/>
          </p:nvSpPr>
          <p:spPr>
            <a:xfrm>
              <a:off x="672" y="1452"/>
              <a:ext cx="225" cy="511"/>
            </a:xfrm>
            <a:prstGeom prst="rect">
              <a:avLst/>
            </a:prstGeom>
            <a:noFill/>
            <a:ln w="9525">
              <a:noFill/>
            </a:ln>
          </p:spPr>
          <p:txBody>
            <a:bodyPr wrap="none"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89506" name="Text Box 38"/>
            <p:cNvSpPr txBox="1"/>
            <p:nvPr/>
          </p:nvSpPr>
          <p:spPr>
            <a:xfrm>
              <a:off x="2379" y="1338"/>
              <a:ext cx="287" cy="572"/>
            </a:xfrm>
            <a:prstGeom prst="rect">
              <a:avLst/>
            </a:prstGeom>
            <a:noFill/>
            <a:ln w="9525">
              <a:noFill/>
            </a:ln>
          </p:spPr>
          <p:txBody>
            <a:bodyPr wrap="none"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o</a:t>
              </a: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89507" name="Text Box 39"/>
            <p:cNvSpPr txBox="1"/>
            <p:nvPr/>
          </p:nvSpPr>
          <p:spPr>
            <a:xfrm>
              <a:off x="1200" y="1164"/>
              <a:ext cx="224" cy="288"/>
            </a:xfrm>
            <a:prstGeom prst="rect">
              <a:avLst/>
            </a:prstGeom>
            <a:noFill/>
            <a:ln w="25400">
              <a:noFill/>
            </a:ln>
          </p:spPr>
          <p:txBody>
            <a:bodyPr wrap="none">
              <a:spAutoFit/>
            </a:bodyPr>
            <a:p>
              <a:pPr eaLnBrk="0" hangingPunct="0"/>
              <a:r>
                <a:rPr lang="en-US" altLang="zh-CN" b="1" dirty="0">
                  <a:latin typeface="Times New Roman" panose="02020603050405020304" pitchFamily="18" charset="0"/>
                </a:rPr>
                <a:t>+</a:t>
              </a:r>
              <a:endParaRPr lang="en-US" altLang="zh-CN" b="1" dirty="0">
                <a:latin typeface="Times New Roman" panose="02020603050405020304" pitchFamily="18" charset="0"/>
              </a:endParaRPr>
            </a:p>
          </p:txBody>
        </p:sp>
        <p:sp>
          <p:nvSpPr>
            <p:cNvPr id="489508" name="Line 40"/>
            <p:cNvSpPr/>
            <p:nvPr/>
          </p:nvSpPr>
          <p:spPr>
            <a:xfrm>
              <a:off x="1823" y="753"/>
              <a:ext cx="0" cy="347"/>
            </a:xfrm>
            <a:prstGeom prst="line">
              <a:avLst/>
            </a:prstGeom>
            <a:ln w="25400" cap="flat" cmpd="sng">
              <a:solidFill>
                <a:schemeClr val="tx1"/>
              </a:solidFill>
              <a:prstDash val="solid"/>
              <a:headEnd type="none" w="med" len="med"/>
              <a:tailEnd type="none" w="med" len="med"/>
            </a:ln>
          </p:spPr>
        </p:sp>
        <p:grpSp>
          <p:nvGrpSpPr>
            <p:cNvPr id="489509" name="Group 41"/>
            <p:cNvGrpSpPr/>
            <p:nvPr/>
          </p:nvGrpSpPr>
          <p:grpSpPr>
            <a:xfrm>
              <a:off x="1153" y="1161"/>
              <a:ext cx="70" cy="161"/>
              <a:chOff x="3168" y="2208"/>
              <a:chExt cx="96" cy="240"/>
            </a:xfrm>
          </p:grpSpPr>
          <p:sp>
            <p:nvSpPr>
              <p:cNvPr id="489510" name="Line 42"/>
              <p:cNvSpPr/>
              <p:nvPr/>
            </p:nvSpPr>
            <p:spPr>
              <a:xfrm>
                <a:off x="3168" y="2208"/>
                <a:ext cx="0" cy="240"/>
              </a:xfrm>
              <a:prstGeom prst="line">
                <a:avLst/>
              </a:prstGeom>
              <a:ln w="38100" cap="flat" cmpd="sng">
                <a:solidFill>
                  <a:schemeClr val="tx1"/>
                </a:solidFill>
                <a:prstDash val="solid"/>
                <a:headEnd type="none" w="med" len="med"/>
                <a:tailEnd type="none" w="med" len="med"/>
              </a:ln>
            </p:spPr>
          </p:sp>
          <p:sp>
            <p:nvSpPr>
              <p:cNvPr id="489511" name="Line 43"/>
              <p:cNvSpPr/>
              <p:nvPr/>
            </p:nvSpPr>
            <p:spPr>
              <a:xfrm>
                <a:off x="3264" y="2208"/>
                <a:ext cx="0" cy="240"/>
              </a:xfrm>
              <a:prstGeom prst="line">
                <a:avLst/>
              </a:prstGeom>
              <a:ln w="38100" cap="flat" cmpd="sng">
                <a:solidFill>
                  <a:schemeClr val="tx1"/>
                </a:solidFill>
                <a:prstDash val="solid"/>
                <a:headEnd type="none" w="med" len="med"/>
                <a:tailEnd type="none" w="med" len="med"/>
              </a:ln>
            </p:spPr>
          </p:sp>
        </p:grpSp>
        <p:sp>
          <p:nvSpPr>
            <p:cNvPr id="489512" name="Line 44"/>
            <p:cNvSpPr/>
            <p:nvPr/>
          </p:nvSpPr>
          <p:spPr>
            <a:xfrm>
              <a:off x="918" y="1215"/>
              <a:ext cx="0" cy="722"/>
            </a:xfrm>
            <a:prstGeom prst="line">
              <a:avLst/>
            </a:prstGeom>
            <a:ln w="28575" cap="flat" cmpd="sng">
              <a:solidFill>
                <a:schemeClr val="tx1"/>
              </a:solidFill>
              <a:prstDash val="solid"/>
              <a:headEnd type="none" w="med" len="med"/>
              <a:tailEnd type="none" w="med" len="med"/>
            </a:ln>
          </p:spPr>
        </p:sp>
        <p:sp>
          <p:nvSpPr>
            <p:cNvPr id="489513" name="Rectangle 45"/>
            <p:cNvSpPr/>
            <p:nvPr/>
          </p:nvSpPr>
          <p:spPr>
            <a:xfrm rot="-5400000">
              <a:off x="836" y="1445"/>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9514" name="Rectangle 46"/>
            <p:cNvSpPr/>
            <p:nvPr/>
          </p:nvSpPr>
          <p:spPr>
            <a:xfrm rot="-5400000">
              <a:off x="1746" y="1608"/>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9515" name="Line 47"/>
            <p:cNvSpPr/>
            <p:nvPr/>
          </p:nvSpPr>
          <p:spPr>
            <a:xfrm>
              <a:off x="918" y="1223"/>
              <a:ext cx="241" cy="0"/>
            </a:xfrm>
            <a:prstGeom prst="line">
              <a:avLst/>
            </a:prstGeom>
            <a:ln w="28575" cap="flat" cmpd="sng">
              <a:solidFill>
                <a:schemeClr val="tx1"/>
              </a:solidFill>
              <a:prstDash val="solid"/>
              <a:headEnd type="none" w="med" len="med"/>
              <a:tailEnd type="none" w="med" len="med"/>
            </a:ln>
          </p:spPr>
        </p:sp>
        <p:sp>
          <p:nvSpPr>
            <p:cNvPr id="489516" name="Line 48"/>
            <p:cNvSpPr/>
            <p:nvPr/>
          </p:nvSpPr>
          <p:spPr>
            <a:xfrm>
              <a:off x="2359" y="1446"/>
              <a:ext cx="0" cy="489"/>
            </a:xfrm>
            <a:prstGeom prst="line">
              <a:avLst/>
            </a:prstGeom>
            <a:ln w="28575" cap="flat" cmpd="sng">
              <a:solidFill>
                <a:schemeClr val="tx1"/>
              </a:solidFill>
              <a:prstDash val="solid"/>
              <a:headEnd type="none" w="med" len="med"/>
              <a:tailEnd type="none" w="med" len="med"/>
            </a:ln>
          </p:spPr>
        </p:sp>
        <p:sp>
          <p:nvSpPr>
            <p:cNvPr id="489517" name="Rectangle 49"/>
            <p:cNvSpPr/>
            <p:nvPr/>
          </p:nvSpPr>
          <p:spPr>
            <a:xfrm rot="-5400000">
              <a:off x="2277" y="1649"/>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89518" name="Line 50"/>
            <p:cNvSpPr/>
            <p:nvPr/>
          </p:nvSpPr>
          <p:spPr>
            <a:xfrm>
              <a:off x="1439" y="753"/>
              <a:ext cx="735" cy="0"/>
            </a:xfrm>
            <a:prstGeom prst="line">
              <a:avLst/>
            </a:prstGeom>
            <a:ln w="28575" cap="flat" cmpd="sng">
              <a:solidFill>
                <a:schemeClr val="tx1"/>
              </a:solidFill>
              <a:prstDash val="solid"/>
              <a:headEnd type="none" w="med" len="med"/>
              <a:tailEnd type="none" w="med" len="med"/>
            </a:ln>
          </p:spPr>
        </p:sp>
        <p:sp>
          <p:nvSpPr>
            <p:cNvPr id="489519" name="Rectangle 51"/>
            <p:cNvSpPr/>
            <p:nvPr/>
          </p:nvSpPr>
          <p:spPr>
            <a:xfrm>
              <a:off x="1008" y="1596"/>
              <a:ext cx="273"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s</a:t>
              </a:r>
              <a:endParaRPr lang="en-US" altLang="zh-CN" b="1" baseline="-25000" dirty="0">
                <a:solidFill>
                  <a:srgbClr val="FF0066"/>
                </a:solidFill>
                <a:latin typeface="Times New Roman" panose="02020603050405020304" pitchFamily="18" charset="0"/>
              </a:endParaRPr>
            </a:p>
          </p:txBody>
        </p:sp>
      </p:grpSp>
      <p:graphicFrame>
        <p:nvGraphicFramePr>
          <p:cNvPr id="489520" name="Object 52"/>
          <p:cNvGraphicFramePr/>
          <p:nvPr/>
        </p:nvGraphicFramePr>
        <p:xfrm>
          <a:off x="3348038" y="1196975"/>
          <a:ext cx="287337" cy="287338"/>
        </p:xfrm>
        <a:graphic>
          <a:graphicData uri="http://schemas.openxmlformats.org/presentationml/2006/ole">
            <mc:AlternateContent xmlns:mc="http://schemas.openxmlformats.org/markup-compatibility/2006">
              <mc:Choice xmlns:v="urn:schemas-microsoft-com:vml" Requires="v">
                <p:oleObj spid="_x0000_s4398" name="" r:id="rId1" imgW="152400" imgH="152400" progId="Equation.DSMT4">
                  <p:embed/>
                </p:oleObj>
              </mc:Choice>
              <mc:Fallback>
                <p:oleObj name="" r:id="rId1" imgW="152400" imgH="152400" progId="Equation.DSMT4">
                  <p:embed/>
                  <p:pic>
                    <p:nvPicPr>
                      <p:cNvPr id="0" name="图片 4397"/>
                      <p:cNvPicPr/>
                      <p:nvPr/>
                    </p:nvPicPr>
                    <p:blipFill>
                      <a:blip r:embed="rId2"/>
                      <a:stretch>
                        <a:fillRect/>
                      </a:stretch>
                    </p:blipFill>
                    <p:spPr>
                      <a:xfrm>
                        <a:off x="3348038" y="1196975"/>
                        <a:ext cx="287337" cy="287338"/>
                      </a:xfrm>
                      <a:prstGeom prst="rect">
                        <a:avLst/>
                      </a:prstGeom>
                      <a:noFill/>
                      <a:ln w="38100">
                        <a:noFill/>
                        <a:miter/>
                      </a:ln>
                    </p:spPr>
                  </p:pic>
                </p:oleObj>
              </mc:Fallback>
            </mc:AlternateContent>
          </a:graphicData>
        </a:graphic>
      </p:graphicFrame>
      <p:graphicFrame>
        <p:nvGraphicFramePr>
          <p:cNvPr id="489521" name="Object 54"/>
          <p:cNvGraphicFramePr/>
          <p:nvPr/>
        </p:nvGraphicFramePr>
        <p:xfrm>
          <a:off x="5307013" y="1154113"/>
          <a:ext cx="323850" cy="433387"/>
        </p:xfrm>
        <a:graphic>
          <a:graphicData uri="http://schemas.openxmlformats.org/presentationml/2006/ole">
            <mc:AlternateContent xmlns:mc="http://schemas.openxmlformats.org/markup-compatibility/2006">
              <mc:Choice xmlns:v="urn:schemas-microsoft-com:vml" Requires="v">
                <p:oleObj spid="_x0000_s4402" name="" r:id="rId3" imgW="139700" imgH="190500" progId="Equation.DSMT4">
                  <p:embed/>
                </p:oleObj>
              </mc:Choice>
              <mc:Fallback>
                <p:oleObj name="" r:id="rId3" imgW="139700" imgH="190500" progId="Equation.DSMT4">
                  <p:embed/>
                  <p:pic>
                    <p:nvPicPr>
                      <p:cNvPr id="0" name="图片 4401"/>
                      <p:cNvPicPr/>
                      <p:nvPr/>
                    </p:nvPicPr>
                    <p:blipFill>
                      <a:blip r:embed="rId4"/>
                      <a:stretch>
                        <a:fillRect/>
                      </a:stretch>
                    </p:blipFill>
                    <p:spPr>
                      <a:xfrm>
                        <a:off x="5307013" y="1154113"/>
                        <a:ext cx="323850" cy="433387"/>
                      </a:xfrm>
                      <a:prstGeom prst="rect">
                        <a:avLst/>
                      </a:prstGeom>
                      <a:noFill/>
                      <a:ln w="38100">
                        <a:noFill/>
                        <a:miter/>
                      </a:ln>
                    </p:spPr>
                  </p:pic>
                </p:oleObj>
              </mc:Fallback>
            </mc:AlternateContent>
          </a:graphicData>
        </a:graphic>
      </p:graphicFrame>
      <p:graphicFrame>
        <p:nvGraphicFramePr>
          <p:cNvPr id="489522" name="Object 56"/>
          <p:cNvGraphicFramePr/>
          <p:nvPr/>
        </p:nvGraphicFramePr>
        <p:xfrm>
          <a:off x="2051050" y="1441450"/>
          <a:ext cx="442913" cy="547688"/>
        </p:xfrm>
        <a:graphic>
          <a:graphicData uri="http://schemas.openxmlformats.org/presentationml/2006/ole">
            <mc:AlternateContent xmlns:mc="http://schemas.openxmlformats.org/markup-compatibility/2006">
              <mc:Choice xmlns:v="urn:schemas-microsoft-com:vml" Requires="v">
                <p:oleObj spid="_x0000_s4400" name="" r:id="rId5" imgW="165100" imgH="203200" progId="Equation.DSMT4">
                  <p:embed/>
                </p:oleObj>
              </mc:Choice>
              <mc:Fallback>
                <p:oleObj name="" r:id="rId5" imgW="165100" imgH="203200" progId="Equation.DSMT4">
                  <p:embed/>
                  <p:pic>
                    <p:nvPicPr>
                      <p:cNvPr id="0" name="图片 4399"/>
                      <p:cNvPicPr/>
                      <p:nvPr/>
                    </p:nvPicPr>
                    <p:blipFill>
                      <a:blip r:embed="rId6"/>
                      <a:stretch>
                        <a:fillRect/>
                      </a:stretch>
                    </p:blipFill>
                    <p:spPr>
                      <a:xfrm>
                        <a:off x="2051050" y="1441450"/>
                        <a:ext cx="442913" cy="547688"/>
                      </a:xfrm>
                      <a:prstGeom prst="rect">
                        <a:avLst/>
                      </a:prstGeom>
                      <a:noFill/>
                      <a:ln w="38100">
                        <a:noFill/>
                        <a:miter/>
                      </a:ln>
                    </p:spPr>
                  </p:pic>
                </p:oleObj>
              </mc:Fallback>
            </mc:AlternateContent>
          </a:graphicData>
        </a:graphic>
      </p:graphicFrame>
      <p:sp>
        <p:nvSpPr>
          <p:cNvPr id="489523" name="Rectangle 60"/>
          <p:cNvSpPr/>
          <p:nvPr/>
        </p:nvSpPr>
        <p:spPr>
          <a:xfrm>
            <a:off x="0" y="323850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89524" name="Object 59"/>
          <p:cNvGraphicFramePr/>
          <p:nvPr/>
        </p:nvGraphicFramePr>
        <p:xfrm>
          <a:off x="1619250" y="2060575"/>
          <a:ext cx="6121400" cy="801688"/>
        </p:xfrm>
        <a:graphic>
          <a:graphicData uri="http://schemas.openxmlformats.org/presentationml/2006/ole">
            <mc:AlternateContent xmlns:mc="http://schemas.openxmlformats.org/markup-compatibility/2006">
              <mc:Choice xmlns:v="urn:schemas-microsoft-com:vml" Requires="v">
                <p:oleObj spid="_x0000_s4401" name="" r:id="rId7" imgW="2908300" imgH="381000" progId="Equation.DSMT4">
                  <p:embed/>
                </p:oleObj>
              </mc:Choice>
              <mc:Fallback>
                <p:oleObj name="" r:id="rId7" imgW="2908300" imgH="381000" progId="Equation.DSMT4">
                  <p:embed/>
                  <p:pic>
                    <p:nvPicPr>
                      <p:cNvPr id="0" name="图片 4400"/>
                      <p:cNvPicPr/>
                      <p:nvPr/>
                    </p:nvPicPr>
                    <p:blipFill>
                      <a:blip r:embed="rId8"/>
                      <a:stretch>
                        <a:fillRect/>
                      </a:stretch>
                    </p:blipFill>
                    <p:spPr>
                      <a:xfrm>
                        <a:off x="1619250" y="2060575"/>
                        <a:ext cx="6121400" cy="801688"/>
                      </a:xfrm>
                      <a:prstGeom prst="rect">
                        <a:avLst/>
                      </a:prstGeom>
                      <a:noFill/>
                      <a:ln w="38100">
                        <a:noFill/>
                        <a:miter/>
                      </a:ln>
                    </p:spPr>
                  </p:pic>
                </p:oleObj>
              </mc:Fallback>
            </mc:AlternateContent>
          </a:graphicData>
        </a:graphic>
      </p:graphicFrame>
      <p:graphicFrame>
        <p:nvGraphicFramePr>
          <p:cNvPr id="489525" name="Object 61"/>
          <p:cNvGraphicFramePr/>
          <p:nvPr/>
        </p:nvGraphicFramePr>
        <p:xfrm>
          <a:off x="1763713" y="3068638"/>
          <a:ext cx="4752975" cy="506412"/>
        </p:xfrm>
        <a:graphic>
          <a:graphicData uri="http://schemas.openxmlformats.org/presentationml/2006/ole">
            <mc:AlternateContent xmlns:mc="http://schemas.openxmlformats.org/markup-compatibility/2006">
              <mc:Choice xmlns:v="urn:schemas-microsoft-com:vml" Requires="v">
                <p:oleObj spid="_x0000_s4399" name="" r:id="rId9" imgW="2146300" imgH="228600" progId="Equation.3">
                  <p:embed/>
                </p:oleObj>
              </mc:Choice>
              <mc:Fallback>
                <p:oleObj name="" r:id="rId9" imgW="2146300" imgH="228600" progId="Equation.3">
                  <p:embed/>
                  <p:pic>
                    <p:nvPicPr>
                      <p:cNvPr id="0" name="图片 4398"/>
                      <p:cNvPicPr/>
                      <p:nvPr/>
                    </p:nvPicPr>
                    <p:blipFill>
                      <a:blip r:embed="rId10"/>
                      <a:stretch>
                        <a:fillRect/>
                      </a:stretch>
                    </p:blipFill>
                    <p:spPr>
                      <a:xfrm>
                        <a:off x="1763713" y="3068638"/>
                        <a:ext cx="4752975" cy="506412"/>
                      </a:xfrm>
                      <a:prstGeom prst="rect">
                        <a:avLst/>
                      </a:prstGeom>
                      <a:noFill/>
                      <a:ln w="38100">
                        <a:noFill/>
                        <a:miter/>
                      </a:ln>
                    </p:spPr>
                  </p:pic>
                </p:oleObj>
              </mc:Fallback>
            </mc:AlternateContent>
          </a:graphicData>
        </a:graphic>
      </p:graphicFrame>
      <p:graphicFrame>
        <p:nvGraphicFramePr>
          <p:cNvPr id="489526" name="Object 63"/>
          <p:cNvGraphicFramePr/>
          <p:nvPr/>
        </p:nvGraphicFramePr>
        <p:xfrm>
          <a:off x="468313" y="3860800"/>
          <a:ext cx="6335712" cy="798513"/>
        </p:xfrm>
        <a:graphic>
          <a:graphicData uri="http://schemas.openxmlformats.org/presentationml/2006/ole">
            <mc:AlternateContent xmlns:mc="http://schemas.openxmlformats.org/markup-compatibility/2006">
              <mc:Choice xmlns:v="urn:schemas-microsoft-com:vml" Requires="v">
                <p:oleObj spid="_x0000_s4403" name="" r:id="rId11" imgW="3427730" imgH="431800" progId="Equation.3">
                  <p:embed/>
                </p:oleObj>
              </mc:Choice>
              <mc:Fallback>
                <p:oleObj name="" r:id="rId11" imgW="3427730" imgH="431800" progId="Equation.3">
                  <p:embed/>
                  <p:pic>
                    <p:nvPicPr>
                      <p:cNvPr id="0" name="图片 4402"/>
                      <p:cNvPicPr/>
                      <p:nvPr/>
                    </p:nvPicPr>
                    <p:blipFill>
                      <a:blip r:embed="rId12"/>
                      <a:stretch>
                        <a:fillRect/>
                      </a:stretch>
                    </p:blipFill>
                    <p:spPr>
                      <a:xfrm>
                        <a:off x="468313" y="3860800"/>
                        <a:ext cx="6335712" cy="798513"/>
                      </a:xfrm>
                      <a:prstGeom prst="rect">
                        <a:avLst/>
                      </a:prstGeom>
                      <a:noFill/>
                      <a:ln w="38100">
                        <a:noFill/>
                        <a:miter/>
                      </a:ln>
                    </p:spPr>
                  </p:pic>
                </p:oleObj>
              </mc:Fallback>
            </mc:AlternateContent>
          </a:graphicData>
        </a:graphic>
      </p:graphicFrame>
      <p:graphicFrame>
        <p:nvGraphicFramePr>
          <p:cNvPr id="489527" name="Object 64"/>
          <p:cNvGraphicFramePr/>
          <p:nvPr/>
        </p:nvGraphicFramePr>
        <p:xfrm>
          <a:off x="539750" y="4797425"/>
          <a:ext cx="4248150" cy="836613"/>
        </p:xfrm>
        <a:graphic>
          <a:graphicData uri="http://schemas.openxmlformats.org/presentationml/2006/ole">
            <mc:AlternateContent xmlns:mc="http://schemas.openxmlformats.org/markup-compatibility/2006">
              <mc:Choice xmlns:v="urn:schemas-microsoft-com:vml" Requires="v">
                <p:oleObj spid="_x0000_s4404" name="" r:id="rId13" imgW="1993265" imgH="393700" progId="Equation.3">
                  <p:embed/>
                </p:oleObj>
              </mc:Choice>
              <mc:Fallback>
                <p:oleObj name="" r:id="rId13" imgW="1993265" imgH="393700" progId="Equation.3">
                  <p:embed/>
                  <p:pic>
                    <p:nvPicPr>
                      <p:cNvPr id="0" name="图片 4403"/>
                      <p:cNvPicPr/>
                      <p:nvPr/>
                    </p:nvPicPr>
                    <p:blipFill>
                      <a:blip r:embed="rId14"/>
                      <a:stretch>
                        <a:fillRect/>
                      </a:stretch>
                    </p:blipFill>
                    <p:spPr>
                      <a:xfrm>
                        <a:off x="539750" y="4797425"/>
                        <a:ext cx="4248150" cy="836613"/>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15"/>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89527"/>
                                        </p:tgtEl>
                                        <p:attrNameLst>
                                          <p:attrName>style.visibility</p:attrName>
                                        </p:attrNameLst>
                                      </p:cBhvr>
                                      <p:to>
                                        <p:strVal val="visible"/>
                                      </p:to>
                                    </p:set>
                                    <p:animEffect transition="in" filter="wipe(left)">
                                      <p:cBhvr>
                                        <p:cTn id="12" dur="500"/>
                                        <p:tgtEl>
                                          <p:spTgt spid="4895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490498" name="Group 3"/>
          <p:cNvGrpSpPr/>
          <p:nvPr/>
        </p:nvGrpSpPr>
        <p:grpSpPr>
          <a:xfrm>
            <a:off x="468313" y="836613"/>
            <a:ext cx="2305050" cy="1506537"/>
            <a:chOff x="816" y="459"/>
            <a:chExt cx="1452" cy="949"/>
          </a:xfrm>
        </p:grpSpPr>
        <p:pic>
          <p:nvPicPr>
            <p:cNvPr id="490499" name="Picture 4" descr="人物30"/>
            <p:cNvPicPr>
              <a:picLocks noChangeAspect="1"/>
            </p:cNvPicPr>
            <p:nvPr/>
          </p:nvPicPr>
          <p:blipFill>
            <a:blip r:embed="rId1"/>
            <a:stretch>
              <a:fillRect/>
            </a:stretch>
          </p:blipFill>
          <p:spPr>
            <a:xfrm>
              <a:off x="816" y="459"/>
              <a:ext cx="1452" cy="949"/>
            </a:xfrm>
            <a:prstGeom prst="rect">
              <a:avLst/>
            </a:prstGeom>
            <a:noFill/>
            <a:ln w="9525">
              <a:noFill/>
            </a:ln>
          </p:spPr>
        </p:pic>
        <p:sp>
          <p:nvSpPr>
            <p:cNvPr id="490500" name="Text Box 5"/>
            <p:cNvSpPr txBox="1"/>
            <p:nvPr/>
          </p:nvSpPr>
          <p:spPr>
            <a:xfrm>
              <a:off x="1837" y="550"/>
              <a:ext cx="295" cy="231"/>
            </a:xfrm>
            <a:prstGeom prst="rect">
              <a:avLst/>
            </a:prstGeom>
            <a:solidFill>
              <a:srgbClr val="006666"/>
            </a:solidFill>
            <a:ln w="9525">
              <a:noFill/>
            </a:ln>
          </p:spPr>
          <p:txBody>
            <a:bodyPr lIns="0" rIns="0">
              <a:spAutoFit/>
            </a:bodyPr>
            <a:p>
              <a:pPr algn="ctr">
                <a:spcBef>
                  <a:spcPct val="50000"/>
                </a:spcBef>
              </a:pPr>
              <a:r>
                <a:rPr lang="zh-CN" altLang="en-US" sz="1800" b="1" dirty="0">
                  <a:solidFill>
                    <a:srgbClr val="CC3300"/>
                  </a:solidFill>
                  <a:latin typeface="Times New Roman" panose="02020603050405020304" pitchFamily="18" charset="0"/>
                </a:rPr>
                <a:t>练习</a:t>
              </a:r>
              <a:endParaRPr lang="zh-CN" altLang="en-US" sz="1800" b="1" dirty="0">
                <a:solidFill>
                  <a:srgbClr val="CC3300"/>
                </a:solidFill>
                <a:latin typeface="Times New Roman" panose="02020603050405020304" pitchFamily="18" charset="0"/>
              </a:endParaRPr>
            </a:p>
          </p:txBody>
        </p:sp>
      </p:grpSp>
      <p:grpSp>
        <p:nvGrpSpPr>
          <p:cNvPr id="3" name="Group 6"/>
          <p:cNvGrpSpPr/>
          <p:nvPr/>
        </p:nvGrpSpPr>
        <p:grpSpPr>
          <a:xfrm>
            <a:off x="5435600" y="404813"/>
            <a:ext cx="3349625" cy="2227262"/>
            <a:chOff x="672" y="649"/>
            <a:chExt cx="2110" cy="1403"/>
          </a:xfrm>
        </p:grpSpPr>
        <p:sp>
          <p:nvSpPr>
            <p:cNvPr id="490502" name="Text Box 7"/>
            <p:cNvSpPr txBox="1"/>
            <p:nvPr/>
          </p:nvSpPr>
          <p:spPr>
            <a:xfrm>
              <a:off x="1910" y="1356"/>
              <a:ext cx="225" cy="288"/>
            </a:xfrm>
            <a:prstGeom prst="rect">
              <a:avLst/>
            </a:prstGeom>
            <a:noFill/>
            <a:ln w="25400">
              <a:noFill/>
            </a:ln>
          </p:spPr>
          <p:txBody>
            <a:bodyPr wrap="none">
              <a:spAutoFit/>
            </a:bodyPr>
            <a:p>
              <a:pPr eaLnBrk="0" hangingPunct="0"/>
              <a:r>
                <a:rPr lang="en-US" altLang="zh-CN" b="1" dirty="0">
                  <a:latin typeface="Times New Roman" panose="02020603050405020304" pitchFamily="18" charset="0"/>
                </a:rPr>
                <a:t>+</a:t>
              </a:r>
              <a:endParaRPr lang="en-US" altLang="zh-CN" b="1" dirty="0">
                <a:latin typeface="Times New Roman" panose="02020603050405020304" pitchFamily="18" charset="0"/>
              </a:endParaRPr>
            </a:p>
          </p:txBody>
        </p:sp>
        <p:sp>
          <p:nvSpPr>
            <p:cNvPr id="490503" name="Line 8"/>
            <p:cNvSpPr/>
            <p:nvPr/>
          </p:nvSpPr>
          <p:spPr>
            <a:xfrm>
              <a:off x="1445" y="753"/>
              <a:ext cx="0" cy="463"/>
            </a:xfrm>
            <a:prstGeom prst="line">
              <a:avLst/>
            </a:prstGeom>
            <a:ln w="25400" cap="flat" cmpd="sng">
              <a:solidFill>
                <a:schemeClr val="tx1"/>
              </a:solidFill>
              <a:prstDash val="solid"/>
              <a:headEnd type="none" w="med" len="med"/>
              <a:tailEnd type="none" w="med" len="med"/>
            </a:ln>
          </p:spPr>
        </p:sp>
        <p:sp>
          <p:nvSpPr>
            <p:cNvPr id="490504" name="Line 9"/>
            <p:cNvSpPr/>
            <p:nvPr/>
          </p:nvSpPr>
          <p:spPr>
            <a:xfrm flipH="1">
              <a:off x="1817" y="1325"/>
              <a:ext cx="6" cy="727"/>
            </a:xfrm>
            <a:prstGeom prst="line">
              <a:avLst/>
            </a:prstGeom>
            <a:ln w="25400" cap="flat" cmpd="sng">
              <a:solidFill>
                <a:schemeClr val="tx1"/>
              </a:solidFill>
              <a:prstDash val="solid"/>
              <a:headEnd type="none" w="med" len="med"/>
              <a:tailEnd type="none" w="med" len="med"/>
            </a:ln>
          </p:spPr>
        </p:sp>
        <p:sp>
          <p:nvSpPr>
            <p:cNvPr id="490505" name="Line 10"/>
            <p:cNvSpPr/>
            <p:nvPr/>
          </p:nvSpPr>
          <p:spPr>
            <a:xfrm>
              <a:off x="1735" y="2036"/>
              <a:ext cx="140" cy="0"/>
            </a:xfrm>
            <a:prstGeom prst="line">
              <a:avLst/>
            </a:prstGeom>
            <a:ln w="38100" cap="flat" cmpd="sng">
              <a:solidFill>
                <a:schemeClr val="tx1"/>
              </a:solidFill>
              <a:prstDash val="solid"/>
              <a:headEnd type="none" w="med" len="med"/>
              <a:tailEnd type="none" w="med" len="med"/>
            </a:ln>
          </p:spPr>
        </p:sp>
        <p:sp>
          <p:nvSpPr>
            <p:cNvPr id="490506" name="Line 11"/>
            <p:cNvSpPr/>
            <p:nvPr/>
          </p:nvSpPr>
          <p:spPr>
            <a:xfrm>
              <a:off x="1681" y="1128"/>
              <a:ext cx="0" cy="193"/>
            </a:xfrm>
            <a:prstGeom prst="line">
              <a:avLst/>
            </a:prstGeom>
            <a:ln w="38100" cap="flat" cmpd="sng">
              <a:solidFill>
                <a:schemeClr val="tx1"/>
              </a:solidFill>
              <a:prstDash val="solid"/>
              <a:headEnd type="none" w="med" len="med"/>
              <a:tailEnd type="none" w="med" len="med"/>
            </a:ln>
          </p:spPr>
        </p:sp>
        <p:sp>
          <p:nvSpPr>
            <p:cNvPr id="490507" name="Line 12"/>
            <p:cNvSpPr/>
            <p:nvPr/>
          </p:nvSpPr>
          <p:spPr>
            <a:xfrm flipV="1">
              <a:off x="1681" y="1096"/>
              <a:ext cx="140" cy="97"/>
            </a:xfrm>
            <a:prstGeom prst="line">
              <a:avLst/>
            </a:prstGeom>
            <a:ln w="38100" cap="flat" cmpd="sng">
              <a:solidFill>
                <a:schemeClr val="tx1"/>
              </a:solidFill>
              <a:prstDash val="solid"/>
              <a:headEnd type="none" w="med" len="med"/>
              <a:tailEnd type="none" w="med" len="med"/>
            </a:ln>
          </p:spPr>
        </p:sp>
        <p:sp>
          <p:nvSpPr>
            <p:cNvPr id="490508" name="Line 13"/>
            <p:cNvSpPr/>
            <p:nvPr/>
          </p:nvSpPr>
          <p:spPr>
            <a:xfrm>
              <a:off x="1681" y="1257"/>
              <a:ext cx="140" cy="64"/>
            </a:xfrm>
            <a:prstGeom prst="line">
              <a:avLst/>
            </a:prstGeom>
            <a:ln w="38100" cap="flat" cmpd="sng">
              <a:solidFill>
                <a:schemeClr val="tx1"/>
              </a:solidFill>
              <a:prstDash val="solid"/>
              <a:headEnd type="none" w="med" len="med"/>
              <a:tailEnd type="stealth" w="med" len="med"/>
            </a:ln>
          </p:spPr>
        </p:sp>
        <p:sp>
          <p:nvSpPr>
            <p:cNvPr id="490509" name="Text Box 14"/>
            <p:cNvSpPr txBox="1"/>
            <p:nvPr/>
          </p:nvSpPr>
          <p:spPr>
            <a:xfrm>
              <a:off x="889" y="988"/>
              <a:ext cx="275" cy="250"/>
            </a:xfrm>
            <a:prstGeom prst="rect">
              <a:avLst/>
            </a:prstGeom>
            <a:noFill/>
            <a:ln w="9525">
              <a:noFill/>
            </a:ln>
          </p:spPr>
          <p:txBody>
            <a:bodyPr wrap="none">
              <a:spAutoFit/>
            </a:bodyPr>
            <a:p>
              <a:pPr eaLnBrk="0" hangingPunct="0"/>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1</a:t>
              </a:r>
              <a:endParaRPr lang="en-US" altLang="zh-CN" sz="2000" b="1" dirty="0">
                <a:latin typeface="Times New Roman" panose="02020603050405020304" pitchFamily="18" charset="0"/>
              </a:endParaRPr>
            </a:p>
          </p:txBody>
        </p:sp>
        <p:sp>
          <p:nvSpPr>
            <p:cNvPr id="490510" name="Text Box 15"/>
            <p:cNvSpPr txBox="1"/>
            <p:nvPr/>
          </p:nvSpPr>
          <p:spPr>
            <a:xfrm>
              <a:off x="912" y="1356"/>
              <a:ext cx="480" cy="250"/>
            </a:xfrm>
            <a:prstGeom prst="rect">
              <a:avLst/>
            </a:prstGeom>
            <a:noFill/>
            <a:ln w="9525">
              <a:noFill/>
            </a:ln>
          </p:spPr>
          <p:txBody>
            <a:bodyPr>
              <a:spAutoFit/>
            </a:bodyPr>
            <a:p>
              <a:pP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dirty="0">
                <a:latin typeface="Times New Roman" panose="02020603050405020304" pitchFamily="18" charset="0"/>
              </a:endParaRPr>
            </a:p>
          </p:txBody>
        </p:sp>
        <p:sp>
          <p:nvSpPr>
            <p:cNvPr id="490511" name="Text Box 16"/>
            <p:cNvSpPr txBox="1"/>
            <p:nvPr/>
          </p:nvSpPr>
          <p:spPr>
            <a:xfrm>
              <a:off x="1200" y="1260"/>
              <a:ext cx="445" cy="572"/>
            </a:xfrm>
            <a:prstGeom prst="rect">
              <a:avLst/>
            </a:prstGeom>
            <a:noFill/>
            <a:ln w="9525">
              <a:noFill/>
            </a:ln>
          </p:spPr>
          <p:txBody>
            <a:bodyPr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i</a:t>
              </a: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b="1" baseline="-25000" dirty="0">
                  <a:solidFill>
                    <a:srgbClr val="FF0066"/>
                  </a:solidFill>
                  <a:latin typeface="Times New Roman" panose="02020603050405020304" pitchFamily="18" charset="0"/>
                </a:rPr>
                <a:t> </a:t>
              </a: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90512" name="Line 17"/>
            <p:cNvSpPr/>
            <p:nvPr/>
          </p:nvSpPr>
          <p:spPr>
            <a:xfrm flipH="1" flipV="1">
              <a:off x="1226" y="1220"/>
              <a:ext cx="443" cy="1"/>
            </a:xfrm>
            <a:prstGeom prst="line">
              <a:avLst/>
            </a:prstGeom>
            <a:ln w="25400" cap="flat" cmpd="sng">
              <a:solidFill>
                <a:schemeClr val="tx1"/>
              </a:solidFill>
              <a:prstDash val="solid"/>
              <a:headEnd type="none" w="med" len="med"/>
              <a:tailEnd type="none" w="med" len="med"/>
            </a:ln>
          </p:spPr>
        </p:sp>
        <p:sp>
          <p:nvSpPr>
            <p:cNvPr id="490513" name="Line 18"/>
            <p:cNvSpPr/>
            <p:nvPr/>
          </p:nvSpPr>
          <p:spPr>
            <a:xfrm>
              <a:off x="918" y="1935"/>
              <a:ext cx="1446" cy="0"/>
            </a:xfrm>
            <a:prstGeom prst="line">
              <a:avLst/>
            </a:prstGeom>
            <a:ln w="25400" cap="flat" cmpd="sng">
              <a:solidFill>
                <a:schemeClr val="tx1"/>
              </a:solidFill>
              <a:prstDash val="solid"/>
              <a:headEnd type="none" w="med" len="med"/>
              <a:tailEnd type="none" w="med" len="med"/>
            </a:ln>
          </p:spPr>
        </p:sp>
        <p:sp>
          <p:nvSpPr>
            <p:cNvPr id="490514" name="Line 19"/>
            <p:cNvSpPr/>
            <p:nvPr/>
          </p:nvSpPr>
          <p:spPr>
            <a:xfrm>
              <a:off x="1828" y="1446"/>
              <a:ext cx="245" cy="0"/>
            </a:xfrm>
            <a:prstGeom prst="line">
              <a:avLst/>
            </a:prstGeom>
            <a:ln w="25400" cap="flat" cmpd="sng">
              <a:solidFill>
                <a:schemeClr val="tx1"/>
              </a:solidFill>
              <a:prstDash val="solid"/>
              <a:headEnd type="none" w="med" len="med"/>
              <a:tailEnd type="none" w="med" len="med"/>
            </a:ln>
          </p:spPr>
        </p:sp>
        <p:grpSp>
          <p:nvGrpSpPr>
            <p:cNvPr id="490515" name="Group 20"/>
            <p:cNvGrpSpPr/>
            <p:nvPr/>
          </p:nvGrpSpPr>
          <p:grpSpPr>
            <a:xfrm>
              <a:off x="2073" y="1364"/>
              <a:ext cx="70" cy="162"/>
              <a:chOff x="3120" y="1968"/>
              <a:chExt cx="96" cy="240"/>
            </a:xfrm>
          </p:grpSpPr>
          <p:sp>
            <p:nvSpPr>
              <p:cNvPr id="490516" name="Line 21"/>
              <p:cNvSpPr/>
              <p:nvPr/>
            </p:nvSpPr>
            <p:spPr>
              <a:xfrm>
                <a:off x="3120" y="1968"/>
                <a:ext cx="0" cy="240"/>
              </a:xfrm>
              <a:prstGeom prst="line">
                <a:avLst/>
              </a:prstGeom>
              <a:ln w="38100" cap="flat" cmpd="sng">
                <a:solidFill>
                  <a:schemeClr val="tx1"/>
                </a:solidFill>
                <a:prstDash val="solid"/>
                <a:headEnd type="none" w="med" len="med"/>
                <a:tailEnd type="none" w="med" len="med"/>
              </a:ln>
            </p:spPr>
          </p:sp>
          <p:sp>
            <p:nvSpPr>
              <p:cNvPr id="490517" name="Line 22"/>
              <p:cNvSpPr/>
              <p:nvPr/>
            </p:nvSpPr>
            <p:spPr>
              <a:xfrm>
                <a:off x="3216" y="1968"/>
                <a:ext cx="0" cy="240"/>
              </a:xfrm>
              <a:prstGeom prst="line">
                <a:avLst/>
              </a:prstGeom>
              <a:ln w="38100" cap="flat" cmpd="sng">
                <a:solidFill>
                  <a:schemeClr val="tx1"/>
                </a:solidFill>
                <a:prstDash val="solid"/>
                <a:headEnd type="none" w="med" len="med"/>
                <a:tailEnd type="none" w="med" len="med"/>
              </a:ln>
            </p:spPr>
          </p:sp>
        </p:grpSp>
        <p:sp>
          <p:nvSpPr>
            <p:cNvPr id="490518" name="Line 23"/>
            <p:cNvSpPr/>
            <p:nvPr/>
          </p:nvSpPr>
          <p:spPr>
            <a:xfrm>
              <a:off x="2133" y="1446"/>
              <a:ext cx="229" cy="0"/>
            </a:xfrm>
            <a:prstGeom prst="line">
              <a:avLst/>
            </a:prstGeom>
            <a:ln w="25400" cap="flat" cmpd="sng">
              <a:solidFill>
                <a:schemeClr val="tx1"/>
              </a:solidFill>
              <a:prstDash val="solid"/>
              <a:headEnd type="none" w="med" len="med"/>
              <a:tailEnd type="none" w="med" len="med"/>
            </a:ln>
          </p:spPr>
        </p:sp>
        <p:sp>
          <p:nvSpPr>
            <p:cNvPr id="490519" name="Oval 24"/>
            <p:cNvSpPr/>
            <p:nvPr/>
          </p:nvSpPr>
          <p:spPr>
            <a:xfrm>
              <a:off x="1795" y="1924"/>
              <a:ext cx="35" cy="3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0520" name="Text Box 25"/>
            <p:cNvSpPr txBox="1"/>
            <p:nvPr/>
          </p:nvSpPr>
          <p:spPr>
            <a:xfrm>
              <a:off x="1536" y="1606"/>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E</a:t>
              </a:r>
              <a:endParaRPr lang="en-US" altLang="zh-CN" sz="2000" dirty="0">
                <a:latin typeface="Times New Roman" panose="02020603050405020304" pitchFamily="18" charset="0"/>
              </a:endParaRPr>
            </a:p>
          </p:txBody>
        </p:sp>
        <p:sp>
          <p:nvSpPr>
            <p:cNvPr id="490521" name="Text Box 26"/>
            <p:cNvSpPr txBox="1"/>
            <p:nvPr/>
          </p:nvSpPr>
          <p:spPr>
            <a:xfrm>
              <a:off x="1479" y="832"/>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dirty="0">
                <a:latin typeface="Times New Roman" panose="02020603050405020304" pitchFamily="18" charset="0"/>
              </a:endParaRPr>
            </a:p>
          </p:txBody>
        </p:sp>
        <p:sp>
          <p:nvSpPr>
            <p:cNvPr id="490522" name="Oval 27"/>
            <p:cNvSpPr/>
            <p:nvPr/>
          </p:nvSpPr>
          <p:spPr>
            <a:xfrm>
              <a:off x="2162" y="733"/>
              <a:ext cx="35" cy="32"/>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0523" name="Text Box 28"/>
            <p:cNvSpPr txBox="1"/>
            <p:nvPr/>
          </p:nvSpPr>
          <p:spPr>
            <a:xfrm>
              <a:off x="2174" y="649"/>
              <a:ext cx="608" cy="250"/>
            </a:xfrm>
            <a:prstGeom prst="rect">
              <a:avLst/>
            </a:prstGeom>
            <a:noFill/>
            <a:ln w="28575">
              <a:noFill/>
            </a:ln>
          </p:spPr>
          <p:txBody>
            <a:bodyPr anchor="ctr" anchorCtr="0">
              <a:spAutoFit/>
            </a:bodyPr>
            <a:p>
              <a:pPr eaLnBrk="0" hangingPunct="0"/>
              <a:r>
                <a:rPr lang="en-US" altLang="zh-CN" sz="2000" b="1" i="1" dirty="0">
                  <a:solidFill>
                    <a:srgbClr val="FF0000"/>
                  </a:solidFill>
                  <a:latin typeface="Times New Roman" panose="02020603050405020304" pitchFamily="18" charset="0"/>
                </a:rPr>
                <a:t>+V</a:t>
              </a:r>
              <a:r>
                <a:rPr lang="en-US" altLang="zh-CN" sz="2000" b="1" baseline="-25000" dirty="0">
                  <a:solidFill>
                    <a:srgbClr val="FF0000"/>
                  </a:solidFill>
                  <a:latin typeface="Times New Roman" panose="02020603050405020304" pitchFamily="18" charset="0"/>
                </a:rPr>
                <a:t>CC</a:t>
              </a:r>
              <a:endParaRPr lang="en-US" altLang="zh-CN" sz="2000" b="1" baseline="-25000" dirty="0">
                <a:solidFill>
                  <a:srgbClr val="FF0000"/>
                </a:solidFill>
                <a:latin typeface="Times New Roman" panose="02020603050405020304" pitchFamily="18" charset="0"/>
              </a:endParaRPr>
            </a:p>
          </p:txBody>
        </p:sp>
        <p:sp>
          <p:nvSpPr>
            <p:cNvPr id="490524" name="Text Box 29"/>
            <p:cNvSpPr txBox="1"/>
            <p:nvPr/>
          </p:nvSpPr>
          <p:spPr>
            <a:xfrm>
              <a:off x="2112" y="1220"/>
              <a:ext cx="275" cy="250"/>
            </a:xfrm>
            <a:prstGeom prst="rect">
              <a:avLst/>
            </a:prstGeom>
            <a:noFill/>
            <a:ln w="9525">
              <a:noFill/>
            </a:ln>
          </p:spPr>
          <p:txBody>
            <a:bodyPr wrap="none">
              <a:spAutoFit/>
            </a:bodyPr>
            <a:p>
              <a:pPr eaLnBrk="0" hangingPunct="0"/>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2</a:t>
              </a:r>
              <a:endParaRPr lang="en-US" altLang="zh-CN" sz="2000" b="1" dirty="0">
                <a:latin typeface="Times New Roman" panose="02020603050405020304" pitchFamily="18" charset="0"/>
              </a:endParaRPr>
            </a:p>
          </p:txBody>
        </p:sp>
        <p:sp>
          <p:nvSpPr>
            <p:cNvPr id="490525" name="Oval 30"/>
            <p:cNvSpPr/>
            <p:nvPr/>
          </p:nvSpPr>
          <p:spPr>
            <a:xfrm>
              <a:off x="821" y="1650"/>
              <a:ext cx="210"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0526" name="Rectangle 31"/>
            <p:cNvSpPr/>
            <p:nvPr/>
          </p:nvSpPr>
          <p:spPr>
            <a:xfrm rot="-5400000">
              <a:off x="1363" y="956"/>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0527" name="Text Box 32"/>
            <p:cNvSpPr txBox="1"/>
            <p:nvPr/>
          </p:nvSpPr>
          <p:spPr>
            <a:xfrm>
              <a:off x="2026" y="1566"/>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dirty="0">
                <a:latin typeface="Times New Roman" panose="02020603050405020304" pitchFamily="18" charset="0"/>
              </a:endParaRPr>
            </a:p>
          </p:txBody>
        </p:sp>
        <p:sp>
          <p:nvSpPr>
            <p:cNvPr id="490528" name="Text Box 33"/>
            <p:cNvSpPr txBox="1"/>
            <p:nvPr/>
          </p:nvSpPr>
          <p:spPr>
            <a:xfrm>
              <a:off x="672" y="1452"/>
              <a:ext cx="225" cy="511"/>
            </a:xfrm>
            <a:prstGeom prst="rect">
              <a:avLst/>
            </a:prstGeom>
            <a:noFill/>
            <a:ln w="9525">
              <a:noFill/>
            </a:ln>
          </p:spPr>
          <p:txBody>
            <a:bodyPr wrap="none"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90529" name="Text Box 34"/>
            <p:cNvSpPr txBox="1"/>
            <p:nvPr/>
          </p:nvSpPr>
          <p:spPr>
            <a:xfrm>
              <a:off x="2379" y="1338"/>
              <a:ext cx="287" cy="572"/>
            </a:xfrm>
            <a:prstGeom prst="rect">
              <a:avLst/>
            </a:prstGeom>
            <a:noFill/>
            <a:ln w="9525">
              <a:noFill/>
            </a:ln>
          </p:spPr>
          <p:txBody>
            <a:bodyPr wrap="none"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o</a:t>
              </a: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90530" name="Text Box 35"/>
            <p:cNvSpPr txBox="1"/>
            <p:nvPr/>
          </p:nvSpPr>
          <p:spPr>
            <a:xfrm>
              <a:off x="1200" y="1164"/>
              <a:ext cx="224" cy="288"/>
            </a:xfrm>
            <a:prstGeom prst="rect">
              <a:avLst/>
            </a:prstGeom>
            <a:noFill/>
            <a:ln w="25400">
              <a:noFill/>
            </a:ln>
          </p:spPr>
          <p:txBody>
            <a:bodyPr wrap="none">
              <a:spAutoFit/>
            </a:bodyPr>
            <a:p>
              <a:pPr eaLnBrk="0" hangingPunct="0"/>
              <a:r>
                <a:rPr lang="en-US" altLang="zh-CN" b="1" dirty="0">
                  <a:latin typeface="Times New Roman" panose="02020603050405020304" pitchFamily="18" charset="0"/>
                </a:rPr>
                <a:t>+</a:t>
              </a:r>
              <a:endParaRPr lang="en-US" altLang="zh-CN" b="1" dirty="0">
                <a:latin typeface="Times New Roman" panose="02020603050405020304" pitchFamily="18" charset="0"/>
              </a:endParaRPr>
            </a:p>
          </p:txBody>
        </p:sp>
        <p:sp>
          <p:nvSpPr>
            <p:cNvPr id="490531" name="Line 36"/>
            <p:cNvSpPr/>
            <p:nvPr/>
          </p:nvSpPr>
          <p:spPr>
            <a:xfrm>
              <a:off x="1823" y="753"/>
              <a:ext cx="0" cy="347"/>
            </a:xfrm>
            <a:prstGeom prst="line">
              <a:avLst/>
            </a:prstGeom>
            <a:ln w="25400" cap="flat" cmpd="sng">
              <a:solidFill>
                <a:schemeClr val="tx1"/>
              </a:solidFill>
              <a:prstDash val="solid"/>
              <a:headEnd type="none" w="med" len="med"/>
              <a:tailEnd type="none" w="med" len="med"/>
            </a:ln>
          </p:spPr>
        </p:sp>
        <p:grpSp>
          <p:nvGrpSpPr>
            <p:cNvPr id="490532" name="Group 37"/>
            <p:cNvGrpSpPr/>
            <p:nvPr/>
          </p:nvGrpSpPr>
          <p:grpSpPr>
            <a:xfrm>
              <a:off x="1153" y="1161"/>
              <a:ext cx="70" cy="161"/>
              <a:chOff x="3168" y="2208"/>
              <a:chExt cx="96" cy="240"/>
            </a:xfrm>
          </p:grpSpPr>
          <p:sp>
            <p:nvSpPr>
              <p:cNvPr id="490533" name="Line 38"/>
              <p:cNvSpPr/>
              <p:nvPr/>
            </p:nvSpPr>
            <p:spPr>
              <a:xfrm>
                <a:off x="3168" y="2208"/>
                <a:ext cx="0" cy="240"/>
              </a:xfrm>
              <a:prstGeom prst="line">
                <a:avLst/>
              </a:prstGeom>
              <a:ln w="38100" cap="flat" cmpd="sng">
                <a:solidFill>
                  <a:schemeClr val="tx1"/>
                </a:solidFill>
                <a:prstDash val="solid"/>
                <a:headEnd type="none" w="med" len="med"/>
                <a:tailEnd type="none" w="med" len="med"/>
              </a:ln>
            </p:spPr>
          </p:sp>
          <p:sp>
            <p:nvSpPr>
              <p:cNvPr id="490534" name="Line 39"/>
              <p:cNvSpPr/>
              <p:nvPr/>
            </p:nvSpPr>
            <p:spPr>
              <a:xfrm>
                <a:off x="3264" y="2208"/>
                <a:ext cx="0" cy="240"/>
              </a:xfrm>
              <a:prstGeom prst="line">
                <a:avLst/>
              </a:prstGeom>
              <a:ln w="38100" cap="flat" cmpd="sng">
                <a:solidFill>
                  <a:schemeClr val="tx1"/>
                </a:solidFill>
                <a:prstDash val="solid"/>
                <a:headEnd type="none" w="med" len="med"/>
                <a:tailEnd type="none" w="med" len="med"/>
              </a:ln>
            </p:spPr>
          </p:sp>
        </p:grpSp>
        <p:sp>
          <p:nvSpPr>
            <p:cNvPr id="490535" name="Line 40"/>
            <p:cNvSpPr/>
            <p:nvPr/>
          </p:nvSpPr>
          <p:spPr>
            <a:xfrm>
              <a:off x="918" y="1215"/>
              <a:ext cx="0" cy="722"/>
            </a:xfrm>
            <a:prstGeom prst="line">
              <a:avLst/>
            </a:prstGeom>
            <a:ln w="28575" cap="flat" cmpd="sng">
              <a:solidFill>
                <a:schemeClr val="tx1"/>
              </a:solidFill>
              <a:prstDash val="solid"/>
              <a:headEnd type="none" w="med" len="med"/>
              <a:tailEnd type="none" w="med" len="med"/>
            </a:ln>
          </p:spPr>
        </p:sp>
        <p:sp>
          <p:nvSpPr>
            <p:cNvPr id="490536" name="Rectangle 41"/>
            <p:cNvSpPr/>
            <p:nvPr/>
          </p:nvSpPr>
          <p:spPr>
            <a:xfrm rot="-5400000">
              <a:off x="836" y="1445"/>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0537" name="Rectangle 42"/>
            <p:cNvSpPr/>
            <p:nvPr/>
          </p:nvSpPr>
          <p:spPr>
            <a:xfrm rot="-5400000">
              <a:off x="1746" y="1608"/>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0538" name="Line 43"/>
            <p:cNvSpPr/>
            <p:nvPr/>
          </p:nvSpPr>
          <p:spPr>
            <a:xfrm>
              <a:off x="918" y="1223"/>
              <a:ext cx="241" cy="0"/>
            </a:xfrm>
            <a:prstGeom prst="line">
              <a:avLst/>
            </a:prstGeom>
            <a:ln w="28575" cap="flat" cmpd="sng">
              <a:solidFill>
                <a:schemeClr val="tx1"/>
              </a:solidFill>
              <a:prstDash val="solid"/>
              <a:headEnd type="none" w="med" len="med"/>
              <a:tailEnd type="none" w="med" len="med"/>
            </a:ln>
          </p:spPr>
        </p:sp>
        <p:sp>
          <p:nvSpPr>
            <p:cNvPr id="490539" name="Line 44"/>
            <p:cNvSpPr/>
            <p:nvPr/>
          </p:nvSpPr>
          <p:spPr>
            <a:xfrm>
              <a:off x="2359" y="1446"/>
              <a:ext cx="0" cy="489"/>
            </a:xfrm>
            <a:prstGeom prst="line">
              <a:avLst/>
            </a:prstGeom>
            <a:ln w="28575" cap="flat" cmpd="sng">
              <a:solidFill>
                <a:schemeClr val="tx1"/>
              </a:solidFill>
              <a:prstDash val="solid"/>
              <a:headEnd type="none" w="med" len="med"/>
              <a:tailEnd type="none" w="med" len="med"/>
            </a:ln>
          </p:spPr>
        </p:sp>
        <p:sp>
          <p:nvSpPr>
            <p:cNvPr id="490540" name="Rectangle 45"/>
            <p:cNvSpPr/>
            <p:nvPr/>
          </p:nvSpPr>
          <p:spPr>
            <a:xfrm rot="-5400000">
              <a:off x="2277" y="1649"/>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0541" name="Line 46"/>
            <p:cNvSpPr/>
            <p:nvPr/>
          </p:nvSpPr>
          <p:spPr>
            <a:xfrm>
              <a:off x="1439" y="753"/>
              <a:ext cx="735" cy="0"/>
            </a:xfrm>
            <a:prstGeom prst="line">
              <a:avLst/>
            </a:prstGeom>
            <a:ln w="28575" cap="flat" cmpd="sng">
              <a:solidFill>
                <a:schemeClr val="tx1"/>
              </a:solidFill>
              <a:prstDash val="solid"/>
              <a:headEnd type="none" w="med" len="med"/>
              <a:tailEnd type="none" w="med" len="med"/>
            </a:ln>
          </p:spPr>
        </p:sp>
        <p:sp>
          <p:nvSpPr>
            <p:cNvPr id="490542" name="Rectangle 47"/>
            <p:cNvSpPr/>
            <p:nvPr/>
          </p:nvSpPr>
          <p:spPr>
            <a:xfrm>
              <a:off x="1008" y="1596"/>
              <a:ext cx="273"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s</a:t>
              </a:r>
              <a:endParaRPr lang="en-US" altLang="zh-CN" b="1" baseline="-25000" dirty="0">
                <a:solidFill>
                  <a:srgbClr val="FF0066"/>
                </a:solidFill>
                <a:latin typeface="Times New Roman" panose="02020603050405020304" pitchFamily="18" charset="0"/>
              </a:endParaRPr>
            </a:p>
          </p:txBody>
        </p:sp>
      </p:grpSp>
      <p:graphicFrame>
        <p:nvGraphicFramePr>
          <p:cNvPr id="490543" name="Object 48"/>
          <p:cNvGraphicFramePr/>
          <p:nvPr/>
        </p:nvGraphicFramePr>
        <p:xfrm>
          <a:off x="1476375" y="2781300"/>
          <a:ext cx="6264275" cy="917575"/>
        </p:xfrm>
        <a:graphic>
          <a:graphicData uri="http://schemas.openxmlformats.org/presentationml/2006/ole">
            <mc:AlternateContent xmlns:mc="http://schemas.openxmlformats.org/markup-compatibility/2006">
              <mc:Choice xmlns:v="urn:schemas-microsoft-com:vml" Requires="v">
                <p:oleObj spid="_x0000_s4405" name="" r:id="rId2" imgW="2957830" imgH="431800" progId="Equation.3">
                  <p:embed/>
                </p:oleObj>
              </mc:Choice>
              <mc:Fallback>
                <p:oleObj name="" r:id="rId2" imgW="2957830" imgH="431800" progId="Equation.3">
                  <p:embed/>
                  <p:pic>
                    <p:nvPicPr>
                      <p:cNvPr id="0" name="图片 4404"/>
                      <p:cNvPicPr/>
                      <p:nvPr/>
                    </p:nvPicPr>
                    <p:blipFill>
                      <a:blip r:embed="rId3"/>
                      <a:stretch>
                        <a:fillRect/>
                      </a:stretch>
                    </p:blipFill>
                    <p:spPr>
                      <a:xfrm>
                        <a:off x="1476375" y="2781300"/>
                        <a:ext cx="6264275" cy="917575"/>
                      </a:xfrm>
                      <a:prstGeom prst="rect">
                        <a:avLst/>
                      </a:prstGeom>
                      <a:noFill/>
                      <a:ln w="38100">
                        <a:noFill/>
                        <a:miter/>
                      </a:ln>
                    </p:spPr>
                  </p:pic>
                </p:oleObj>
              </mc:Fallback>
            </mc:AlternateContent>
          </a:graphicData>
        </a:graphic>
      </p:graphicFrame>
      <p:graphicFrame>
        <p:nvGraphicFramePr>
          <p:cNvPr id="490544" name="Object 49"/>
          <p:cNvGraphicFramePr/>
          <p:nvPr/>
        </p:nvGraphicFramePr>
        <p:xfrm>
          <a:off x="1763713" y="3963988"/>
          <a:ext cx="3744912" cy="531812"/>
        </p:xfrm>
        <a:graphic>
          <a:graphicData uri="http://schemas.openxmlformats.org/presentationml/2006/ole">
            <mc:AlternateContent xmlns:mc="http://schemas.openxmlformats.org/markup-compatibility/2006">
              <mc:Choice xmlns:v="urn:schemas-microsoft-com:vml" Requires="v">
                <p:oleObj spid="_x0000_s4408" name="" r:id="rId4" imgW="1612900" imgH="228600" progId="Equation.3">
                  <p:embed/>
                </p:oleObj>
              </mc:Choice>
              <mc:Fallback>
                <p:oleObj name="" r:id="rId4" imgW="1612900" imgH="228600" progId="Equation.3">
                  <p:embed/>
                  <p:pic>
                    <p:nvPicPr>
                      <p:cNvPr id="0" name="图片 4407"/>
                      <p:cNvPicPr/>
                      <p:nvPr/>
                    </p:nvPicPr>
                    <p:blipFill>
                      <a:blip r:embed="rId5"/>
                      <a:stretch>
                        <a:fillRect/>
                      </a:stretch>
                    </p:blipFill>
                    <p:spPr>
                      <a:xfrm>
                        <a:off x="1763713" y="3963988"/>
                        <a:ext cx="3744912" cy="531812"/>
                      </a:xfrm>
                      <a:prstGeom prst="rect">
                        <a:avLst/>
                      </a:prstGeom>
                      <a:noFill/>
                      <a:ln w="38100">
                        <a:noFill/>
                        <a:miter/>
                      </a:ln>
                    </p:spPr>
                  </p:pic>
                </p:oleObj>
              </mc:Fallback>
            </mc:AlternateContent>
          </a:graphicData>
        </a:graphic>
      </p:graphicFrame>
      <p:graphicFrame>
        <p:nvGraphicFramePr>
          <p:cNvPr id="490545" name="Object 50"/>
          <p:cNvGraphicFramePr/>
          <p:nvPr/>
        </p:nvGraphicFramePr>
        <p:xfrm>
          <a:off x="2195513" y="4611688"/>
          <a:ext cx="5160962" cy="473075"/>
        </p:xfrm>
        <a:graphic>
          <a:graphicData uri="http://schemas.openxmlformats.org/presentationml/2006/ole">
            <mc:AlternateContent xmlns:mc="http://schemas.openxmlformats.org/markup-compatibility/2006">
              <mc:Choice xmlns:v="urn:schemas-microsoft-com:vml" Requires="v">
                <p:oleObj spid="_x0000_s4407" name="" r:id="rId6" imgW="2220595" imgH="203200" progId="Equation.3">
                  <p:embed/>
                </p:oleObj>
              </mc:Choice>
              <mc:Fallback>
                <p:oleObj name="" r:id="rId6" imgW="2220595" imgH="203200" progId="Equation.3">
                  <p:embed/>
                  <p:pic>
                    <p:nvPicPr>
                      <p:cNvPr id="0" name="图片 4406"/>
                      <p:cNvPicPr/>
                      <p:nvPr/>
                    </p:nvPicPr>
                    <p:blipFill>
                      <a:blip r:embed="rId7"/>
                      <a:stretch>
                        <a:fillRect/>
                      </a:stretch>
                    </p:blipFill>
                    <p:spPr>
                      <a:xfrm>
                        <a:off x="2195513" y="4611688"/>
                        <a:ext cx="5160962" cy="473075"/>
                      </a:xfrm>
                      <a:prstGeom prst="rect">
                        <a:avLst/>
                      </a:prstGeom>
                      <a:noFill/>
                      <a:ln w="38100">
                        <a:noFill/>
                        <a:miter/>
                      </a:ln>
                    </p:spPr>
                  </p:pic>
                </p:oleObj>
              </mc:Fallback>
            </mc:AlternateContent>
          </a:graphicData>
        </a:graphic>
      </p:graphicFrame>
      <p:sp>
        <p:nvSpPr>
          <p:cNvPr id="490546" name="Rectangle 52"/>
          <p:cNvSpPr/>
          <p:nvPr/>
        </p:nvSpPr>
        <p:spPr>
          <a:xfrm>
            <a:off x="0" y="3233738"/>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490547" name="Object 51"/>
          <p:cNvGraphicFramePr/>
          <p:nvPr/>
        </p:nvGraphicFramePr>
        <p:xfrm>
          <a:off x="539750" y="5373688"/>
          <a:ext cx="7993063" cy="977900"/>
        </p:xfrm>
        <a:graphic>
          <a:graphicData uri="http://schemas.openxmlformats.org/presentationml/2006/ole">
            <mc:AlternateContent xmlns:mc="http://schemas.openxmlformats.org/markup-compatibility/2006">
              <mc:Choice xmlns:v="urn:schemas-microsoft-com:vml" Requires="v">
                <p:oleObj spid="_x0000_s4406" name="" r:id="rId8" imgW="3187700" imgH="393700" progId="Equation.DSMT4">
                  <p:embed/>
                </p:oleObj>
              </mc:Choice>
              <mc:Fallback>
                <p:oleObj name="" r:id="rId8" imgW="3187700" imgH="393700" progId="Equation.DSMT4">
                  <p:embed/>
                  <p:pic>
                    <p:nvPicPr>
                      <p:cNvPr id="0" name="图片 4405"/>
                      <p:cNvPicPr/>
                      <p:nvPr/>
                    </p:nvPicPr>
                    <p:blipFill>
                      <a:blip r:embed="rId9"/>
                      <a:stretch>
                        <a:fillRect/>
                      </a:stretch>
                    </p:blipFill>
                    <p:spPr>
                      <a:xfrm>
                        <a:off x="539750" y="5373688"/>
                        <a:ext cx="7993063" cy="977900"/>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10"/>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90543"/>
                                        </p:tgtEl>
                                        <p:attrNameLst>
                                          <p:attrName>style.visibility</p:attrName>
                                        </p:attrNameLst>
                                      </p:cBhvr>
                                      <p:to>
                                        <p:strVal val="visible"/>
                                      </p:to>
                                    </p:set>
                                    <p:animEffect transition="in" filter="wipe(left)">
                                      <p:cBhvr>
                                        <p:cTn id="12" dur="500"/>
                                        <p:tgtEl>
                                          <p:spTgt spid="4905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90544"/>
                                        </p:tgtEl>
                                        <p:attrNameLst>
                                          <p:attrName>style.visibility</p:attrName>
                                        </p:attrNameLst>
                                      </p:cBhvr>
                                      <p:to>
                                        <p:strVal val="visible"/>
                                      </p:to>
                                    </p:set>
                                    <p:animEffect transition="in" filter="wipe(left)">
                                      <p:cBhvr>
                                        <p:cTn id="17" dur="500"/>
                                        <p:tgtEl>
                                          <p:spTgt spid="49054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90545"/>
                                        </p:tgtEl>
                                        <p:attrNameLst>
                                          <p:attrName>style.visibility</p:attrName>
                                        </p:attrNameLst>
                                      </p:cBhvr>
                                      <p:to>
                                        <p:strVal val="visible"/>
                                      </p:to>
                                    </p:set>
                                    <p:animEffect transition="in" filter="wipe(left)">
                                      <p:cBhvr>
                                        <p:cTn id="22" dur="500"/>
                                        <p:tgtEl>
                                          <p:spTgt spid="4905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491522" name="Group 2"/>
          <p:cNvGrpSpPr/>
          <p:nvPr/>
        </p:nvGrpSpPr>
        <p:grpSpPr>
          <a:xfrm>
            <a:off x="438150" y="1485900"/>
            <a:ext cx="3165475" cy="2093913"/>
            <a:chOff x="276" y="936"/>
            <a:chExt cx="1994" cy="1319"/>
          </a:xfrm>
        </p:grpSpPr>
        <p:sp>
          <p:nvSpPr>
            <p:cNvPr id="491523" name="Line 3"/>
            <p:cNvSpPr/>
            <p:nvPr/>
          </p:nvSpPr>
          <p:spPr>
            <a:xfrm>
              <a:off x="1092" y="1367"/>
              <a:ext cx="181" cy="0"/>
            </a:xfrm>
            <a:prstGeom prst="line">
              <a:avLst/>
            </a:prstGeom>
            <a:ln w="28575" cap="flat" cmpd="sng">
              <a:solidFill>
                <a:srgbClr val="FF0066"/>
              </a:solidFill>
              <a:prstDash val="solid"/>
              <a:headEnd type="none" w="med" len="med"/>
              <a:tailEnd type="stealth" w="med" len="med"/>
            </a:ln>
          </p:spPr>
        </p:sp>
        <p:sp>
          <p:nvSpPr>
            <p:cNvPr id="491524" name="Text Box 4"/>
            <p:cNvSpPr txBox="1"/>
            <p:nvPr/>
          </p:nvSpPr>
          <p:spPr>
            <a:xfrm>
              <a:off x="1044" y="1067"/>
              <a:ext cx="376" cy="250"/>
            </a:xfrm>
            <a:prstGeom prst="rect">
              <a:avLst/>
            </a:prstGeom>
            <a:noFill/>
            <a:ln w="9525">
              <a:noFill/>
            </a:ln>
          </p:spPr>
          <p:txBody>
            <a:bodyPr>
              <a:spAutoFit/>
            </a:bodyPr>
            <a:p>
              <a:r>
                <a:rPr lang="en-US" altLang="zh-CN" sz="2000" b="1" i="1" dirty="0">
                  <a:solidFill>
                    <a:srgbClr val="FF0066"/>
                  </a:solidFill>
                  <a:latin typeface="Times New Roman" panose="02020603050405020304" pitchFamily="18" charset="0"/>
                </a:rPr>
                <a:t>I</a:t>
              </a:r>
              <a:r>
                <a:rPr lang="en-US" altLang="zh-CN" sz="2000" b="1" baseline="-25000" dirty="0">
                  <a:solidFill>
                    <a:srgbClr val="FF0066"/>
                  </a:solidFill>
                  <a:latin typeface="Times New Roman" panose="02020603050405020304" pitchFamily="18" charset="0"/>
                </a:rPr>
                <a:t>B</a:t>
              </a:r>
              <a:endParaRPr lang="en-US" altLang="zh-CN" sz="2000" b="1" baseline="-25000" dirty="0">
                <a:solidFill>
                  <a:srgbClr val="FF0066"/>
                </a:solidFill>
                <a:latin typeface="Times New Roman" panose="02020603050405020304" pitchFamily="18" charset="0"/>
              </a:endParaRPr>
            </a:p>
          </p:txBody>
        </p:sp>
        <p:sp>
          <p:nvSpPr>
            <p:cNvPr id="491525" name="Line 5"/>
            <p:cNvSpPr/>
            <p:nvPr/>
          </p:nvSpPr>
          <p:spPr>
            <a:xfrm rot="5400000">
              <a:off x="1224" y="1715"/>
              <a:ext cx="216" cy="0"/>
            </a:xfrm>
            <a:prstGeom prst="line">
              <a:avLst/>
            </a:prstGeom>
            <a:ln w="19050" cap="flat" cmpd="sng">
              <a:solidFill>
                <a:srgbClr val="FF0066"/>
              </a:solidFill>
              <a:prstDash val="solid"/>
              <a:headEnd type="none" w="med" len="med"/>
              <a:tailEnd type="stealth" w="med" len="med"/>
            </a:ln>
          </p:spPr>
        </p:sp>
        <p:sp>
          <p:nvSpPr>
            <p:cNvPr id="491526" name="Text Box 6"/>
            <p:cNvSpPr txBox="1"/>
            <p:nvPr/>
          </p:nvSpPr>
          <p:spPr>
            <a:xfrm>
              <a:off x="996" y="1511"/>
              <a:ext cx="376" cy="250"/>
            </a:xfrm>
            <a:prstGeom prst="rect">
              <a:avLst/>
            </a:prstGeom>
            <a:noFill/>
            <a:ln w="9525">
              <a:noFill/>
            </a:ln>
          </p:spPr>
          <p:txBody>
            <a:bodyPr>
              <a:spAutoFit/>
            </a:bodyPr>
            <a:p>
              <a:r>
                <a:rPr lang="en-US" altLang="zh-CN" sz="2000" b="1" i="1" dirty="0">
                  <a:solidFill>
                    <a:srgbClr val="FF0066"/>
                  </a:solidFill>
                  <a:latin typeface="Times New Roman" panose="02020603050405020304" pitchFamily="18" charset="0"/>
                </a:rPr>
                <a:t>I</a:t>
              </a:r>
              <a:r>
                <a:rPr lang="en-US" altLang="zh-CN" sz="2000" b="1" baseline="-25000" dirty="0">
                  <a:solidFill>
                    <a:srgbClr val="FF0066"/>
                  </a:solidFill>
                  <a:latin typeface="Times New Roman" panose="02020603050405020304" pitchFamily="18" charset="0"/>
                </a:rPr>
                <a:t>E</a:t>
              </a:r>
              <a:endParaRPr lang="en-US" altLang="zh-CN" sz="2000" b="1" baseline="-25000" dirty="0">
                <a:solidFill>
                  <a:srgbClr val="FF0066"/>
                </a:solidFill>
                <a:latin typeface="Times New Roman" panose="02020603050405020304" pitchFamily="18" charset="0"/>
              </a:endParaRPr>
            </a:p>
          </p:txBody>
        </p:sp>
        <p:sp>
          <p:nvSpPr>
            <p:cNvPr id="491527" name="Text Box 7"/>
            <p:cNvSpPr txBox="1"/>
            <p:nvPr/>
          </p:nvSpPr>
          <p:spPr>
            <a:xfrm>
              <a:off x="1476" y="1560"/>
              <a:ext cx="225" cy="288"/>
            </a:xfrm>
            <a:prstGeom prst="rect">
              <a:avLst/>
            </a:prstGeom>
            <a:noFill/>
            <a:ln w="25400">
              <a:noFill/>
            </a:ln>
          </p:spPr>
          <p:txBody>
            <a:bodyPr wrap="none">
              <a:spAutoFit/>
            </a:bodyPr>
            <a:p>
              <a:pPr eaLnBrk="0" hangingPunct="0"/>
              <a:r>
                <a:rPr lang="en-US" altLang="zh-CN" b="1" dirty="0">
                  <a:latin typeface="Times New Roman" panose="02020603050405020304" pitchFamily="18" charset="0"/>
                </a:rPr>
                <a:t>+</a:t>
              </a:r>
              <a:endParaRPr lang="en-US" altLang="zh-CN" b="1" dirty="0">
                <a:latin typeface="Times New Roman" panose="02020603050405020304" pitchFamily="18" charset="0"/>
              </a:endParaRPr>
            </a:p>
          </p:txBody>
        </p:sp>
        <p:sp>
          <p:nvSpPr>
            <p:cNvPr id="491528" name="Line 8"/>
            <p:cNvSpPr/>
            <p:nvPr/>
          </p:nvSpPr>
          <p:spPr>
            <a:xfrm>
              <a:off x="1007" y="950"/>
              <a:ext cx="0" cy="485"/>
            </a:xfrm>
            <a:prstGeom prst="line">
              <a:avLst/>
            </a:prstGeom>
            <a:ln w="25400" cap="flat" cmpd="sng">
              <a:solidFill>
                <a:schemeClr val="tx1"/>
              </a:solidFill>
              <a:prstDash val="solid"/>
              <a:headEnd type="none" w="med" len="med"/>
              <a:tailEnd type="none" w="med" len="med"/>
            </a:ln>
          </p:spPr>
        </p:sp>
        <p:sp>
          <p:nvSpPr>
            <p:cNvPr id="491529" name="Line 9"/>
            <p:cNvSpPr/>
            <p:nvPr/>
          </p:nvSpPr>
          <p:spPr>
            <a:xfrm flipH="1">
              <a:off x="1421" y="1528"/>
              <a:ext cx="6" cy="727"/>
            </a:xfrm>
            <a:prstGeom prst="line">
              <a:avLst/>
            </a:prstGeom>
            <a:ln w="25400" cap="flat" cmpd="sng">
              <a:solidFill>
                <a:schemeClr val="tx1"/>
              </a:solidFill>
              <a:prstDash val="solid"/>
              <a:headEnd type="none" w="med" len="med"/>
              <a:tailEnd type="none" w="med" len="med"/>
            </a:ln>
          </p:spPr>
        </p:sp>
        <p:sp>
          <p:nvSpPr>
            <p:cNvPr id="491530" name="Line 10"/>
            <p:cNvSpPr/>
            <p:nvPr/>
          </p:nvSpPr>
          <p:spPr>
            <a:xfrm>
              <a:off x="1339" y="2239"/>
              <a:ext cx="140" cy="0"/>
            </a:xfrm>
            <a:prstGeom prst="line">
              <a:avLst/>
            </a:prstGeom>
            <a:ln w="38100" cap="flat" cmpd="sng">
              <a:solidFill>
                <a:schemeClr val="tx1"/>
              </a:solidFill>
              <a:prstDash val="solid"/>
              <a:headEnd type="none" w="med" len="med"/>
              <a:tailEnd type="none" w="med" len="med"/>
            </a:ln>
          </p:spPr>
        </p:sp>
        <p:sp>
          <p:nvSpPr>
            <p:cNvPr id="491531" name="Line 11"/>
            <p:cNvSpPr/>
            <p:nvPr/>
          </p:nvSpPr>
          <p:spPr>
            <a:xfrm>
              <a:off x="1285" y="1331"/>
              <a:ext cx="0" cy="193"/>
            </a:xfrm>
            <a:prstGeom prst="line">
              <a:avLst/>
            </a:prstGeom>
            <a:ln w="38100" cap="flat" cmpd="sng">
              <a:solidFill>
                <a:schemeClr val="tx1"/>
              </a:solidFill>
              <a:prstDash val="solid"/>
              <a:headEnd type="none" w="med" len="med"/>
              <a:tailEnd type="none" w="med" len="med"/>
            </a:ln>
          </p:spPr>
        </p:sp>
        <p:sp>
          <p:nvSpPr>
            <p:cNvPr id="491532" name="Line 12"/>
            <p:cNvSpPr/>
            <p:nvPr/>
          </p:nvSpPr>
          <p:spPr>
            <a:xfrm flipV="1">
              <a:off x="1285" y="1299"/>
              <a:ext cx="140" cy="97"/>
            </a:xfrm>
            <a:prstGeom prst="line">
              <a:avLst/>
            </a:prstGeom>
            <a:ln w="38100" cap="flat" cmpd="sng">
              <a:solidFill>
                <a:schemeClr val="tx1"/>
              </a:solidFill>
              <a:prstDash val="solid"/>
              <a:headEnd type="none" w="med" len="med"/>
              <a:tailEnd type="none" w="med" len="med"/>
            </a:ln>
          </p:spPr>
        </p:sp>
        <p:sp>
          <p:nvSpPr>
            <p:cNvPr id="491533" name="Line 13"/>
            <p:cNvSpPr/>
            <p:nvPr/>
          </p:nvSpPr>
          <p:spPr>
            <a:xfrm>
              <a:off x="1285" y="1460"/>
              <a:ext cx="140" cy="64"/>
            </a:xfrm>
            <a:prstGeom prst="line">
              <a:avLst/>
            </a:prstGeom>
            <a:ln w="38100" cap="flat" cmpd="sng">
              <a:solidFill>
                <a:schemeClr val="tx1"/>
              </a:solidFill>
              <a:prstDash val="solid"/>
              <a:headEnd type="none" w="med" len="med"/>
              <a:tailEnd type="stealth" w="med" len="med"/>
            </a:ln>
          </p:spPr>
        </p:sp>
        <p:sp>
          <p:nvSpPr>
            <p:cNvPr id="491534" name="Text Box 14"/>
            <p:cNvSpPr txBox="1"/>
            <p:nvPr/>
          </p:nvSpPr>
          <p:spPr>
            <a:xfrm>
              <a:off x="493" y="1191"/>
              <a:ext cx="275" cy="250"/>
            </a:xfrm>
            <a:prstGeom prst="rect">
              <a:avLst/>
            </a:prstGeom>
            <a:noFill/>
            <a:ln w="9525">
              <a:noFill/>
            </a:ln>
          </p:spPr>
          <p:txBody>
            <a:bodyPr wrap="none">
              <a:spAutoFit/>
            </a:bodyPr>
            <a:p>
              <a:pPr eaLnBrk="0" hangingPunct="0"/>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1</a:t>
              </a:r>
              <a:endParaRPr lang="en-US" altLang="zh-CN" sz="2000" b="1" dirty="0">
                <a:latin typeface="Times New Roman" panose="02020603050405020304" pitchFamily="18" charset="0"/>
              </a:endParaRPr>
            </a:p>
          </p:txBody>
        </p:sp>
        <p:sp>
          <p:nvSpPr>
            <p:cNvPr id="491535" name="Text Box 15"/>
            <p:cNvSpPr txBox="1"/>
            <p:nvPr/>
          </p:nvSpPr>
          <p:spPr>
            <a:xfrm>
              <a:off x="516" y="1559"/>
              <a:ext cx="480" cy="250"/>
            </a:xfrm>
            <a:prstGeom prst="rect">
              <a:avLst/>
            </a:prstGeom>
            <a:noFill/>
            <a:ln w="9525">
              <a:noFill/>
            </a:ln>
          </p:spPr>
          <p:txBody>
            <a:bodyPr>
              <a:spAutoFit/>
            </a:bodyPr>
            <a:p>
              <a:pP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S</a:t>
              </a:r>
              <a:endParaRPr lang="en-US" altLang="zh-CN" sz="2000" b="1" dirty="0">
                <a:latin typeface="Times New Roman" panose="02020603050405020304" pitchFamily="18" charset="0"/>
              </a:endParaRPr>
            </a:p>
          </p:txBody>
        </p:sp>
        <p:sp>
          <p:nvSpPr>
            <p:cNvPr id="491536" name="Line 16"/>
            <p:cNvSpPr/>
            <p:nvPr/>
          </p:nvSpPr>
          <p:spPr>
            <a:xfrm flipH="1" flipV="1">
              <a:off x="830" y="1423"/>
              <a:ext cx="443" cy="1"/>
            </a:xfrm>
            <a:prstGeom prst="line">
              <a:avLst/>
            </a:prstGeom>
            <a:ln w="25400" cap="flat" cmpd="sng">
              <a:solidFill>
                <a:schemeClr val="tx1"/>
              </a:solidFill>
              <a:prstDash val="solid"/>
              <a:headEnd type="none" w="med" len="med"/>
              <a:tailEnd type="none" w="med" len="med"/>
            </a:ln>
          </p:spPr>
        </p:sp>
        <p:sp>
          <p:nvSpPr>
            <p:cNvPr id="491537" name="Line 17"/>
            <p:cNvSpPr/>
            <p:nvPr/>
          </p:nvSpPr>
          <p:spPr>
            <a:xfrm>
              <a:off x="522" y="2138"/>
              <a:ext cx="1446" cy="0"/>
            </a:xfrm>
            <a:prstGeom prst="line">
              <a:avLst/>
            </a:prstGeom>
            <a:ln w="25400" cap="flat" cmpd="sng">
              <a:solidFill>
                <a:schemeClr val="tx1"/>
              </a:solidFill>
              <a:prstDash val="solid"/>
              <a:headEnd type="none" w="med" len="med"/>
              <a:tailEnd type="none" w="med" len="med"/>
            </a:ln>
          </p:spPr>
        </p:sp>
        <p:sp>
          <p:nvSpPr>
            <p:cNvPr id="491538" name="Line 18"/>
            <p:cNvSpPr/>
            <p:nvPr/>
          </p:nvSpPr>
          <p:spPr>
            <a:xfrm>
              <a:off x="1432" y="1649"/>
              <a:ext cx="245" cy="0"/>
            </a:xfrm>
            <a:prstGeom prst="line">
              <a:avLst/>
            </a:prstGeom>
            <a:ln w="25400" cap="flat" cmpd="sng">
              <a:solidFill>
                <a:schemeClr val="tx1"/>
              </a:solidFill>
              <a:prstDash val="solid"/>
              <a:headEnd type="none" w="med" len="med"/>
              <a:tailEnd type="none" w="med" len="med"/>
            </a:ln>
          </p:spPr>
        </p:sp>
        <p:grpSp>
          <p:nvGrpSpPr>
            <p:cNvPr id="491539" name="Group 19"/>
            <p:cNvGrpSpPr/>
            <p:nvPr/>
          </p:nvGrpSpPr>
          <p:grpSpPr>
            <a:xfrm>
              <a:off x="1677" y="1567"/>
              <a:ext cx="70" cy="162"/>
              <a:chOff x="3120" y="1968"/>
              <a:chExt cx="96" cy="240"/>
            </a:xfrm>
          </p:grpSpPr>
          <p:sp>
            <p:nvSpPr>
              <p:cNvPr id="491540" name="Line 20"/>
              <p:cNvSpPr/>
              <p:nvPr/>
            </p:nvSpPr>
            <p:spPr>
              <a:xfrm>
                <a:off x="3120" y="1968"/>
                <a:ext cx="0" cy="240"/>
              </a:xfrm>
              <a:prstGeom prst="line">
                <a:avLst/>
              </a:prstGeom>
              <a:ln w="38100" cap="flat" cmpd="sng">
                <a:solidFill>
                  <a:schemeClr val="tx1"/>
                </a:solidFill>
                <a:prstDash val="solid"/>
                <a:headEnd type="none" w="med" len="med"/>
                <a:tailEnd type="none" w="med" len="med"/>
              </a:ln>
            </p:spPr>
          </p:sp>
          <p:sp>
            <p:nvSpPr>
              <p:cNvPr id="491541" name="Line 21"/>
              <p:cNvSpPr/>
              <p:nvPr/>
            </p:nvSpPr>
            <p:spPr>
              <a:xfrm>
                <a:off x="3216" y="1968"/>
                <a:ext cx="0" cy="240"/>
              </a:xfrm>
              <a:prstGeom prst="line">
                <a:avLst/>
              </a:prstGeom>
              <a:ln w="38100" cap="flat" cmpd="sng">
                <a:solidFill>
                  <a:schemeClr val="tx1"/>
                </a:solidFill>
                <a:prstDash val="solid"/>
                <a:headEnd type="none" w="med" len="med"/>
                <a:tailEnd type="none" w="med" len="med"/>
              </a:ln>
            </p:spPr>
          </p:sp>
        </p:grpSp>
        <p:sp>
          <p:nvSpPr>
            <p:cNvPr id="491542" name="Line 22"/>
            <p:cNvSpPr/>
            <p:nvPr/>
          </p:nvSpPr>
          <p:spPr>
            <a:xfrm>
              <a:off x="1737" y="1649"/>
              <a:ext cx="229" cy="0"/>
            </a:xfrm>
            <a:prstGeom prst="line">
              <a:avLst/>
            </a:prstGeom>
            <a:ln w="25400" cap="flat" cmpd="sng">
              <a:solidFill>
                <a:schemeClr val="tx1"/>
              </a:solidFill>
              <a:prstDash val="solid"/>
              <a:headEnd type="none" w="med" len="med"/>
              <a:tailEnd type="none" w="med" len="med"/>
            </a:ln>
          </p:spPr>
        </p:sp>
        <p:sp>
          <p:nvSpPr>
            <p:cNvPr id="491543" name="Oval 23"/>
            <p:cNvSpPr/>
            <p:nvPr/>
          </p:nvSpPr>
          <p:spPr>
            <a:xfrm>
              <a:off x="1399" y="2127"/>
              <a:ext cx="35" cy="3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1544" name="Text Box 24"/>
            <p:cNvSpPr txBox="1"/>
            <p:nvPr/>
          </p:nvSpPr>
          <p:spPr>
            <a:xfrm>
              <a:off x="1140" y="1809"/>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E</a:t>
              </a:r>
              <a:endParaRPr lang="en-US" altLang="zh-CN" sz="2000" dirty="0">
                <a:latin typeface="Times New Roman" panose="02020603050405020304" pitchFamily="18" charset="0"/>
              </a:endParaRPr>
            </a:p>
          </p:txBody>
        </p:sp>
        <p:sp>
          <p:nvSpPr>
            <p:cNvPr id="491545" name="Text Box 25"/>
            <p:cNvSpPr txBox="1"/>
            <p:nvPr/>
          </p:nvSpPr>
          <p:spPr>
            <a:xfrm>
              <a:off x="675" y="951"/>
              <a:ext cx="424" cy="250"/>
            </a:xfrm>
            <a:prstGeom prst="rect">
              <a:avLst/>
            </a:prstGeom>
            <a:noFill/>
            <a:ln w="38100">
              <a:noFill/>
            </a:ln>
          </p:spPr>
          <p:txBody>
            <a:bodyPr anchor="ctr" anchorCtr="0">
              <a:spAutoFit/>
            </a:bodyPr>
            <a:p>
              <a:pP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dirty="0">
                <a:latin typeface="Times New Roman" panose="02020603050405020304" pitchFamily="18" charset="0"/>
              </a:endParaRPr>
            </a:p>
          </p:txBody>
        </p:sp>
        <p:sp>
          <p:nvSpPr>
            <p:cNvPr id="491546" name="Oval 26"/>
            <p:cNvSpPr/>
            <p:nvPr/>
          </p:nvSpPr>
          <p:spPr>
            <a:xfrm>
              <a:off x="1742" y="936"/>
              <a:ext cx="35" cy="32"/>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1547" name="Text Box 27"/>
            <p:cNvSpPr txBox="1"/>
            <p:nvPr/>
          </p:nvSpPr>
          <p:spPr>
            <a:xfrm>
              <a:off x="1610" y="954"/>
              <a:ext cx="464" cy="250"/>
            </a:xfrm>
            <a:prstGeom prst="rect">
              <a:avLst/>
            </a:prstGeom>
            <a:noFill/>
            <a:ln w="28575">
              <a:noFill/>
            </a:ln>
          </p:spPr>
          <p:txBody>
            <a:bodyPr wrap="none" anchor="ctr" anchorCtr="0">
              <a:spAutoFit/>
            </a:bodyPr>
            <a:p>
              <a:pPr algn="ctr" eaLnBrk="0" hangingPunct="0"/>
              <a:r>
                <a:rPr lang="en-US" altLang="zh-CN" sz="2000" b="1" i="1" dirty="0">
                  <a:latin typeface="Times New Roman" panose="02020603050405020304" pitchFamily="18" charset="0"/>
                </a:rPr>
                <a:t>+V</a:t>
              </a:r>
              <a:r>
                <a:rPr lang="en-US" altLang="zh-CN" sz="2000" b="1" baseline="-25000" dirty="0">
                  <a:latin typeface="Times New Roman" panose="02020603050405020304" pitchFamily="18" charset="0"/>
                </a:rPr>
                <a:t>CC</a:t>
              </a:r>
              <a:endParaRPr lang="en-US" altLang="zh-CN" sz="2000" b="1" baseline="-25000" dirty="0">
                <a:latin typeface="Times New Roman" panose="02020603050405020304" pitchFamily="18" charset="0"/>
              </a:endParaRPr>
            </a:p>
          </p:txBody>
        </p:sp>
        <p:sp>
          <p:nvSpPr>
            <p:cNvPr id="491548" name="Text Box 28"/>
            <p:cNvSpPr txBox="1"/>
            <p:nvPr/>
          </p:nvSpPr>
          <p:spPr>
            <a:xfrm>
              <a:off x="1710" y="1411"/>
              <a:ext cx="275" cy="250"/>
            </a:xfrm>
            <a:prstGeom prst="rect">
              <a:avLst/>
            </a:prstGeom>
            <a:noFill/>
            <a:ln w="9525">
              <a:noFill/>
            </a:ln>
          </p:spPr>
          <p:txBody>
            <a:bodyPr wrap="none">
              <a:spAutoFit/>
            </a:bodyPr>
            <a:p>
              <a:pPr eaLnBrk="0" hangingPunct="0"/>
              <a:r>
                <a:rPr lang="en-US" altLang="zh-CN" sz="2000" b="1" i="1" dirty="0">
                  <a:latin typeface="Times New Roman" panose="02020603050405020304" pitchFamily="18" charset="0"/>
                </a:rPr>
                <a:t>C</a:t>
              </a:r>
              <a:r>
                <a:rPr lang="en-US" altLang="zh-CN" sz="2000" b="1" baseline="-25000" dirty="0">
                  <a:latin typeface="Times New Roman" panose="02020603050405020304" pitchFamily="18" charset="0"/>
                </a:rPr>
                <a:t>2</a:t>
              </a:r>
              <a:endParaRPr lang="en-US" altLang="zh-CN" sz="2000" b="1" dirty="0">
                <a:latin typeface="Times New Roman" panose="02020603050405020304" pitchFamily="18" charset="0"/>
              </a:endParaRPr>
            </a:p>
          </p:txBody>
        </p:sp>
        <p:sp>
          <p:nvSpPr>
            <p:cNvPr id="491549" name="Oval 29"/>
            <p:cNvSpPr/>
            <p:nvPr/>
          </p:nvSpPr>
          <p:spPr>
            <a:xfrm>
              <a:off x="425" y="1853"/>
              <a:ext cx="210" cy="193"/>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1550" name="Rectangle 30"/>
            <p:cNvSpPr/>
            <p:nvPr/>
          </p:nvSpPr>
          <p:spPr>
            <a:xfrm rot="-5400000">
              <a:off x="925" y="1153"/>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1551" name="Text Box 31"/>
            <p:cNvSpPr txBox="1"/>
            <p:nvPr/>
          </p:nvSpPr>
          <p:spPr>
            <a:xfrm>
              <a:off x="1630" y="1769"/>
              <a:ext cx="292" cy="250"/>
            </a:xfrm>
            <a:prstGeom prst="rect">
              <a:avLst/>
            </a:prstGeom>
            <a:noFill/>
            <a:ln w="38100">
              <a:noFill/>
            </a:ln>
          </p:spPr>
          <p:txBody>
            <a:bodyPr wrap="none" anchor="ctr" anchorCtr="0">
              <a:spAutoFit/>
            </a:bodyPr>
            <a:p>
              <a:pPr algn="ctr" eaLnBrk="0" hangingPunct="0"/>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L</a:t>
              </a:r>
              <a:endParaRPr lang="en-US" altLang="zh-CN" sz="2000" dirty="0">
                <a:latin typeface="Times New Roman" panose="02020603050405020304" pitchFamily="18" charset="0"/>
              </a:endParaRPr>
            </a:p>
          </p:txBody>
        </p:sp>
        <p:sp>
          <p:nvSpPr>
            <p:cNvPr id="491552" name="Text Box 32"/>
            <p:cNvSpPr txBox="1"/>
            <p:nvPr/>
          </p:nvSpPr>
          <p:spPr>
            <a:xfrm>
              <a:off x="276" y="1655"/>
              <a:ext cx="225" cy="511"/>
            </a:xfrm>
            <a:prstGeom prst="rect">
              <a:avLst/>
            </a:prstGeom>
            <a:noFill/>
            <a:ln w="9525">
              <a:noFill/>
            </a:ln>
          </p:spPr>
          <p:txBody>
            <a:bodyPr wrap="none"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91553" name="Text Box 33"/>
            <p:cNvSpPr txBox="1"/>
            <p:nvPr/>
          </p:nvSpPr>
          <p:spPr>
            <a:xfrm>
              <a:off x="1983" y="1541"/>
              <a:ext cx="287" cy="572"/>
            </a:xfrm>
            <a:prstGeom prst="rect">
              <a:avLst/>
            </a:prstGeom>
            <a:noFill/>
            <a:ln w="9525">
              <a:noFill/>
            </a:ln>
          </p:spPr>
          <p:txBody>
            <a:bodyPr wrap="none"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o</a:t>
              </a: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491554" name="Text Box 34"/>
            <p:cNvSpPr txBox="1"/>
            <p:nvPr/>
          </p:nvSpPr>
          <p:spPr>
            <a:xfrm>
              <a:off x="804" y="1368"/>
              <a:ext cx="224" cy="288"/>
            </a:xfrm>
            <a:prstGeom prst="rect">
              <a:avLst/>
            </a:prstGeom>
            <a:noFill/>
            <a:ln w="25400">
              <a:noFill/>
            </a:ln>
          </p:spPr>
          <p:txBody>
            <a:bodyPr wrap="none">
              <a:spAutoFit/>
            </a:bodyPr>
            <a:p>
              <a:pPr eaLnBrk="0" hangingPunct="0"/>
              <a:r>
                <a:rPr lang="en-US" altLang="zh-CN" b="1" dirty="0">
                  <a:latin typeface="Times New Roman" panose="02020603050405020304" pitchFamily="18" charset="0"/>
                </a:rPr>
                <a:t>+</a:t>
              </a:r>
              <a:endParaRPr lang="en-US" altLang="zh-CN" b="1" dirty="0">
                <a:latin typeface="Times New Roman" panose="02020603050405020304" pitchFamily="18" charset="0"/>
              </a:endParaRPr>
            </a:p>
          </p:txBody>
        </p:sp>
        <p:sp>
          <p:nvSpPr>
            <p:cNvPr id="491555" name="Line 35"/>
            <p:cNvSpPr/>
            <p:nvPr/>
          </p:nvSpPr>
          <p:spPr>
            <a:xfrm>
              <a:off x="1427" y="956"/>
              <a:ext cx="0" cy="347"/>
            </a:xfrm>
            <a:prstGeom prst="line">
              <a:avLst/>
            </a:prstGeom>
            <a:ln w="25400" cap="flat" cmpd="sng">
              <a:solidFill>
                <a:schemeClr val="tx1"/>
              </a:solidFill>
              <a:prstDash val="solid"/>
              <a:headEnd type="none" w="med" len="med"/>
              <a:tailEnd type="none" w="med" len="med"/>
            </a:ln>
          </p:spPr>
        </p:sp>
        <p:grpSp>
          <p:nvGrpSpPr>
            <p:cNvPr id="491556" name="Group 36"/>
            <p:cNvGrpSpPr/>
            <p:nvPr/>
          </p:nvGrpSpPr>
          <p:grpSpPr>
            <a:xfrm>
              <a:off x="757" y="1364"/>
              <a:ext cx="70" cy="161"/>
              <a:chOff x="3168" y="2208"/>
              <a:chExt cx="96" cy="240"/>
            </a:xfrm>
          </p:grpSpPr>
          <p:sp>
            <p:nvSpPr>
              <p:cNvPr id="491557" name="Line 37"/>
              <p:cNvSpPr/>
              <p:nvPr/>
            </p:nvSpPr>
            <p:spPr>
              <a:xfrm>
                <a:off x="3168" y="2208"/>
                <a:ext cx="0" cy="240"/>
              </a:xfrm>
              <a:prstGeom prst="line">
                <a:avLst/>
              </a:prstGeom>
              <a:ln w="38100" cap="flat" cmpd="sng">
                <a:solidFill>
                  <a:schemeClr val="tx1"/>
                </a:solidFill>
                <a:prstDash val="solid"/>
                <a:headEnd type="none" w="med" len="med"/>
                <a:tailEnd type="none" w="med" len="med"/>
              </a:ln>
            </p:spPr>
          </p:sp>
          <p:sp>
            <p:nvSpPr>
              <p:cNvPr id="491558" name="Line 38"/>
              <p:cNvSpPr/>
              <p:nvPr/>
            </p:nvSpPr>
            <p:spPr>
              <a:xfrm>
                <a:off x="3264" y="2208"/>
                <a:ext cx="0" cy="240"/>
              </a:xfrm>
              <a:prstGeom prst="line">
                <a:avLst/>
              </a:prstGeom>
              <a:ln w="38100" cap="flat" cmpd="sng">
                <a:solidFill>
                  <a:schemeClr val="tx1"/>
                </a:solidFill>
                <a:prstDash val="solid"/>
                <a:headEnd type="none" w="med" len="med"/>
                <a:tailEnd type="none" w="med" len="med"/>
              </a:ln>
            </p:spPr>
          </p:sp>
        </p:grpSp>
        <p:sp>
          <p:nvSpPr>
            <p:cNvPr id="491559" name="Line 39"/>
            <p:cNvSpPr/>
            <p:nvPr/>
          </p:nvSpPr>
          <p:spPr>
            <a:xfrm>
              <a:off x="522" y="1418"/>
              <a:ext cx="0" cy="722"/>
            </a:xfrm>
            <a:prstGeom prst="line">
              <a:avLst/>
            </a:prstGeom>
            <a:ln w="28575" cap="flat" cmpd="sng">
              <a:solidFill>
                <a:schemeClr val="tx1"/>
              </a:solidFill>
              <a:prstDash val="solid"/>
              <a:headEnd type="none" w="med" len="med"/>
              <a:tailEnd type="none" w="med" len="med"/>
            </a:ln>
          </p:spPr>
        </p:sp>
        <p:sp>
          <p:nvSpPr>
            <p:cNvPr id="491560" name="Rectangle 40"/>
            <p:cNvSpPr/>
            <p:nvPr/>
          </p:nvSpPr>
          <p:spPr>
            <a:xfrm rot="-5400000">
              <a:off x="440" y="1648"/>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1561" name="Rectangle 41"/>
            <p:cNvSpPr/>
            <p:nvPr/>
          </p:nvSpPr>
          <p:spPr>
            <a:xfrm rot="-5400000">
              <a:off x="1350" y="1811"/>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1562" name="Line 42"/>
            <p:cNvSpPr/>
            <p:nvPr/>
          </p:nvSpPr>
          <p:spPr>
            <a:xfrm>
              <a:off x="522" y="1426"/>
              <a:ext cx="241" cy="0"/>
            </a:xfrm>
            <a:prstGeom prst="line">
              <a:avLst/>
            </a:prstGeom>
            <a:ln w="28575" cap="flat" cmpd="sng">
              <a:solidFill>
                <a:schemeClr val="tx1"/>
              </a:solidFill>
              <a:prstDash val="solid"/>
              <a:headEnd type="none" w="med" len="med"/>
              <a:tailEnd type="none" w="med" len="med"/>
            </a:ln>
          </p:spPr>
        </p:sp>
        <p:sp>
          <p:nvSpPr>
            <p:cNvPr id="491563" name="Line 43"/>
            <p:cNvSpPr/>
            <p:nvPr/>
          </p:nvSpPr>
          <p:spPr>
            <a:xfrm>
              <a:off x="1963" y="1649"/>
              <a:ext cx="0" cy="489"/>
            </a:xfrm>
            <a:prstGeom prst="line">
              <a:avLst/>
            </a:prstGeom>
            <a:ln w="28575" cap="flat" cmpd="sng">
              <a:solidFill>
                <a:schemeClr val="tx1"/>
              </a:solidFill>
              <a:prstDash val="solid"/>
              <a:headEnd type="none" w="med" len="med"/>
              <a:tailEnd type="none" w="med" len="med"/>
            </a:ln>
          </p:spPr>
        </p:sp>
        <p:sp>
          <p:nvSpPr>
            <p:cNvPr id="491564" name="Rectangle 44"/>
            <p:cNvSpPr/>
            <p:nvPr/>
          </p:nvSpPr>
          <p:spPr>
            <a:xfrm rot="-5400000">
              <a:off x="1881" y="1852"/>
              <a:ext cx="163"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1565" name="Line 45"/>
            <p:cNvSpPr/>
            <p:nvPr/>
          </p:nvSpPr>
          <p:spPr>
            <a:xfrm>
              <a:off x="1007" y="956"/>
              <a:ext cx="735" cy="0"/>
            </a:xfrm>
            <a:prstGeom prst="line">
              <a:avLst/>
            </a:prstGeom>
            <a:ln w="28575" cap="flat" cmpd="sng">
              <a:solidFill>
                <a:schemeClr val="tx1"/>
              </a:solidFill>
              <a:prstDash val="solid"/>
              <a:headEnd type="none" w="med" len="med"/>
              <a:tailEnd type="none" w="med" len="med"/>
            </a:ln>
          </p:spPr>
        </p:sp>
        <p:sp>
          <p:nvSpPr>
            <p:cNvPr id="491566" name="Rectangle 46"/>
            <p:cNvSpPr/>
            <p:nvPr/>
          </p:nvSpPr>
          <p:spPr>
            <a:xfrm>
              <a:off x="612" y="1799"/>
              <a:ext cx="273"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s</a:t>
              </a:r>
              <a:endParaRPr lang="en-US" altLang="zh-CN" b="1" baseline="-25000" dirty="0">
                <a:solidFill>
                  <a:srgbClr val="FF0066"/>
                </a:solidFill>
                <a:latin typeface="Times New Roman" panose="02020603050405020304" pitchFamily="18" charset="0"/>
              </a:endParaRPr>
            </a:p>
          </p:txBody>
        </p:sp>
      </p:grpSp>
      <p:sp>
        <p:nvSpPr>
          <p:cNvPr id="54319" name="Rectangle 47"/>
          <p:cNvSpPr/>
          <p:nvPr/>
        </p:nvSpPr>
        <p:spPr>
          <a:xfrm>
            <a:off x="381000" y="3476625"/>
            <a:ext cx="1162050" cy="488950"/>
          </a:xfrm>
          <a:prstGeom prst="rect">
            <a:avLst/>
          </a:prstGeom>
          <a:noFill/>
          <a:ln w="9525">
            <a:noFill/>
          </a:ln>
        </p:spPr>
        <p:txBody>
          <a:bodyPr>
            <a:spAutoFit/>
          </a:bodyPr>
          <a:p>
            <a:pPr eaLnBrk="0" hangingPunct="0"/>
            <a:r>
              <a:rPr lang="zh-CN" altLang="en-US" sz="2600" b="1" dirty="0">
                <a:solidFill>
                  <a:srgbClr val="FF0066"/>
                </a:solidFill>
                <a:latin typeface="宋体" panose="02010600030101010101" pitchFamily="2" charset="-122"/>
              </a:rPr>
              <a:t>解：</a:t>
            </a:r>
            <a:endParaRPr lang="zh-CN" altLang="en-US" sz="2600" b="1" dirty="0">
              <a:solidFill>
                <a:srgbClr val="FF0066"/>
              </a:solidFill>
              <a:latin typeface="宋体" panose="02010600030101010101" pitchFamily="2" charset="-122"/>
              <a:sym typeface="Symbol" panose="05050102010706020507" pitchFamily="18" charset="2"/>
            </a:endParaRPr>
          </a:p>
        </p:txBody>
      </p:sp>
      <p:sp>
        <p:nvSpPr>
          <p:cNvPr id="54320" name="Rectangle 48"/>
          <p:cNvSpPr/>
          <p:nvPr/>
        </p:nvSpPr>
        <p:spPr>
          <a:xfrm>
            <a:off x="1028700" y="3530600"/>
            <a:ext cx="2112963" cy="488950"/>
          </a:xfrm>
          <a:prstGeom prst="rect">
            <a:avLst/>
          </a:prstGeom>
          <a:noFill/>
          <a:ln w="9525">
            <a:noFill/>
          </a:ln>
        </p:spPr>
        <p:txBody>
          <a:bodyPr>
            <a:spAutoFit/>
          </a:bodyPr>
          <a:p>
            <a:pPr eaLnBrk="0" hangingPunct="0"/>
            <a:r>
              <a:rPr lang="en-US" altLang="zh-CN" sz="2600" b="1" dirty="0">
                <a:solidFill>
                  <a:srgbClr val="0033CC"/>
                </a:solidFill>
                <a:latin typeface="Times New Roman" panose="02020603050405020304" pitchFamily="18" charset="0"/>
                <a:sym typeface="Symbol" panose="05050102010706020507" pitchFamily="18" charset="2"/>
              </a:rPr>
              <a:t>1</a:t>
            </a:r>
            <a:r>
              <a:rPr lang="en-US" altLang="zh-CN" sz="2600" b="1" dirty="0">
                <a:solidFill>
                  <a:srgbClr val="0033CC"/>
                </a:solidFill>
                <a:latin typeface="宋体" panose="02010600030101010101" pitchFamily="2" charset="-122"/>
                <a:sym typeface="Symbol" panose="05050102010706020507" pitchFamily="18" charset="2"/>
              </a:rPr>
              <a:t>)</a:t>
            </a:r>
            <a:r>
              <a:rPr lang="zh-CN" altLang="en-US" sz="2600" b="1" dirty="0">
                <a:solidFill>
                  <a:srgbClr val="0033CC"/>
                </a:solidFill>
                <a:latin typeface="Times New Roman" panose="02020603050405020304" pitchFamily="18" charset="0"/>
                <a:sym typeface="Symbol" panose="05050102010706020507" pitchFamily="18" charset="2"/>
              </a:rPr>
              <a:t>求 “</a:t>
            </a:r>
            <a:r>
              <a:rPr lang="en-US" altLang="zh-CN" sz="2600" b="1" i="1" dirty="0">
                <a:solidFill>
                  <a:srgbClr val="0033CC"/>
                </a:solidFill>
                <a:latin typeface="Times New Roman" panose="02020603050405020304" pitchFamily="18" charset="0"/>
                <a:sym typeface="Symbol" panose="05050102010706020507" pitchFamily="18" charset="2"/>
              </a:rPr>
              <a:t>Q</a:t>
            </a:r>
            <a:r>
              <a:rPr lang="en-US" altLang="zh-CN" sz="2600" b="1" dirty="0">
                <a:solidFill>
                  <a:srgbClr val="0033CC"/>
                </a:solidFill>
                <a:latin typeface="Times New Roman" panose="02020603050405020304" pitchFamily="18" charset="0"/>
                <a:sym typeface="Symbol" panose="05050102010706020507" pitchFamily="18" charset="2"/>
              </a:rPr>
              <a:t>”</a:t>
            </a:r>
            <a:endParaRPr lang="en-US" altLang="zh-CN" sz="2600" b="1" dirty="0">
              <a:solidFill>
                <a:srgbClr val="0033CC"/>
              </a:solidFill>
              <a:latin typeface="Times New Roman" panose="02020603050405020304" pitchFamily="18" charset="0"/>
              <a:sym typeface="Symbol" panose="05050102010706020507" pitchFamily="18" charset="2"/>
            </a:endParaRPr>
          </a:p>
        </p:txBody>
      </p:sp>
      <p:sp>
        <p:nvSpPr>
          <p:cNvPr id="54321" name="Text Box 49"/>
          <p:cNvSpPr txBox="1"/>
          <p:nvPr/>
        </p:nvSpPr>
        <p:spPr>
          <a:xfrm>
            <a:off x="57150" y="3971925"/>
            <a:ext cx="5080000" cy="1282700"/>
          </a:xfrm>
          <a:prstGeom prst="rect">
            <a:avLst/>
          </a:prstGeom>
          <a:noFill/>
          <a:ln w="9525">
            <a:noFill/>
          </a:ln>
        </p:spPr>
        <p:txBody>
          <a:bodyPr>
            <a:spAutoFit/>
          </a:bodyPr>
          <a:p>
            <a:r>
              <a:rPr lang="en-US" altLang="zh-CN" sz="2600" b="1" i="1" dirty="0">
                <a:latin typeface="Times New Roman" panose="02020603050405020304" pitchFamily="18" charset="0"/>
              </a:rPr>
              <a:t>I</a:t>
            </a:r>
            <a:r>
              <a:rPr lang="en-US" altLang="zh-CN" sz="2600" b="1" baseline="-25000" dirty="0">
                <a:latin typeface="Times New Roman" panose="02020603050405020304" pitchFamily="18" charset="0"/>
              </a:rPr>
              <a:t>B </a:t>
            </a:r>
            <a:r>
              <a:rPr lang="en-US" altLang="zh-CN" sz="2600" b="1" dirty="0">
                <a:latin typeface="Times New Roman" panose="02020603050405020304" pitchFamily="18" charset="0"/>
              </a:rPr>
              <a:t>= (</a:t>
            </a:r>
            <a:r>
              <a:rPr lang="en-US" altLang="zh-CN" sz="2600" b="1" i="1" dirty="0">
                <a:latin typeface="Times New Roman" panose="02020603050405020304" pitchFamily="18" charset="0"/>
              </a:rPr>
              <a:t>V</a:t>
            </a:r>
            <a:r>
              <a:rPr lang="en-US" altLang="zh-CN" sz="2600" b="1" baseline="-25000" dirty="0">
                <a:latin typeface="Times New Roman" panose="02020603050405020304" pitchFamily="18" charset="0"/>
              </a:rPr>
              <a:t>CC </a:t>
            </a:r>
            <a:r>
              <a:rPr lang="en-US" altLang="zh-CN" sz="2600" b="1" dirty="0">
                <a:latin typeface="Times New Roman" panose="02020603050405020304" pitchFamily="18" charset="0"/>
                <a:cs typeface="Times New Roman" panose="02020603050405020304" pitchFamily="18" charset="0"/>
                <a:sym typeface="Symbol" panose="05050102010706020507" pitchFamily="18" charset="2"/>
              </a:rPr>
              <a:t>–</a:t>
            </a:r>
            <a:r>
              <a:rPr lang="en-US" altLang="zh-CN" sz="2000" b="1" dirty="0">
                <a:latin typeface="Times New Roman" panose="02020603050405020304" pitchFamily="18" charset="0"/>
                <a:sym typeface="Symbol" panose="05050102010706020507" pitchFamily="18" charset="2"/>
              </a:rPr>
              <a:t> </a:t>
            </a:r>
            <a:r>
              <a:rPr lang="en-US" altLang="zh-CN" sz="2600" b="1" i="1" dirty="0">
                <a:latin typeface="Times New Roman" panose="02020603050405020304" pitchFamily="18" charset="0"/>
              </a:rPr>
              <a:t>U</a:t>
            </a:r>
            <a:r>
              <a:rPr lang="en-US" altLang="zh-CN" sz="2600" b="1" baseline="-25000" dirty="0">
                <a:latin typeface="Times New Roman" panose="02020603050405020304" pitchFamily="18" charset="0"/>
              </a:rPr>
              <a:t>BE</a:t>
            </a:r>
            <a:r>
              <a:rPr lang="en-US" altLang="zh-CN" sz="2600" b="1" dirty="0">
                <a:latin typeface="Times New Roman" panose="02020603050405020304" pitchFamily="18" charset="0"/>
              </a:rPr>
              <a:t>) /</a:t>
            </a:r>
            <a:r>
              <a:rPr lang="en-US" altLang="zh-CN" sz="2000" b="1" dirty="0">
                <a:latin typeface="Times New Roman" panose="02020603050405020304" pitchFamily="18" charset="0"/>
              </a:rPr>
              <a:t> </a:t>
            </a:r>
            <a:r>
              <a:rPr lang="en-US" altLang="zh-CN" sz="2600" b="1" dirty="0">
                <a:latin typeface="Times New Roman" panose="02020603050405020304" pitchFamily="18" charset="0"/>
              </a:rPr>
              <a:t>[</a:t>
            </a:r>
            <a:r>
              <a:rPr lang="en-US" altLang="zh-CN" sz="2600" b="1" i="1" dirty="0">
                <a:latin typeface="Times New Roman" panose="02020603050405020304" pitchFamily="18" charset="0"/>
              </a:rPr>
              <a:t>R</a:t>
            </a:r>
            <a:r>
              <a:rPr lang="en-US" altLang="zh-CN" sz="2600" b="1" baseline="-25000" dirty="0">
                <a:latin typeface="Times New Roman" panose="02020603050405020304" pitchFamily="18" charset="0"/>
              </a:rPr>
              <a:t>B</a:t>
            </a:r>
            <a:r>
              <a:rPr lang="en-US" altLang="zh-CN" sz="2000" b="1" dirty="0">
                <a:latin typeface="Times New Roman" panose="02020603050405020304" pitchFamily="18" charset="0"/>
              </a:rPr>
              <a:t> </a:t>
            </a:r>
            <a:r>
              <a:rPr lang="en-US" altLang="zh-CN" sz="2600" b="1" dirty="0">
                <a:latin typeface="Times New Roman" panose="02020603050405020304" pitchFamily="18" charset="0"/>
              </a:rPr>
              <a:t>+</a:t>
            </a:r>
            <a:r>
              <a:rPr lang="en-US" altLang="zh-CN" sz="2000" b="1" dirty="0">
                <a:latin typeface="Times New Roman" panose="02020603050405020304" pitchFamily="18" charset="0"/>
              </a:rPr>
              <a:t> </a:t>
            </a:r>
            <a:r>
              <a:rPr lang="en-US" altLang="zh-CN" sz="2600" b="1" dirty="0">
                <a:latin typeface="Times New Roman" panose="02020603050405020304" pitchFamily="18" charset="0"/>
              </a:rPr>
              <a:t>(1+</a:t>
            </a:r>
            <a:r>
              <a:rPr lang="en-US" altLang="zh-CN" sz="2000" b="1" dirty="0">
                <a:latin typeface="Times New Roman" panose="02020603050405020304" pitchFamily="18" charset="0"/>
              </a:rPr>
              <a:t> </a:t>
            </a:r>
            <a:r>
              <a:rPr lang="en-US" altLang="zh-CN" sz="2600" b="1" i="1" dirty="0">
                <a:latin typeface="Times New Roman" panose="02020603050405020304" pitchFamily="18" charset="0"/>
                <a:sym typeface="Symbol" panose="05050102010706020507" pitchFamily="18" charset="2"/>
              </a:rPr>
              <a:t> </a:t>
            </a:r>
            <a:r>
              <a:rPr lang="en-US" altLang="zh-CN" sz="2600" b="1" dirty="0">
                <a:latin typeface="Times New Roman" panose="02020603050405020304" pitchFamily="18" charset="0"/>
                <a:sym typeface="Symbol" panose="05050102010706020507" pitchFamily="18" charset="2"/>
              </a:rPr>
              <a:t>)</a:t>
            </a:r>
            <a:r>
              <a:rPr lang="en-US" altLang="zh-CN" sz="2000" b="1" dirty="0">
                <a:latin typeface="Times New Roman" panose="02020603050405020304" pitchFamily="18" charset="0"/>
                <a:sym typeface="Symbol" panose="05050102010706020507" pitchFamily="18" charset="2"/>
              </a:rPr>
              <a:t> </a:t>
            </a:r>
            <a:r>
              <a:rPr lang="en-US" altLang="zh-CN" sz="2600" b="1" i="1" dirty="0">
                <a:latin typeface="Times New Roman" panose="02020603050405020304" pitchFamily="18" charset="0"/>
              </a:rPr>
              <a:t>R</a:t>
            </a:r>
            <a:r>
              <a:rPr lang="en-US" altLang="zh-CN" sz="2600" b="1" baseline="-25000" dirty="0">
                <a:latin typeface="Times New Roman" panose="02020603050405020304" pitchFamily="18" charset="0"/>
              </a:rPr>
              <a:t>E</a:t>
            </a:r>
            <a:r>
              <a:rPr lang="en-US" altLang="zh-CN" sz="2600" b="1" dirty="0">
                <a:latin typeface="Times New Roman" panose="02020603050405020304" pitchFamily="18" charset="0"/>
              </a:rPr>
              <a:t>]</a:t>
            </a:r>
            <a:endParaRPr lang="en-US" altLang="zh-CN" sz="2600" b="1" dirty="0">
              <a:latin typeface="Times New Roman" panose="02020603050405020304" pitchFamily="18" charset="0"/>
            </a:endParaRPr>
          </a:p>
          <a:p>
            <a:r>
              <a:rPr lang="en-US" altLang="zh-CN" sz="2600" b="1" dirty="0">
                <a:latin typeface="Times New Roman" panose="02020603050405020304" pitchFamily="18" charset="0"/>
              </a:rPr>
              <a:t>       = (12</a:t>
            </a:r>
            <a:r>
              <a:rPr lang="en-US" altLang="zh-CN" sz="2600" b="1" baseline="-25000" dirty="0">
                <a:latin typeface="Times New Roman" panose="02020603050405020304" pitchFamily="18" charset="0"/>
              </a:rPr>
              <a:t> </a:t>
            </a:r>
            <a:r>
              <a:rPr lang="en-US" altLang="zh-CN" sz="2600" b="1" dirty="0">
                <a:latin typeface="Times New Roman" panose="02020603050405020304" pitchFamily="18" charset="0"/>
                <a:cs typeface="Times New Roman" panose="02020603050405020304" pitchFamily="18" charset="0"/>
                <a:sym typeface="Symbol" panose="05050102010706020507" pitchFamily="18" charset="2"/>
              </a:rPr>
              <a:t>–</a:t>
            </a:r>
            <a:r>
              <a:rPr lang="en-US" altLang="zh-CN" sz="2600" b="1" dirty="0">
                <a:latin typeface="Times New Roman" panose="02020603050405020304" pitchFamily="18" charset="0"/>
                <a:sym typeface="Symbol" panose="05050102010706020507" pitchFamily="18" charset="2"/>
              </a:rPr>
              <a:t> </a:t>
            </a:r>
            <a:r>
              <a:rPr lang="en-US" altLang="zh-CN" sz="2600" b="1" dirty="0">
                <a:latin typeface="Times New Roman" panose="02020603050405020304" pitchFamily="18" charset="0"/>
              </a:rPr>
              <a:t>0.7) / [300 +121 </a:t>
            </a:r>
            <a:r>
              <a:rPr lang="en-US" altLang="zh-CN" sz="2600" b="1" dirty="0">
                <a:latin typeface="Times New Roman" panose="02020603050405020304" pitchFamily="18" charset="0"/>
                <a:sym typeface="Symbol" panose="05050102010706020507" pitchFamily="18" charset="2"/>
              </a:rPr>
              <a:t> 1</a:t>
            </a:r>
            <a:r>
              <a:rPr lang="en-US" altLang="zh-CN" sz="2600" b="1" dirty="0">
                <a:latin typeface="Times New Roman" panose="02020603050405020304" pitchFamily="18" charset="0"/>
              </a:rPr>
              <a:t>] </a:t>
            </a:r>
            <a:endParaRPr lang="en-US" altLang="zh-CN" sz="2600" b="1" dirty="0">
              <a:latin typeface="Times New Roman" panose="02020603050405020304" pitchFamily="18" charset="0"/>
            </a:endParaRPr>
          </a:p>
          <a:p>
            <a:r>
              <a:rPr lang="en-US" altLang="zh-CN" sz="2600" b="1" dirty="0">
                <a:latin typeface="Times New Roman" panose="02020603050405020304" pitchFamily="18" charset="0"/>
              </a:rPr>
              <a:t>       </a:t>
            </a:r>
            <a:r>
              <a:rPr lang="en-US" altLang="zh-CN" sz="2600" b="1" dirty="0">
                <a:latin typeface="Times New Roman" panose="02020603050405020304" pitchFamily="18" charset="0"/>
                <a:sym typeface="Symbol" panose="05050102010706020507" pitchFamily="18" charset="2"/>
              </a:rPr>
              <a:t> 27 (</a:t>
            </a:r>
            <a:r>
              <a:rPr lang="en-US" altLang="zh-CN" sz="2600" b="1" dirty="0">
                <a:latin typeface="Symbol" panose="05050102010706020507" pitchFamily="18" charset="2"/>
                <a:sym typeface="Symbol" panose="05050102010706020507" pitchFamily="18" charset="2"/>
              </a:rPr>
              <a:t></a:t>
            </a:r>
            <a:r>
              <a:rPr lang="en-US" altLang="zh-CN" sz="2600" b="1" dirty="0">
                <a:latin typeface="Times New Roman" panose="02020603050405020304" pitchFamily="18" charset="0"/>
                <a:sym typeface="Symbol" panose="05050102010706020507" pitchFamily="18" charset="2"/>
              </a:rPr>
              <a:t>A)</a:t>
            </a:r>
            <a:endParaRPr lang="en-US" altLang="zh-CN" sz="2600" b="1" dirty="0">
              <a:latin typeface="Times New Roman" panose="02020603050405020304" pitchFamily="18" charset="0"/>
            </a:endParaRPr>
          </a:p>
        </p:txBody>
      </p:sp>
      <p:sp>
        <p:nvSpPr>
          <p:cNvPr id="54322" name="Rectangle 50"/>
          <p:cNvSpPr/>
          <p:nvPr/>
        </p:nvSpPr>
        <p:spPr>
          <a:xfrm>
            <a:off x="552450" y="5207000"/>
            <a:ext cx="3716338" cy="488950"/>
          </a:xfrm>
          <a:prstGeom prst="rect">
            <a:avLst/>
          </a:prstGeom>
          <a:noFill/>
          <a:ln w="9525">
            <a:noFill/>
          </a:ln>
        </p:spPr>
        <p:txBody>
          <a:bodyPr>
            <a:spAutoFit/>
          </a:bodyPr>
          <a:p>
            <a:r>
              <a:rPr lang="en-US" altLang="zh-CN" sz="2600" b="1" i="1" dirty="0">
                <a:latin typeface="Times New Roman" panose="02020603050405020304" pitchFamily="18" charset="0"/>
              </a:rPr>
              <a:t>I</a:t>
            </a:r>
            <a:r>
              <a:rPr lang="en-US" altLang="zh-CN" sz="2600" b="1" baseline="-25000" dirty="0">
                <a:latin typeface="Times New Roman" panose="02020603050405020304" pitchFamily="18" charset="0"/>
              </a:rPr>
              <a:t>E </a:t>
            </a:r>
            <a:r>
              <a:rPr lang="en-US" altLang="zh-CN" sz="2600" b="1" dirty="0">
                <a:latin typeface="Times New Roman" panose="02020603050405020304" pitchFamily="18" charset="0"/>
                <a:sym typeface="Symbol" panose="05050102010706020507" pitchFamily="18" charset="2"/>
              </a:rPr>
              <a:t> </a:t>
            </a:r>
            <a:r>
              <a:rPr lang="en-US" altLang="zh-CN" sz="2600" b="1" dirty="0">
                <a:latin typeface="Times New Roman" panose="02020603050405020304" pitchFamily="18" charset="0"/>
              </a:rPr>
              <a:t> </a:t>
            </a:r>
            <a:r>
              <a:rPr lang="en-US" altLang="zh-CN" sz="2600" b="1" i="1" dirty="0">
                <a:latin typeface="Times New Roman" panose="02020603050405020304" pitchFamily="18" charset="0"/>
                <a:sym typeface="Symbol" panose="05050102010706020507" pitchFamily="18" charset="2"/>
              </a:rPr>
              <a:t></a:t>
            </a:r>
            <a:r>
              <a:rPr lang="en-US" altLang="zh-CN" sz="2600" b="1" i="1" dirty="0">
                <a:latin typeface="Times New Roman" panose="02020603050405020304" pitchFamily="18" charset="0"/>
              </a:rPr>
              <a:t> I</a:t>
            </a:r>
            <a:r>
              <a:rPr lang="en-US" altLang="zh-CN" sz="2600" b="1" baseline="-25000" dirty="0">
                <a:latin typeface="Times New Roman" panose="02020603050405020304" pitchFamily="18" charset="0"/>
              </a:rPr>
              <a:t> B</a:t>
            </a:r>
            <a:r>
              <a:rPr lang="en-US" altLang="zh-CN" sz="2600" b="1" dirty="0">
                <a:latin typeface="Times New Roman" panose="02020603050405020304" pitchFamily="18" charset="0"/>
                <a:sym typeface="Symbol" panose="05050102010706020507" pitchFamily="18" charset="2"/>
              </a:rPr>
              <a:t> </a:t>
            </a:r>
            <a:r>
              <a:rPr lang="en-US" altLang="zh-CN" sz="2600" b="1" dirty="0">
                <a:latin typeface="Times New Roman" panose="02020603050405020304" pitchFamily="18" charset="0"/>
              </a:rPr>
              <a:t>= 3.2 (mA)</a:t>
            </a:r>
            <a:endParaRPr lang="en-US" altLang="zh-CN" sz="2600" b="1" dirty="0">
              <a:latin typeface="Times New Roman" panose="02020603050405020304" pitchFamily="18" charset="0"/>
            </a:endParaRPr>
          </a:p>
        </p:txBody>
      </p:sp>
      <p:sp>
        <p:nvSpPr>
          <p:cNvPr id="54323" name="Rectangle 51"/>
          <p:cNvSpPr/>
          <p:nvPr/>
        </p:nvSpPr>
        <p:spPr>
          <a:xfrm>
            <a:off x="412750" y="5724525"/>
            <a:ext cx="4654550" cy="885825"/>
          </a:xfrm>
          <a:prstGeom prst="rect">
            <a:avLst/>
          </a:prstGeom>
          <a:noFill/>
          <a:ln w="9525">
            <a:noFill/>
          </a:ln>
        </p:spPr>
        <p:txBody>
          <a:bodyPr>
            <a:spAutoFit/>
          </a:bodyPr>
          <a:p>
            <a:r>
              <a:rPr lang="en-US" altLang="zh-CN" sz="2600" b="1" i="1" dirty="0">
                <a:latin typeface="Times New Roman" panose="02020603050405020304" pitchFamily="18" charset="0"/>
              </a:rPr>
              <a:t>U</a:t>
            </a:r>
            <a:r>
              <a:rPr lang="en-US" altLang="zh-CN" sz="2600" b="1" baseline="-25000" dirty="0">
                <a:latin typeface="Times New Roman" panose="02020603050405020304" pitchFamily="18" charset="0"/>
              </a:rPr>
              <a:t>CE </a:t>
            </a:r>
            <a:r>
              <a:rPr lang="en-US" altLang="zh-CN" sz="2600" b="1" dirty="0">
                <a:latin typeface="Times New Roman" panose="02020603050405020304" pitchFamily="18" charset="0"/>
              </a:rPr>
              <a:t>= </a:t>
            </a:r>
            <a:r>
              <a:rPr lang="en-US" altLang="zh-CN" sz="2600" b="1" i="1" dirty="0">
                <a:latin typeface="Times New Roman" panose="02020603050405020304" pitchFamily="18" charset="0"/>
              </a:rPr>
              <a:t>V</a:t>
            </a:r>
            <a:r>
              <a:rPr lang="en-US" altLang="zh-CN" sz="2600" b="1" baseline="-25000" dirty="0">
                <a:latin typeface="Times New Roman" panose="02020603050405020304" pitchFamily="18" charset="0"/>
              </a:rPr>
              <a:t>CC </a:t>
            </a:r>
            <a:r>
              <a:rPr lang="en-US" altLang="zh-CN" sz="2600" b="1" dirty="0">
                <a:latin typeface="Times New Roman" panose="02020603050405020304" pitchFamily="18" charset="0"/>
                <a:cs typeface="Times New Roman" panose="02020603050405020304" pitchFamily="18" charset="0"/>
                <a:sym typeface="Symbol" panose="05050102010706020507" pitchFamily="18" charset="2"/>
              </a:rPr>
              <a:t>–</a:t>
            </a:r>
            <a:r>
              <a:rPr lang="en-US" altLang="zh-CN" sz="2600" b="1" dirty="0">
                <a:latin typeface="Times New Roman" panose="02020603050405020304" pitchFamily="18" charset="0"/>
              </a:rPr>
              <a:t> </a:t>
            </a:r>
            <a:r>
              <a:rPr lang="en-US" altLang="zh-CN" sz="2600" b="1" i="1" dirty="0">
                <a:latin typeface="Times New Roman" panose="02020603050405020304" pitchFamily="18" charset="0"/>
              </a:rPr>
              <a:t>I</a:t>
            </a:r>
            <a:r>
              <a:rPr lang="en-US" altLang="zh-CN" sz="2600" b="1" baseline="-25000" dirty="0">
                <a:latin typeface="Times New Roman" panose="02020603050405020304" pitchFamily="18" charset="0"/>
              </a:rPr>
              <a:t>C</a:t>
            </a:r>
            <a:r>
              <a:rPr lang="en-US" altLang="zh-CN" sz="2600" b="1" dirty="0">
                <a:latin typeface="Times New Roman" panose="02020603050405020304" pitchFamily="18" charset="0"/>
              </a:rPr>
              <a:t> </a:t>
            </a:r>
            <a:r>
              <a:rPr lang="en-US" altLang="zh-CN" sz="2600" b="1" i="1" dirty="0">
                <a:latin typeface="Times New Roman" panose="02020603050405020304" pitchFamily="18" charset="0"/>
              </a:rPr>
              <a:t>R</a:t>
            </a:r>
            <a:r>
              <a:rPr lang="en-US" altLang="zh-CN" sz="2600" b="1" baseline="-25000" dirty="0">
                <a:latin typeface="Times New Roman" panose="02020603050405020304" pitchFamily="18" charset="0"/>
              </a:rPr>
              <a:t>E  </a:t>
            </a:r>
            <a:endParaRPr lang="en-US" altLang="zh-CN" sz="2600" b="1" baseline="-25000" dirty="0">
              <a:latin typeface="Times New Roman" panose="02020603050405020304" pitchFamily="18" charset="0"/>
            </a:endParaRPr>
          </a:p>
          <a:p>
            <a:r>
              <a:rPr lang="en-US" altLang="zh-CN" sz="2600" b="1" baseline="-25000" dirty="0">
                <a:latin typeface="Times New Roman" panose="02020603050405020304" pitchFamily="18" charset="0"/>
              </a:rPr>
              <a:t>            </a:t>
            </a:r>
            <a:r>
              <a:rPr lang="en-US" altLang="zh-CN" sz="2600" b="1" dirty="0">
                <a:latin typeface="Times New Roman" panose="02020603050405020304" pitchFamily="18" charset="0"/>
              </a:rPr>
              <a:t>= 12 </a:t>
            </a:r>
            <a:r>
              <a:rPr lang="en-US" altLang="zh-CN" sz="2600" b="1" dirty="0">
                <a:latin typeface="Times New Roman" panose="02020603050405020304" pitchFamily="18" charset="0"/>
                <a:cs typeface="Times New Roman" panose="02020603050405020304" pitchFamily="18" charset="0"/>
                <a:sym typeface="Symbol" panose="05050102010706020507" pitchFamily="18" charset="2"/>
              </a:rPr>
              <a:t>–</a:t>
            </a:r>
            <a:r>
              <a:rPr lang="en-US" altLang="zh-CN" sz="2600" b="1" dirty="0">
                <a:latin typeface="Times New Roman" panose="02020603050405020304" pitchFamily="18" charset="0"/>
              </a:rPr>
              <a:t> 3.2 </a:t>
            </a:r>
            <a:r>
              <a:rPr lang="en-US" altLang="zh-CN" sz="2600" b="1" dirty="0">
                <a:latin typeface="Times New Roman" panose="02020603050405020304" pitchFamily="18" charset="0"/>
                <a:sym typeface="Symbol" panose="05050102010706020507" pitchFamily="18" charset="2"/>
              </a:rPr>
              <a:t> 1 = 8.8 (V)</a:t>
            </a:r>
            <a:endParaRPr lang="en-US" altLang="zh-CN" sz="2600" b="1" dirty="0">
              <a:latin typeface="Times New Roman" panose="02020603050405020304" pitchFamily="18" charset="0"/>
              <a:sym typeface="Symbol" panose="05050102010706020507" pitchFamily="18" charset="2"/>
            </a:endParaRPr>
          </a:p>
        </p:txBody>
      </p:sp>
      <p:sp>
        <p:nvSpPr>
          <p:cNvPr id="54324" name="Text Box 52"/>
          <p:cNvSpPr txBox="1"/>
          <p:nvPr/>
        </p:nvSpPr>
        <p:spPr>
          <a:xfrm>
            <a:off x="5080000" y="2276475"/>
            <a:ext cx="3470275" cy="885825"/>
          </a:xfrm>
          <a:prstGeom prst="rect">
            <a:avLst/>
          </a:prstGeom>
          <a:noFill/>
          <a:ln w="9525">
            <a:noFill/>
          </a:ln>
        </p:spPr>
        <p:txBody>
          <a:bodyPr>
            <a:spAutoFit/>
          </a:bodyPr>
          <a:p>
            <a:r>
              <a:rPr lang="en-US" altLang="zh-CN" sz="2600" b="1" i="1" dirty="0">
                <a:latin typeface="Times New Roman" panose="02020603050405020304" pitchFamily="18" charset="0"/>
              </a:rPr>
              <a:t>r</a:t>
            </a:r>
            <a:r>
              <a:rPr lang="en-US" altLang="zh-CN" sz="2600" b="1" baseline="-25000" dirty="0">
                <a:latin typeface="Times New Roman" panose="02020603050405020304" pitchFamily="18" charset="0"/>
              </a:rPr>
              <a:t>be </a:t>
            </a:r>
            <a:r>
              <a:rPr lang="en-US" altLang="zh-CN" sz="2600" b="1" dirty="0">
                <a:latin typeface="Times New Roman" panose="02020603050405020304" pitchFamily="18" charset="0"/>
              </a:rPr>
              <a:t>= 300 + 26 / 0.027 </a:t>
            </a:r>
            <a:endParaRPr lang="en-US" altLang="zh-CN" sz="2600" b="1" dirty="0">
              <a:latin typeface="Times New Roman" panose="02020603050405020304" pitchFamily="18" charset="0"/>
            </a:endParaRPr>
          </a:p>
          <a:p>
            <a:r>
              <a:rPr lang="en-US" altLang="zh-CN" sz="2600" b="1" dirty="0">
                <a:latin typeface="Times New Roman" panose="02020603050405020304" pitchFamily="18" charset="0"/>
              </a:rPr>
              <a:t>      </a:t>
            </a:r>
            <a:r>
              <a:rPr lang="en-US" altLang="zh-CN" sz="2600" b="1" dirty="0">
                <a:latin typeface="Times New Roman" panose="02020603050405020304" pitchFamily="18" charset="0"/>
                <a:sym typeface="Symbol" panose="05050102010706020507" pitchFamily="18" charset="2"/>
              </a:rPr>
              <a:t></a:t>
            </a:r>
            <a:r>
              <a:rPr lang="en-US" altLang="zh-CN" sz="2600" b="1" dirty="0">
                <a:latin typeface="Times New Roman" panose="02020603050405020304" pitchFamily="18" charset="0"/>
              </a:rPr>
              <a:t> 1.28 (k</a:t>
            </a:r>
            <a:r>
              <a:rPr lang="en-US" altLang="zh-CN" sz="2600" b="1" dirty="0">
                <a:latin typeface="Symbol" panose="05050102010706020507" pitchFamily="18" charset="2"/>
                <a:sym typeface="Symbol" panose="05050102010706020507" pitchFamily="18" charset="2"/>
              </a:rPr>
              <a:t></a:t>
            </a:r>
            <a:r>
              <a:rPr lang="en-US" altLang="zh-CN" sz="2600" b="1" dirty="0">
                <a:latin typeface="Times New Roman" panose="02020603050405020304" pitchFamily="18" charset="0"/>
                <a:sym typeface="Symbol" panose="05050102010706020507" pitchFamily="18" charset="2"/>
              </a:rPr>
              <a:t>)</a:t>
            </a:r>
            <a:endParaRPr lang="en-US" altLang="zh-CN" sz="2600" b="1" dirty="0">
              <a:latin typeface="Times New Roman" panose="02020603050405020304" pitchFamily="18" charset="0"/>
              <a:sym typeface="Symbol" panose="05050102010706020507" pitchFamily="18" charset="2"/>
            </a:endParaRPr>
          </a:p>
        </p:txBody>
      </p:sp>
      <p:graphicFrame>
        <p:nvGraphicFramePr>
          <p:cNvPr id="491573" name="Object 53"/>
          <p:cNvGraphicFramePr>
            <a:graphicFrameLocks noChangeAspect="1"/>
          </p:cNvGraphicFramePr>
          <p:nvPr/>
        </p:nvGraphicFramePr>
        <p:xfrm>
          <a:off x="5073650" y="3810000"/>
          <a:ext cx="3416300" cy="855663"/>
        </p:xfrm>
        <a:graphic>
          <a:graphicData uri="http://schemas.openxmlformats.org/presentationml/2006/ole">
            <mc:AlternateContent xmlns:mc="http://schemas.openxmlformats.org/markup-compatibility/2006">
              <mc:Choice xmlns:v="urn:schemas-microsoft-com:vml" Requires="v">
                <p:oleObj spid="_x0000_s4409" name="" r:id="rId1" imgW="3998595" imgH="989965" progId="Equation.3">
                  <p:embed/>
                </p:oleObj>
              </mc:Choice>
              <mc:Fallback>
                <p:oleObj name="" r:id="rId1" imgW="3998595" imgH="989965" progId="Equation.3">
                  <p:embed/>
                  <p:pic>
                    <p:nvPicPr>
                      <p:cNvPr id="0" name="图片 4408"/>
                      <p:cNvPicPr/>
                      <p:nvPr/>
                    </p:nvPicPr>
                    <p:blipFill>
                      <a:blip r:embed="rId2"/>
                      <a:stretch>
                        <a:fillRect/>
                      </a:stretch>
                    </p:blipFill>
                    <p:spPr>
                      <a:xfrm>
                        <a:off x="5073650" y="3810000"/>
                        <a:ext cx="3416300" cy="855663"/>
                      </a:xfrm>
                      <a:prstGeom prst="rect">
                        <a:avLst/>
                      </a:prstGeom>
                      <a:noFill/>
                      <a:ln w="38100">
                        <a:noFill/>
                        <a:miter/>
                      </a:ln>
                    </p:spPr>
                  </p:pic>
                </p:oleObj>
              </mc:Fallback>
            </mc:AlternateContent>
          </a:graphicData>
        </a:graphic>
      </p:graphicFrame>
      <p:sp>
        <p:nvSpPr>
          <p:cNvPr id="54326" name="Text Box 54"/>
          <p:cNvSpPr txBox="1"/>
          <p:nvPr/>
        </p:nvSpPr>
        <p:spPr>
          <a:xfrm>
            <a:off x="5114925" y="4775200"/>
            <a:ext cx="3324225" cy="885825"/>
          </a:xfrm>
          <a:prstGeom prst="rect">
            <a:avLst/>
          </a:prstGeom>
          <a:noFill/>
          <a:ln w="9525">
            <a:noFill/>
          </a:ln>
        </p:spPr>
        <p:txBody>
          <a:bodyPr>
            <a:spAutoFit/>
          </a:bodyPr>
          <a:p>
            <a:r>
              <a:rPr lang="en-US" altLang="zh-CN" sz="2600" b="1" i="1" dirty="0">
                <a:latin typeface="Times New Roman" panose="02020603050405020304" pitchFamily="18" charset="0"/>
              </a:rPr>
              <a:t>r</a:t>
            </a:r>
            <a:r>
              <a:rPr lang="en-US" altLang="zh-CN" sz="2600" b="1" baseline="-25000" dirty="0">
                <a:latin typeface="Times New Roman" panose="02020603050405020304" pitchFamily="18" charset="0"/>
              </a:rPr>
              <a:t>i </a:t>
            </a:r>
            <a:r>
              <a:rPr lang="en-US" altLang="zh-CN" sz="2600" b="1" dirty="0">
                <a:latin typeface="Times New Roman" panose="02020603050405020304" pitchFamily="18" charset="0"/>
              </a:rPr>
              <a:t>= 300//(1.28 </a:t>
            </a:r>
            <a:r>
              <a:rPr lang="en-US" altLang="zh-CN" sz="2600" b="1" dirty="0">
                <a:latin typeface="Times New Roman" panose="02020603050405020304" pitchFamily="18" charset="0"/>
                <a:sym typeface="Symbol" panose="05050102010706020507" pitchFamily="18" charset="2"/>
              </a:rPr>
              <a:t>121</a:t>
            </a:r>
            <a:r>
              <a:rPr lang="en-US" altLang="zh-CN" sz="2600" b="1" dirty="0">
                <a:latin typeface="Times New Roman" panose="02020603050405020304" pitchFamily="18" charset="0"/>
              </a:rPr>
              <a:t>) </a:t>
            </a:r>
            <a:endParaRPr lang="en-US" altLang="zh-CN" sz="2600" b="1" dirty="0">
              <a:latin typeface="Times New Roman" panose="02020603050405020304" pitchFamily="18" charset="0"/>
            </a:endParaRPr>
          </a:p>
          <a:p>
            <a:r>
              <a:rPr lang="en-US" altLang="zh-CN" sz="2600" b="1" dirty="0">
                <a:latin typeface="Times New Roman" panose="02020603050405020304" pitchFamily="18" charset="0"/>
              </a:rPr>
              <a:t>     =102.15 (k</a:t>
            </a:r>
            <a:r>
              <a:rPr lang="en-US" altLang="zh-CN" sz="2600" b="1" dirty="0">
                <a:latin typeface="Symbol" panose="05050102010706020507" pitchFamily="18" charset="2"/>
                <a:sym typeface="Symbol" panose="05050102010706020507" pitchFamily="18" charset="2"/>
              </a:rPr>
              <a:t></a:t>
            </a:r>
            <a:r>
              <a:rPr lang="en-US" altLang="zh-CN" sz="2600" b="1" dirty="0">
                <a:latin typeface="Times New Roman" panose="02020603050405020304" pitchFamily="18" charset="0"/>
                <a:sym typeface="Symbol" panose="05050102010706020507" pitchFamily="18" charset="2"/>
              </a:rPr>
              <a:t>)</a:t>
            </a:r>
            <a:endParaRPr lang="en-US" altLang="zh-CN" sz="2600" b="1" dirty="0">
              <a:latin typeface="Times New Roman" panose="02020603050405020304" pitchFamily="18" charset="0"/>
              <a:sym typeface="Symbol" panose="05050102010706020507" pitchFamily="18" charset="2"/>
            </a:endParaRPr>
          </a:p>
        </p:txBody>
      </p:sp>
      <p:graphicFrame>
        <p:nvGraphicFramePr>
          <p:cNvPr id="491575" name="Object 55"/>
          <p:cNvGraphicFramePr/>
          <p:nvPr/>
        </p:nvGraphicFramePr>
        <p:xfrm>
          <a:off x="4932363" y="5805488"/>
          <a:ext cx="2325687" cy="804862"/>
        </p:xfrm>
        <a:graphic>
          <a:graphicData uri="http://schemas.openxmlformats.org/presentationml/2006/ole">
            <mc:AlternateContent xmlns:mc="http://schemas.openxmlformats.org/markup-compatibility/2006">
              <mc:Choice xmlns:v="urn:schemas-microsoft-com:vml" Requires="v">
                <p:oleObj spid="_x0000_s4169" name="" r:id="rId3" imgW="2819400" imgH="977900" progId="Equation.3">
                  <p:embed/>
                </p:oleObj>
              </mc:Choice>
              <mc:Fallback>
                <p:oleObj name="" r:id="rId3" imgW="2819400" imgH="977900" progId="Equation.3">
                  <p:embed/>
                  <p:pic>
                    <p:nvPicPr>
                      <p:cNvPr id="0" name="图片 4168"/>
                      <p:cNvPicPr/>
                      <p:nvPr/>
                    </p:nvPicPr>
                    <p:blipFill>
                      <a:blip r:embed="rId4"/>
                      <a:stretch>
                        <a:fillRect/>
                      </a:stretch>
                    </p:blipFill>
                    <p:spPr>
                      <a:xfrm>
                        <a:off x="4932363" y="5805488"/>
                        <a:ext cx="2325687" cy="804862"/>
                      </a:xfrm>
                      <a:prstGeom prst="rect">
                        <a:avLst/>
                      </a:prstGeom>
                      <a:noFill/>
                      <a:ln w="38100">
                        <a:noFill/>
                        <a:miter/>
                      </a:ln>
                    </p:spPr>
                  </p:pic>
                </p:oleObj>
              </mc:Fallback>
            </mc:AlternateContent>
          </a:graphicData>
        </a:graphic>
      </p:graphicFrame>
      <p:sp>
        <p:nvSpPr>
          <p:cNvPr id="54328" name="Text Box 56"/>
          <p:cNvSpPr txBox="1"/>
          <p:nvPr/>
        </p:nvSpPr>
        <p:spPr>
          <a:xfrm>
            <a:off x="5060950" y="3209925"/>
            <a:ext cx="3470275" cy="488950"/>
          </a:xfrm>
          <a:prstGeom prst="rect">
            <a:avLst/>
          </a:prstGeom>
          <a:noFill/>
          <a:ln w="9525">
            <a:noFill/>
          </a:ln>
        </p:spPr>
        <p:txBody>
          <a:bodyPr>
            <a:spAutoFit/>
          </a:bodyPr>
          <a:p>
            <a:r>
              <a:rPr lang="en-US" altLang="zh-CN" sz="2600" b="1" i="1" dirty="0">
                <a:latin typeface="Times New Roman" panose="02020603050405020304" pitchFamily="18" charset="0"/>
              </a:rPr>
              <a:t>R’</a:t>
            </a:r>
            <a:r>
              <a:rPr lang="en-US" altLang="zh-CN" sz="2600" b="1" baseline="-25000" dirty="0">
                <a:latin typeface="Times New Roman" panose="02020603050405020304" pitchFamily="18" charset="0"/>
              </a:rPr>
              <a:t>L</a:t>
            </a:r>
            <a:r>
              <a:rPr lang="en-US" altLang="zh-CN" sz="2600" b="1" dirty="0">
                <a:latin typeface="Times New Roman" panose="02020603050405020304" pitchFamily="18" charset="0"/>
              </a:rPr>
              <a:t>=</a:t>
            </a:r>
            <a:r>
              <a:rPr lang="en-US" altLang="zh-CN" sz="2000" b="1" dirty="0">
                <a:latin typeface="Times New Roman" panose="02020603050405020304" pitchFamily="18" charset="0"/>
              </a:rPr>
              <a:t> </a:t>
            </a:r>
            <a:r>
              <a:rPr lang="en-US" altLang="zh-CN" sz="2600" b="1" dirty="0">
                <a:latin typeface="Times New Roman" panose="02020603050405020304" pitchFamily="18" charset="0"/>
              </a:rPr>
              <a:t>1</a:t>
            </a:r>
            <a:r>
              <a:rPr lang="en-US" altLang="zh-CN" sz="2000" b="1" dirty="0">
                <a:latin typeface="Times New Roman" panose="02020603050405020304" pitchFamily="18" charset="0"/>
              </a:rPr>
              <a:t> </a:t>
            </a:r>
            <a:r>
              <a:rPr lang="en-US" altLang="zh-CN" sz="2600" b="1" dirty="0">
                <a:latin typeface="Times New Roman" panose="02020603050405020304" pitchFamily="18" charset="0"/>
              </a:rPr>
              <a:t>//</a:t>
            </a:r>
            <a:r>
              <a:rPr lang="en-US" altLang="zh-CN" sz="2000" b="1" dirty="0">
                <a:latin typeface="Times New Roman" panose="02020603050405020304" pitchFamily="18" charset="0"/>
              </a:rPr>
              <a:t> </a:t>
            </a:r>
            <a:r>
              <a:rPr lang="en-US" altLang="zh-CN" sz="2600" b="1" dirty="0">
                <a:latin typeface="Times New Roman" panose="02020603050405020304" pitchFamily="18" charset="0"/>
              </a:rPr>
              <a:t>1</a:t>
            </a:r>
            <a:r>
              <a:rPr lang="en-US" altLang="zh-CN" sz="2000" b="1" dirty="0">
                <a:latin typeface="Times New Roman" panose="02020603050405020304" pitchFamily="18" charset="0"/>
              </a:rPr>
              <a:t> </a:t>
            </a:r>
            <a:r>
              <a:rPr lang="en-US" altLang="zh-CN" sz="2600" b="1" dirty="0">
                <a:latin typeface="Times New Roman" panose="02020603050405020304" pitchFamily="18" charset="0"/>
              </a:rPr>
              <a:t>= </a:t>
            </a:r>
            <a:r>
              <a:rPr lang="en-US" altLang="zh-CN" sz="2600" b="1" dirty="0">
                <a:latin typeface="Times New Roman" panose="02020603050405020304" pitchFamily="18" charset="0"/>
                <a:sym typeface="Symbol" panose="05050102010706020507" pitchFamily="18" charset="2"/>
              </a:rPr>
              <a:t>0</a:t>
            </a:r>
            <a:r>
              <a:rPr lang="en-US" altLang="zh-CN" sz="2600" b="1" dirty="0">
                <a:latin typeface="Times New Roman" panose="02020603050405020304" pitchFamily="18" charset="0"/>
              </a:rPr>
              <a:t>.4 (k</a:t>
            </a:r>
            <a:r>
              <a:rPr lang="en-US" altLang="zh-CN" sz="2600" b="1" dirty="0">
                <a:latin typeface="Symbol" panose="05050102010706020507" pitchFamily="18" charset="2"/>
                <a:sym typeface="Symbol" panose="05050102010706020507" pitchFamily="18" charset="2"/>
              </a:rPr>
              <a:t></a:t>
            </a:r>
            <a:r>
              <a:rPr lang="en-US" altLang="zh-CN" sz="2600" b="1" dirty="0">
                <a:latin typeface="Times New Roman" panose="02020603050405020304" pitchFamily="18" charset="0"/>
                <a:sym typeface="Symbol" panose="05050102010706020507" pitchFamily="18" charset="2"/>
              </a:rPr>
              <a:t>)</a:t>
            </a:r>
            <a:endParaRPr lang="en-US" altLang="zh-CN" sz="2600" b="1" dirty="0">
              <a:latin typeface="Times New Roman" panose="02020603050405020304" pitchFamily="18" charset="0"/>
              <a:sym typeface="Symbol" panose="05050102010706020507" pitchFamily="18" charset="2"/>
            </a:endParaRPr>
          </a:p>
        </p:txBody>
      </p:sp>
      <p:graphicFrame>
        <p:nvGraphicFramePr>
          <p:cNvPr id="491577" name="Object 57"/>
          <p:cNvGraphicFramePr/>
          <p:nvPr/>
        </p:nvGraphicFramePr>
        <p:xfrm>
          <a:off x="6877050" y="6021388"/>
          <a:ext cx="1466850" cy="334962"/>
        </p:xfrm>
        <a:graphic>
          <a:graphicData uri="http://schemas.openxmlformats.org/presentationml/2006/ole">
            <mc:AlternateContent xmlns:mc="http://schemas.openxmlformats.org/markup-compatibility/2006">
              <mc:Choice xmlns:v="urn:schemas-microsoft-com:vml" Requires="v">
                <p:oleObj spid="_x0000_s4166" name="" r:id="rId5" imgW="1776730" imgH="405765" progId="Equation.3">
                  <p:embed/>
                </p:oleObj>
              </mc:Choice>
              <mc:Fallback>
                <p:oleObj name="" r:id="rId5" imgW="1776730" imgH="405765" progId="Equation.3">
                  <p:embed/>
                  <p:pic>
                    <p:nvPicPr>
                      <p:cNvPr id="0" name="图片 4165"/>
                      <p:cNvPicPr/>
                      <p:nvPr/>
                    </p:nvPicPr>
                    <p:blipFill>
                      <a:blip r:embed="rId6"/>
                      <a:stretch>
                        <a:fillRect/>
                      </a:stretch>
                    </p:blipFill>
                    <p:spPr>
                      <a:xfrm>
                        <a:off x="6877050" y="6021388"/>
                        <a:ext cx="1466850" cy="334962"/>
                      </a:xfrm>
                      <a:prstGeom prst="rect">
                        <a:avLst/>
                      </a:prstGeom>
                      <a:noFill/>
                      <a:ln w="38100">
                        <a:noFill/>
                        <a:miter/>
                      </a:ln>
                    </p:spPr>
                  </p:pic>
                </p:oleObj>
              </mc:Fallback>
            </mc:AlternateContent>
          </a:graphicData>
        </a:graphic>
      </p:graphicFrame>
      <p:grpSp>
        <p:nvGrpSpPr>
          <p:cNvPr id="5" name="Group 58"/>
          <p:cNvGrpSpPr/>
          <p:nvPr/>
        </p:nvGrpSpPr>
        <p:grpSpPr>
          <a:xfrm>
            <a:off x="4972050" y="1773238"/>
            <a:ext cx="2984500" cy="488950"/>
            <a:chOff x="2990" y="888"/>
            <a:chExt cx="1880" cy="308"/>
          </a:xfrm>
        </p:grpSpPr>
        <p:sp>
          <p:nvSpPr>
            <p:cNvPr id="491579" name="Rectangle 59"/>
            <p:cNvSpPr/>
            <p:nvPr/>
          </p:nvSpPr>
          <p:spPr>
            <a:xfrm>
              <a:off x="2990" y="888"/>
              <a:ext cx="1880" cy="308"/>
            </a:xfrm>
            <a:prstGeom prst="rect">
              <a:avLst/>
            </a:prstGeom>
            <a:noFill/>
            <a:ln w="9525">
              <a:noFill/>
            </a:ln>
          </p:spPr>
          <p:txBody>
            <a:bodyPr>
              <a:spAutoFit/>
            </a:bodyPr>
            <a:p>
              <a:pPr eaLnBrk="0" hangingPunct="0"/>
              <a:r>
                <a:rPr lang="en-US" altLang="zh-CN" sz="2600" b="1" dirty="0">
                  <a:solidFill>
                    <a:srgbClr val="0033CC"/>
                  </a:solidFill>
                  <a:latin typeface="Times New Roman" panose="02020603050405020304" pitchFamily="18" charset="0"/>
                </a:rPr>
                <a:t>2</a:t>
              </a:r>
              <a:r>
                <a:rPr lang="en-US" altLang="zh-CN" sz="2600" b="1" dirty="0">
                  <a:solidFill>
                    <a:srgbClr val="0033CC"/>
                  </a:solidFill>
                  <a:latin typeface="宋体" panose="02010600030101010101" pitchFamily="2" charset="-122"/>
                </a:rPr>
                <a:t>)</a:t>
              </a:r>
              <a:r>
                <a:rPr lang="zh-CN" altLang="en-US" sz="2600" b="1" dirty="0">
                  <a:solidFill>
                    <a:srgbClr val="0033CC"/>
                  </a:solidFill>
                  <a:latin typeface="Times New Roman" panose="02020603050405020304" pitchFamily="18" charset="0"/>
                </a:rPr>
                <a:t>求      </a:t>
              </a:r>
              <a:r>
                <a:rPr lang="zh-CN" altLang="en-US" sz="2600" b="1" dirty="0">
                  <a:solidFill>
                    <a:srgbClr val="0033CC"/>
                  </a:solidFill>
                  <a:latin typeface="Times New Roman" panose="02020603050405020304" pitchFamily="18" charset="0"/>
                  <a:sym typeface="Symbol" panose="05050102010706020507" pitchFamily="18" charset="2"/>
                </a:rPr>
                <a:t>、</a:t>
              </a:r>
              <a:r>
                <a:rPr lang="en-US" altLang="zh-CN" sz="2600" b="1" i="1" dirty="0">
                  <a:solidFill>
                    <a:srgbClr val="0033CC"/>
                  </a:solidFill>
                  <a:latin typeface="Times New Roman" panose="02020603050405020304" pitchFamily="18" charset="0"/>
                  <a:sym typeface="Symbol" panose="05050102010706020507" pitchFamily="18" charset="2"/>
                </a:rPr>
                <a:t>r</a:t>
              </a:r>
              <a:r>
                <a:rPr lang="en-US" altLang="zh-CN" sz="2600" b="1" baseline="-25000" dirty="0">
                  <a:solidFill>
                    <a:srgbClr val="0033CC"/>
                  </a:solidFill>
                  <a:latin typeface="Times New Roman" panose="02020603050405020304" pitchFamily="18" charset="0"/>
                  <a:sym typeface="Symbol" panose="05050102010706020507" pitchFamily="18" charset="2"/>
                </a:rPr>
                <a:t>i</a:t>
              </a:r>
              <a:r>
                <a:rPr lang="zh-CN" altLang="en-US" sz="2600" b="1" dirty="0">
                  <a:solidFill>
                    <a:srgbClr val="0033CC"/>
                  </a:solidFill>
                  <a:latin typeface="Times New Roman" panose="02020603050405020304" pitchFamily="18" charset="0"/>
                  <a:sym typeface="Symbol" panose="05050102010706020507" pitchFamily="18" charset="2"/>
                </a:rPr>
                <a:t>、</a:t>
              </a:r>
              <a:r>
                <a:rPr lang="en-US" altLang="zh-CN" sz="2600" b="1" i="1" dirty="0">
                  <a:solidFill>
                    <a:srgbClr val="0033CC"/>
                  </a:solidFill>
                  <a:latin typeface="Times New Roman" panose="02020603050405020304" pitchFamily="18" charset="0"/>
                  <a:sym typeface="Symbol" panose="05050102010706020507" pitchFamily="18" charset="2"/>
                </a:rPr>
                <a:t>r</a:t>
              </a:r>
              <a:r>
                <a:rPr lang="en-US" altLang="zh-CN" sz="2600" b="1" baseline="-25000" dirty="0">
                  <a:solidFill>
                    <a:srgbClr val="0033CC"/>
                  </a:solidFill>
                  <a:latin typeface="Times New Roman" panose="02020603050405020304" pitchFamily="18" charset="0"/>
                  <a:sym typeface="Symbol" panose="05050102010706020507" pitchFamily="18" charset="2"/>
                </a:rPr>
                <a:t>o</a:t>
              </a:r>
              <a:endParaRPr lang="en-US" altLang="zh-CN" sz="2600" b="1" dirty="0">
                <a:solidFill>
                  <a:srgbClr val="0033CC"/>
                </a:solidFill>
                <a:latin typeface="Times New Roman" panose="02020603050405020304" pitchFamily="18" charset="0"/>
                <a:sym typeface="Symbol" panose="05050102010706020507" pitchFamily="18" charset="2"/>
              </a:endParaRPr>
            </a:p>
          </p:txBody>
        </p:sp>
        <p:graphicFrame>
          <p:nvGraphicFramePr>
            <p:cNvPr id="491580" name="Object 60"/>
            <p:cNvGraphicFramePr/>
            <p:nvPr/>
          </p:nvGraphicFramePr>
          <p:xfrm>
            <a:off x="3498" y="922"/>
            <a:ext cx="246" cy="268"/>
          </p:xfrm>
          <a:graphic>
            <a:graphicData uri="http://schemas.openxmlformats.org/presentationml/2006/ole">
              <mc:AlternateContent xmlns:mc="http://schemas.openxmlformats.org/markup-compatibility/2006">
                <mc:Choice xmlns:v="urn:schemas-microsoft-com:vml" Requires="v">
                  <p:oleObj spid="_x0000_s4167" name="" r:id="rId7" imgW="431800" imgH="469900" progId="Equation.3">
                    <p:embed/>
                  </p:oleObj>
                </mc:Choice>
                <mc:Fallback>
                  <p:oleObj name="" r:id="rId7" imgW="431800" imgH="469900" progId="Equation.3">
                    <p:embed/>
                    <p:pic>
                      <p:nvPicPr>
                        <p:cNvPr id="0" name="图片 4166"/>
                        <p:cNvPicPr/>
                        <p:nvPr/>
                      </p:nvPicPr>
                      <p:blipFill>
                        <a:blip r:embed="rId8">
                          <a:clrChange>
                            <a:clrFrom>
                              <a:srgbClr val="000000"/>
                            </a:clrFrom>
                            <a:clrTo>
                              <a:srgbClr val="3333CC"/>
                            </a:clrTo>
                          </a:clrChange>
                        </a:blip>
                        <a:stretch>
                          <a:fillRect/>
                        </a:stretch>
                      </p:blipFill>
                      <p:spPr>
                        <a:xfrm>
                          <a:off x="3498" y="922"/>
                          <a:ext cx="246" cy="268"/>
                        </a:xfrm>
                        <a:prstGeom prst="rect">
                          <a:avLst/>
                        </a:prstGeom>
                        <a:noFill/>
                        <a:ln w="38100">
                          <a:noFill/>
                          <a:miter/>
                        </a:ln>
                      </p:spPr>
                    </p:pic>
                  </p:oleObj>
                </mc:Fallback>
              </mc:AlternateContent>
            </a:graphicData>
          </a:graphic>
        </p:graphicFrame>
      </p:grpSp>
      <p:grpSp>
        <p:nvGrpSpPr>
          <p:cNvPr id="491581" name="Group 61"/>
          <p:cNvGrpSpPr/>
          <p:nvPr/>
        </p:nvGrpSpPr>
        <p:grpSpPr>
          <a:xfrm>
            <a:off x="304800" y="476250"/>
            <a:ext cx="8839200" cy="885825"/>
            <a:chOff x="192" y="264"/>
            <a:chExt cx="5568" cy="558"/>
          </a:xfrm>
        </p:grpSpPr>
        <p:sp>
          <p:nvSpPr>
            <p:cNvPr id="491582" name="Rectangle 62"/>
            <p:cNvSpPr/>
            <p:nvPr/>
          </p:nvSpPr>
          <p:spPr>
            <a:xfrm>
              <a:off x="192" y="264"/>
              <a:ext cx="5568" cy="558"/>
            </a:xfrm>
            <a:prstGeom prst="rect">
              <a:avLst/>
            </a:prstGeom>
            <a:noFill/>
            <a:ln w="9525">
              <a:noFill/>
            </a:ln>
          </p:spPr>
          <p:txBody>
            <a:bodyPr>
              <a:spAutoFit/>
            </a:bodyPr>
            <a:p>
              <a:r>
                <a:rPr lang="zh-CN" altLang="en-US" sz="2600" b="1" dirty="0">
                  <a:solidFill>
                    <a:srgbClr val="FF0066"/>
                  </a:solidFill>
                  <a:latin typeface="Times New Roman" panose="02020603050405020304" pitchFamily="18" charset="0"/>
                </a:rPr>
                <a:t>例</a:t>
              </a:r>
              <a:r>
                <a:rPr lang="en-US" altLang="zh-CN" sz="2600" b="1" dirty="0">
                  <a:solidFill>
                    <a:srgbClr val="FF0066"/>
                  </a:solidFill>
                  <a:latin typeface="Times New Roman" panose="02020603050405020304" pitchFamily="18" charset="0"/>
                </a:rPr>
                <a:t>: </a:t>
              </a:r>
              <a:r>
                <a:rPr lang="en-US" altLang="zh-CN" sz="2600" b="1" i="1" dirty="0">
                  <a:latin typeface="Symbol" panose="05050102010706020507" pitchFamily="18" charset="2"/>
                  <a:sym typeface="Symbol" panose="05050102010706020507" pitchFamily="18" charset="2"/>
                </a:rPr>
                <a:t></a:t>
              </a:r>
              <a:r>
                <a:rPr lang="en-US" altLang="zh-CN" sz="2600" b="1" i="1" dirty="0">
                  <a:latin typeface="Times New Roman" panose="02020603050405020304" pitchFamily="18" charset="0"/>
                  <a:sym typeface="Symbol" panose="05050102010706020507" pitchFamily="18" charset="2"/>
                </a:rPr>
                <a:t> </a:t>
              </a:r>
              <a:r>
                <a:rPr lang="en-US" altLang="zh-CN" sz="2600" b="1" dirty="0">
                  <a:latin typeface="Times New Roman" panose="02020603050405020304" pitchFamily="18" charset="0"/>
                  <a:sym typeface="Symbol" panose="05050102010706020507" pitchFamily="18" charset="2"/>
                </a:rPr>
                <a:t>=120, </a:t>
              </a:r>
              <a:r>
                <a:rPr lang="en-US" altLang="zh-CN" sz="2600" b="1" i="1" dirty="0">
                  <a:latin typeface="Times New Roman" panose="02020603050405020304" pitchFamily="18" charset="0"/>
                  <a:sym typeface="Symbol" panose="05050102010706020507" pitchFamily="18" charset="2"/>
                </a:rPr>
                <a:t>R</a:t>
              </a:r>
              <a:r>
                <a:rPr lang="en-US" altLang="zh-CN" sz="2600" b="1" baseline="-25000" dirty="0">
                  <a:latin typeface="Times New Roman" panose="02020603050405020304" pitchFamily="18" charset="0"/>
                  <a:sym typeface="Symbol" panose="05050102010706020507" pitchFamily="18" charset="2"/>
                </a:rPr>
                <a:t>B </a:t>
              </a:r>
              <a:r>
                <a:rPr lang="en-US" altLang="zh-CN" sz="2600" b="1" dirty="0">
                  <a:latin typeface="Times New Roman" panose="02020603050405020304" pitchFamily="18" charset="0"/>
                  <a:sym typeface="Symbol" panose="05050102010706020507" pitchFamily="18" charset="2"/>
                </a:rPr>
                <a:t>= 300 k, </a:t>
              </a:r>
              <a:r>
                <a:rPr lang="en-US" altLang="zh-CN" sz="2600" b="1" i="1" dirty="0">
                  <a:latin typeface="Times New Roman" panose="02020603050405020304" pitchFamily="18" charset="0"/>
                  <a:sym typeface="Symbol" panose="05050102010706020507" pitchFamily="18" charset="2"/>
                </a:rPr>
                <a:t>U</a:t>
              </a:r>
              <a:r>
                <a:rPr lang="en-US" altLang="zh-CN" sz="2600" b="1" baseline="-25000" dirty="0">
                  <a:latin typeface="Times New Roman" panose="02020603050405020304" pitchFamily="18" charset="0"/>
                  <a:sym typeface="Symbol" panose="05050102010706020507" pitchFamily="18" charset="2"/>
                </a:rPr>
                <a:t>BE </a:t>
              </a:r>
              <a:r>
                <a:rPr lang="en-US" altLang="zh-CN" sz="2600" b="1" dirty="0">
                  <a:latin typeface="Times New Roman" panose="02020603050405020304" pitchFamily="18" charset="0"/>
                  <a:sym typeface="Symbol" panose="05050102010706020507" pitchFamily="18" charset="2"/>
                </a:rPr>
                <a:t>= 0.7 V</a:t>
              </a:r>
              <a:endParaRPr lang="en-US" altLang="zh-CN" sz="2600" b="1" dirty="0">
                <a:latin typeface="Times New Roman" panose="02020603050405020304" pitchFamily="18" charset="0"/>
                <a:sym typeface="Symbol" panose="05050102010706020507" pitchFamily="18" charset="2"/>
              </a:endParaRPr>
            </a:p>
            <a:p>
              <a:r>
                <a:rPr lang="en-US" altLang="zh-CN" sz="2600" b="1" i="1" dirty="0">
                  <a:latin typeface="Times New Roman" panose="02020603050405020304" pitchFamily="18" charset="0"/>
                  <a:sym typeface="Symbol" panose="05050102010706020507" pitchFamily="18" charset="2"/>
                </a:rPr>
                <a:t>R</a:t>
              </a:r>
              <a:r>
                <a:rPr lang="en-US" altLang="zh-CN" sz="2600" b="1" baseline="-25000" dirty="0">
                  <a:latin typeface="Times New Roman" panose="02020603050405020304" pitchFamily="18" charset="0"/>
                  <a:sym typeface="Symbol" panose="05050102010706020507" pitchFamily="18" charset="2"/>
                </a:rPr>
                <a:t>E </a:t>
              </a:r>
              <a:r>
                <a:rPr lang="en-US" altLang="zh-CN" sz="2600" b="1" dirty="0">
                  <a:latin typeface="Times New Roman" panose="02020603050405020304" pitchFamily="18" charset="0"/>
                  <a:sym typeface="Symbol" panose="05050102010706020507" pitchFamily="18" charset="2"/>
                </a:rPr>
                <a:t>= </a:t>
              </a:r>
              <a:r>
                <a:rPr lang="en-US" altLang="zh-CN" sz="2600" b="1" i="1" dirty="0">
                  <a:latin typeface="Times New Roman" panose="02020603050405020304" pitchFamily="18" charset="0"/>
                  <a:sym typeface="Symbol" panose="05050102010706020507" pitchFamily="18" charset="2"/>
                </a:rPr>
                <a:t>R</a:t>
              </a:r>
              <a:r>
                <a:rPr lang="en-US" altLang="zh-CN" sz="2600" b="1" baseline="-25000" dirty="0">
                  <a:latin typeface="Times New Roman" panose="02020603050405020304" pitchFamily="18" charset="0"/>
                  <a:sym typeface="Symbol" panose="05050102010706020507" pitchFamily="18" charset="2"/>
                </a:rPr>
                <a:t>L </a:t>
              </a:r>
              <a:r>
                <a:rPr lang="en-US" altLang="zh-CN" sz="2600" b="1" dirty="0">
                  <a:latin typeface="Times New Roman" panose="02020603050405020304" pitchFamily="18" charset="0"/>
                  <a:sym typeface="Symbol" panose="05050102010706020507" pitchFamily="18" charset="2"/>
                </a:rPr>
                <a:t>= </a:t>
              </a:r>
              <a:r>
                <a:rPr lang="en-US" altLang="zh-CN" sz="2600" b="1" i="1" dirty="0">
                  <a:latin typeface="Times New Roman" panose="02020603050405020304" pitchFamily="18" charset="0"/>
                  <a:sym typeface="Symbol" panose="05050102010706020507" pitchFamily="18" charset="2"/>
                </a:rPr>
                <a:t>R</a:t>
              </a:r>
              <a:r>
                <a:rPr lang="en-US" altLang="zh-CN" sz="2600" b="1" baseline="-25000" dirty="0">
                  <a:latin typeface="Times New Roman" panose="02020603050405020304" pitchFamily="18" charset="0"/>
                  <a:sym typeface="Symbol" panose="05050102010706020507" pitchFamily="18" charset="2"/>
                </a:rPr>
                <a:t>s</a:t>
              </a:r>
              <a:r>
                <a:rPr lang="en-US" altLang="zh-CN" sz="2600" b="1" dirty="0">
                  <a:latin typeface="Times New Roman" panose="02020603050405020304" pitchFamily="18" charset="0"/>
                  <a:sym typeface="Symbol" panose="05050102010706020507" pitchFamily="18" charset="2"/>
                </a:rPr>
                <a:t> = 1 k,</a:t>
              </a:r>
              <a:r>
                <a:rPr lang="zh-CN" altLang="en-US" sz="2600" b="1" dirty="0">
                  <a:latin typeface="Times New Roman" panose="02020603050405020304" pitchFamily="18" charset="0"/>
                  <a:sym typeface="Symbol" panose="05050102010706020507" pitchFamily="18" charset="2"/>
                </a:rPr>
                <a:t>，</a:t>
              </a:r>
              <a:r>
                <a:rPr lang="en-US" altLang="zh-CN" sz="2600" b="1" i="1" dirty="0">
                  <a:latin typeface="Times New Roman" panose="02020603050405020304" pitchFamily="18" charset="0"/>
                  <a:sym typeface="Symbol" panose="05050102010706020507" pitchFamily="18" charset="2"/>
                </a:rPr>
                <a:t>V</a:t>
              </a:r>
              <a:r>
                <a:rPr lang="en-US" altLang="zh-CN" sz="2600" b="1" baseline="-25000" dirty="0">
                  <a:latin typeface="Times New Roman" panose="02020603050405020304" pitchFamily="18" charset="0"/>
                  <a:sym typeface="Symbol" panose="05050102010706020507" pitchFamily="18" charset="2"/>
                </a:rPr>
                <a:t>CC </a:t>
              </a:r>
              <a:r>
                <a:rPr lang="en-US" altLang="zh-CN" sz="2600" b="1" dirty="0">
                  <a:latin typeface="Times New Roman" panose="02020603050405020304" pitchFamily="18" charset="0"/>
                  <a:sym typeface="Symbol" panose="05050102010706020507" pitchFamily="18" charset="2"/>
                </a:rPr>
                <a:t>= 12V</a:t>
              </a:r>
              <a:r>
                <a:rPr lang="zh-CN" altLang="en-US" sz="2600" b="1" dirty="0">
                  <a:latin typeface="Times New Roman" panose="02020603050405020304" pitchFamily="18" charset="0"/>
                  <a:sym typeface="Symbol" panose="05050102010706020507" pitchFamily="18" charset="2"/>
                </a:rPr>
                <a:t>。求：</a:t>
              </a:r>
              <a:r>
                <a:rPr lang="zh-CN" altLang="en-US" sz="2600" b="1" dirty="0">
                  <a:solidFill>
                    <a:srgbClr val="0033CC"/>
                  </a:solidFill>
                  <a:latin typeface="Times New Roman" panose="02020603050405020304" pitchFamily="18" charset="0"/>
                  <a:sym typeface="Symbol" panose="05050102010706020507" pitchFamily="18" charset="2"/>
                </a:rPr>
                <a:t>“</a:t>
              </a:r>
              <a:r>
                <a:rPr lang="en-US" altLang="zh-CN" sz="2600" b="1" i="1" dirty="0">
                  <a:solidFill>
                    <a:srgbClr val="0033CC"/>
                  </a:solidFill>
                  <a:latin typeface="Times New Roman" panose="02020603050405020304" pitchFamily="18" charset="0"/>
                  <a:sym typeface="Symbol" panose="05050102010706020507" pitchFamily="18" charset="2"/>
                </a:rPr>
                <a:t>Q </a:t>
              </a:r>
              <a:r>
                <a:rPr lang="en-US" altLang="zh-CN" sz="2600" b="1" dirty="0">
                  <a:solidFill>
                    <a:srgbClr val="0033CC"/>
                  </a:solidFill>
                  <a:latin typeface="Times New Roman" panose="02020603050405020304" pitchFamily="18" charset="0"/>
                  <a:sym typeface="Symbol" panose="05050102010706020507" pitchFamily="18" charset="2"/>
                </a:rPr>
                <a:t>” </a:t>
              </a:r>
              <a:r>
                <a:rPr lang="zh-CN" altLang="en-US" sz="2600" b="1" dirty="0">
                  <a:solidFill>
                    <a:srgbClr val="0033CC"/>
                  </a:solidFill>
                  <a:latin typeface="Times New Roman" panose="02020603050405020304" pitchFamily="18" charset="0"/>
                  <a:sym typeface="Symbol" panose="05050102010706020507" pitchFamily="18" charset="2"/>
                </a:rPr>
                <a:t>、    、 </a:t>
              </a:r>
              <a:r>
                <a:rPr lang="en-US" altLang="zh-CN" sz="2600" b="1" i="1" dirty="0">
                  <a:solidFill>
                    <a:srgbClr val="0033CC"/>
                  </a:solidFill>
                  <a:latin typeface="Times New Roman" panose="02020603050405020304" pitchFamily="18" charset="0"/>
                  <a:sym typeface="Symbol" panose="05050102010706020507" pitchFamily="18" charset="2"/>
                </a:rPr>
                <a:t>r</a:t>
              </a:r>
              <a:r>
                <a:rPr lang="en-US" altLang="zh-CN" sz="2600" b="1" baseline="-25000" dirty="0">
                  <a:solidFill>
                    <a:srgbClr val="0033CC"/>
                  </a:solidFill>
                  <a:latin typeface="Times New Roman" panose="02020603050405020304" pitchFamily="18" charset="0"/>
                  <a:sym typeface="Symbol" panose="05050102010706020507" pitchFamily="18" charset="2"/>
                </a:rPr>
                <a:t>i</a:t>
              </a:r>
              <a:r>
                <a:rPr lang="zh-CN" altLang="en-US" sz="2600" b="1" dirty="0">
                  <a:solidFill>
                    <a:srgbClr val="0033CC"/>
                  </a:solidFill>
                  <a:latin typeface="Times New Roman" panose="02020603050405020304" pitchFamily="18" charset="0"/>
                  <a:sym typeface="Symbol" panose="05050102010706020507" pitchFamily="18" charset="2"/>
                </a:rPr>
                <a:t>、</a:t>
              </a:r>
              <a:r>
                <a:rPr lang="en-US" altLang="zh-CN" sz="2600" b="1" i="1" dirty="0">
                  <a:solidFill>
                    <a:srgbClr val="0033CC"/>
                  </a:solidFill>
                  <a:latin typeface="Times New Roman" panose="02020603050405020304" pitchFamily="18" charset="0"/>
                  <a:sym typeface="Symbol" panose="05050102010706020507" pitchFamily="18" charset="2"/>
                </a:rPr>
                <a:t>r</a:t>
              </a:r>
              <a:r>
                <a:rPr lang="en-US" altLang="zh-CN" sz="2600" b="1" baseline="-25000" dirty="0">
                  <a:solidFill>
                    <a:srgbClr val="0033CC"/>
                  </a:solidFill>
                  <a:latin typeface="Times New Roman" panose="02020603050405020304" pitchFamily="18" charset="0"/>
                  <a:sym typeface="Symbol" panose="05050102010706020507" pitchFamily="18" charset="2"/>
                </a:rPr>
                <a:t>o</a:t>
              </a:r>
              <a:r>
                <a:rPr lang="en-US" altLang="zh-CN" sz="2600" b="1" dirty="0">
                  <a:solidFill>
                    <a:srgbClr val="0033CC"/>
                  </a:solidFill>
                  <a:latin typeface="Times New Roman" panose="02020603050405020304" pitchFamily="18" charset="0"/>
                  <a:sym typeface="Symbol" panose="05050102010706020507" pitchFamily="18" charset="2"/>
                </a:rPr>
                <a:t>     </a:t>
              </a:r>
              <a:endParaRPr lang="en-US" altLang="zh-CN" sz="2600" b="1" dirty="0">
                <a:solidFill>
                  <a:srgbClr val="0033CC"/>
                </a:solidFill>
                <a:latin typeface="Times New Roman" panose="02020603050405020304" pitchFamily="18" charset="0"/>
                <a:sym typeface="Symbol" panose="05050102010706020507" pitchFamily="18" charset="2"/>
              </a:endParaRPr>
            </a:p>
          </p:txBody>
        </p:sp>
        <p:graphicFrame>
          <p:nvGraphicFramePr>
            <p:cNvPr id="491583" name="Object 63"/>
            <p:cNvGraphicFramePr/>
            <p:nvPr/>
          </p:nvGraphicFramePr>
          <p:xfrm>
            <a:off x="4350" y="550"/>
            <a:ext cx="246" cy="268"/>
          </p:xfrm>
          <a:graphic>
            <a:graphicData uri="http://schemas.openxmlformats.org/presentationml/2006/ole">
              <mc:AlternateContent xmlns:mc="http://schemas.openxmlformats.org/markup-compatibility/2006">
                <mc:Choice xmlns:v="urn:schemas-microsoft-com:vml" Requires="v">
                  <p:oleObj spid="_x0000_s4168" name="" r:id="rId9" imgW="431800" imgH="469900" progId="Equation.3">
                    <p:embed/>
                  </p:oleObj>
                </mc:Choice>
                <mc:Fallback>
                  <p:oleObj name="" r:id="rId9" imgW="431800" imgH="469900" progId="Equation.3">
                    <p:embed/>
                    <p:pic>
                      <p:nvPicPr>
                        <p:cNvPr id="0" name="图片 4167"/>
                        <p:cNvPicPr/>
                        <p:nvPr/>
                      </p:nvPicPr>
                      <p:blipFill>
                        <a:blip r:embed="rId8">
                          <a:clrChange>
                            <a:clrFrom>
                              <a:srgbClr val="000000"/>
                            </a:clrFrom>
                            <a:clrTo>
                              <a:srgbClr val="3333CC"/>
                            </a:clrTo>
                          </a:clrChange>
                        </a:blip>
                        <a:stretch>
                          <a:fillRect/>
                        </a:stretch>
                      </p:blipFill>
                      <p:spPr>
                        <a:xfrm>
                          <a:off x="4350" y="550"/>
                          <a:ext cx="246" cy="268"/>
                        </a:xfrm>
                        <a:prstGeom prst="rect">
                          <a:avLst/>
                        </a:prstGeom>
                        <a:noFill/>
                        <a:ln w="38100">
                          <a:noFill/>
                          <a:miter/>
                        </a:ln>
                      </p:spPr>
                    </p:pic>
                  </p:oleObj>
                </mc:Fallback>
              </mc:AlternateContent>
            </a:graphicData>
          </a:graphic>
        </p:graphicFrame>
      </p:grpSp>
      <p:sp>
        <p:nvSpPr>
          <p:cNvPr id="7" name="页脚占位符 4"/>
          <p:cNvSpPr txBox="1">
            <a:spLocks noGrp="1"/>
          </p:cNvSpPr>
          <p:nvPr>
            <p:custDataLst>
              <p:tags r:id="rId10"/>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4319">
                                            <p:txEl>
                                              <p:charRg st="0" end="3"/>
                                            </p:txEl>
                                          </p:spTgt>
                                        </p:tgtEl>
                                        <p:attrNameLst>
                                          <p:attrName>style.visibility</p:attrName>
                                        </p:attrNameLst>
                                      </p:cBhvr>
                                      <p:to>
                                        <p:strVal val="visible"/>
                                      </p:to>
                                    </p:set>
                                    <p:animEffect transition="in" filter="wipe(left)">
                                      <p:cBhvr>
                                        <p:cTn id="7" dur="500"/>
                                        <p:tgtEl>
                                          <p:spTgt spid="54319">
                                            <p:txEl>
                                              <p:charRg st="0" end="3"/>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4320">
                                            <p:txEl>
                                              <p:charRg st="0" end="8"/>
                                            </p:txEl>
                                          </p:spTgt>
                                        </p:tgtEl>
                                        <p:attrNameLst>
                                          <p:attrName>style.visibility</p:attrName>
                                        </p:attrNameLst>
                                      </p:cBhvr>
                                      <p:to>
                                        <p:strVal val="visible"/>
                                      </p:to>
                                    </p:set>
                                    <p:animEffect transition="in" filter="wipe(left)">
                                      <p:cBhvr>
                                        <p:cTn id="11" dur="500"/>
                                        <p:tgtEl>
                                          <p:spTgt spid="54320">
                                            <p:txEl>
                                              <p:charRg st="0" end="8"/>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4321">
                                            <p:txEl>
                                              <p:charRg st="0" end="37"/>
                                            </p:txEl>
                                          </p:spTgt>
                                        </p:tgtEl>
                                        <p:attrNameLst>
                                          <p:attrName>style.visibility</p:attrName>
                                        </p:attrNameLst>
                                      </p:cBhvr>
                                      <p:to>
                                        <p:strVal val="visible"/>
                                      </p:to>
                                    </p:set>
                                    <p:animEffect transition="in" filter="wipe(left)">
                                      <p:cBhvr>
                                        <p:cTn id="16" dur="500"/>
                                        <p:tgtEl>
                                          <p:spTgt spid="54321">
                                            <p:txEl>
                                              <p:charRg st="0" end="37"/>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4321">
                                            <p:txEl>
                                              <p:charRg st="37" end="75"/>
                                            </p:txEl>
                                          </p:spTgt>
                                        </p:tgtEl>
                                        <p:attrNameLst>
                                          <p:attrName>style.visibility</p:attrName>
                                        </p:attrNameLst>
                                      </p:cBhvr>
                                      <p:to>
                                        <p:strVal val="visible"/>
                                      </p:to>
                                    </p:set>
                                    <p:animEffect transition="in" filter="wipe(left)">
                                      <p:cBhvr>
                                        <p:cTn id="21" dur="500"/>
                                        <p:tgtEl>
                                          <p:spTgt spid="54321">
                                            <p:txEl>
                                              <p:charRg st="37" end="7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4321">
                                            <p:txEl>
                                              <p:charRg st="75" end="92"/>
                                            </p:txEl>
                                          </p:spTgt>
                                        </p:tgtEl>
                                        <p:attrNameLst>
                                          <p:attrName>style.visibility</p:attrName>
                                        </p:attrNameLst>
                                      </p:cBhvr>
                                      <p:to>
                                        <p:strVal val="visible"/>
                                      </p:to>
                                    </p:set>
                                    <p:animEffect transition="in" filter="wipe(left)">
                                      <p:cBhvr>
                                        <p:cTn id="26" dur="500"/>
                                        <p:tgtEl>
                                          <p:spTgt spid="54321">
                                            <p:txEl>
                                              <p:charRg st="75" end="9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4322">
                                            <p:txEl>
                                              <p:charRg st="0" end="23"/>
                                            </p:txEl>
                                          </p:spTgt>
                                        </p:tgtEl>
                                        <p:attrNameLst>
                                          <p:attrName>style.visibility</p:attrName>
                                        </p:attrNameLst>
                                      </p:cBhvr>
                                      <p:to>
                                        <p:strVal val="visible"/>
                                      </p:to>
                                    </p:set>
                                    <p:animEffect transition="in" filter="wipe(left)">
                                      <p:cBhvr>
                                        <p:cTn id="31" dur="500"/>
                                        <p:tgtEl>
                                          <p:spTgt spid="54322">
                                            <p:txEl>
                                              <p:charRg st="0" end="2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4323">
                                            <p:txEl>
                                              <p:charRg st="0" end="20"/>
                                            </p:txEl>
                                          </p:spTgt>
                                        </p:tgtEl>
                                        <p:attrNameLst>
                                          <p:attrName>style.visibility</p:attrName>
                                        </p:attrNameLst>
                                      </p:cBhvr>
                                      <p:to>
                                        <p:strVal val="visible"/>
                                      </p:to>
                                    </p:set>
                                    <p:animEffect transition="in" filter="wipe(left)">
                                      <p:cBhvr>
                                        <p:cTn id="36" dur="500"/>
                                        <p:tgtEl>
                                          <p:spTgt spid="54323">
                                            <p:txEl>
                                              <p:charRg st="0" end="2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4323">
                                            <p:txEl>
                                              <p:charRg st="20" end="57"/>
                                            </p:txEl>
                                          </p:spTgt>
                                        </p:tgtEl>
                                        <p:attrNameLst>
                                          <p:attrName>style.visibility</p:attrName>
                                        </p:attrNameLst>
                                      </p:cBhvr>
                                      <p:to>
                                        <p:strVal val="visible"/>
                                      </p:to>
                                    </p:set>
                                    <p:animEffect transition="in" filter="wipe(left)">
                                      <p:cBhvr>
                                        <p:cTn id="41" dur="500"/>
                                        <p:tgtEl>
                                          <p:spTgt spid="54323">
                                            <p:txEl>
                                              <p:charRg st="20" end="5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left)">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54324">
                                            <p:txEl>
                                              <p:charRg st="0" end="24"/>
                                            </p:txEl>
                                          </p:spTgt>
                                        </p:tgtEl>
                                        <p:attrNameLst>
                                          <p:attrName>style.visibility</p:attrName>
                                        </p:attrNameLst>
                                      </p:cBhvr>
                                      <p:to>
                                        <p:strVal val="visible"/>
                                      </p:to>
                                    </p:set>
                                    <p:animEffect transition="in" filter="wipe(left)">
                                      <p:cBhvr>
                                        <p:cTn id="51" dur="500"/>
                                        <p:tgtEl>
                                          <p:spTgt spid="54324">
                                            <p:txEl>
                                              <p:charRg st="0" end="24"/>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54324">
                                            <p:txEl>
                                              <p:charRg st="24" end="42"/>
                                            </p:txEl>
                                          </p:spTgt>
                                        </p:tgtEl>
                                        <p:attrNameLst>
                                          <p:attrName>style.visibility</p:attrName>
                                        </p:attrNameLst>
                                      </p:cBhvr>
                                      <p:to>
                                        <p:strVal val="visible"/>
                                      </p:to>
                                    </p:set>
                                    <p:animEffect transition="in" filter="wipe(left)">
                                      <p:cBhvr>
                                        <p:cTn id="56" dur="500"/>
                                        <p:tgtEl>
                                          <p:spTgt spid="54324">
                                            <p:txEl>
                                              <p:charRg st="24" end="42"/>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54328">
                                            <p:txEl>
                                              <p:charRg st="0" end="23"/>
                                            </p:txEl>
                                          </p:spTgt>
                                        </p:tgtEl>
                                        <p:attrNameLst>
                                          <p:attrName>style.visibility</p:attrName>
                                        </p:attrNameLst>
                                      </p:cBhvr>
                                      <p:to>
                                        <p:strVal val="visible"/>
                                      </p:to>
                                    </p:set>
                                    <p:animEffect transition="in" filter="wipe(left)">
                                      <p:cBhvr>
                                        <p:cTn id="61" dur="500"/>
                                        <p:tgtEl>
                                          <p:spTgt spid="54328">
                                            <p:txEl>
                                              <p:charRg st="0" end="23"/>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491573"/>
                                        </p:tgtEl>
                                        <p:attrNameLst>
                                          <p:attrName>style.visibility</p:attrName>
                                        </p:attrNameLst>
                                      </p:cBhvr>
                                      <p:to>
                                        <p:strVal val="visible"/>
                                      </p:to>
                                    </p:set>
                                    <p:animEffect transition="in" filter="wipe(left)">
                                      <p:cBhvr>
                                        <p:cTn id="66" dur="500"/>
                                        <p:tgtEl>
                                          <p:spTgt spid="491573"/>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54326">
                                            <p:txEl>
                                              <p:charRg st="0" end="23"/>
                                            </p:txEl>
                                          </p:spTgt>
                                        </p:tgtEl>
                                        <p:attrNameLst>
                                          <p:attrName>style.visibility</p:attrName>
                                        </p:attrNameLst>
                                      </p:cBhvr>
                                      <p:to>
                                        <p:strVal val="visible"/>
                                      </p:to>
                                    </p:set>
                                    <p:animEffect transition="in" filter="wipe(left)">
                                      <p:cBhvr>
                                        <p:cTn id="71" dur="500"/>
                                        <p:tgtEl>
                                          <p:spTgt spid="54326">
                                            <p:txEl>
                                              <p:charRg st="0" end="23"/>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54326">
                                            <p:txEl>
                                              <p:charRg st="23" end="41"/>
                                            </p:txEl>
                                          </p:spTgt>
                                        </p:tgtEl>
                                        <p:attrNameLst>
                                          <p:attrName>style.visibility</p:attrName>
                                        </p:attrNameLst>
                                      </p:cBhvr>
                                      <p:to>
                                        <p:strVal val="visible"/>
                                      </p:to>
                                    </p:set>
                                    <p:animEffect transition="in" filter="wipe(left)">
                                      <p:cBhvr>
                                        <p:cTn id="76" dur="500"/>
                                        <p:tgtEl>
                                          <p:spTgt spid="54326">
                                            <p:txEl>
                                              <p:charRg st="23" end="41"/>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491575"/>
                                        </p:tgtEl>
                                        <p:attrNameLst>
                                          <p:attrName>style.visibility</p:attrName>
                                        </p:attrNameLst>
                                      </p:cBhvr>
                                      <p:to>
                                        <p:strVal val="visible"/>
                                      </p:to>
                                    </p:set>
                                    <p:animEffect transition="in" filter="wipe(left)">
                                      <p:cBhvr>
                                        <p:cTn id="81" dur="500"/>
                                        <p:tgtEl>
                                          <p:spTgt spid="491575"/>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491577"/>
                                        </p:tgtEl>
                                        <p:attrNameLst>
                                          <p:attrName>style.visibility</p:attrName>
                                        </p:attrNameLst>
                                      </p:cBhvr>
                                      <p:to>
                                        <p:strVal val="visible"/>
                                      </p:to>
                                    </p:set>
                                    <p:animEffect transition="in" filter="wipe(left)">
                                      <p:cBhvr>
                                        <p:cTn id="86" dur="500"/>
                                        <p:tgtEl>
                                          <p:spTgt spid="491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19" grpId="0" build="p"/>
      <p:bldP spid="54320" grpId="0" advAuto="1000" build="p"/>
      <p:bldP spid="54321" grpId="0" build="p"/>
      <p:bldP spid="54322" grpId="0" build="p"/>
      <p:bldP spid="54323" grpId="0" build="p"/>
      <p:bldP spid="54324" grpId="0" build="p"/>
      <p:bldP spid="54326" grpId="0" build="p"/>
      <p:bldP spid="5432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a:spLocks noChangeArrowheads="1"/>
          </p:cNvSpPr>
          <p:nvPr/>
        </p:nvSpPr>
        <p:spPr bwMode="auto">
          <a:xfrm>
            <a:off x="250825" y="581025"/>
            <a:ext cx="7959725" cy="5794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二、放大电路中各元件的作用</a:t>
            </a:r>
            <a:endPar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grpSp>
        <p:nvGrpSpPr>
          <p:cNvPr id="2" name="Group 3"/>
          <p:cNvGrpSpPr/>
          <p:nvPr/>
        </p:nvGrpSpPr>
        <p:grpSpPr>
          <a:xfrm>
            <a:off x="5375275" y="549275"/>
            <a:ext cx="3589338" cy="3009900"/>
            <a:chOff x="492" y="2424"/>
            <a:chExt cx="2261" cy="1896"/>
          </a:xfrm>
        </p:grpSpPr>
        <p:sp>
          <p:nvSpPr>
            <p:cNvPr id="437252" name="Text Box 4"/>
            <p:cNvSpPr txBox="1"/>
            <p:nvPr/>
          </p:nvSpPr>
          <p:spPr>
            <a:xfrm>
              <a:off x="576" y="31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pSp>
          <p:nvGrpSpPr>
            <p:cNvPr id="437253" name="Group 5"/>
            <p:cNvGrpSpPr/>
            <p:nvPr/>
          </p:nvGrpSpPr>
          <p:grpSpPr>
            <a:xfrm>
              <a:off x="1344" y="2787"/>
              <a:ext cx="390" cy="288"/>
              <a:chOff x="3948" y="651"/>
              <a:chExt cx="390" cy="288"/>
            </a:xfrm>
          </p:grpSpPr>
          <p:sp>
            <p:nvSpPr>
              <p:cNvPr id="437254" name="Text Box 6"/>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37255" name="Line 7"/>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37256" name="Text Box 8"/>
            <p:cNvSpPr txBox="1"/>
            <p:nvPr/>
          </p:nvSpPr>
          <p:spPr>
            <a:xfrm>
              <a:off x="753" y="3242"/>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37257" name="Text Box 9"/>
            <p:cNvSpPr txBox="1"/>
            <p:nvPr/>
          </p:nvSpPr>
          <p:spPr>
            <a:xfrm>
              <a:off x="1647" y="2903"/>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37258" name="Line 10"/>
            <p:cNvSpPr/>
            <p:nvPr/>
          </p:nvSpPr>
          <p:spPr>
            <a:xfrm>
              <a:off x="1140" y="2448"/>
              <a:ext cx="0" cy="768"/>
            </a:xfrm>
            <a:prstGeom prst="line">
              <a:avLst/>
            </a:prstGeom>
            <a:ln w="25400" cap="flat" cmpd="sng">
              <a:solidFill>
                <a:schemeClr val="tx1"/>
              </a:solidFill>
              <a:prstDash val="solid"/>
              <a:headEnd type="none" w="med" len="med"/>
              <a:tailEnd type="none" w="sm" len="lg"/>
            </a:ln>
          </p:spPr>
        </p:sp>
        <p:grpSp>
          <p:nvGrpSpPr>
            <p:cNvPr id="437259" name="Group 11"/>
            <p:cNvGrpSpPr/>
            <p:nvPr/>
          </p:nvGrpSpPr>
          <p:grpSpPr>
            <a:xfrm>
              <a:off x="1488" y="3060"/>
              <a:ext cx="240" cy="314"/>
              <a:chOff x="4272" y="1174"/>
              <a:chExt cx="240" cy="314"/>
            </a:xfrm>
          </p:grpSpPr>
          <p:sp>
            <p:nvSpPr>
              <p:cNvPr id="437260" name="Line 12"/>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37261" name="Line 13"/>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37262" name="Line 14"/>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37263" name="Rectangle 15"/>
            <p:cNvSpPr/>
            <p:nvPr/>
          </p:nvSpPr>
          <p:spPr>
            <a:xfrm rot="5400000">
              <a:off x="1024" y="270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7264" name="Line 16"/>
            <p:cNvSpPr/>
            <p:nvPr/>
          </p:nvSpPr>
          <p:spPr>
            <a:xfrm>
              <a:off x="1710" y="3366"/>
              <a:ext cx="0" cy="804"/>
            </a:xfrm>
            <a:prstGeom prst="line">
              <a:avLst/>
            </a:prstGeom>
            <a:ln w="28575" cap="flat" cmpd="sng">
              <a:solidFill>
                <a:schemeClr val="tx1"/>
              </a:solidFill>
              <a:prstDash val="solid"/>
              <a:headEnd type="none" w="med" len="med"/>
              <a:tailEnd type="none" w="sm" len="lg"/>
            </a:ln>
          </p:spPr>
        </p:sp>
        <p:sp>
          <p:nvSpPr>
            <p:cNvPr id="437265" name="Text Box 17"/>
            <p:cNvSpPr txBox="1"/>
            <p:nvPr/>
          </p:nvSpPr>
          <p:spPr>
            <a:xfrm>
              <a:off x="2216" y="2496"/>
              <a:ext cx="537"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+V</a:t>
              </a:r>
              <a:r>
                <a:rPr lang="en-US" altLang="zh-CN" b="1" baseline="-25000" dirty="0">
                  <a:solidFill>
                    <a:srgbClr val="D60093"/>
                  </a:solidFill>
                  <a:latin typeface="Times New Roman" panose="02020603050405020304" pitchFamily="18" charset="0"/>
                </a:rPr>
                <a:t>CC</a:t>
              </a:r>
              <a:endParaRPr lang="en-US" altLang="zh-CN" b="1" baseline="-25000" dirty="0">
                <a:solidFill>
                  <a:srgbClr val="D60093"/>
                </a:solidFill>
                <a:latin typeface="Times New Roman" panose="02020603050405020304" pitchFamily="18" charset="0"/>
              </a:endParaRPr>
            </a:p>
          </p:txBody>
        </p:sp>
        <p:sp>
          <p:nvSpPr>
            <p:cNvPr id="437266" name="Text Box 18"/>
            <p:cNvSpPr txBox="1"/>
            <p:nvPr/>
          </p:nvSpPr>
          <p:spPr>
            <a:xfrm>
              <a:off x="744" y="255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37267" name="Rectangle 19"/>
            <p:cNvSpPr/>
            <p:nvPr/>
          </p:nvSpPr>
          <p:spPr>
            <a:xfrm>
              <a:off x="1137" y="4224"/>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37268" name="Line 20"/>
            <p:cNvSpPr/>
            <p:nvPr/>
          </p:nvSpPr>
          <p:spPr>
            <a:xfrm flipH="1">
              <a:off x="528" y="3216"/>
              <a:ext cx="960" cy="0"/>
            </a:xfrm>
            <a:prstGeom prst="line">
              <a:avLst/>
            </a:prstGeom>
            <a:ln w="28575" cap="flat" cmpd="sng">
              <a:solidFill>
                <a:schemeClr val="tx1"/>
              </a:solidFill>
              <a:prstDash val="solid"/>
              <a:headEnd type="none" w="med" len="med"/>
              <a:tailEnd type="none" w="med" len="med"/>
            </a:ln>
          </p:spPr>
        </p:sp>
        <p:sp>
          <p:nvSpPr>
            <p:cNvPr id="437269" name="Line 21"/>
            <p:cNvSpPr/>
            <p:nvPr/>
          </p:nvSpPr>
          <p:spPr>
            <a:xfrm flipH="1">
              <a:off x="528" y="4056"/>
              <a:ext cx="1692" cy="0"/>
            </a:xfrm>
            <a:prstGeom prst="line">
              <a:avLst/>
            </a:prstGeom>
            <a:ln w="28575" cap="flat" cmpd="sng">
              <a:solidFill>
                <a:schemeClr val="tx1"/>
              </a:solidFill>
              <a:prstDash val="solid"/>
              <a:headEnd type="none" w="med" len="med"/>
              <a:tailEnd type="none" w="med" len="med"/>
            </a:ln>
          </p:spPr>
        </p:sp>
        <p:sp>
          <p:nvSpPr>
            <p:cNvPr id="437270" name="Line 22"/>
            <p:cNvSpPr/>
            <p:nvPr/>
          </p:nvSpPr>
          <p:spPr>
            <a:xfrm>
              <a:off x="1620" y="4152"/>
              <a:ext cx="156" cy="0"/>
            </a:xfrm>
            <a:prstGeom prst="line">
              <a:avLst/>
            </a:prstGeom>
            <a:ln w="38100" cap="flat" cmpd="sng">
              <a:solidFill>
                <a:schemeClr val="tx1"/>
              </a:solidFill>
              <a:prstDash val="solid"/>
              <a:headEnd type="none" w="med" len="med"/>
              <a:tailEnd type="none" w="med" len="med"/>
            </a:ln>
          </p:spPr>
        </p:sp>
        <p:sp>
          <p:nvSpPr>
            <p:cNvPr id="437271" name="Oval 23"/>
            <p:cNvSpPr/>
            <p:nvPr/>
          </p:nvSpPr>
          <p:spPr>
            <a:xfrm>
              <a:off x="1680" y="4032"/>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7272" name="Text Box 24"/>
            <p:cNvSpPr txBox="1"/>
            <p:nvPr/>
          </p:nvSpPr>
          <p:spPr>
            <a:xfrm>
              <a:off x="1302" y="2484"/>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sp>
          <p:nvSpPr>
            <p:cNvPr id="437273" name="Text Box 25"/>
            <p:cNvSpPr txBox="1"/>
            <p:nvPr/>
          </p:nvSpPr>
          <p:spPr>
            <a:xfrm>
              <a:off x="2118" y="2829"/>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37274" name="Text Box 26"/>
            <p:cNvSpPr txBox="1"/>
            <p:nvPr/>
          </p:nvSpPr>
          <p:spPr>
            <a:xfrm>
              <a:off x="1869" y="2521"/>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37275" name="Line 27"/>
            <p:cNvSpPr/>
            <p:nvPr/>
          </p:nvSpPr>
          <p:spPr>
            <a:xfrm>
              <a:off x="1692" y="2868"/>
              <a:ext cx="540" cy="0"/>
            </a:xfrm>
            <a:prstGeom prst="line">
              <a:avLst/>
            </a:prstGeom>
            <a:ln w="28575" cap="flat" cmpd="sng">
              <a:solidFill>
                <a:schemeClr val="tx1"/>
              </a:solidFill>
              <a:prstDash val="solid"/>
              <a:headEnd type="none" w="med" len="med"/>
              <a:tailEnd type="none" w="med" len="med"/>
            </a:ln>
          </p:spPr>
        </p:sp>
        <p:grpSp>
          <p:nvGrpSpPr>
            <p:cNvPr id="437276" name="Group 28"/>
            <p:cNvGrpSpPr/>
            <p:nvPr/>
          </p:nvGrpSpPr>
          <p:grpSpPr>
            <a:xfrm>
              <a:off x="1956" y="2760"/>
              <a:ext cx="84" cy="216"/>
              <a:chOff x="528" y="3000"/>
              <a:chExt cx="84" cy="216"/>
            </a:xfrm>
          </p:grpSpPr>
          <p:sp>
            <p:nvSpPr>
              <p:cNvPr id="437277" name="Rectangle 29"/>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37278" name="Group 30"/>
              <p:cNvGrpSpPr/>
              <p:nvPr/>
            </p:nvGrpSpPr>
            <p:grpSpPr>
              <a:xfrm rot="-5400000">
                <a:off x="486" y="3079"/>
                <a:ext cx="180" cy="72"/>
                <a:chOff x="589" y="2261"/>
                <a:chExt cx="142" cy="72"/>
              </a:xfrm>
            </p:grpSpPr>
            <p:sp>
              <p:nvSpPr>
                <p:cNvPr id="437279" name="Line 31"/>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37280" name="Line 32"/>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37281" name="Rectangle 33"/>
            <p:cNvSpPr/>
            <p:nvPr/>
          </p:nvSpPr>
          <p:spPr>
            <a:xfrm>
              <a:off x="1760" y="2640"/>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nvGrpSpPr>
            <p:cNvPr id="437282" name="Group 34"/>
            <p:cNvGrpSpPr/>
            <p:nvPr/>
          </p:nvGrpSpPr>
          <p:grpSpPr>
            <a:xfrm>
              <a:off x="754" y="2854"/>
              <a:ext cx="379" cy="458"/>
              <a:chOff x="706" y="790"/>
              <a:chExt cx="379" cy="458"/>
            </a:xfrm>
          </p:grpSpPr>
          <p:sp>
            <p:nvSpPr>
              <p:cNvPr id="437283" name="Text Box 35"/>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37284" name="Group 36"/>
              <p:cNvGrpSpPr/>
              <p:nvPr/>
            </p:nvGrpSpPr>
            <p:grpSpPr>
              <a:xfrm>
                <a:off x="816" y="1032"/>
                <a:ext cx="84" cy="216"/>
                <a:chOff x="528" y="3000"/>
                <a:chExt cx="84" cy="216"/>
              </a:xfrm>
            </p:grpSpPr>
            <p:sp>
              <p:nvSpPr>
                <p:cNvPr id="437285" name="Rectangle 37"/>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37286" name="Group 38"/>
                <p:cNvGrpSpPr/>
                <p:nvPr/>
              </p:nvGrpSpPr>
              <p:grpSpPr>
                <a:xfrm rot="-5400000">
                  <a:off x="486" y="3079"/>
                  <a:ext cx="180" cy="72"/>
                  <a:chOff x="589" y="2261"/>
                  <a:chExt cx="142" cy="72"/>
                </a:xfrm>
              </p:grpSpPr>
              <p:sp>
                <p:nvSpPr>
                  <p:cNvPr id="437287" name="Line 39"/>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37288" name="Line 40"/>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37289" name="Rectangle 41"/>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37290" name="Group 42"/>
            <p:cNvGrpSpPr/>
            <p:nvPr/>
          </p:nvGrpSpPr>
          <p:grpSpPr>
            <a:xfrm>
              <a:off x="1164" y="2844"/>
              <a:ext cx="276" cy="312"/>
              <a:chOff x="888" y="3288"/>
              <a:chExt cx="276" cy="312"/>
            </a:xfrm>
          </p:grpSpPr>
          <p:sp>
            <p:nvSpPr>
              <p:cNvPr id="437291" name="Line 43"/>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37292" name="Rectangle 44"/>
              <p:cNvSpPr/>
              <p:nvPr/>
            </p:nvSpPr>
            <p:spPr>
              <a:xfrm>
                <a:off x="905" y="3288"/>
                <a:ext cx="254"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37293" name="Line 45"/>
            <p:cNvSpPr/>
            <p:nvPr/>
          </p:nvSpPr>
          <p:spPr>
            <a:xfrm flipH="1">
              <a:off x="1128" y="2448"/>
              <a:ext cx="1284" cy="0"/>
            </a:xfrm>
            <a:prstGeom prst="line">
              <a:avLst/>
            </a:prstGeom>
            <a:ln w="28575" cap="flat" cmpd="sng">
              <a:solidFill>
                <a:schemeClr val="tx1"/>
              </a:solidFill>
              <a:prstDash val="solid"/>
              <a:headEnd type="none" w="med" len="med"/>
              <a:tailEnd type="none" w="med" len="med"/>
            </a:ln>
          </p:spPr>
        </p:sp>
        <p:sp>
          <p:nvSpPr>
            <p:cNvPr id="437294" name="Line 46"/>
            <p:cNvSpPr/>
            <p:nvPr/>
          </p:nvSpPr>
          <p:spPr>
            <a:xfrm flipH="1">
              <a:off x="1686" y="2466"/>
              <a:ext cx="0" cy="600"/>
            </a:xfrm>
            <a:prstGeom prst="line">
              <a:avLst/>
            </a:prstGeom>
            <a:ln w="25400" cap="flat" cmpd="sng">
              <a:solidFill>
                <a:schemeClr val="tx1"/>
              </a:solidFill>
              <a:prstDash val="solid"/>
              <a:headEnd type="none" w="med" len="med"/>
              <a:tailEnd type="none" w="sm" len="lg"/>
            </a:ln>
          </p:spPr>
        </p:sp>
        <p:sp>
          <p:nvSpPr>
            <p:cNvPr id="437295" name="Rectangle 47"/>
            <p:cNvSpPr/>
            <p:nvPr/>
          </p:nvSpPr>
          <p:spPr>
            <a:xfrm rot="5400000">
              <a:off x="1576" y="261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7296" name="Oval 48"/>
            <p:cNvSpPr/>
            <p:nvPr/>
          </p:nvSpPr>
          <p:spPr>
            <a:xfrm>
              <a:off x="2424" y="2424"/>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7297" name="Oval 49"/>
            <p:cNvSpPr/>
            <p:nvPr/>
          </p:nvSpPr>
          <p:spPr>
            <a:xfrm>
              <a:off x="2220" y="283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7298" name="Oval 50"/>
            <p:cNvSpPr/>
            <p:nvPr/>
          </p:nvSpPr>
          <p:spPr>
            <a:xfrm>
              <a:off x="2208" y="4020"/>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7299" name="Oval 51"/>
            <p:cNvSpPr/>
            <p:nvPr/>
          </p:nvSpPr>
          <p:spPr>
            <a:xfrm>
              <a:off x="492" y="3180"/>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37300" name="Oval 52"/>
            <p:cNvSpPr/>
            <p:nvPr/>
          </p:nvSpPr>
          <p:spPr>
            <a:xfrm>
              <a:off x="492" y="403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9269" name="Text Box 53"/>
          <p:cNvSpPr txBox="1">
            <a:spLocks noChangeArrowheads="1"/>
          </p:cNvSpPr>
          <p:nvPr/>
        </p:nvSpPr>
        <p:spPr bwMode="auto">
          <a:xfrm>
            <a:off x="323850" y="1341438"/>
            <a:ext cx="3695700" cy="519113"/>
          </a:xfrm>
          <a:prstGeom prst="rect">
            <a:avLst/>
          </a:prstGeom>
          <a:noFill/>
          <a:ln w="25400">
            <a:noFill/>
            <a:miter lim="800000"/>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晶体管</a:t>
            </a:r>
            <a:r>
              <a:rPr kumimoji="1" lang="en-US" altLang="zh-CN" sz="2800" b="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smtClean="0">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rPr>
              <a:t>放大元件。</a:t>
            </a:r>
            <a:endPar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endParaRPr>
          </a:p>
        </p:txBody>
      </p:sp>
      <p:sp>
        <p:nvSpPr>
          <p:cNvPr id="9270" name="Text Box 54"/>
          <p:cNvSpPr txBox="1">
            <a:spLocks noChangeArrowheads="1"/>
          </p:cNvSpPr>
          <p:nvPr/>
        </p:nvSpPr>
        <p:spPr bwMode="auto">
          <a:xfrm>
            <a:off x="323850" y="1911350"/>
            <a:ext cx="4743450" cy="1373188"/>
          </a:xfrm>
          <a:prstGeom prst="rect">
            <a:avLst/>
          </a:prstGeom>
          <a:noFill/>
          <a:ln w="25400">
            <a:noFill/>
            <a:miter lim="800000"/>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电源</a:t>
            </a:r>
            <a:r>
              <a:rPr kumimoji="1" lang="en-US" altLang="zh-CN" sz="2800" b="1" i="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E</a:t>
            </a:r>
            <a:r>
              <a:rPr kumimoji="1" lang="en-US" altLang="zh-CN" sz="2800" b="1" kern="1200" cap="none" spc="0" normalizeH="0" baseline="-2500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zh-CN" altLang="en-US" sz="2800" b="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rPr>
              <a:t>保证发射结处于正向偏置、集电结处于反向偏置，为输出信号提供能量。</a:t>
            </a:r>
            <a:endPar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endParaRPr>
          </a:p>
        </p:txBody>
      </p:sp>
      <p:sp>
        <p:nvSpPr>
          <p:cNvPr id="9271" name="Text Box 55"/>
          <p:cNvSpPr txBox="1">
            <a:spLocks noChangeArrowheads="1"/>
          </p:cNvSpPr>
          <p:nvPr/>
        </p:nvSpPr>
        <p:spPr bwMode="auto">
          <a:xfrm>
            <a:off x="323850" y="3275013"/>
            <a:ext cx="8351838" cy="946150"/>
          </a:xfrm>
          <a:prstGeom prst="rect">
            <a:avLst/>
          </a:prstGeom>
          <a:noFill/>
          <a:ln w="25400">
            <a:noFill/>
            <a:miter lim="800000"/>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集电极电阻</a:t>
            </a:r>
            <a:r>
              <a:rPr kumimoji="1" lang="en-US" altLang="zh-CN" sz="2800" b="1" i="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R</a:t>
            </a:r>
            <a:r>
              <a:rPr kumimoji="1" lang="en-US" altLang="zh-CN" sz="2800" b="1" kern="1200" cap="none" spc="0" normalizeH="0" baseline="-2500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 </a:t>
            </a:r>
            <a:r>
              <a:rPr kumimoji="1" lang="zh-CN" altLang="en-US" sz="2800" b="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rPr>
              <a:t>将电流的变化变换为电压的变化，以实现电压放大。</a:t>
            </a:r>
            <a:endPar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endParaRPr>
          </a:p>
        </p:txBody>
      </p:sp>
      <p:sp>
        <p:nvSpPr>
          <p:cNvPr id="9272" name="Text Box 56"/>
          <p:cNvSpPr txBox="1">
            <a:spLocks noChangeArrowheads="1"/>
          </p:cNvSpPr>
          <p:nvPr/>
        </p:nvSpPr>
        <p:spPr bwMode="auto">
          <a:xfrm>
            <a:off x="323850" y="4198938"/>
            <a:ext cx="8382000" cy="946150"/>
          </a:xfrm>
          <a:prstGeom prst="rect">
            <a:avLst/>
          </a:prstGeom>
          <a:noFill/>
          <a:ln w="25400">
            <a:noFill/>
            <a:miter lim="800000"/>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基极电阻</a:t>
            </a:r>
            <a:r>
              <a:rPr kumimoji="1" lang="en-US" altLang="zh-CN" sz="2800" b="1" i="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R</a:t>
            </a:r>
            <a:r>
              <a:rPr kumimoji="1" lang="en-US" altLang="zh-CN" sz="2800" b="1" kern="1200" cap="none" spc="0" normalizeH="0" baseline="-2500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B</a:t>
            </a:r>
            <a:r>
              <a:rPr kumimoji="1" lang="zh-CN" altLang="en-US" sz="2800" b="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rPr>
              <a:t>使发射结处于正向偏置、提供大小适当的基极电流。</a:t>
            </a:r>
            <a:endPar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endParaRPr>
          </a:p>
        </p:txBody>
      </p:sp>
      <p:sp>
        <p:nvSpPr>
          <p:cNvPr id="9273" name="Text Box 57"/>
          <p:cNvSpPr txBox="1">
            <a:spLocks noChangeArrowheads="1"/>
          </p:cNvSpPr>
          <p:nvPr/>
        </p:nvSpPr>
        <p:spPr bwMode="auto">
          <a:xfrm>
            <a:off x="323850" y="5091113"/>
            <a:ext cx="8496300" cy="1373188"/>
          </a:xfrm>
          <a:prstGeom prst="rect">
            <a:avLst/>
          </a:prstGeom>
          <a:noFill/>
          <a:ln w="28575">
            <a:noFill/>
            <a:miter lim="800000"/>
            <a:tailEnd type="none" w="sm" len="lg"/>
          </a:ln>
          <a:effectLst/>
        </p:spPr>
        <p:txBody>
          <a:bodyPr anchor="ctr">
            <a:spAutoFit/>
          </a:bodyPr>
          <a:lstStyle/>
          <a:p>
            <a:pPr marR="0" defTabSz="914400">
              <a:buClrTx/>
              <a:buSzTx/>
              <a:buFontTx/>
              <a:buNone/>
              <a:defRPr/>
            </a:pPr>
            <a:r>
              <a:rPr kumimoji="1" lang="zh-CN" altLang="en-US" sz="2800" b="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耦合电容</a:t>
            </a:r>
            <a:r>
              <a:rPr kumimoji="1" lang="en-US" altLang="zh-CN" sz="2800" b="1" i="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en-US" altLang="zh-CN" sz="2800" b="1" kern="1200" cap="none" spc="0" normalizeH="0" baseline="-2500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zh-CN" altLang="en-US" sz="2800" b="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和</a:t>
            </a:r>
            <a:r>
              <a:rPr kumimoji="1" lang="en-US" altLang="zh-CN" sz="2800" b="1" i="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en-US" altLang="zh-CN" sz="2800" b="1" kern="1200" cap="none" spc="0" normalizeH="0" baseline="-2500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  </a:t>
            </a:r>
            <a:r>
              <a:rPr kumimoji="1" lang="zh-CN" altLang="en-US" sz="2800" b="1" kern="1200" cap="none" spc="0" normalizeH="0" baseline="0" noProof="0" smtClean="0">
                <a:solidFill>
                  <a:srgbClr val="66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rPr>
              <a:t>用来隔断直流、耦合交流。</a:t>
            </a:r>
            <a:r>
              <a:rPr kumimoji="1" lang="zh-CN" altLang="en-US" sz="2800" b="1" kern="1200" cap="none" spc="0" normalizeH="0" baseline="0" noProof="0" smtClean="0">
                <a:solidFill>
                  <a:srgbClr val="006600"/>
                </a:solidFill>
                <a:latin typeface="Times New Roman" panose="02020603050405020304" pitchFamily="18" charset="0"/>
                <a:ea typeface="宋体" panose="02010600030101010101" pitchFamily="2" charset="-122"/>
                <a:cs typeface="+mn-cs"/>
              </a:rPr>
              <a:t>电容值应足够大，以保证在一定 的频率范围内，电容上的交流压降可以忽略不计，即对交流信号可视为短路。</a:t>
            </a:r>
            <a:endParaRPr kumimoji="1" lang="zh-CN" altLang="en-US" sz="2800" b="1" kern="1200" cap="none" spc="0" normalizeH="0" baseline="0" noProof="0" smtClean="0">
              <a:solidFill>
                <a:srgbClr val="006600"/>
              </a:solidFill>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218">
                                            <p:txEl>
                                              <p:charRg st="4294967295" end="4294967295"/>
                                            </p:txEl>
                                          </p:spTgt>
                                        </p:tgtEl>
                                        <p:attrNameLst>
                                          <p:attrName>style.visibility</p:attrName>
                                        </p:attrNameLst>
                                      </p:cBhvr>
                                      <p:to>
                                        <p:strVal val="visible"/>
                                      </p:to>
                                    </p:set>
                                    <p:animEffect transition="in" filter="wipe(left)">
                                      <p:cBhvr>
                                        <p:cTn id="7" dur="500"/>
                                        <p:tgtEl>
                                          <p:spTgt spid="9218">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18">
                                            <p:txEl>
                                              <p:charRg st="0" end="14"/>
                                            </p:txEl>
                                          </p:spTgt>
                                        </p:tgtEl>
                                        <p:attrNameLst>
                                          <p:attrName>style.visibility</p:attrName>
                                        </p:attrNameLst>
                                      </p:cBhvr>
                                      <p:to>
                                        <p:strVal val="visible"/>
                                      </p:to>
                                    </p:set>
                                    <p:animEffect transition="in" filter="wipe(left)">
                                      <p:cBhvr>
                                        <p:cTn id="12" dur="500"/>
                                        <p:tgtEl>
                                          <p:spTgt spid="9218">
                                            <p:txEl>
                                              <p:charRg st="0" end="1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269">
                                            <p:txEl>
                                              <p:charRg st="4294967295" end="4294967295"/>
                                            </p:txEl>
                                          </p:spTgt>
                                        </p:tgtEl>
                                        <p:attrNameLst>
                                          <p:attrName>style.visibility</p:attrName>
                                        </p:attrNameLst>
                                      </p:cBhvr>
                                      <p:to>
                                        <p:strVal val="visible"/>
                                      </p:to>
                                    </p:set>
                                    <p:animEffect transition="in" filter="wipe(left)">
                                      <p:cBhvr>
                                        <p:cTn id="22" dur="500"/>
                                        <p:tgtEl>
                                          <p:spTgt spid="9269">
                                            <p:txEl>
                                              <p:charRg st="4294967295" end="429496729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269">
                                            <p:txEl>
                                              <p:charRg st="0" end="11"/>
                                            </p:txEl>
                                          </p:spTgt>
                                        </p:tgtEl>
                                        <p:attrNameLst>
                                          <p:attrName>style.visibility</p:attrName>
                                        </p:attrNameLst>
                                      </p:cBhvr>
                                      <p:to>
                                        <p:strVal val="visible"/>
                                      </p:to>
                                    </p:set>
                                    <p:animEffect transition="in" filter="wipe(left)">
                                      <p:cBhvr>
                                        <p:cTn id="27" dur="500"/>
                                        <p:tgtEl>
                                          <p:spTgt spid="9269">
                                            <p:txEl>
                                              <p:charRg st="0" end="1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9270">
                                            <p:txEl>
                                              <p:charRg st="4294967295" end="4294967295"/>
                                            </p:txEl>
                                          </p:spTgt>
                                        </p:tgtEl>
                                        <p:attrNameLst>
                                          <p:attrName>style.visibility</p:attrName>
                                        </p:attrNameLst>
                                      </p:cBhvr>
                                      <p:to>
                                        <p:strVal val="visible"/>
                                      </p:to>
                                    </p:set>
                                    <p:animEffect transition="in" filter="wipe(left)">
                                      <p:cBhvr>
                                        <p:cTn id="32" dur="300"/>
                                        <p:tgtEl>
                                          <p:spTgt spid="9270">
                                            <p:txEl>
                                              <p:charRg st="4294967295" end="429496729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9270">
                                            <p:txEl>
                                              <p:charRg st="0" end="38"/>
                                            </p:txEl>
                                          </p:spTgt>
                                        </p:tgtEl>
                                        <p:attrNameLst>
                                          <p:attrName>style.visibility</p:attrName>
                                        </p:attrNameLst>
                                      </p:cBhvr>
                                      <p:to>
                                        <p:strVal val="visible"/>
                                      </p:to>
                                    </p:set>
                                    <p:animEffect transition="in" filter="wipe(left)">
                                      <p:cBhvr>
                                        <p:cTn id="37" dur="300"/>
                                        <p:tgtEl>
                                          <p:spTgt spid="9270">
                                            <p:txEl>
                                              <p:charRg st="0" end="3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9271">
                                            <p:txEl>
                                              <p:charRg st="4294967295" end="4294967295"/>
                                            </p:txEl>
                                          </p:spTgt>
                                        </p:tgtEl>
                                        <p:attrNameLst>
                                          <p:attrName>style.visibility</p:attrName>
                                        </p:attrNameLst>
                                      </p:cBhvr>
                                      <p:to>
                                        <p:strVal val="visible"/>
                                      </p:to>
                                    </p:set>
                                    <p:animEffect transition="in" filter="wipe(left)">
                                      <p:cBhvr>
                                        <p:cTn id="42" dur="300"/>
                                        <p:tgtEl>
                                          <p:spTgt spid="9271">
                                            <p:txEl>
                                              <p:charRg st="4294967295" end="429496729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9271">
                                            <p:txEl>
                                              <p:charRg st="0" end="33"/>
                                            </p:txEl>
                                          </p:spTgt>
                                        </p:tgtEl>
                                        <p:attrNameLst>
                                          <p:attrName>style.visibility</p:attrName>
                                        </p:attrNameLst>
                                      </p:cBhvr>
                                      <p:to>
                                        <p:strVal val="visible"/>
                                      </p:to>
                                    </p:set>
                                    <p:animEffect transition="in" filter="wipe(left)">
                                      <p:cBhvr>
                                        <p:cTn id="47" dur="300"/>
                                        <p:tgtEl>
                                          <p:spTgt spid="9271">
                                            <p:txEl>
                                              <p:charRg st="0" end="3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9272">
                                            <p:txEl>
                                              <p:charRg st="4294967295" end="4294967295"/>
                                            </p:txEl>
                                          </p:spTgt>
                                        </p:tgtEl>
                                        <p:attrNameLst>
                                          <p:attrName>style.visibility</p:attrName>
                                        </p:attrNameLst>
                                      </p:cBhvr>
                                      <p:to>
                                        <p:strVal val="visible"/>
                                      </p:to>
                                    </p:set>
                                    <p:animEffect transition="in" filter="wipe(left)">
                                      <p:cBhvr>
                                        <p:cTn id="52" dur="300"/>
                                        <p:tgtEl>
                                          <p:spTgt spid="9272">
                                            <p:txEl>
                                              <p:charRg st="4294967295" end="429496729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9272">
                                            <p:txEl>
                                              <p:charRg st="0" end="31"/>
                                            </p:txEl>
                                          </p:spTgt>
                                        </p:tgtEl>
                                        <p:attrNameLst>
                                          <p:attrName>style.visibility</p:attrName>
                                        </p:attrNameLst>
                                      </p:cBhvr>
                                      <p:to>
                                        <p:strVal val="visible"/>
                                      </p:to>
                                    </p:set>
                                    <p:animEffect transition="in" filter="wipe(left)">
                                      <p:cBhvr>
                                        <p:cTn id="57" dur="300"/>
                                        <p:tgtEl>
                                          <p:spTgt spid="9272">
                                            <p:txEl>
                                              <p:charRg st="0" end="3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9273"/>
                                        </p:tgtEl>
                                        <p:attrNameLst>
                                          <p:attrName>style.visibility</p:attrName>
                                        </p:attrNameLst>
                                      </p:cBhvr>
                                      <p:to>
                                        <p:strVal val="visible"/>
                                      </p:to>
                                    </p:set>
                                    <p:animEffect transition="in" filter="wipe(left)">
                                      <p:cBhvr>
                                        <p:cTn id="62" dur="300"/>
                                        <p:tgtEl>
                                          <p:spTgt spid="9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p:bldP spid="9269" grpId="0" build="p"/>
      <p:bldP spid="9270" grpId="0" build="p"/>
      <p:bldP spid="9271" grpId="0" build="p"/>
      <p:bldP spid="9272" grpId="0" build="p"/>
      <p:bldP spid="9273"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Rectangle 2"/>
          <p:cNvSpPr>
            <a:spLocks noChangeArrowheads="1"/>
          </p:cNvSpPr>
          <p:nvPr/>
        </p:nvSpPr>
        <p:spPr bwMode="auto">
          <a:xfrm>
            <a:off x="355600" y="570865"/>
            <a:ext cx="4539615" cy="64516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8.2.2  </a:t>
            </a:r>
            <a:r>
              <a:rPr kumimoji="1" lang="zh-CN" altLang="en-US"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电路特点及应用</a:t>
            </a:r>
            <a:endParaRPr kumimoji="1" lang="zh-CN" altLang="en-US"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492547" name="Text Box 3"/>
          <p:cNvSpPr txBox="1"/>
          <p:nvPr/>
        </p:nvSpPr>
        <p:spPr>
          <a:xfrm>
            <a:off x="539750" y="1791018"/>
            <a:ext cx="8135938" cy="1406525"/>
          </a:xfrm>
          <a:prstGeom prst="rect">
            <a:avLst/>
          </a:prstGeom>
          <a:noFill/>
          <a:ln w="9525">
            <a:noFill/>
          </a:ln>
        </p:spPr>
        <p:txBody>
          <a:bodyPr>
            <a:spAutoFit/>
          </a:bodyPr>
          <a:p>
            <a:pPr>
              <a:lnSpc>
                <a:spcPct val="120000"/>
              </a:lnSpc>
            </a:pPr>
            <a:r>
              <a:rPr lang="zh-CN" altLang="en-US" dirty="0">
                <a:latin typeface="Times New Roman" panose="02020603050405020304" pitchFamily="18" charset="0"/>
              </a:rPr>
              <a:t>（</a:t>
            </a:r>
            <a:r>
              <a:rPr lang="en-US" altLang="zh-CN" dirty="0">
                <a:latin typeface="Times New Roman" panose="02020603050405020304" pitchFamily="18" charset="0"/>
              </a:rPr>
              <a:t>1</a:t>
            </a:r>
            <a:r>
              <a:rPr lang="zh-CN" altLang="en-US" dirty="0">
                <a:latin typeface="Times New Roman" panose="02020603050405020304" pitchFamily="18" charset="0"/>
              </a:rPr>
              <a:t>）作多级放大电路的输入级。由于输入电阻高可使输入到放大电路的信号电压基本上等于信号源电压。因此常用在测量电压的电子仪器中作输入级。</a:t>
            </a:r>
            <a:endParaRPr lang="zh-CN" altLang="en-US" dirty="0">
              <a:latin typeface="Times New Roman" panose="02020603050405020304" pitchFamily="18" charset="0"/>
            </a:endParaRPr>
          </a:p>
        </p:txBody>
      </p:sp>
      <p:sp>
        <p:nvSpPr>
          <p:cNvPr id="492548" name="Text Box 4"/>
          <p:cNvSpPr txBox="1"/>
          <p:nvPr/>
        </p:nvSpPr>
        <p:spPr>
          <a:xfrm>
            <a:off x="539750" y="4777105"/>
            <a:ext cx="8208963" cy="1406525"/>
          </a:xfrm>
          <a:prstGeom prst="rect">
            <a:avLst/>
          </a:prstGeom>
          <a:noFill/>
          <a:ln w="9525">
            <a:noFill/>
          </a:ln>
        </p:spPr>
        <p:txBody>
          <a:bodyPr>
            <a:spAutoFit/>
          </a:bodyPr>
          <a:p>
            <a:pPr>
              <a:lnSpc>
                <a:spcPct val="120000"/>
              </a:lnSpc>
            </a:pPr>
            <a:r>
              <a:rPr lang="zh-CN" altLang="en-US" dirty="0">
                <a:latin typeface="Times New Roman" panose="02020603050405020304" pitchFamily="18" charset="0"/>
              </a:rPr>
              <a:t>（</a:t>
            </a:r>
            <a:r>
              <a:rPr lang="en-US" altLang="zh-CN" dirty="0">
                <a:latin typeface="Times New Roman" panose="02020603050405020304" pitchFamily="18" charset="0"/>
              </a:rPr>
              <a:t>3</a:t>
            </a:r>
            <a:r>
              <a:rPr lang="zh-CN" altLang="en-US" dirty="0">
                <a:latin typeface="Times New Roman" panose="02020603050405020304" pitchFamily="18" charset="0"/>
              </a:rPr>
              <a:t>）作多级放大电路的缓冲级。将射级输出器接在两级放大电路之间，利用其输入电阻高、输出电阻小的特点。可作阻抗变换用，在两级放大电路中间起缓冲作用。 </a:t>
            </a:r>
            <a:endParaRPr lang="zh-CN" altLang="en-US" dirty="0">
              <a:latin typeface="Times New Roman" panose="02020603050405020304" pitchFamily="18" charset="0"/>
            </a:endParaRPr>
          </a:p>
        </p:txBody>
      </p:sp>
      <p:sp>
        <p:nvSpPr>
          <p:cNvPr id="492549" name="Text Box 5"/>
          <p:cNvSpPr txBox="1"/>
          <p:nvPr/>
        </p:nvSpPr>
        <p:spPr>
          <a:xfrm>
            <a:off x="539750" y="3264218"/>
            <a:ext cx="8135938" cy="1406525"/>
          </a:xfrm>
          <a:prstGeom prst="rect">
            <a:avLst/>
          </a:prstGeom>
          <a:noFill/>
          <a:ln w="9525">
            <a:noFill/>
          </a:ln>
        </p:spPr>
        <p:txBody>
          <a:bodyPr>
            <a:spAutoFit/>
          </a:bodyPr>
          <a:p>
            <a:pPr>
              <a:lnSpc>
                <a:spcPct val="120000"/>
              </a:lnSpc>
            </a:pPr>
            <a:r>
              <a:rPr lang="zh-CN" altLang="en-US" dirty="0">
                <a:latin typeface="Times New Roman" panose="02020603050405020304" pitchFamily="18" charset="0"/>
              </a:rPr>
              <a:t>（</a:t>
            </a:r>
            <a:r>
              <a:rPr lang="en-US" altLang="zh-CN" dirty="0">
                <a:latin typeface="Times New Roman" panose="02020603050405020304" pitchFamily="18" charset="0"/>
              </a:rPr>
              <a:t>2</a:t>
            </a:r>
            <a:r>
              <a:rPr lang="zh-CN" altLang="en-US" dirty="0">
                <a:latin typeface="Times New Roman" panose="02020603050405020304" pitchFamily="18" charset="0"/>
              </a:rPr>
              <a:t>）作多级放大电路的输出级。由于输出电阻小提高了放大电路的带负载能力，故常用于负载电阻较小和负载变动较大的放大电路的输出级。</a:t>
            </a:r>
            <a:endParaRPr lang="zh-CN" altLang="en-US" dirty="0">
              <a:latin typeface="Times New Roman" panose="02020603050405020304" pitchFamily="18" charset="0"/>
            </a:endParaRPr>
          </a:p>
        </p:txBody>
      </p:sp>
      <p:sp>
        <p:nvSpPr>
          <p:cNvPr id="86022" name="Text Box 6"/>
          <p:cNvSpPr txBox="1">
            <a:spLocks noChangeArrowheads="1"/>
          </p:cNvSpPr>
          <p:nvPr/>
        </p:nvSpPr>
        <p:spPr bwMode="auto">
          <a:xfrm>
            <a:off x="395288" y="1412875"/>
            <a:ext cx="1584325" cy="519113"/>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特点：</a:t>
            </a:r>
            <a:endParaRPr kumimoji="1" lang="zh-CN" altLang="en-US" sz="28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3570" name="Picture 2" descr="sleep"/>
          <p:cNvPicPr>
            <a:picLocks noChangeAspect="1"/>
          </p:cNvPicPr>
          <p:nvPr/>
        </p:nvPicPr>
        <p:blipFill>
          <a:blip r:embed="rId1"/>
          <a:stretch>
            <a:fillRect/>
          </a:stretch>
        </p:blipFill>
        <p:spPr>
          <a:xfrm>
            <a:off x="3887788" y="2852738"/>
            <a:ext cx="1368425" cy="1584325"/>
          </a:xfrm>
          <a:prstGeom prst="rect">
            <a:avLst/>
          </a:prstGeom>
          <a:noFill/>
          <a:ln w="9525">
            <a:noFill/>
          </a:ln>
        </p:spPr>
      </p:pic>
      <p:grpSp>
        <p:nvGrpSpPr>
          <p:cNvPr id="2" name="Group 3"/>
          <p:cNvGrpSpPr/>
          <p:nvPr/>
        </p:nvGrpSpPr>
        <p:grpSpPr>
          <a:xfrm>
            <a:off x="611188" y="1412875"/>
            <a:ext cx="3240087" cy="1511300"/>
            <a:chOff x="771" y="686"/>
            <a:chExt cx="2041" cy="862"/>
          </a:xfrm>
        </p:grpSpPr>
        <p:sp>
          <p:nvSpPr>
            <p:cNvPr id="493572" name="AutoShape 4"/>
            <p:cNvSpPr/>
            <p:nvPr/>
          </p:nvSpPr>
          <p:spPr>
            <a:xfrm>
              <a:off x="771" y="686"/>
              <a:ext cx="2041" cy="862"/>
            </a:xfrm>
            <a:prstGeom prst="cloudCallout">
              <a:avLst>
                <a:gd name="adj1" fmla="val 47403"/>
                <a:gd name="adj2" fmla="val 76449"/>
              </a:avLst>
            </a:prstGeom>
            <a:solidFill>
              <a:srgbClr val="FFFFCC"/>
            </a:solidFill>
            <a:ln w="9525" cap="flat" cmpd="sng">
              <a:solidFill>
                <a:srgbClr val="006600"/>
              </a:solidFill>
              <a:prstDash val="solid"/>
              <a:headEnd type="none" w="med" len="med"/>
              <a:tailEnd type="none" w="med" len="med"/>
            </a:ln>
          </p:spPr>
          <p:txBody>
            <a:bodyPr/>
            <a:p>
              <a:pPr eaLnBrk="0" hangingPunct="0"/>
              <a:endParaRPr lang="zh-CN" altLang="zh-CN" sz="1800" b="1" dirty="0">
                <a:solidFill>
                  <a:srgbClr val="006600"/>
                </a:solidFill>
                <a:latin typeface="Times New Roman" panose="02020603050405020304" pitchFamily="18" charset="0"/>
                <a:ea typeface="楷体_GB2312" pitchFamily="49" charset="-122"/>
              </a:endParaRPr>
            </a:p>
          </p:txBody>
        </p:sp>
        <p:sp>
          <p:nvSpPr>
            <p:cNvPr id="493573" name="Rectangle 5"/>
            <p:cNvSpPr/>
            <p:nvPr/>
          </p:nvSpPr>
          <p:spPr>
            <a:xfrm>
              <a:off x="1020" y="845"/>
              <a:ext cx="1565" cy="574"/>
            </a:xfrm>
            <a:prstGeom prst="rect">
              <a:avLst/>
            </a:prstGeom>
            <a:noFill/>
            <a:ln w="9525">
              <a:noFill/>
            </a:ln>
          </p:spPr>
          <p:txBody>
            <a:bodyPr>
              <a:spAutoFit/>
            </a:bodyPr>
            <a:p>
              <a:pPr>
                <a:spcBef>
                  <a:spcPct val="50000"/>
                </a:spcBef>
              </a:pPr>
              <a:r>
                <a:rPr lang="zh-CN" altLang="en-US" sz="2000" b="1" dirty="0">
                  <a:latin typeface="Times New Roman" panose="02020603050405020304" pitchFamily="18" charset="0"/>
                </a:rPr>
                <a:t>为什么常用射级输出器作为多级放大电路的输入级和输出级？</a:t>
              </a:r>
              <a:r>
                <a:rPr lang="zh-CN" altLang="en-US" sz="2000" dirty="0">
                  <a:latin typeface="Times New Roman" panose="02020603050405020304" pitchFamily="18" charset="0"/>
                </a:rPr>
                <a:t> </a:t>
              </a:r>
              <a:endParaRPr lang="zh-CN" altLang="en-US" sz="2000" dirty="0">
                <a:latin typeface="Times New Roman" panose="02020603050405020304" pitchFamily="18" charset="0"/>
              </a:endParaRPr>
            </a:p>
          </p:txBody>
        </p:sp>
      </p:grpSp>
      <p:sp>
        <p:nvSpPr>
          <p:cNvPr id="58374" name="AutoShape 6"/>
          <p:cNvSpPr/>
          <p:nvPr/>
        </p:nvSpPr>
        <p:spPr>
          <a:xfrm>
            <a:off x="5580063" y="1341438"/>
            <a:ext cx="2736850" cy="1655762"/>
          </a:xfrm>
          <a:prstGeom prst="cloudCallout">
            <a:avLst>
              <a:gd name="adj1" fmla="val -58296"/>
              <a:gd name="adj2" fmla="val 76940"/>
            </a:avLst>
          </a:prstGeom>
          <a:solidFill>
            <a:srgbClr val="FFCC99"/>
          </a:solidFill>
          <a:ln w="9525" cap="flat" cmpd="sng">
            <a:solidFill>
              <a:srgbClr val="996633"/>
            </a:solidFill>
            <a:prstDash val="solid"/>
            <a:headEnd type="none" w="med" len="med"/>
            <a:tailEnd type="none" w="med" len="med"/>
          </a:ln>
        </p:spPr>
        <p:txBody>
          <a:bodyPr/>
          <a:p>
            <a:pPr eaLnBrk="0" hangingPunct="0"/>
            <a:r>
              <a:rPr lang="zh-CN" altLang="en-US" sz="2000" b="1" dirty="0">
                <a:latin typeface="Times New Roman" panose="02020603050405020304" pitchFamily="18" charset="0"/>
              </a:rPr>
              <a:t>怎样理解射级输出器做缓冲级的作用？</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58375" name="Text Box 7"/>
          <p:cNvSpPr txBox="1"/>
          <p:nvPr/>
        </p:nvSpPr>
        <p:spPr>
          <a:xfrm>
            <a:off x="5400675" y="4652963"/>
            <a:ext cx="1117600" cy="457200"/>
          </a:xfrm>
          <a:prstGeom prst="rect">
            <a:avLst/>
          </a:prstGeom>
          <a:solidFill>
            <a:srgbClr val="FFFFCC"/>
          </a:solidFill>
          <a:ln w="9525">
            <a:noFill/>
          </a:ln>
        </p:spPr>
        <p:txBody>
          <a:bodyPr>
            <a:spAutoFit/>
          </a:bodyPr>
          <a:p>
            <a:pPr eaLnBrk="0" hangingPunct="0">
              <a:spcBef>
                <a:spcPct val="50000"/>
              </a:spcBef>
            </a:pPr>
            <a:r>
              <a:rPr lang="en-US" altLang="zh-CN" b="1" dirty="0">
                <a:solidFill>
                  <a:srgbClr val="CC3300"/>
                </a:solidFill>
                <a:latin typeface="Times New Roman" panose="02020603050405020304" pitchFamily="18" charset="0"/>
              </a:rPr>
              <a:t>Go!</a:t>
            </a:r>
            <a:endParaRPr lang="en-US" altLang="zh-CN" b="1" dirty="0">
              <a:solidFill>
                <a:srgbClr val="CC3300"/>
              </a:solidFill>
              <a:latin typeface="Times New Roman" panose="02020603050405020304" pitchFamily="18" charset="0"/>
            </a:endParaRPr>
          </a:p>
        </p:txBody>
      </p:sp>
      <p:pic>
        <p:nvPicPr>
          <p:cNvPr id="58376" name="Picture 8" descr="gi102"/>
          <p:cNvPicPr>
            <a:picLocks noChangeAspect="1"/>
          </p:cNvPicPr>
          <p:nvPr/>
        </p:nvPicPr>
        <p:blipFill>
          <a:blip r:embed="rId2"/>
          <a:stretch>
            <a:fillRect/>
          </a:stretch>
        </p:blipFill>
        <p:spPr>
          <a:xfrm>
            <a:off x="6300788" y="4221163"/>
            <a:ext cx="1655762" cy="1624012"/>
          </a:xfrm>
          <a:prstGeom prst="rect">
            <a:avLst/>
          </a:prstGeom>
          <a:noFill/>
          <a:ln w="9525">
            <a:noFill/>
          </a:ln>
        </p:spPr>
      </p:pic>
      <p:sp>
        <p:nvSpPr>
          <p:cNvPr id="86018" name="Rectangle 2"/>
          <p:cNvSpPr>
            <a:spLocks noChangeArrowheads="1"/>
          </p:cNvSpPr>
          <p:nvPr>
            <p:custDataLst>
              <p:tags r:id="rId3"/>
            </p:custDataLst>
          </p:nvPr>
        </p:nvSpPr>
        <p:spPr bwMode="auto">
          <a:xfrm>
            <a:off x="4021455" y="480060"/>
            <a:ext cx="1101090" cy="645160"/>
          </a:xfrm>
          <a:prstGeom prst="rect">
            <a:avLst/>
          </a:prstGeom>
          <a:noFill/>
          <a:ln w="9525">
            <a:noFill/>
            <a:miter lim="800000"/>
          </a:ln>
          <a:effectLst/>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小结</a:t>
            </a:r>
            <a:endParaRPr kumimoji="1" lang="zh-CN" altLang="en-US"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7" name="页脚占位符 4"/>
          <p:cNvSpPr txBox="1">
            <a:spLocks noGrp="1"/>
          </p:cNvSpPr>
          <p:nvPr>
            <p:custDataLst>
              <p:tags r:id="rId4"/>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58374"/>
                                        </p:tgtEl>
                                        <p:attrNameLst>
                                          <p:attrName>style.visibility</p:attrName>
                                        </p:attrNameLst>
                                      </p:cBhvr>
                                      <p:to>
                                        <p:strVal val="visible"/>
                                      </p:to>
                                    </p:set>
                                    <p:anim to="" calcmode="lin" valueType="num">
                                      <p:cBhvr>
                                        <p:cTn id="11" dur="1" fill="hold"/>
                                        <p:tgtEl>
                                          <p:spTgt spid="58374"/>
                                        </p:tgtEl>
                                        <p:attrNameLst>
                                          <p:attrName>style.visibility</p:attrName>
                                        </p:attrNameLst>
                                      </p:cBhvr>
                                    </p:anim>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8375"/>
                                        </p:tgtEl>
                                        <p:attrNameLst>
                                          <p:attrName>style.visibility</p:attrName>
                                        </p:attrNameLst>
                                      </p:cBhvr>
                                      <p:to>
                                        <p:strVal val="visible"/>
                                      </p:to>
                                    </p:set>
                                    <p:animEffect transition="in" filter="wipe(left)">
                                      <p:cBhvr>
                                        <p:cTn id="16" dur="2000"/>
                                        <p:tgtEl>
                                          <p:spTgt spid="58375"/>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58376"/>
                                        </p:tgtEl>
                                        <p:attrNameLst>
                                          <p:attrName>style.visibility</p:attrName>
                                        </p:attrNameLst>
                                      </p:cBhvr>
                                      <p:to>
                                        <p:strVal val="visible"/>
                                      </p:to>
                                    </p:set>
                                    <p:animEffect transition="in" filter="wipe(left)">
                                      <p:cBhvr>
                                        <p:cTn id="20" dur="500"/>
                                        <p:tgtEl>
                                          <p:spTgt spid="58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bldLvl="0" animBg="1"/>
      <p:bldP spid="58375"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4594" name="Oval 2"/>
          <p:cNvSpPr/>
          <p:nvPr/>
        </p:nvSpPr>
        <p:spPr>
          <a:xfrm>
            <a:off x="1357313" y="1192213"/>
            <a:ext cx="5572125" cy="987595"/>
          </a:xfrm>
          <a:prstGeom prst="ellipse">
            <a:avLst/>
          </a:prstGeom>
          <a:gradFill rotWithShape="0">
            <a:gsLst>
              <a:gs pos="0">
                <a:srgbClr val="CCECFF"/>
              </a:gs>
              <a:gs pos="50000">
                <a:srgbClr val="0033CC"/>
              </a:gs>
              <a:gs pos="100000">
                <a:srgbClr val="CCECFF"/>
              </a:gs>
            </a:gsLst>
            <a:lin ang="5400000" scaled="1"/>
            <a:tileRect/>
          </a:gradFill>
          <a:ln w="3175" cap="flat" cmpd="sng">
            <a:solidFill>
              <a:srgbClr val="FFFFCC"/>
            </a:solidFill>
            <a:prstDash val="solid"/>
            <a:headEnd type="none" w="med" len="med"/>
            <a:tailEnd type="none" w="med" len="med"/>
          </a:ln>
        </p:spPr>
        <p:txBody>
          <a:bodyPr>
            <a:spAutoFit/>
          </a:bodyPr>
          <a:p>
            <a:pPr algn="ctr"/>
            <a:endParaRPr lang="zh-CN" altLang="en-US" sz="4000" b="1" dirty="0">
              <a:solidFill>
                <a:schemeClr val="bg1"/>
              </a:solidFill>
              <a:latin typeface="宋体" panose="02010600030101010101" pitchFamily="2" charset="-122"/>
            </a:endParaRPr>
          </a:p>
        </p:txBody>
      </p:sp>
      <p:sp>
        <p:nvSpPr>
          <p:cNvPr id="87043" name="AutoShape 3">
            <a:hlinkClick r:id="" action="ppaction://noaction"/>
          </p:cNvPr>
          <p:cNvSpPr>
            <a:spLocks noChangeArrowheads="1"/>
          </p:cNvSpPr>
          <p:nvPr/>
        </p:nvSpPr>
        <p:spPr bwMode="auto">
          <a:xfrm>
            <a:off x="1595438" y="3900488"/>
            <a:ext cx="6475413" cy="713510"/>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8.3.2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多级放大电路的电路分析</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87044" name="AutoShape 4">
            <a:hlinkClick r:id="" action="ppaction://noaction"/>
          </p:cNvPr>
          <p:cNvSpPr>
            <a:spLocks noChangeArrowheads="1"/>
          </p:cNvSpPr>
          <p:nvPr/>
        </p:nvSpPr>
        <p:spPr bwMode="auto">
          <a:xfrm>
            <a:off x="1573213" y="2798763"/>
            <a:ext cx="6137275" cy="713510"/>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8.3.1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电路结构与耦合方式</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2" name="文本框 1"/>
          <p:cNvSpPr txBox="1"/>
          <p:nvPr/>
        </p:nvSpPr>
        <p:spPr>
          <a:xfrm>
            <a:off x="2225040" y="485775"/>
            <a:ext cx="4572000" cy="706755"/>
          </a:xfrm>
          <a:prstGeom prst="rect">
            <a:avLst/>
          </a:prstGeom>
          <a:noFill/>
        </p:spPr>
        <p:txBody>
          <a:bodyPr wrap="square" rtlCol="0">
            <a:spAutoFit/>
          </a:bodyPr>
          <a:p>
            <a:pPr algn="ctr"/>
            <a:r>
              <a:rPr lang="en-US" altLang="zh-CN" sz="4000" dirty="0">
                <a:solidFill>
                  <a:schemeClr val="bg1"/>
                </a:solidFill>
                <a:latin typeface="Times New Roman" panose="02020603050405020304" pitchFamily="18" charset="0"/>
                <a:sym typeface="+mn-ea"/>
              </a:rPr>
              <a:t>8.3</a:t>
            </a:r>
            <a:r>
              <a:rPr lang="en-US" altLang="zh-CN" sz="4000" dirty="0">
                <a:solidFill>
                  <a:schemeClr val="bg1"/>
                </a:solidFill>
                <a:latin typeface="宋体" panose="02010600030101010101" pitchFamily="2" charset="-122"/>
                <a:sym typeface="+mn-ea"/>
              </a:rPr>
              <a:t> </a:t>
            </a:r>
            <a:r>
              <a:rPr lang="zh-CN" altLang="en-US" sz="4000" dirty="0">
                <a:solidFill>
                  <a:schemeClr val="bg1"/>
                </a:solidFill>
                <a:latin typeface="宋体" panose="02010600030101010101" pitchFamily="2" charset="-122"/>
                <a:sym typeface="+mn-ea"/>
              </a:rPr>
              <a:t>多级放大器</a:t>
            </a:r>
            <a:endParaRPr lang="zh-CN" altLang="en-US" sz="4000" dirty="0">
              <a:solidFill>
                <a:schemeClr val="bg1"/>
              </a:solidFill>
              <a:latin typeface="宋体" panose="02010600030101010101" pitchFamily="2" charset="-122"/>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043"/>
                                        </p:tgtEl>
                                        <p:attrNameLst>
                                          <p:attrName>style.visibility</p:attrName>
                                        </p:attrNameLst>
                                      </p:cBhvr>
                                      <p:to>
                                        <p:strVal val="visible"/>
                                      </p:to>
                                    </p:set>
                                    <p:animEffect transition="in" filter="wipe(left)">
                                      <p:cBhvr>
                                        <p:cTn id="7" dur="500"/>
                                        <p:tgtEl>
                                          <p:spTgt spid="8704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044"/>
                                        </p:tgtEl>
                                        <p:attrNameLst>
                                          <p:attrName>style.visibility</p:attrName>
                                        </p:attrNameLst>
                                      </p:cBhvr>
                                      <p:to>
                                        <p:strVal val="visible"/>
                                      </p:to>
                                    </p:set>
                                    <p:animEffect transition="in" filter="wipe(left)">
                                      <p:cBhvr>
                                        <p:cTn id="11" dur="500"/>
                                        <p:tgtEl>
                                          <p:spTgt spid="87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ldLvl="0" animBg="1"/>
      <p:bldP spid="87044"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Text Box 2"/>
          <p:cNvSpPr txBox="1"/>
          <p:nvPr/>
        </p:nvSpPr>
        <p:spPr>
          <a:xfrm>
            <a:off x="265113" y="3840163"/>
            <a:ext cx="1574800" cy="774700"/>
          </a:xfrm>
          <a:prstGeom prst="rect">
            <a:avLst/>
          </a:prstGeom>
          <a:noFill/>
          <a:ln w="9525">
            <a:noFill/>
          </a:ln>
        </p:spPr>
        <p:txBody>
          <a:bodyPr>
            <a:spAutoFit/>
          </a:bodyPr>
          <a:p>
            <a:pPr>
              <a:lnSpc>
                <a:spcPct val="80000"/>
              </a:lnSpc>
            </a:pPr>
            <a:r>
              <a:rPr lang="zh-CN" altLang="en-US" sz="2800" b="1" dirty="0">
                <a:solidFill>
                  <a:schemeClr val="tx2"/>
                </a:solidFill>
                <a:latin typeface="Times New Roman" panose="02020603050405020304" pitchFamily="18" charset="0"/>
                <a:ea typeface="隶书" pitchFamily="49" charset="-122"/>
              </a:rPr>
              <a:t>直接</a:t>
            </a:r>
            <a:endParaRPr lang="zh-CN" altLang="en-US" sz="2800" b="1" dirty="0">
              <a:solidFill>
                <a:schemeClr val="tx2"/>
              </a:solidFill>
              <a:latin typeface="Times New Roman" panose="02020603050405020304" pitchFamily="18" charset="0"/>
              <a:ea typeface="隶书" pitchFamily="49" charset="-122"/>
            </a:endParaRPr>
          </a:p>
          <a:p>
            <a:pPr>
              <a:lnSpc>
                <a:spcPct val="80000"/>
              </a:lnSpc>
            </a:pPr>
            <a:r>
              <a:rPr lang="zh-CN" altLang="en-US" sz="2800" b="1" dirty="0">
                <a:solidFill>
                  <a:schemeClr val="tx2"/>
                </a:solidFill>
                <a:latin typeface="Times New Roman" panose="02020603050405020304" pitchFamily="18" charset="0"/>
                <a:ea typeface="隶书" pitchFamily="49" charset="-122"/>
              </a:rPr>
              <a:t>耦合</a:t>
            </a:r>
            <a:endParaRPr lang="zh-CN" altLang="en-US" sz="2800" b="1" dirty="0">
              <a:solidFill>
                <a:schemeClr val="tx2"/>
              </a:solidFill>
              <a:latin typeface="Times New Roman" panose="02020603050405020304" pitchFamily="18" charset="0"/>
              <a:ea typeface="隶书" pitchFamily="49" charset="-122"/>
            </a:endParaRPr>
          </a:p>
        </p:txBody>
      </p:sp>
      <p:grpSp>
        <p:nvGrpSpPr>
          <p:cNvPr id="2" name="Group 3"/>
          <p:cNvGrpSpPr/>
          <p:nvPr/>
        </p:nvGrpSpPr>
        <p:grpSpPr>
          <a:xfrm>
            <a:off x="1382713" y="3973513"/>
            <a:ext cx="2359025" cy="641350"/>
            <a:chOff x="2793" y="372"/>
            <a:chExt cx="1486" cy="404"/>
          </a:xfrm>
        </p:grpSpPr>
        <p:sp>
          <p:nvSpPr>
            <p:cNvPr id="495620" name="Rectangle 4"/>
            <p:cNvSpPr/>
            <p:nvPr/>
          </p:nvSpPr>
          <p:spPr>
            <a:xfrm>
              <a:off x="2793" y="372"/>
              <a:ext cx="535" cy="404"/>
            </a:xfrm>
            <a:prstGeom prst="rect">
              <a:avLst/>
            </a:prstGeom>
            <a:solidFill>
              <a:srgbClr val="CCFFFF">
                <a:alpha val="50195"/>
              </a:srgbClr>
            </a:solidFill>
            <a:ln w="38100" cap="flat" cmpd="sng">
              <a:solidFill>
                <a:srgbClr val="3333CC"/>
              </a:solidFill>
              <a:prstDash val="solid"/>
              <a:miter/>
              <a:headEnd type="none" w="med" len="med"/>
              <a:tailEnd type="none" w="med" len="med"/>
            </a:ln>
          </p:spPr>
          <p:txBody>
            <a:bodyPr wrap="none" anchor="ctr" anchorCtr="0"/>
            <a:p>
              <a:pPr algn="ctr"/>
              <a:r>
                <a:rPr lang="zh-CN" altLang="en-US" sz="2000" b="1" dirty="0">
                  <a:solidFill>
                    <a:srgbClr val="0033CC"/>
                  </a:solidFill>
                  <a:latin typeface="楷体_GB2312" pitchFamily="49" charset="-122"/>
                  <a:ea typeface="楷体_GB2312" pitchFamily="49" charset="-122"/>
                </a:rPr>
                <a:t>第一级</a:t>
              </a:r>
              <a:endParaRPr lang="zh-CN" altLang="en-US" b="1" baseline="-25000" dirty="0">
                <a:solidFill>
                  <a:srgbClr val="993300"/>
                </a:solidFill>
                <a:latin typeface="Times New Roman" panose="02020603050405020304" pitchFamily="18" charset="0"/>
              </a:endParaRPr>
            </a:p>
          </p:txBody>
        </p:sp>
        <p:sp>
          <p:nvSpPr>
            <p:cNvPr id="495621" name="Rectangle 5"/>
            <p:cNvSpPr/>
            <p:nvPr/>
          </p:nvSpPr>
          <p:spPr>
            <a:xfrm>
              <a:off x="3744" y="372"/>
              <a:ext cx="535" cy="404"/>
            </a:xfrm>
            <a:prstGeom prst="rect">
              <a:avLst/>
            </a:prstGeom>
            <a:solidFill>
              <a:srgbClr val="CCFFFF">
                <a:alpha val="50195"/>
              </a:srgbClr>
            </a:solidFill>
            <a:ln w="38100" cap="flat" cmpd="sng">
              <a:solidFill>
                <a:srgbClr val="3333CC"/>
              </a:solidFill>
              <a:prstDash val="solid"/>
              <a:miter/>
              <a:headEnd type="none" w="med" len="med"/>
              <a:tailEnd type="none" w="med" len="med"/>
            </a:ln>
          </p:spPr>
          <p:txBody>
            <a:bodyPr wrap="none" anchor="ctr" anchorCtr="0"/>
            <a:p>
              <a:pPr algn="ctr"/>
              <a:r>
                <a:rPr lang="zh-CN" altLang="en-US" sz="2000" b="1" dirty="0">
                  <a:solidFill>
                    <a:srgbClr val="0033CC"/>
                  </a:solidFill>
                  <a:latin typeface="楷体_GB2312" pitchFamily="49" charset="-122"/>
                  <a:ea typeface="楷体_GB2312" pitchFamily="49" charset="-122"/>
                </a:rPr>
                <a:t>第二级</a:t>
              </a:r>
              <a:endParaRPr lang="zh-CN" altLang="en-US" b="1" baseline="-25000" dirty="0">
                <a:solidFill>
                  <a:srgbClr val="993300"/>
                </a:solidFill>
                <a:latin typeface="Times New Roman" panose="02020603050405020304" pitchFamily="18" charset="0"/>
              </a:endParaRPr>
            </a:p>
          </p:txBody>
        </p:sp>
        <p:sp>
          <p:nvSpPr>
            <p:cNvPr id="495622" name="Line 6"/>
            <p:cNvSpPr/>
            <p:nvPr/>
          </p:nvSpPr>
          <p:spPr>
            <a:xfrm>
              <a:off x="3328" y="432"/>
              <a:ext cx="416" cy="0"/>
            </a:xfrm>
            <a:prstGeom prst="line">
              <a:avLst/>
            </a:prstGeom>
            <a:ln w="28575" cap="flat" cmpd="sng">
              <a:solidFill>
                <a:srgbClr val="3333CC"/>
              </a:solidFill>
              <a:prstDash val="solid"/>
              <a:headEnd type="none" w="med" len="med"/>
              <a:tailEnd type="none" w="med" len="med"/>
            </a:ln>
          </p:spPr>
        </p:sp>
        <p:sp>
          <p:nvSpPr>
            <p:cNvPr id="495623" name="Line 7"/>
            <p:cNvSpPr/>
            <p:nvPr/>
          </p:nvSpPr>
          <p:spPr>
            <a:xfrm>
              <a:off x="3328" y="720"/>
              <a:ext cx="416" cy="0"/>
            </a:xfrm>
            <a:prstGeom prst="line">
              <a:avLst/>
            </a:prstGeom>
            <a:ln w="28575" cap="flat" cmpd="sng">
              <a:solidFill>
                <a:srgbClr val="3333CC"/>
              </a:solidFill>
              <a:prstDash val="solid"/>
              <a:headEnd type="none" w="med" len="med"/>
              <a:tailEnd type="none" w="med" len="med"/>
            </a:ln>
          </p:spPr>
        </p:sp>
      </p:grpSp>
      <p:sp>
        <p:nvSpPr>
          <p:cNvPr id="59400" name="Text Box 8"/>
          <p:cNvSpPr txBox="1"/>
          <p:nvPr/>
        </p:nvSpPr>
        <p:spPr>
          <a:xfrm>
            <a:off x="3924300" y="3867150"/>
            <a:ext cx="5083175" cy="854075"/>
          </a:xfrm>
          <a:prstGeom prst="rect">
            <a:avLst/>
          </a:prstGeom>
          <a:noFill/>
          <a:ln w="9525">
            <a:noFill/>
          </a:ln>
        </p:spPr>
        <p:txBody>
          <a:bodyPr>
            <a:spAutoFit/>
          </a:bodyPr>
          <a:p>
            <a:r>
              <a:rPr lang="zh-CN" altLang="en-US" sz="2500" b="1" dirty="0">
                <a:latin typeface="Times New Roman" panose="02020603050405020304" pitchFamily="18" charset="0"/>
              </a:rPr>
              <a:t>电路简单，能放大交、直流信号，</a:t>
            </a:r>
            <a:endParaRPr lang="zh-CN" altLang="en-US" sz="2500" b="1" dirty="0">
              <a:latin typeface="Times New Roman" panose="02020603050405020304" pitchFamily="18" charset="0"/>
            </a:endParaRPr>
          </a:p>
          <a:p>
            <a:r>
              <a:rPr lang="zh-CN" altLang="en-US" sz="2500" b="1" dirty="0">
                <a:latin typeface="Times New Roman" panose="02020603050405020304" pitchFamily="18" charset="0"/>
              </a:rPr>
              <a:t>“</a:t>
            </a:r>
            <a:r>
              <a:rPr lang="en-US" altLang="zh-CN" sz="2500" b="1" i="1" dirty="0">
                <a:latin typeface="Times New Roman" panose="02020603050405020304" pitchFamily="18" charset="0"/>
              </a:rPr>
              <a:t>Q</a:t>
            </a:r>
            <a:r>
              <a:rPr lang="en-US" altLang="zh-CN" sz="2500" b="1" dirty="0">
                <a:latin typeface="Times New Roman" panose="02020603050405020304" pitchFamily="18" charset="0"/>
              </a:rPr>
              <a:t>” </a:t>
            </a:r>
            <a:r>
              <a:rPr lang="zh-CN" altLang="en-US" sz="2500" b="1" dirty="0">
                <a:latin typeface="Times New Roman" panose="02020603050405020304" pitchFamily="18" charset="0"/>
              </a:rPr>
              <a:t>互相影响，零点漂移严重。</a:t>
            </a:r>
            <a:endParaRPr lang="zh-CN" altLang="en-US" sz="2500" b="1" dirty="0">
              <a:latin typeface="Times New Roman" panose="02020603050405020304" pitchFamily="18" charset="0"/>
            </a:endParaRPr>
          </a:p>
        </p:txBody>
      </p:sp>
      <p:sp>
        <p:nvSpPr>
          <p:cNvPr id="59401" name="Text Box 9"/>
          <p:cNvSpPr txBox="1"/>
          <p:nvPr/>
        </p:nvSpPr>
        <p:spPr>
          <a:xfrm>
            <a:off x="295275" y="4887913"/>
            <a:ext cx="1255713" cy="774700"/>
          </a:xfrm>
          <a:prstGeom prst="rect">
            <a:avLst/>
          </a:prstGeom>
          <a:noFill/>
          <a:ln w="9525">
            <a:noFill/>
          </a:ln>
        </p:spPr>
        <p:txBody>
          <a:bodyPr>
            <a:spAutoFit/>
          </a:bodyPr>
          <a:p>
            <a:pPr>
              <a:lnSpc>
                <a:spcPct val="80000"/>
              </a:lnSpc>
            </a:pPr>
            <a:r>
              <a:rPr lang="zh-CN" altLang="en-US" sz="2800" b="1" dirty="0">
                <a:solidFill>
                  <a:srgbClr val="CC3399"/>
                </a:solidFill>
                <a:latin typeface="Times New Roman" panose="02020603050405020304" pitchFamily="18" charset="0"/>
                <a:ea typeface="隶书" pitchFamily="49" charset="-122"/>
              </a:rPr>
              <a:t>阻容</a:t>
            </a:r>
            <a:endParaRPr lang="zh-CN" altLang="en-US" sz="2800" b="1" dirty="0">
              <a:solidFill>
                <a:srgbClr val="CC3399"/>
              </a:solidFill>
              <a:latin typeface="Times New Roman" panose="02020603050405020304" pitchFamily="18" charset="0"/>
              <a:ea typeface="隶书" pitchFamily="49" charset="-122"/>
            </a:endParaRPr>
          </a:p>
          <a:p>
            <a:pPr>
              <a:lnSpc>
                <a:spcPct val="80000"/>
              </a:lnSpc>
            </a:pPr>
            <a:r>
              <a:rPr lang="zh-CN" altLang="en-US" sz="2800" b="1" dirty="0">
                <a:solidFill>
                  <a:srgbClr val="CC3399"/>
                </a:solidFill>
                <a:latin typeface="Times New Roman" panose="02020603050405020304" pitchFamily="18" charset="0"/>
                <a:ea typeface="隶书" pitchFamily="49" charset="-122"/>
              </a:rPr>
              <a:t>耦合</a:t>
            </a:r>
            <a:endParaRPr lang="zh-CN" altLang="en-US" sz="2800" b="1" dirty="0">
              <a:solidFill>
                <a:srgbClr val="CC3399"/>
              </a:solidFill>
              <a:latin typeface="Times New Roman" panose="02020603050405020304" pitchFamily="18" charset="0"/>
              <a:ea typeface="隶书" pitchFamily="49" charset="-122"/>
            </a:endParaRPr>
          </a:p>
        </p:txBody>
      </p:sp>
      <p:grpSp>
        <p:nvGrpSpPr>
          <p:cNvPr id="3" name="Group 10"/>
          <p:cNvGrpSpPr/>
          <p:nvPr/>
        </p:nvGrpSpPr>
        <p:grpSpPr>
          <a:xfrm>
            <a:off x="1355725" y="4945063"/>
            <a:ext cx="2359025" cy="641350"/>
            <a:chOff x="770" y="1864"/>
            <a:chExt cx="1486" cy="404"/>
          </a:xfrm>
        </p:grpSpPr>
        <p:sp>
          <p:nvSpPr>
            <p:cNvPr id="495627" name="Rectangle 11"/>
            <p:cNvSpPr/>
            <p:nvPr/>
          </p:nvSpPr>
          <p:spPr>
            <a:xfrm>
              <a:off x="770" y="1864"/>
              <a:ext cx="535" cy="404"/>
            </a:xfrm>
            <a:prstGeom prst="rect">
              <a:avLst/>
            </a:prstGeom>
            <a:solidFill>
              <a:srgbClr val="CCFFFF">
                <a:alpha val="50195"/>
              </a:srgbClr>
            </a:solidFill>
            <a:ln w="38100" cap="flat" cmpd="sng">
              <a:solidFill>
                <a:srgbClr val="3333CC"/>
              </a:solidFill>
              <a:prstDash val="solid"/>
              <a:miter/>
              <a:headEnd type="none" w="med" len="med"/>
              <a:tailEnd type="none" w="med" len="med"/>
            </a:ln>
          </p:spPr>
          <p:txBody>
            <a:bodyPr wrap="none" anchor="ctr" anchorCtr="0"/>
            <a:p>
              <a:pPr algn="ctr"/>
              <a:r>
                <a:rPr lang="zh-CN" altLang="en-US" sz="2000" b="1" dirty="0">
                  <a:solidFill>
                    <a:srgbClr val="CC3399"/>
                  </a:solidFill>
                  <a:latin typeface="楷体_GB2312" pitchFamily="49" charset="-122"/>
                  <a:ea typeface="楷体_GB2312" pitchFamily="49" charset="-122"/>
                </a:rPr>
                <a:t>第一级</a:t>
              </a:r>
              <a:endParaRPr lang="zh-CN" altLang="en-US" b="1" baseline="-25000" dirty="0">
                <a:solidFill>
                  <a:srgbClr val="CC3399"/>
                </a:solidFill>
                <a:latin typeface="Times New Roman" panose="02020603050405020304" pitchFamily="18" charset="0"/>
              </a:endParaRPr>
            </a:p>
          </p:txBody>
        </p:sp>
        <p:sp>
          <p:nvSpPr>
            <p:cNvPr id="495628" name="Rectangle 12"/>
            <p:cNvSpPr/>
            <p:nvPr/>
          </p:nvSpPr>
          <p:spPr>
            <a:xfrm>
              <a:off x="1721" y="1864"/>
              <a:ext cx="535" cy="404"/>
            </a:xfrm>
            <a:prstGeom prst="rect">
              <a:avLst/>
            </a:prstGeom>
            <a:solidFill>
              <a:srgbClr val="CCFFFF">
                <a:alpha val="50195"/>
              </a:srgbClr>
            </a:solidFill>
            <a:ln w="38100" cap="flat" cmpd="sng">
              <a:solidFill>
                <a:srgbClr val="3333CC"/>
              </a:solidFill>
              <a:prstDash val="solid"/>
              <a:miter/>
              <a:headEnd type="none" w="med" len="med"/>
              <a:tailEnd type="none" w="med" len="med"/>
            </a:ln>
          </p:spPr>
          <p:txBody>
            <a:bodyPr wrap="none" anchor="ctr" anchorCtr="0"/>
            <a:p>
              <a:pPr algn="ctr"/>
              <a:r>
                <a:rPr lang="zh-CN" altLang="en-US" sz="2000" b="1" dirty="0">
                  <a:solidFill>
                    <a:srgbClr val="CC3399"/>
                  </a:solidFill>
                  <a:latin typeface="楷体_GB2312" pitchFamily="49" charset="-122"/>
                  <a:ea typeface="楷体_GB2312" pitchFamily="49" charset="-122"/>
                </a:rPr>
                <a:t>第二级</a:t>
              </a:r>
              <a:endParaRPr lang="zh-CN" altLang="en-US" b="1" baseline="-25000" dirty="0">
                <a:solidFill>
                  <a:srgbClr val="CC3399"/>
                </a:solidFill>
                <a:latin typeface="Times New Roman" panose="02020603050405020304" pitchFamily="18" charset="0"/>
              </a:endParaRPr>
            </a:p>
          </p:txBody>
        </p:sp>
        <p:sp>
          <p:nvSpPr>
            <p:cNvPr id="495629" name="Line 13"/>
            <p:cNvSpPr/>
            <p:nvPr/>
          </p:nvSpPr>
          <p:spPr>
            <a:xfrm>
              <a:off x="1305" y="1924"/>
              <a:ext cx="189" cy="0"/>
            </a:xfrm>
            <a:prstGeom prst="line">
              <a:avLst/>
            </a:prstGeom>
            <a:ln w="28575" cap="flat" cmpd="sng">
              <a:solidFill>
                <a:srgbClr val="3333CC"/>
              </a:solidFill>
              <a:prstDash val="solid"/>
              <a:headEnd type="none" w="med" len="med"/>
              <a:tailEnd type="none" w="med" len="med"/>
            </a:ln>
          </p:spPr>
        </p:sp>
        <p:sp>
          <p:nvSpPr>
            <p:cNvPr id="495630" name="Line 14"/>
            <p:cNvSpPr/>
            <p:nvPr/>
          </p:nvSpPr>
          <p:spPr>
            <a:xfrm>
              <a:off x="1305" y="2212"/>
              <a:ext cx="416" cy="0"/>
            </a:xfrm>
            <a:prstGeom prst="line">
              <a:avLst/>
            </a:prstGeom>
            <a:ln w="28575" cap="flat" cmpd="sng">
              <a:solidFill>
                <a:srgbClr val="3333CC"/>
              </a:solidFill>
              <a:prstDash val="solid"/>
              <a:headEnd type="none" w="med" len="med"/>
              <a:tailEnd type="none" w="med" len="med"/>
            </a:ln>
          </p:spPr>
        </p:sp>
        <p:sp>
          <p:nvSpPr>
            <p:cNvPr id="495631" name="Line 15"/>
            <p:cNvSpPr/>
            <p:nvPr/>
          </p:nvSpPr>
          <p:spPr>
            <a:xfrm>
              <a:off x="1532" y="1924"/>
              <a:ext cx="189" cy="0"/>
            </a:xfrm>
            <a:prstGeom prst="line">
              <a:avLst/>
            </a:prstGeom>
            <a:ln w="28575" cap="flat" cmpd="sng">
              <a:solidFill>
                <a:srgbClr val="3333CC"/>
              </a:solidFill>
              <a:prstDash val="solid"/>
              <a:headEnd type="none" w="med" len="med"/>
              <a:tailEnd type="none" w="med" len="med"/>
            </a:ln>
          </p:spPr>
        </p:sp>
        <p:sp>
          <p:nvSpPr>
            <p:cNvPr id="495632" name="Line 16"/>
            <p:cNvSpPr/>
            <p:nvPr/>
          </p:nvSpPr>
          <p:spPr>
            <a:xfrm>
              <a:off x="1494" y="1864"/>
              <a:ext cx="0" cy="152"/>
            </a:xfrm>
            <a:prstGeom prst="line">
              <a:avLst/>
            </a:prstGeom>
            <a:ln w="38100" cap="flat" cmpd="sng">
              <a:solidFill>
                <a:srgbClr val="3333CC"/>
              </a:solidFill>
              <a:prstDash val="solid"/>
              <a:headEnd type="none" w="med" len="med"/>
              <a:tailEnd type="none" w="med" len="med"/>
            </a:ln>
          </p:spPr>
        </p:sp>
        <p:sp>
          <p:nvSpPr>
            <p:cNvPr id="495633" name="Line 17"/>
            <p:cNvSpPr/>
            <p:nvPr/>
          </p:nvSpPr>
          <p:spPr>
            <a:xfrm>
              <a:off x="1544" y="1864"/>
              <a:ext cx="0" cy="152"/>
            </a:xfrm>
            <a:prstGeom prst="line">
              <a:avLst/>
            </a:prstGeom>
            <a:ln w="38100" cap="flat" cmpd="sng">
              <a:solidFill>
                <a:srgbClr val="3333CC"/>
              </a:solidFill>
              <a:prstDash val="solid"/>
              <a:headEnd type="none" w="med" len="med"/>
              <a:tailEnd type="none" w="med" len="med"/>
            </a:ln>
          </p:spPr>
        </p:sp>
      </p:grpSp>
      <p:sp>
        <p:nvSpPr>
          <p:cNvPr id="59410" name="Text Box 18"/>
          <p:cNvSpPr txBox="1"/>
          <p:nvPr/>
        </p:nvSpPr>
        <p:spPr>
          <a:xfrm>
            <a:off x="3851275" y="4875213"/>
            <a:ext cx="5110163" cy="854075"/>
          </a:xfrm>
          <a:prstGeom prst="rect">
            <a:avLst/>
          </a:prstGeom>
          <a:noFill/>
          <a:ln w="9525">
            <a:noFill/>
          </a:ln>
        </p:spPr>
        <p:txBody>
          <a:bodyPr>
            <a:spAutoFit/>
          </a:bodyPr>
          <a:p>
            <a:r>
              <a:rPr lang="zh-CN" altLang="en-US" sz="2500" b="1" dirty="0">
                <a:latin typeface="Times New Roman" panose="02020603050405020304" pitchFamily="18" charset="0"/>
              </a:rPr>
              <a:t>各级 “</a:t>
            </a:r>
            <a:r>
              <a:rPr lang="en-US" altLang="zh-CN" sz="2500" b="1" i="1" dirty="0">
                <a:latin typeface="Times New Roman" panose="02020603050405020304" pitchFamily="18" charset="0"/>
              </a:rPr>
              <a:t>Q</a:t>
            </a:r>
            <a:r>
              <a:rPr lang="en-US" altLang="zh-CN" sz="2500" b="1" dirty="0">
                <a:latin typeface="Times New Roman" panose="02020603050405020304" pitchFamily="18" charset="0"/>
              </a:rPr>
              <a:t>” </a:t>
            </a:r>
            <a:r>
              <a:rPr lang="zh-CN" altLang="en-US" sz="2500" b="1" dirty="0">
                <a:latin typeface="Times New Roman" panose="02020603050405020304" pitchFamily="18" charset="0"/>
              </a:rPr>
              <a:t>独立，只放大交流信号，</a:t>
            </a:r>
            <a:endParaRPr lang="zh-CN" altLang="en-US" sz="2500" b="1" dirty="0">
              <a:latin typeface="Times New Roman" panose="02020603050405020304" pitchFamily="18" charset="0"/>
            </a:endParaRPr>
          </a:p>
          <a:p>
            <a:r>
              <a:rPr lang="zh-CN" altLang="en-US" sz="2500" b="1" dirty="0">
                <a:latin typeface="Times New Roman" panose="02020603050405020304" pitchFamily="18" charset="0"/>
              </a:rPr>
              <a:t>信号频率低时耦合电容容抗大。</a:t>
            </a:r>
            <a:endParaRPr lang="zh-CN" altLang="en-US" sz="2500" b="1" dirty="0">
              <a:latin typeface="Times New Roman" panose="02020603050405020304" pitchFamily="18" charset="0"/>
            </a:endParaRPr>
          </a:p>
        </p:txBody>
      </p:sp>
      <p:sp>
        <p:nvSpPr>
          <p:cNvPr id="59411" name="Text Box 19"/>
          <p:cNvSpPr txBox="1"/>
          <p:nvPr/>
        </p:nvSpPr>
        <p:spPr>
          <a:xfrm>
            <a:off x="333375" y="5697538"/>
            <a:ext cx="1117600" cy="1116012"/>
          </a:xfrm>
          <a:prstGeom prst="rect">
            <a:avLst/>
          </a:prstGeom>
          <a:noFill/>
          <a:ln w="9525">
            <a:noFill/>
          </a:ln>
        </p:spPr>
        <p:txBody>
          <a:bodyPr>
            <a:spAutoFit/>
          </a:bodyPr>
          <a:p>
            <a:pPr>
              <a:lnSpc>
                <a:spcPct val="80000"/>
              </a:lnSpc>
            </a:pPr>
            <a:r>
              <a:rPr lang="zh-CN" altLang="en-US" sz="2800" b="1" dirty="0">
                <a:solidFill>
                  <a:schemeClr val="tx2"/>
                </a:solidFill>
                <a:latin typeface="Times New Roman" panose="02020603050405020304" pitchFamily="18" charset="0"/>
                <a:ea typeface="隶书" pitchFamily="49" charset="-122"/>
              </a:rPr>
              <a:t>变压</a:t>
            </a:r>
            <a:endParaRPr lang="zh-CN" altLang="en-US" sz="2800" b="1" dirty="0">
              <a:solidFill>
                <a:schemeClr val="tx2"/>
              </a:solidFill>
              <a:latin typeface="Times New Roman" panose="02020603050405020304" pitchFamily="18" charset="0"/>
              <a:ea typeface="隶书" pitchFamily="49" charset="-122"/>
            </a:endParaRPr>
          </a:p>
          <a:p>
            <a:pPr>
              <a:lnSpc>
                <a:spcPct val="80000"/>
              </a:lnSpc>
            </a:pPr>
            <a:r>
              <a:rPr lang="zh-CN" altLang="en-US" sz="2800" b="1" dirty="0">
                <a:solidFill>
                  <a:schemeClr val="tx2"/>
                </a:solidFill>
                <a:latin typeface="Times New Roman" panose="02020603050405020304" pitchFamily="18" charset="0"/>
                <a:ea typeface="隶书" pitchFamily="49" charset="-122"/>
              </a:rPr>
              <a:t>  器</a:t>
            </a:r>
            <a:endParaRPr lang="zh-CN" altLang="en-US" sz="2800" b="1" dirty="0">
              <a:solidFill>
                <a:schemeClr val="tx2"/>
              </a:solidFill>
              <a:latin typeface="Times New Roman" panose="02020603050405020304" pitchFamily="18" charset="0"/>
              <a:ea typeface="隶书" pitchFamily="49" charset="-122"/>
            </a:endParaRPr>
          </a:p>
          <a:p>
            <a:pPr>
              <a:lnSpc>
                <a:spcPct val="80000"/>
              </a:lnSpc>
            </a:pPr>
            <a:r>
              <a:rPr lang="zh-CN" altLang="en-US" sz="2800" b="1" dirty="0">
                <a:solidFill>
                  <a:schemeClr val="tx2"/>
                </a:solidFill>
                <a:latin typeface="Times New Roman" panose="02020603050405020304" pitchFamily="18" charset="0"/>
                <a:ea typeface="隶书" pitchFamily="49" charset="-122"/>
              </a:rPr>
              <a:t>耦合</a:t>
            </a:r>
            <a:endParaRPr lang="zh-CN" altLang="en-US" sz="2800" b="1" dirty="0">
              <a:solidFill>
                <a:schemeClr val="tx2"/>
              </a:solidFill>
              <a:latin typeface="Times New Roman" panose="02020603050405020304" pitchFamily="18" charset="0"/>
              <a:ea typeface="隶书" pitchFamily="49" charset="-122"/>
            </a:endParaRPr>
          </a:p>
        </p:txBody>
      </p:sp>
      <p:grpSp>
        <p:nvGrpSpPr>
          <p:cNvPr id="4" name="Group 20"/>
          <p:cNvGrpSpPr/>
          <p:nvPr/>
        </p:nvGrpSpPr>
        <p:grpSpPr>
          <a:xfrm>
            <a:off x="1393825" y="5948363"/>
            <a:ext cx="2547938" cy="641350"/>
            <a:chOff x="914" y="3360"/>
            <a:chExt cx="1605" cy="404"/>
          </a:xfrm>
        </p:grpSpPr>
        <p:sp>
          <p:nvSpPr>
            <p:cNvPr id="495637" name="Rectangle 21"/>
            <p:cNvSpPr/>
            <p:nvPr/>
          </p:nvSpPr>
          <p:spPr>
            <a:xfrm>
              <a:off x="914" y="3360"/>
              <a:ext cx="535" cy="404"/>
            </a:xfrm>
            <a:prstGeom prst="rect">
              <a:avLst/>
            </a:prstGeom>
            <a:solidFill>
              <a:srgbClr val="CCFFFF">
                <a:alpha val="50195"/>
              </a:srgbClr>
            </a:solidFill>
            <a:ln w="38100" cap="flat" cmpd="sng">
              <a:solidFill>
                <a:srgbClr val="3333CC"/>
              </a:solidFill>
              <a:prstDash val="solid"/>
              <a:miter/>
              <a:headEnd type="none" w="med" len="med"/>
              <a:tailEnd type="none" w="med" len="med"/>
            </a:ln>
          </p:spPr>
          <p:txBody>
            <a:bodyPr wrap="none" anchor="ctr" anchorCtr="0"/>
            <a:p>
              <a:pPr algn="ctr"/>
              <a:r>
                <a:rPr lang="zh-CN" altLang="en-US" sz="2000" b="1" dirty="0">
                  <a:solidFill>
                    <a:srgbClr val="0033CC"/>
                  </a:solidFill>
                  <a:latin typeface="楷体_GB2312" pitchFamily="49" charset="-122"/>
                  <a:ea typeface="楷体_GB2312" pitchFamily="49" charset="-122"/>
                </a:rPr>
                <a:t>第一级</a:t>
              </a:r>
              <a:endParaRPr lang="zh-CN" altLang="en-US" b="1" baseline="-25000" dirty="0">
                <a:solidFill>
                  <a:srgbClr val="993300"/>
                </a:solidFill>
                <a:latin typeface="Times New Roman" panose="02020603050405020304" pitchFamily="18" charset="0"/>
              </a:endParaRPr>
            </a:p>
          </p:txBody>
        </p:sp>
        <p:sp>
          <p:nvSpPr>
            <p:cNvPr id="495638" name="Rectangle 22"/>
            <p:cNvSpPr/>
            <p:nvPr/>
          </p:nvSpPr>
          <p:spPr>
            <a:xfrm>
              <a:off x="1984" y="3360"/>
              <a:ext cx="535" cy="404"/>
            </a:xfrm>
            <a:prstGeom prst="rect">
              <a:avLst/>
            </a:prstGeom>
            <a:solidFill>
              <a:srgbClr val="CCFFFF">
                <a:alpha val="50195"/>
              </a:srgbClr>
            </a:solidFill>
            <a:ln w="38100" cap="flat" cmpd="sng">
              <a:solidFill>
                <a:srgbClr val="3333CC"/>
              </a:solidFill>
              <a:prstDash val="solid"/>
              <a:miter/>
              <a:headEnd type="none" w="med" len="med"/>
              <a:tailEnd type="none" w="med" len="med"/>
            </a:ln>
          </p:spPr>
          <p:txBody>
            <a:bodyPr wrap="none" anchor="ctr" anchorCtr="0"/>
            <a:p>
              <a:pPr algn="ctr"/>
              <a:r>
                <a:rPr lang="zh-CN" altLang="en-US" sz="2000" b="1" dirty="0">
                  <a:solidFill>
                    <a:srgbClr val="0033CC"/>
                  </a:solidFill>
                  <a:latin typeface="楷体_GB2312" pitchFamily="49" charset="-122"/>
                  <a:ea typeface="楷体_GB2312" pitchFamily="49" charset="-122"/>
                </a:rPr>
                <a:t>第二级</a:t>
              </a:r>
              <a:endParaRPr lang="zh-CN" altLang="en-US" b="1" baseline="-25000" dirty="0">
                <a:solidFill>
                  <a:srgbClr val="993300"/>
                </a:solidFill>
                <a:latin typeface="Times New Roman" panose="02020603050405020304" pitchFamily="18" charset="0"/>
              </a:endParaRPr>
            </a:p>
          </p:txBody>
        </p:sp>
        <p:grpSp>
          <p:nvGrpSpPr>
            <p:cNvPr id="495639" name="Group 23"/>
            <p:cNvGrpSpPr/>
            <p:nvPr/>
          </p:nvGrpSpPr>
          <p:grpSpPr>
            <a:xfrm>
              <a:off x="1449" y="3422"/>
              <a:ext cx="227" cy="276"/>
              <a:chOff x="1336" y="3420"/>
              <a:chExt cx="153" cy="276"/>
            </a:xfrm>
          </p:grpSpPr>
          <p:sp>
            <p:nvSpPr>
              <p:cNvPr id="495640" name="Line 24"/>
              <p:cNvSpPr/>
              <p:nvPr/>
            </p:nvSpPr>
            <p:spPr>
              <a:xfrm>
                <a:off x="1336" y="3420"/>
                <a:ext cx="104" cy="0"/>
              </a:xfrm>
              <a:prstGeom prst="line">
                <a:avLst/>
              </a:prstGeom>
              <a:ln w="38100" cap="flat" cmpd="sng">
                <a:solidFill>
                  <a:srgbClr val="3333CC"/>
                </a:solidFill>
                <a:prstDash val="solid"/>
                <a:headEnd type="none" w="med" len="med"/>
                <a:tailEnd type="none" w="med" len="med"/>
              </a:ln>
            </p:spPr>
          </p:sp>
          <p:sp>
            <p:nvSpPr>
              <p:cNvPr id="495641" name="Line 25"/>
              <p:cNvSpPr/>
              <p:nvPr/>
            </p:nvSpPr>
            <p:spPr>
              <a:xfrm>
                <a:off x="1336" y="3696"/>
                <a:ext cx="104" cy="0"/>
              </a:xfrm>
              <a:prstGeom prst="line">
                <a:avLst/>
              </a:prstGeom>
              <a:ln w="38100" cap="flat" cmpd="sng">
                <a:solidFill>
                  <a:srgbClr val="3333CC"/>
                </a:solidFill>
                <a:prstDash val="solid"/>
                <a:headEnd type="none" w="med" len="med"/>
                <a:tailEnd type="none" w="med" len="med"/>
              </a:ln>
            </p:spPr>
          </p:sp>
          <p:sp>
            <p:nvSpPr>
              <p:cNvPr id="495642" name="Freeform 26"/>
              <p:cNvSpPr/>
              <p:nvPr/>
            </p:nvSpPr>
            <p:spPr>
              <a:xfrm>
                <a:off x="1440" y="3420"/>
                <a:ext cx="49" cy="84"/>
              </a:xfrm>
              <a:custGeom>
                <a:avLst/>
                <a:gdLst>
                  <a:gd name="txL" fmla="*/ 0 w 49"/>
                  <a:gd name="txT" fmla="*/ 0 h 84"/>
                  <a:gd name="txR" fmla="*/ 49 w 49"/>
                  <a:gd name="txB" fmla="*/ 84 h 84"/>
                </a:gdLst>
                <a:ahLst/>
                <a:cxnLst>
                  <a:cxn ang="0">
                    <a:pos x="0" y="0"/>
                  </a:cxn>
                  <a:cxn ang="0">
                    <a:pos x="32" y="8"/>
                  </a:cxn>
                  <a:cxn ang="0">
                    <a:pos x="48" y="36"/>
                  </a:cxn>
                  <a:cxn ang="0">
                    <a:pos x="36" y="72"/>
                  </a:cxn>
                  <a:cxn ang="0">
                    <a:pos x="0" y="84"/>
                  </a:cxn>
                </a:cxnLst>
                <a:rect l="txL" t="txT" r="txR" b="txB"/>
                <a:pathLst>
                  <a:path w="49" h="84">
                    <a:moveTo>
                      <a:pt x="0" y="0"/>
                    </a:moveTo>
                    <a:cubicBezTo>
                      <a:pt x="5" y="1"/>
                      <a:pt x="24" y="2"/>
                      <a:pt x="32" y="8"/>
                    </a:cubicBezTo>
                    <a:cubicBezTo>
                      <a:pt x="40" y="14"/>
                      <a:pt x="47" y="25"/>
                      <a:pt x="48" y="36"/>
                    </a:cubicBezTo>
                    <a:cubicBezTo>
                      <a:pt x="49" y="47"/>
                      <a:pt x="44" y="64"/>
                      <a:pt x="36" y="72"/>
                    </a:cubicBezTo>
                    <a:cubicBezTo>
                      <a:pt x="28" y="80"/>
                      <a:pt x="7" y="82"/>
                      <a:pt x="0" y="84"/>
                    </a:cubicBezTo>
                  </a:path>
                </a:pathLst>
              </a:custGeom>
              <a:solidFill>
                <a:srgbClr val="CCFFFF">
                  <a:alpha val="50195"/>
                </a:srgbClr>
              </a:solidFill>
              <a:ln w="38100" cap="flat" cmpd="sng">
                <a:solidFill>
                  <a:srgbClr val="3333CC"/>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95643" name="Freeform 27"/>
              <p:cNvSpPr/>
              <p:nvPr/>
            </p:nvSpPr>
            <p:spPr>
              <a:xfrm>
                <a:off x="1440" y="3504"/>
                <a:ext cx="48" cy="96"/>
              </a:xfrm>
              <a:custGeom>
                <a:avLst/>
                <a:gdLst>
                  <a:gd name="txL" fmla="*/ 0 w 49"/>
                  <a:gd name="txT" fmla="*/ 0 h 84"/>
                  <a:gd name="txR" fmla="*/ 49 w 49"/>
                  <a:gd name="txB" fmla="*/ 84 h 84"/>
                </a:gdLst>
                <a:ahLst/>
                <a:cxnLst>
                  <a:cxn ang="0">
                    <a:pos x="0" y="0"/>
                  </a:cxn>
                  <a:cxn ang="0">
                    <a:pos x="32" y="8"/>
                  </a:cxn>
                  <a:cxn ang="0">
                    <a:pos x="48" y="36"/>
                  </a:cxn>
                  <a:cxn ang="0">
                    <a:pos x="36" y="72"/>
                  </a:cxn>
                  <a:cxn ang="0">
                    <a:pos x="0" y="84"/>
                  </a:cxn>
                </a:cxnLst>
                <a:rect l="txL" t="txT" r="txR" b="txB"/>
                <a:pathLst>
                  <a:path w="49" h="84">
                    <a:moveTo>
                      <a:pt x="0" y="0"/>
                    </a:moveTo>
                    <a:cubicBezTo>
                      <a:pt x="5" y="1"/>
                      <a:pt x="24" y="2"/>
                      <a:pt x="32" y="8"/>
                    </a:cubicBezTo>
                    <a:cubicBezTo>
                      <a:pt x="40" y="14"/>
                      <a:pt x="47" y="25"/>
                      <a:pt x="48" y="36"/>
                    </a:cubicBezTo>
                    <a:cubicBezTo>
                      <a:pt x="49" y="47"/>
                      <a:pt x="44" y="64"/>
                      <a:pt x="36" y="72"/>
                    </a:cubicBezTo>
                    <a:cubicBezTo>
                      <a:pt x="28" y="80"/>
                      <a:pt x="7" y="82"/>
                      <a:pt x="0" y="84"/>
                    </a:cubicBezTo>
                  </a:path>
                </a:pathLst>
              </a:custGeom>
              <a:solidFill>
                <a:srgbClr val="CCFFFF">
                  <a:alpha val="50195"/>
                </a:srgbClr>
              </a:solidFill>
              <a:ln w="38100" cap="flat" cmpd="sng">
                <a:solidFill>
                  <a:srgbClr val="3333CC"/>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95644" name="Freeform 28"/>
              <p:cNvSpPr/>
              <p:nvPr/>
            </p:nvSpPr>
            <p:spPr>
              <a:xfrm>
                <a:off x="1440" y="3600"/>
                <a:ext cx="48" cy="96"/>
              </a:xfrm>
              <a:custGeom>
                <a:avLst/>
                <a:gdLst>
                  <a:gd name="txL" fmla="*/ 0 w 49"/>
                  <a:gd name="txT" fmla="*/ 0 h 84"/>
                  <a:gd name="txR" fmla="*/ 49 w 49"/>
                  <a:gd name="txB" fmla="*/ 84 h 84"/>
                </a:gdLst>
                <a:ahLst/>
                <a:cxnLst>
                  <a:cxn ang="0">
                    <a:pos x="0" y="0"/>
                  </a:cxn>
                  <a:cxn ang="0">
                    <a:pos x="32" y="8"/>
                  </a:cxn>
                  <a:cxn ang="0">
                    <a:pos x="48" y="36"/>
                  </a:cxn>
                  <a:cxn ang="0">
                    <a:pos x="36" y="72"/>
                  </a:cxn>
                  <a:cxn ang="0">
                    <a:pos x="0" y="84"/>
                  </a:cxn>
                </a:cxnLst>
                <a:rect l="txL" t="txT" r="txR" b="txB"/>
                <a:pathLst>
                  <a:path w="49" h="84">
                    <a:moveTo>
                      <a:pt x="0" y="0"/>
                    </a:moveTo>
                    <a:cubicBezTo>
                      <a:pt x="5" y="1"/>
                      <a:pt x="24" y="2"/>
                      <a:pt x="32" y="8"/>
                    </a:cubicBezTo>
                    <a:cubicBezTo>
                      <a:pt x="40" y="14"/>
                      <a:pt x="47" y="25"/>
                      <a:pt x="48" y="36"/>
                    </a:cubicBezTo>
                    <a:cubicBezTo>
                      <a:pt x="49" y="47"/>
                      <a:pt x="44" y="64"/>
                      <a:pt x="36" y="72"/>
                    </a:cubicBezTo>
                    <a:cubicBezTo>
                      <a:pt x="28" y="80"/>
                      <a:pt x="7" y="82"/>
                      <a:pt x="0" y="84"/>
                    </a:cubicBezTo>
                  </a:path>
                </a:pathLst>
              </a:custGeom>
              <a:solidFill>
                <a:srgbClr val="CCFFFF">
                  <a:alpha val="50195"/>
                </a:srgbClr>
              </a:solidFill>
              <a:ln w="38100" cap="flat" cmpd="sng">
                <a:solidFill>
                  <a:srgbClr val="3333CC"/>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grpSp>
          <p:nvGrpSpPr>
            <p:cNvPr id="495645" name="Group 29"/>
            <p:cNvGrpSpPr/>
            <p:nvPr/>
          </p:nvGrpSpPr>
          <p:grpSpPr>
            <a:xfrm flipH="1">
              <a:off x="1772" y="3422"/>
              <a:ext cx="215" cy="276"/>
              <a:chOff x="1336" y="3420"/>
              <a:chExt cx="153" cy="276"/>
            </a:xfrm>
          </p:grpSpPr>
          <p:sp>
            <p:nvSpPr>
              <p:cNvPr id="495646" name="Line 30"/>
              <p:cNvSpPr/>
              <p:nvPr/>
            </p:nvSpPr>
            <p:spPr>
              <a:xfrm>
                <a:off x="1336" y="3420"/>
                <a:ext cx="104" cy="0"/>
              </a:xfrm>
              <a:prstGeom prst="line">
                <a:avLst/>
              </a:prstGeom>
              <a:ln w="38100" cap="flat" cmpd="sng">
                <a:solidFill>
                  <a:srgbClr val="3333CC"/>
                </a:solidFill>
                <a:prstDash val="solid"/>
                <a:headEnd type="none" w="med" len="med"/>
                <a:tailEnd type="none" w="med" len="med"/>
              </a:ln>
            </p:spPr>
          </p:sp>
          <p:sp>
            <p:nvSpPr>
              <p:cNvPr id="495647" name="Line 31"/>
              <p:cNvSpPr/>
              <p:nvPr/>
            </p:nvSpPr>
            <p:spPr>
              <a:xfrm>
                <a:off x="1336" y="3696"/>
                <a:ext cx="104" cy="0"/>
              </a:xfrm>
              <a:prstGeom prst="line">
                <a:avLst/>
              </a:prstGeom>
              <a:ln w="38100" cap="flat" cmpd="sng">
                <a:solidFill>
                  <a:srgbClr val="3333CC"/>
                </a:solidFill>
                <a:prstDash val="solid"/>
                <a:headEnd type="none" w="med" len="med"/>
                <a:tailEnd type="none" w="med" len="med"/>
              </a:ln>
            </p:spPr>
          </p:sp>
          <p:sp>
            <p:nvSpPr>
              <p:cNvPr id="495648" name="Freeform 32"/>
              <p:cNvSpPr/>
              <p:nvPr/>
            </p:nvSpPr>
            <p:spPr>
              <a:xfrm>
                <a:off x="1440" y="3420"/>
                <a:ext cx="49" cy="84"/>
              </a:xfrm>
              <a:custGeom>
                <a:avLst/>
                <a:gdLst>
                  <a:gd name="txL" fmla="*/ 0 w 49"/>
                  <a:gd name="txT" fmla="*/ 0 h 84"/>
                  <a:gd name="txR" fmla="*/ 49 w 49"/>
                  <a:gd name="txB" fmla="*/ 84 h 84"/>
                </a:gdLst>
                <a:ahLst/>
                <a:cxnLst>
                  <a:cxn ang="0">
                    <a:pos x="0" y="0"/>
                  </a:cxn>
                  <a:cxn ang="0">
                    <a:pos x="32" y="8"/>
                  </a:cxn>
                  <a:cxn ang="0">
                    <a:pos x="48" y="36"/>
                  </a:cxn>
                  <a:cxn ang="0">
                    <a:pos x="36" y="72"/>
                  </a:cxn>
                  <a:cxn ang="0">
                    <a:pos x="0" y="84"/>
                  </a:cxn>
                </a:cxnLst>
                <a:rect l="txL" t="txT" r="txR" b="txB"/>
                <a:pathLst>
                  <a:path w="49" h="84">
                    <a:moveTo>
                      <a:pt x="0" y="0"/>
                    </a:moveTo>
                    <a:cubicBezTo>
                      <a:pt x="5" y="1"/>
                      <a:pt x="24" y="2"/>
                      <a:pt x="32" y="8"/>
                    </a:cubicBezTo>
                    <a:cubicBezTo>
                      <a:pt x="40" y="14"/>
                      <a:pt x="47" y="25"/>
                      <a:pt x="48" y="36"/>
                    </a:cubicBezTo>
                    <a:cubicBezTo>
                      <a:pt x="49" y="47"/>
                      <a:pt x="44" y="64"/>
                      <a:pt x="36" y="72"/>
                    </a:cubicBezTo>
                    <a:cubicBezTo>
                      <a:pt x="28" y="80"/>
                      <a:pt x="7" y="82"/>
                      <a:pt x="0" y="84"/>
                    </a:cubicBezTo>
                  </a:path>
                </a:pathLst>
              </a:custGeom>
              <a:solidFill>
                <a:srgbClr val="CCFFFF">
                  <a:alpha val="50195"/>
                </a:srgbClr>
              </a:solidFill>
              <a:ln w="38100" cap="flat" cmpd="sng">
                <a:solidFill>
                  <a:srgbClr val="3333CC"/>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95649" name="Freeform 33"/>
              <p:cNvSpPr/>
              <p:nvPr/>
            </p:nvSpPr>
            <p:spPr>
              <a:xfrm>
                <a:off x="1440" y="3504"/>
                <a:ext cx="48" cy="96"/>
              </a:xfrm>
              <a:custGeom>
                <a:avLst/>
                <a:gdLst>
                  <a:gd name="txL" fmla="*/ 0 w 49"/>
                  <a:gd name="txT" fmla="*/ 0 h 84"/>
                  <a:gd name="txR" fmla="*/ 49 w 49"/>
                  <a:gd name="txB" fmla="*/ 84 h 84"/>
                </a:gdLst>
                <a:ahLst/>
                <a:cxnLst>
                  <a:cxn ang="0">
                    <a:pos x="0" y="0"/>
                  </a:cxn>
                  <a:cxn ang="0">
                    <a:pos x="32" y="8"/>
                  </a:cxn>
                  <a:cxn ang="0">
                    <a:pos x="48" y="36"/>
                  </a:cxn>
                  <a:cxn ang="0">
                    <a:pos x="36" y="72"/>
                  </a:cxn>
                  <a:cxn ang="0">
                    <a:pos x="0" y="84"/>
                  </a:cxn>
                </a:cxnLst>
                <a:rect l="txL" t="txT" r="txR" b="txB"/>
                <a:pathLst>
                  <a:path w="49" h="84">
                    <a:moveTo>
                      <a:pt x="0" y="0"/>
                    </a:moveTo>
                    <a:cubicBezTo>
                      <a:pt x="5" y="1"/>
                      <a:pt x="24" y="2"/>
                      <a:pt x="32" y="8"/>
                    </a:cubicBezTo>
                    <a:cubicBezTo>
                      <a:pt x="40" y="14"/>
                      <a:pt x="47" y="25"/>
                      <a:pt x="48" y="36"/>
                    </a:cubicBezTo>
                    <a:cubicBezTo>
                      <a:pt x="49" y="47"/>
                      <a:pt x="44" y="64"/>
                      <a:pt x="36" y="72"/>
                    </a:cubicBezTo>
                    <a:cubicBezTo>
                      <a:pt x="28" y="80"/>
                      <a:pt x="7" y="82"/>
                      <a:pt x="0" y="84"/>
                    </a:cubicBezTo>
                  </a:path>
                </a:pathLst>
              </a:custGeom>
              <a:solidFill>
                <a:srgbClr val="CCFFFF">
                  <a:alpha val="50195"/>
                </a:srgbClr>
              </a:solidFill>
              <a:ln w="38100" cap="flat" cmpd="sng">
                <a:solidFill>
                  <a:srgbClr val="3333CC"/>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95650" name="Freeform 34"/>
              <p:cNvSpPr/>
              <p:nvPr/>
            </p:nvSpPr>
            <p:spPr>
              <a:xfrm>
                <a:off x="1440" y="3600"/>
                <a:ext cx="48" cy="96"/>
              </a:xfrm>
              <a:custGeom>
                <a:avLst/>
                <a:gdLst>
                  <a:gd name="txL" fmla="*/ 0 w 49"/>
                  <a:gd name="txT" fmla="*/ 0 h 84"/>
                  <a:gd name="txR" fmla="*/ 49 w 49"/>
                  <a:gd name="txB" fmla="*/ 84 h 84"/>
                </a:gdLst>
                <a:ahLst/>
                <a:cxnLst>
                  <a:cxn ang="0">
                    <a:pos x="0" y="0"/>
                  </a:cxn>
                  <a:cxn ang="0">
                    <a:pos x="32" y="8"/>
                  </a:cxn>
                  <a:cxn ang="0">
                    <a:pos x="48" y="36"/>
                  </a:cxn>
                  <a:cxn ang="0">
                    <a:pos x="36" y="72"/>
                  </a:cxn>
                  <a:cxn ang="0">
                    <a:pos x="0" y="84"/>
                  </a:cxn>
                </a:cxnLst>
                <a:rect l="txL" t="txT" r="txR" b="txB"/>
                <a:pathLst>
                  <a:path w="49" h="84">
                    <a:moveTo>
                      <a:pt x="0" y="0"/>
                    </a:moveTo>
                    <a:cubicBezTo>
                      <a:pt x="5" y="1"/>
                      <a:pt x="24" y="2"/>
                      <a:pt x="32" y="8"/>
                    </a:cubicBezTo>
                    <a:cubicBezTo>
                      <a:pt x="40" y="14"/>
                      <a:pt x="47" y="25"/>
                      <a:pt x="48" y="36"/>
                    </a:cubicBezTo>
                    <a:cubicBezTo>
                      <a:pt x="49" y="47"/>
                      <a:pt x="44" y="64"/>
                      <a:pt x="36" y="72"/>
                    </a:cubicBezTo>
                    <a:cubicBezTo>
                      <a:pt x="28" y="80"/>
                      <a:pt x="7" y="82"/>
                      <a:pt x="0" y="84"/>
                    </a:cubicBezTo>
                  </a:path>
                </a:pathLst>
              </a:custGeom>
              <a:solidFill>
                <a:srgbClr val="CCFFFF">
                  <a:alpha val="50195"/>
                </a:srgbClr>
              </a:solidFill>
              <a:ln w="38100" cap="flat" cmpd="sng">
                <a:solidFill>
                  <a:srgbClr val="3333CC"/>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sp>
          <p:nvSpPr>
            <p:cNvPr id="495651" name="Line 35"/>
            <p:cNvSpPr/>
            <p:nvPr/>
          </p:nvSpPr>
          <p:spPr>
            <a:xfrm>
              <a:off x="1726" y="3360"/>
              <a:ext cx="0" cy="404"/>
            </a:xfrm>
            <a:prstGeom prst="line">
              <a:avLst/>
            </a:prstGeom>
            <a:ln w="19050" cap="flat" cmpd="sng">
              <a:solidFill>
                <a:srgbClr val="3333CC"/>
              </a:solidFill>
              <a:prstDash val="dash"/>
              <a:headEnd type="none" w="med" len="med"/>
              <a:tailEnd type="none" w="med" len="med"/>
            </a:ln>
          </p:spPr>
        </p:sp>
      </p:grpSp>
      <p:sp>
        <p:nvSpPr>
          <p:cNvPr id="59428" name="Text Box 36"/>
          <p:cNvSpPr txBox="1"/>
          <p:nvPr/>
        </p:nvSpPr>
        <p:spPr>
          <a:xfrm>
            <a:off x="3995738" y="6048375"/>
            <a:ext cx="5003800" cy="473075"/>
          </a:xfrm>
          <a:prstGeom prst="rect">
            <a:avLst/>
          </a:prstGeom>
          <a:noFill/>
          <a:ln w="9525">
            <a:noFill/>
          </a:ln>
        </p:spPr>
        <p:txBody>
          <a:bodyPr>
            <a:spAutoFit/>
          </a:bodyPr>
          <a:p>
            <a:r>
              <a:rPr lang="zh-CN" altLang="en-US" sz="2500" b="1" dirty="0">
                <a:latin typeface="Times New Roman" panose="02020603050405020304" pitchFamily="18" charset="0"/>
              </a:rPr>
              <a:t>用于选频放大器、功率放大器等。</a:t>
            </a:r>
            <a:endParaRPr lang="zh-CN" altLang="en-US" sz="2500" b="1" dirty="0">
              <a:latin typeface="Times New Roman" panose="02020603050405020304" pitchFamily="18" charset="0"/>
            </a:endParaRPr>
          </a:p>
        </p:txBody>
      </p:sp>
      <p:sp>
        <p:nvSpPr>
          <p:cNvPr id="59429" name="Text Box 37"/>
          <p:cNvSpPr txBox="1">
            <a:spLocks noChangeArrowheads="1"/>
          </p:cNvSpPr>
          <p:nvPr/>
        </p:nvSpPr>
        <p:spPr bwMode="auto">
          <a:xfrm>
            <a:off x="250825" y="3278188"/>
            <a:ext cx="4173538" cy="519113"/>
          </a:xfrm>
          <a:prstGeom prst="rect">
            <a:avLst/>
          </a:prstGeom>
          <a:noFill/>
          <a:ln w="9525">
            <a:noFill/>
            <a:miter lim="800000"/>
          </a:ln>
        </p:spPr>
        <p:txBody>
          <a:bodyPr>
            <a:spAutoFit/>
          </a:bodyPr>
          <a:lstStyle/>
          <a:p>
            <a:pPr marR="0" defTabSz="914400">
              <a:buClrTx/>
              <a:buSzTx/>
              <a:buFontTx/>
              <a:buNone/>
              <a:defRPr/>
            </a:pPr>
            <a:r>
              <a:rPr kumimoji="1" lang="zh-CN" altLang="en-US" sz="28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楷体_GB2312" pitchFamily="49" charset="-122"/>
                <a:cs typeface="+mn-cs"/>
              </a:rPr>
              <a:t>二、级间耦合方式</a:t>
            </a:r>
            <a:endParaRPr kumimoji="1" lang="zh-CN" altLang="en-US" sz="28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nvGrpSpPr>
          <p:cNvPr id="7" name="Group 38"/>
          <p:cNvGrpSpPr/>
          <p:nvPr/>
        </p:nvGrpSpPr>
        <p:grpSpPr>
          <a:xfrm>
            <a:off x="877888" y="1622425"/>
            <a:ext cx="7870825" cy="1366838"/>
            <a:chOff x="261" y="497"/>
            <a:chExt cx="4958" cy="861"/>
          </a:xfrm>
        </p:grpSpPr>
        <p:sp>
          <p:nvSpPr>
            <p:cNvPr id="495655" name="Rectangle 39"/>
            <p:cNvSpPr/>
            <p:nvPr/>
          </p:nvSpPr>
          <p:spPr>
            <a:xfrm>
              <a:off x="3600" y="768"/>
              <a:ext cx="998" cy="532"/>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5656" name="Rectangle 40"/>
            <p:cNvSpPr/>
            <p:nvPr/>
          </p:nvSpPr>
          <p:spPr>
            <a:xfrm>
              <a:off x="614" y="768"/>
              <a:ext cx="2016" cy="532"/>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5657" name="Rectangle 41"/>
            <p:cNvSpPr/>
            <p:nvPr/>
          </p:nvSpPr>
          <p:spPr>
            <a:xfrm>
              <a:off x="1238" y="686"/>
              <a:ext cx="578" cy="672"/>
            </a:xfrm>
            <a:prstGeom prst="rect">
              <a:avLst/>
            </a:prstGeom>
            <a:solidFill>
              <a:srgbClr val="FFFFCC"/>
            </a:solidFill>
            <a:ln w="28575" cap="flat" cmpd="sng">
              <a:solidFill>
                <a:srgbClr val="993300"/>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5658" name="Text Box 42"/>
            <p:cNvSpPr txBox="1"/>
            <p:nvPr/>
          </p:nvSpPr>
          <p:spPr>
            <a:xfrm>
              <a:off x="1238" y="768"/>
              <a:ext cx="578" cy="212"/>
            </a:xfrm>
            <a:prstGeom prst="rect">
              <a:avLst/>
            </a:prstGeom>
            <a:noFill/>
            <a:ln w="9525">
              <a:noFill/>
            </a:ln>
          </p:spPr>
          <p:txBody>
            <a:bodyPr>
              <a:spAutoFit/>
            </a:bodyPr>
            <a:p>
              <a:pPr algn="ctr"/>
              <a:endParaRPr lang="zh-CN" altLang="zh-CN" b="1" baseline="-25000" dirty="0">
                <a:solidFill>
                  <a:srgbClr val="FF0066"/>
                </a:solidFill>
                <a:latin typeface="Times New Roman" panose="02020603050405020304" pitchFamily="18" charset="0"/>
              </a:endParaRPr>
            </a:p>
          </p:txBody>
        </p:sp>
        <p:sp>
          <p:nvSpPr>
            <p:cNvPr id="495659" name="Text Box 43"/>
            <p:cNvSpPr txBox="1"/>
            <p:nvPr/>
          </p:nvSpPr>
          <p:spPr>
            <a:xfrm>
              <a:off x="1195" y="900"/>
              <a:ext cx="690" cy="250"/>
            </a:xfrm>
            <a:prstGeom prst="rect">
              <a:avLst/>
            </a:prstGeom>
            <a:noFill/>
            <a:ln w="9525">
              <a:noFill/>
            </a:ln>
          </p:spPr>
          <p:txBody>
            <a:bodyPr>
              <a:spAutoFit/>
            </a:bodyPr>
            <a:p>
              <a:pPr algn="ctr"/>
              <a:r>
                <a:rPr lang="zh-CN" altLang="en-US" sz="2000" b="1" dirty="0">
                  <a:solidFill>
                    <a:srgbClr val="663300"/>
                  </a:solidFill>
                  <a:latin typeface="楷体_GB2312" pitchFamily="49" charset="-122"/>
                  <a:ea typeface="楷体_GB2312" pitchFamily="49" charset="-122"/>
                </a:rPr>
                <a:t>第一级</a:t>
              </a:r>
              <a:endParaRPr lang="zh-CN" altLang="en-US" sz="2000" b="1" dirty="0">
                <a:solidFill>
                  <a:srgbClr val="663300"/>
                </a:solidFill>
                <a:latin typeface="楷体_GB2312" pitchFamily="49" charset="-122"/>
                <a:ea typeface="楷体_GB2312" pitchFamily="49" charset="-122"/>
              </a:endParaRPr>
            </a:p>
          </p:txBody>
        </p:sp>
        <p:sp>
          <p:nvSpPr>
            <p:cNvPr id="495660" name="Rectangle 44"/>
            <p:cNvSpPr/>
            <p:nvPr/>
          </p:nvSpPr>
          <p:spPr>
            <a:xfrm>
              <a:off x="2396" y="686"/>
              <a:ext cx="578" cy="672"/>
            </a:xfrm>
            <a:prstGeom prst="rect">
              <a:avLst/>
            </a:prstGeom>
            <a:solidFill>
              <a:srgbClr val="FFFFCC"/>
            </a:solidFill>
            <a:ln w="28575" cap="flat" cmpd="sng">
              <a:solidFill>
                <a:srgbClr val="993300"/>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5661" name="Text Box 45"/>
            <p:cNvSpPr txBox="1"/>
            <p:nvPr/>
          </p:nvSpPr>
          <p:spPr>
            <a:xfrm>
              <a:off x="2396" y="768"/>
              <a:ext cx="578" cy="212"/>
            </a:xfrm>
            <a:prstGeom prst="rect">
              <a:avLst/>
            </a:prstGeom>
            <a:noFill/>
            <a:ln w="9525">
              <a:noFill/>
            </a:ln>
          </p:spPr>
          <p:txBody>
            <a:bodyPr>
              <a:spAutoFit/>
            </a:bodyPr>
            <a:p>
              <a:pPr algn="ctr"/>
              <a:endParaRPr lang="zh-CN" altLang="zh-CN" b="1" baseline="-25000" dirty="0">
                <a:solidFill>
                  <a:srgbClr val="FF0066"/>
                </a:solidFill>
                <a:latin typeface="Times New Roman" panose="02020603050405020304" pitchFamily="18" charset="0"/>
              </a:endParaRPr>
            </a:p>
          </p:txBody>
        </p:sp>
        <p:sp>
          <p:nvSpPr>
            <p:cNvPr id="495662" name="Text Box 46"/>
            <p:cNvSpPr txBox="1"/>
            <p:nvPr/>
          </p:nvSpPr>
          <p:spPr>
            <a:xfrm>
              <a:off x="2396" y="900"/>
              <a:ext cx="714" cy="250"/>
            </a:xfrm>
            <a:prstGeom prst="rect">
              <a:avLst/>
            </a:prstGeom>
            <a:noFill/>
            <a:ln w="9525">
              <a:noFill/>
            </a:ln>
          </p:spPr>
          <p:txBody>
            <a:bodyPr>
              <a:spAutoFit/>
            </a:bodyPr>
            <a:p>
              <a:r>
                <a:rPr lang="zh-CN" altLang="en-US" sz="2000" b="1" dirty="0">
                  <a:solidFill>
                    <a:srgbClr val="663300"/>
                  </a:solidFill>
                  <a:latin typeface="楷体_GB2312" pitchFamily="49" charset="-122"/>
                  <a:ea typeface="楷体_GB2312" pitchFamily="49" charset="-122"/>
                </a:rPr>
                <a:t>第二级</a:t>
              </a:r>
              <a:endParaRPr lang="zh-CN" altLang="en-US" sz="2000" b="1" dirty="0">
                <a:solidFill>
                  <a:srgbClr val="663300"/>
                </a:solidFill>
                <a:latin typeface="楷体_GB2312" pitchFamily="49" charset="-122"/>
                <a:ea typeface="楷体_GB2312" pitchFamily="49" charset="-122"/>
              </a:endParaRPr>
            </a:p>
          </p:txBody>
        </p:sp>
        <p:sp>
          <p:nvSpPr>
            <p:cNvPr id="495663" name="Rectangle 47"/>
            <p:cNvSpPr/>
            <p:nvPr/>
          </p:nvSpPr>
          <p:spPr>
            <a:xfrm>
              <a:off x="3540" y="686"/>
              <a:ext cx="578" cy="672"/>
            </a:xfrm>
            <a:prstGeom prst="rect">
              <a:avLst/>
            </a:prstGeom>
            <a:solidFill>
              <a:srgbClr val="FFFFCC"/>
            </a:solidFill>
            <a:ln w="28575" cap="flat" cmpd="sng">
              <a:solidFill>
                <a:srgbClr val="993300"/>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5664" name="Text Box 48"/>
            <p:cNvSpPr txBox="1"/>
            <p:nvPr/>
          </p:nvSpPr>
          <p:spPr>
            <a:xfrm>
              <a:off x="3540" y="768"/>
              <a:ext cx="578" cy="212"/>
            </a:xfrm>
            <a:prstGeom prst="rect">
              <a:avLst/>
            </a:prstGeom>
            <a:noFill/>
            <a:ln w="9525">
              <a:noFill/>
            </a:ln>
          </p:spPr>
          <p:txBody>
            <a:bodyPr>
              <a:spAutoFit/>
            </a:bodyPr>
            <a:p>
              <a:pPr algn="ctr"/>
              <a:endParaRPr lang="zh-CN" altLang="zh-CN" b="1" baseline="-25000" dirty="0">
                <a:solidFill>
                  <a:srgbClr val="FF0066"/>
                </a:solidFill>
                <a:latin typeface="Times New Roman" panose="02020603050405020304" pitchFamily="18" charset="0"/>
              </a:endParaRPr>
            </a:p>
          </p:txBody>
        </p:sp>
        <p:sp>
          <p:nvSpPr>
            <p:cNvPr id="495665" name="Text Box 49"/>
            <p:cNvSpPr txBox="1"/>
            <p:nvPr/>
          </p:nvSpPr>
          <p:spPr>
            <a:xfrm>
              <a:off x="3588" y="912"/>
              <a:ext cx="710" cy="250"/>
            </a:xfrm>
            <a:prstGeom prst="rect">
              <a:avLst/>
            </a:prstGeom>
            <a:noFill/>
            <a:ln w="9525">
              <a:noFill/>
            </a:ln>
          </p:spPr>
          <p:txBody>
            <a:bodyPr>
              <a:spAutoFit/>
            </a:bodyPr>
            <a:p>
              <a:r>
                <a:rPr lang="zh-CN" altLang="en-US" sz="2000" b="1" dirty="0">
                  <a:solidFill>
                    <a:srgbClr val="663300"/>
                  </a:solidFill>
                  <a:latin typeface="楷体_GB2312" pitchFamily="49" charset="-122"/>
                  <a:ea typeface="楷体_GB2312" pitchFamily="49" charset="-122"/>
                </a:rPr>
                <a:t>末 级</a:t>
              </a:r>
              <a:endParaRPr lang="zh-CN" altLang="en-US" sz="2000" b="1" dirty="0">
                <a:solidFill>
                  <a:srgbClr val="663300"/>
                </a:solidFill>
                <a:latin typeface="楷体_GB2312" pitchFamily="49" charset="-122"/>
                <a:ea typeface="楷体_GB2312" pitchFamily="49" charset="-122"/>
              </a:endParaRPr>
            </a:p>
          </p:txBody>
        </p:sp>
        <p:grpSp>
          <p:nvGrpSpPr>
            <p:cNvPr id="495666" name="Group 50"/>
            <p:cNvGrpSpPr/>
            <p:nvPr/>
          </p:nvGrpSpPr>
          <p:grpSpPr>
            <a:xfrm>
              <a:off x="1046" y="835"/>
              <a:ext cx="91" cy="379"/>
              <a:chOff x="960" y="2501"/>
              <a:chExt cx="91" cy="379"/>
            </a:xfrm>
          </p:grpSpPr>
          <p:grpSp>
            <p:nvGrpSpPr>
              <p:cNvPr id="495667" name="Group 51"/>
              <p:cNvGrpSpPr/>
              <p:nvPr/>
            </p:nvGrpSpPr>
            <p:grpSpPr>
              <a:xfrm>
                <a:off x="960" y="2501"/>
                <a:ext cx="91" cy="91"/>
                <a:chOff x="1344" y="3600"/>
                <a:chExt cx="91" cy="91"/>
              </a:xfrm>
            </p:grpSpPr>
            <p:sp>
              <p:nvSpPr>
                <p:cNvPr id="495668" name="Line 52"/>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5669" name="Line 53"/>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5670" name="Line 54"/>
              <p:cNvSpPr/>
              <p:nvPr/>
            </p:nvSpPr>
            <p:spPr>
              <a:xfrm>
                <a:off x="960" y="2880"/>
                <a:ext cx="91" cy="0"/>
              </a:xfrm>
              <a:prstGeom prst="line">
                <a:avLst/>
              </a:prstGeom>
              <a:ln w="38100" cap="flat" cmpd="sng">
                <a:solidFill>
                  <a:srgbClr val="FF0066"/>
                </a:solidFill>
                <a:prstDash val="solid"/>
                <a:headEnd type="none" w="med" len="med"/>
                <a:tailEnd type="none" w="med" len="med"/>
              </a:ln>
            </p:spPr>
          </p:sp>
        </p:grpSp>
        <p:grpSp>
          <p:nvGrpSpPr>
            <p:cNvPr id="495671" name="Group 55"/>
            <p:cNvGrpSpPr/>
            <p:nvPr/>
          </p:nvGrpSpPr>
          <p:grpSpPr>
            <a:xfrm>
              <a:off x="1837" y="835"/>
              <a:ext cx="91" cy="379"/>
              <a:chOff x="960" y="2501"/>
              <a:chExt cx="91" cy="379"/>
            </a:xfrm>
          </p:grpSpPr>
          <p:grpSp>
            <p:nvGrpSpPr>
              <p:cNvPr id="495672" name="Group 56"/>
              <p:cNvGrpSpPr/>
              <p:nvPr/>
            </p:nvGrpSpPr>
            <p:grpSpPr>
              <a:xfrm>
                <a:off x="960" y="2501"/>
                <a:ext cx="91" cy="91"/>
                <a:chOff x="1344" y="3600"/>
                <a:chExt cx="91" cy="91"/>
              </a:xfrm>
            </p:grpSpPr>
            <p:sp>
              <p:nvSpPr>
                <p:cNvPr id="495673" name="Line 57"/>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5674" name="Line 58"/>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5675" name="Line 59"/>
              <p:cNvSpPr/>
              <p:nvPr/>
            </p:nvSpPr>
            <p:spPr>
              <a:xfrm>
                <a:off x="960" y="2880"/>
                <a:ext cx="91" cy="0"/>
              </a:xfrm>
              <a:prstGeom prst="line">
                <a:avLst/>
              </a:prstGeom>
              <a:ln w="38100" cap="flat" cmpd="sng">
                <a:solidFill>
                  <a:srgbClr val="FF0066"/>
                </a:solidFill>
                <a:prstDash val="solid"/>
                <a:headEnd type="none" w="med" len="med"/>
                <a:tailEnd type="none" w="med" len="med"/>
              </a:ln>
            </p:spPr>
          </p:sp>
        </p:grpSp>
        <p:grpSp>
          <p:nvGrpSpPr>
            <p:cNvPr id="495676" name="Group 60"/>
            <p:cNvGrpSpPr/>
            <p:nvPr/>
          </p:nvGrpSpPr>
          <p:grpSpPr>
            <a:xfrm>
              <a:off x="2305" y="835"/>
              <a:ext cx="91" cy="379"/>
              <a:chOff x="960" y="2501"/>
              <a:chExt cx="91" cy="379"/>
            </a:xfrm>
          </p:grpSpPr>
          <p:grpSp>
            <p:nvGrpSpPr>
              <p:cNvPr id="495677" name="Group 61"/>
              <p:cNvGrpSpPr/>
              <p:nvPr/>
            </p:nvGrpSpPr>
            <p:grpSpPr>
              <a:xfrm>
                <a:off x="960" y="2501"/>
                <a:ext cx="91" cy="91"/>
                <a:chOff x="1344" y="3600"/>
                <a:chExt cx="91" cy="91"/>
              </a:xfrm>
            </p:grpSpPr>
            <p:sp>
              <p:nvSpPr>
                <p:cNvPr id="495678" name="Line 62"/>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5679" name="Line 63"/>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5680" name="Line 64"/>
              <p:cNvSpPr/>
              <p:nvPr/>
            </p:nvSpPr>
            <p:spPr>
              <a:xfrm>
                <a:off x="960" y="2880"/>
                <a:ext cx="91" cy="0"/>
              </a:xfrm>
              <a:prstGeom prst="line">
                <a:avLst/>
              </a:prstGeom>
              <a:ln w="38100" cap="flat" cmpd="sng">
                <a:solidFill>
                  <a:srgbClr val="FF0066"/>
                </a:solidFill>
                <a:prstDash val="solid"/>
                <a:headEnd type="none" w="med" len="med"/>
                <a:tailEnd type="none" w="med" len="med"/>
              </a:ln>
            </p:spPr>
          </p:sp>
        </p:grpSp>
        <p:grpSp>
          <p:nvGrpSpPr>
            <p:cNvPr id="495681" name="Group 65"/>
            <p:cNvGrpSpPr/>
            <p:nvPr/>
          </p:nvGrpSpPr>
          <p:grpSpPr>
            <a:xfrm>
              <a:off x="3019" y="835"/>
              <a:ext cx="91" cy="379"/>
              <a:chOff x="960" y="2501"/>
              <a:chExt cx="91" cy="379"/>
            </a:xfrm>
          </p:grpSpPr>
          <p:grpSp>
            <p:nvGrpSpPr>
              <p:cNvPr id="495682" name="Group 66"/>
              <p:cNvGrpSpPr/>
              <p:nvPr/>
            </p:nvGrpSpPr>
            <p:grpSpPr>
              <a:xfrm>
                <a:off x="960" y="2501"/>
                <a:ext cx="91" cy="91"/>
                <a:chOff x="1344" y="3600"/>
                <a:chExt cx="91" cy="91"/>
              </a:xfrm>
            </p:grpSpPr>
            <p:sp>
              <p:nvSpPr>
                <p:cNvPr id="495683" name="Line 67"/>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5684" name="Line 68"/>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5685" name="Line 69"/>
              <p:cNvSpPr/>
              <p:nvPr/>
            </p:nvSpPr>
            <p:spPr>
              <a:xfrm>
                <a:off x="960" y="2880"/>
                <a:ext cx="91" cy="0"/>
              </a:xfrm>
              <a:prstGeom prst="line">
                <a:avLst/>
              </a:prstGeom>
              <a:ln w="38100" cap="flat" cmpd="sng">
                <a:solidFill>
                  <a:srgbClr val="FF0066"/>
                </a:solidFill>
                <a:prstDash val="solid"/>
                <a:headEnd type="none" w="med" len="med"/>
                <a:tailEnd type="none" w="med" len="med"/>
              </a:ln>
            </p:spPr>
          </p:sp>
        </p:grpSp>
        <p:grpSp>
          <p:nvGrpSpPr>
            <p:cNvPr id="495686" name="Group 70"/>
            <p:cNvGrpSpPr/>
            <p:nvPr/>
          </p:nvGrpSpPr>
          <p:grpSpPr>
            <a:xfrm>
              <a:off x="3387" y="837"/>
              <a:ext cx="91" cy="379"/>
              <a:chOff x="960" y="2501"/>
              <a:chExt cx="91" cy="379"/>
            </a:xfrm>
          </p:grpSpPr>
          <p:grpSp>
            <p:nvGrpSpPr>
              <p:cNvPr id="495687" name="Group 71"/>
              <p:cNvGrpSpPr/>
              <p:nvPr/>
            </p:nvGrpSpPr>
            <p:grpSpPr>
              <a:xfrm>
                <a:off x="960" y="2501"/>
                <a:ext cx="91" cy="91"/>
                <a:chOff x="1344" y="3600"/>
                <a:chExt cx="91" cy="91"/>
              </a:xfrm>
            </p:grpSpPr>
            <p:sp>
              <p:nvSpPr>
                <p:cNvPr id="495688" name="Line 72"/>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5689" name="Line 73"/>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5690" name="Line 74"/>
              <p:cNvSpPr/>
              <p:nvPr/>
            </p:nvSpPr>
            <p:spPr>
              <a:xfrm>
                <a:off x="960" y="2880"/>
                <a:ext cx="91" cy="0"/>
              </a:xfrm>
              <a:prstGeom prst="line">
                <a:avLst/>
              </a:prstGeom>
              <a:ln w="38100" cap="flat" cmpd="sng">
                <a:solidFill>
                  <a:srgbClr val="FF0066"/>
                </a:solidFill>
                <a:prstDash val="solid"/>
                <a:headEnd type="none" w="med" len="med"/>
                <a:tailEnd type="none" w="med" len="med"/>
              </a:ln>
            </p:spPr>
          </p:sp>
        </p:grpSp>
        <p:sp>
          <p:nvSpPr>
            <p:cNvPr id="495691" name="Line 75"/>
            <p:cNvSpPr/>
            <p:nvPr/>
          </p:nvSpPr>
          <p:spPr>
            <a:xfrm>
              <a:off x="2995" y="785"/>
              <a:ext cx="572" cy="0"/>
            </a:xfrm>
            <a:prstGeom prst="line">
              <a:avLst/>
            </a:prstGeom>
            <a:ln w="28575" cap="flat" cmpd="sng">
              <a:solidFill>
                <a:srgbClr val="993300"/>
              </a:solidFill>
              <a:prstDash val="lgDashDotDot"/>
              <a:headEnd type="none" w="med" len="med"/>
              <a:tailEnd type="none" w="med" len="med"/>
            </a:ln>
          </p:spPr>
        </p:sp>
        <p:sp>
          <p:nvSpPr>
            <p:cNvPr id="495692" name="Line 76"/>
            <p:cNvSpPr/>
            <p:nvPr/>
          </p:nvSpPr>
          <p:spPr>
            <a:xfrm>
              <a:off x="3018" y="1281"/>
              <a:ext cx="572" cy="0"/>
            </a:xfrm>
            <a:prstGeom prst="line">
              <a:avLst/>
            </a:prstGeom>
            <a:ln w="28575" cap="flat" cmpd="sng">
              <a:solidFill>
                <a:srgbClr val="993300"/>
              </a:solidFill>
              <a:prstDash val="lgDashDotDot"/>
              <a:headEnd type="none" w="med" len="med"/>
              <a:tailEnd type="none" w="med" len="med"/>
            </a:ln>
          </p:spPr>
        </p:sp>
        <p:sp>
          <p:nvSpPr>
            <p:cNvPr id="495693" name="Text Box 77"/>
            <p:cNvSpPr txBox="1"/>
            <p:nvPr/>
          </p:nvSpPr>
          <p:spPr>
            <a:xfrm>
              <a:off x="968" y="883"/>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i</a:t>
              </a:r>
              <a:endParaRPr lang="en-US" altLang="zh-CN" b="1" baseline="-25000" dirty="0">
                <a:solidFill>
                  <a:srgbClr val="0033CC"/>
                </a:solidFill>
                <a:latin typeface="Times New Roman" panose="02020603050405020304" pitchFamily="18" charset="0"/>
              </a:endParaRPr>
            </a:p>
          </p:txBody>
        </p:sp>
        <p:sp>
          <p:nvSpPr>
            <p:cNvPr id="495694" name="Text Box 78"/>
            <p:cNvSpPr txBox="1"/>
            <p:nvPr/>
          </p:nvSpPr>
          <p:spPr>
            <a:xfrm>
              <a:off x="1766" y="837"/>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o1</a:t>
              </a:r>
              <a:endParaRPr lang="en-US" altLang="zh-CN" b="1" baseline="-25000" dirty="0">
                <a:solidFill>
                  <a:srgbClr val="0033CC"/>
                </a:solidFill>
                <a:latin typeface="Times New Roman" panose="02020603050405020304" pitchFamily="18" charset="0"/>
              </a:endParaRPr>
            </a:p>
          </p:txBody>
        </p:sp>
        <p:sp>
          <p:nvSpPr>
            <p:cNvPr id="495695" name="Rectangle 79"/>
            <p:cNvSpPr/>
            <p:nvPr/>
          </p:nvSpPr>
          <p:spPr>
            <a:xfrm>
              <a:off x="581" y="883"/>
              <a:ext cx="66" cy="14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5696" name="Rectangle 80"/>
            <p:cNvSpPr/>
            <p:nvPr/>
          </p:nvSpPr>
          <p:spPr>
            <a:xfrm>
              <a:off x="4565" y="984"/>
              <a:ext cx="66" cy="14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5697" name="Oval 81"/>
            <p:cNvSpPr/>
            <p:nvPr/>
          </p:nvSpPr>
          <p:spPr>
            <a:xfrm>
              <a:off x="536" y="1106"/>
              <a:ext cx="156" cy="156"/>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95698" name="Group 82"/>
            <p:cNvGrpSpPr/>
            <p:nvPr/>
          </p:nvGrpSpPr>
          <p:grpSpPr>
            <a:xfrm>
              <a:off x="4631" y="832"/>
              <a:ext cx="91" cy="379"/>
              <a:chOff x="960" y="2501"/>
              <a:chExt cx="91" cy="379"/>
            </a:xfrm>
          </p:grpSpPr>
          <p:grpSp>
            <p:nvGrpSpPr>
              <p:cNvPr id="495699" name="Group 83"/>
              <p:cNvGrpSpPr/>
              <p:nvPr/>
            </p:nvGrpSpPr>
            <p:grpSpPr>
              <a:xfrm>
                <a:off x="960" y="2501"/>
                <a:ext cx="91" cy="91"/>
                <a:chOff x="1344" y="3600"/>
                <a:chExt cx="91" cy="91"/>
              </a:xfrm>
            </p:grpSpPr>
            <p:sp>
              <p:nvSpPr>
                <p:cNvPr id="495700" name="Line 84"/>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5701" name="Line 85"/>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5702" name="Line 86"/>
              <p:cNvSpPr/>
              <p:nvPr/>
            </p:nvSpPr>
            <p:spPr>
              <a:xfrm>
                <a:off x="960" y="2880"/>
                <a:ext cx="91" cy="0"/>
              </a:xfrm>
              <a:prstGeom prst="line">
                <a:avLst/>
              </a:prstGeom>
              <a:ln w="38100" cap="flat" cmpd="sng">
                <a:solidFill>
                  <a:srgbClr val="FF0066"/>
                </a:solidFill>
                <a:prstDash val="solid"/>
                <a:headEnd type="none" w="med" len="med"/>
                <a:tailEnd type="none" w="med" len="med"/>
              </a:ln>
            </p:spPr>
          </p:sp>
        </p:grpSp>
        <p:grpSp>
          <p:nvGrpSpPr>
            <p:cNvPr id="495703" name="Group 87"/>
            <p:cNvGrpSpPr/>
            <p:nvPr/>
          </p:nvGrpSpPr>
          <p:grpSpPr>
            <a:xfrm>
              <a:off x="445" y="1037"/>
              <a:ext cx="91" cy="91"/>
              <a:chOff x="1344" y="3600"/>
              <a:chExt cx="91" cy="91"/>
            </a:xfrm>
          </p:grpSpPr>
          <p:sp>
            <p:nvSpPr>
              <p:cNvPr id="495704" name="Line 88"/>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5705" name="Line 89"/>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5706" name="Line 90"/>
            <p:cNvSpPr/>
            <p:nvPr/>
          </p:nvSpPr>
          <p:spPr>
            <a:xfrm>
              <a:off x="447" y="1289"/>
              <a:ext cx="91" cy="0"/>
            </a:xfrm>
            <a:prstGeom prst="line">
              <a:avLst/>
            </a:prstGeom>
            <a:ln w="38100" cap="flat" cmpd="sng">
              <a:solidFill>
                <a:srgbClr val="FF0066"/>
              </a:solidFill>
              <a:prstDash val="solid"/>
              <a:headEnd type="none" w="med" len="med"/>
              <a:tailEnd type="none" w="med" len="med"/>
            </a:ln>
          </p:spPr>
        </p:sp>
        <p:sp>
          <p:nvSpPr>
            <p:cNvPr id="495707" name="Text Box 91"/>
            <p:cNvSpPr txBox="1"/>
            <p:nvPr/>
          </p:nvSpPr>
          <p:spPr>
            <a:xfrm>
              <a:off x="4262" y="880"/>
              <a:ext cx="549"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95708" name="Text Box 92"/>
            <p:cNvSpPr txBox="1"/>
            <p:nvPr/>
          </p:nvSpPr>
          <p:spPr>
            <a:xfrm>
              <a:off x="261" y="696"/>
              <a:ext cx="549"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baseline="-25000" dirty="0">
                <a:latin typeface="Times New Roman" panose="02020603050405020304" pitchFamily="18" charset="0"/>
              </a:endParaRPr>
            </a:p>
          </p:txBody>
        </p:sp>
        <p:sp>
          <p:nvSpPr>
            <p:cNvPr id="495709" name="Text Box 93"/>
            <p:cNvSpPr txBox="1"/>
            <p:nvPr/>
          </p:nvSpPr>
          <p:spPr>
            <a:xfrm>
              <a:off x="4679" y="893"/>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o</a:t>
              </a:r>
              <a:endParaRPr lang="en-US" altLang="zh-CN" b="1" baseline="-25000" dirty="0">
                <a:solidFill>
                  <a:srgbClr val="0033CC"/>
                </a:solidFill>
                <a:latin typeface="Times New Roman" panose="02020603050405020304" pitchFamily="18" charset="0"/>
              </a:endParaRPr>
            </a:p>
          </p:txBody>
        </p:sp>
        <p:sp>
          <p:nvSpPr>
            <p:cNvPr id="495710" name="Text Box 94"/>
            <p:cNvSpPr txBox="1"/>
            <p:nvPr/>
          </p:nvSpPr>
          <p:spPr>
            <a:xfrm>
              <a:off x="270" y="1001"/>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a:t>
              </a:r>
              <a:endParaRPr lang="en-US" altLang="zh-CN" b="1" baseline="-25000" dirty="0">
                <a:solidFill>
                  <a:srgbClr val="0033CC"/>
                </a:solidFill>
                <a:latin typeface="Times New Roman" panose="02020603050405020304" pitchFamily="18" charset="0"/>
              </a:endParaRPr>
            </a:p>
          </p:txBody>
        </p:sp>
        <p:sp>
          <p:nvSpPr>
            <p:cNvPr id="495711" name="Text Box 95"/>
            <p:cNvSpPr txBox="1"/>
            <p:nvPr/>
          </p:nvSpPr>
          <p:spPr>
            <a:xfrm>
              <a:off x="2938" y="880"/>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o2</a:t>
              </a:r>
              <a:endParaRPr lang="en-US" altLang="zh-CN" b="1" baseline="-25000" dirty="0">
                <a:solidFill>
                  <a:srgbClr val="0033CC"/>
                </a:solidFill>
                <a:latin typeface="Times New Roman" panose="02020603050405020304" pitchFamily="18" charset="0"/>
              </a:endParaRPr>
            </a:p>
          </p:txBody>
        </p:sp>
        <p:sp>
          <p:nvSpPr>
            <p:cNvPr id="495712" name="Text Box 96"/>
            <p:cNvSpPr txBox="1"/>
            <p:nvPr/>
          </p:nvSpPr>
          <p:spPr>
            <a:xfrm>
              <a:off x="2090" y="880"/>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i2</a:t>
              </a:r>
              <a:endParaRPr lang="en-US" altLang="zh-CN" b="1" baseline="-25000" dirty="0">
                <a:solidFill>
                  <a:srgbClr val="0033CC"/>
                </a:solidFill>
                <a:latin typeface="Times New Roman" panose="02020603050405020304" pitchFamily="18" charset="0"/>
              </a:endParaRPr>
            </a:p>
          </p:txBody>
        </p:sp>
        <p:sp>
          <p:nvSpPr>
            <p:cNvPr id="495713" name="Text Box 97"/>
            <p:cNvSpPr txBox="1"/>
            <p:nvPr/>
          </p:nvSpPr>
          <p:spPr>
            <a:xfrm>
              <a:off x="3208" y="893"/>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in</a:t>
              </a:r>
              <a:endParaRPr lang="en-US" altLang="zh-CN" b="1" baseline="-25000" dirty="0">
                <a:solidFill>
                  <a:srgbClr val="0033CC"/>
                </a:solidFill>
                <a:latin typeface="Times New Roman" panose="02020603050405020304" pitchFamily="18" charset="0"/>
              </a:endParaRPr>
            </a:p>
          </p:txBody>
        </p:sp>
        <p:sp>
          <p:nvSpPr>
            <p:cNvPr id="495714" name="Line 98"/>
            <p:cNvSpPr/>
            <p:nvPr/>
          </p:nvSpPr>
          <p:spPr>
            <a:xfrm>
              <a:off x="810" y="696"/>
              <a:ext cx="236" cy="0"/>
            </a:xfrm>
            <a:prstGeom prst="line">
              <a:avLst/>
            </a:prstGeom>
            <a:ln w="28575" cap="flat" cmpd="sng">
              <a:solidFill>
                <a:srgbClr val="FF0066"/>
              </a:solidFill>
              <a:prstDash val="solid"/>
              <a:headEnd type="none" w="med" len="med"/>
              <a:tailEnd type="stealth" w="med" len="med"/>
            </a:ln>
          </p:spPr>
        </p:sp>
        <p:sp>
          <p:nvSpPr>
            <p:cNvPr id="495715" name="Rectangle 99"/>
            <p:cNvSpPr/>
            <p:nvPr/>
          </p:nvSpPr>
          <p:spPr>
            <a:xfrm>
              <a:off x="581" y="497"/>
              <a:ext cx="344" cy="288"/>
            </a:xfrm>
            <a:prstGeom prst="rect">
              <a:avLst/>
            </a:prstGeom>
            <a:noFill/>
            <a:ln w="9525">
              <a:noFill/>
            </a:ln>
          </p:spPr>
          <p:txBody>
            <a:bodyPr>
              <a:spAutoFit/>
            </a:bodyPr>
            <a:p>
              <a:pPr algn="ct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i</a:t>
              </a:r>
              <a:endParaRPr lang="en-US" altLang="zh-CN" b="1" baseline="-25000" dirty="0">
                <a:solidFill>
                  <a:srgbClr val="0033CC"/>
                </a:solidFill>
                <a:latin typeface="Times New Roman" panose="02020603050405020304" pitchFamily="18" charset="0"/>
              </a:endParaRPr>
            </a:p>
          </p:txBody>
        </p:sp>
      </p:grpSp>
      <p:sp>
        <p:nvSpPr>
          <p:cNvPr id="59492" name="Text Box 100"/>
          <p:cNvSpPr txBox="1"/>
          <p:nvPr/>
        </p:nvSpPr>
        <p:spPr>
          <a:xfrm>
            <a:off x="2139950" y="3024188"/>
            <a:ext cx="1430338" cy="457200"/>
          </a:xfrm>
          <a:prstGeom prst="rect">
            <a:avLst/>
          </a:prstGeom>
          <a:noFill/>
          <a:ln w="9525">
            <a:noFill/>
          </a:ln>
        </p:spPr>
        <p:txBody>
          <a:bodyPr>
            <a:spAutoFit/>
          </a:bodyPr>
          <a:p>
            <a:pPr algn="ctr"/>
            <a:r>
              <a:rPr lang="zh-CN" altLang="en-US" b="1" dirty="0">
                <a:solidFill>
                  <a:srgbClr val="0033CC"/>
                </a:solidFill>
                <a:latin typeface="Times New Roman" panose="02020603050405020304" pitchFamily="18" charset="0"/>
                <a:ea typeface="隶书" pitchFamily="49" charset="-122"/>
              </a:rPr>
              <a:t>输入级</a:t>
            </a:r>
            <a:endParaRPr lang="zh-CN" altLang="en-US" b="1" dirty="0">
              <a:solidFill>
                <a:srgbClr val="0033CC"/>
              </a:solidFill>
              <a:latin typeface="Times New Roman" panose="02020603050405020304" pitchFamily="18" charset="0"/>
              <a:ea typeface="隶书" pitchFamily="49" charset="-122"/>
            </a:endParaRPr>
          </a:p>
        </p:txBody>
      </p:sp>
      <p:sp>
        <p:nvSpPr>
          <p:cNvPr id="59493" name="Text Box 101"/>
          <p:cNvSpPr txBox="1"/>
          <p:nvPr/>
        </p:nvSpPr>
        <p:spPr>
          <a:xfrm>
            <a:off x="4037013" y="3043238"/>
            <a:ext cx="1341437" cy="457200"/>
          </a:xfrm>
          <a:prstGeom prst="rect">
            <a:avLst/>
          </a:prstGeom>
          <a:noFill/>
          <a:ln w="9525">
            <a:noFill/>
          </a:ln>
        </p:spPr>
        <p:txBody>
          <a:bodyPr>
            <a:spAutoFit/>
          </a:bodyPr>
          <a:p>
            <a:pPr algn="ctr"/>
            <a:r>
              <a:rPr lang="zh-CN" altLang="en-US" b="1" dirty="0">
                <a:solidFill>
                  <a:srgbClr val="0033CC"/>
                </a:solidFill>
                <a:latin typeface="Times New Roman" panose="02020603050405020304" pitchFamily="18" charset="0"/>
                <a:ea typeface="隶书" pitchFamily="49" charset="-122"/>
              </a:rPr>
              <a:t>中间级</a:t>
            </a:r>
            <a:endParaRPr lang="zh-CN" altLang="en-US" b="1" dirty="0">
              <a:solidFill>
                <a:srgbClr val="0033CC"/>
              </a:solidFill>
              <a:latin typeface="Times New Roman" panose="02020603050405020304" pitchFamily="18" charset="0"/>
              <a:ea typeface="隶书" pitchFamily="49" charset="-122"/>
            </a:endParaRPr>
          </a:p>
        </p:txBody>
      </p:sp>
      <p:sp>
        <p:nvSpPr>
          <p:cNvPr id="59494" name="Text Box 102"/>
          <p:cNvSpPr txBox="1"/>
          <p:nvPr/>
        </p:nvSpPr>
        <p:spPr>
          <a:xfrm>
            <a:off x="5724525" y="3043238"/>
            <a:ext cx="1635125" cy="457200"/>
          </a:xfrm>
          <a:prstGeom prst="rect">
            <a:avLst/>
          </a:prstGeom>
          <a:noFill/>
          <a:ln w="9525">
            <a:noFill/>
          </a:ln>
        </p:spPr>
        <p:txBody>
          <a:bodyPr>
            <a:spAutoFit/>
          </a:bodyPr>
          <a:p>
            <a:pPr algn="ctr"/>
            <a:r>
              <a:rPr lang="zh-CN" altLang="en-US" b="1" dirty="0">
                <a:solidFill>
                  <a:srgbClr val="0033CC"/>
                </a:solidFill>
                <a:latin typeface="Times New Roman" panose="02020603050405020304" pitchFamily="18" charset="0"/>
                <a:ea typeface="隶书" pitchFamily="49" charset="-122"/>
              </a:rPr>
              <a:t>输出级</a:t>
            </a:r>
            <a:endParaRPr lang="zh-CN" altLang="en-US" b="1" dirty="0">
              <a:solidFill>
                <a:srgbClr val="0033CC"/>
              </a:solidFill>
              <a:latin typeface="Times New Roman" panose="02020603050405020304" pitchFamily="18" charset="0"/>
              <a:ea typeface="隶书" pitchFamily="49" charset="-122"/>
            </a:endParaRPr>
          </a:p>
        </p:txBody>
      </p:sp>
      <p:sp>
        <p:nvSpPr>
          <p:cNvPr id="59495" name="Rectangle 103"/>
          <p:cNvSpPr>
            <a:spLocks noChangeArrowheads="1"/>
          </p:cNvSpPr>
          <p:nvPr/>
        </p:nvSpPr>
        <p:spPr bwMode="auto">
          <a:xfrm>
            <a:off x="250825" y="1117600"/>
            <a:ext cx="6521450" cy="519113"/>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一、多级放大电路的组成</a:t>
            </a:r>
            <a:endParaRPr kumimoji="1" lang="zh-CN" altLang="en-US" sz="28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59496" name="Rectangle 104"/>
          <p:cNvSpPr>
            <a:spLocks noChangeArrowheads="1"/>
          </p:cNvSpPr>
          <p:nvPr/>
        </p:nvSpPr>
        <p:spPr bwMode="auto">
          <a:xfrm>
            <a:off x="250825" y="620713"/>
            <a:ext cx="8166100" cy="58356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8.3.1  </a:t>
            </a:r>
            <a:r>
              <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电路结构与耦合方式</a:t>
            </a:r>
            <a:endPar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5"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9492">
                                            <p:txEl>
                                              <p:charRg st="0" end="4"/>
                                            </p:txEl>
                                          </p:spTgt>
                                        </p:tgtEl>
                                        <p:attrNameLst>
                                          <p:attrName>style.visibility</p:attrName>
                                        </p:attrNameLst>
                                      </p:cBhvr>
                                      <p:to>
                                        <p:strVal val="visible"/>
                                      </p:to>
                                    </p:set>
                                    <p:animEffect transition="in" filter="wipe(left)">
                                      <p:cBhvr>
                                        <p:cTn id="12" dur="500"/>
                                        <p:tgtEl>
                                          <p:spTgt spid="59492">
                                            <p:txEl>
                                              <p:charRg st="0" end="4"/>
                                            </p:txEl>
                                          </p:spTgt>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9494">
                                            <p:txEl>
                                              <p:charRg st="0" end="4"/>
                                            </p:txEl>
                                          </p:spTgt>
                                        </p:tgtEl>
                                        <p:attrNameLst>
                                          <p:attrName>style.visibility</p:attrName>
                                        </p:attrNameLst>
                                      </p:cBhvr>
                                      <p:to>
                                        <p:strVal val="visible"/>
                                      </p:to>
                                    </p:set>
                                    <p:animEffect transition="in" filter="wipe(left)">
                                      <p:cBhvr>
                                        <p:cTn id="16" dur="500"/>
                                        <p:tgtEl>
                                          <p:spTgt spid="59494">
                                            <p:txEl>
                                              <p:charRg st="0" end="4"/>
                                            </p:txEl>
                                          </p:spTgt>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59493">
                                            <p:txEl>
                                              <p:charRg st="0" end="4"/>
                                            </p:txEl>
                                          </p:spTgt>
                                        </p:tgtEl>
                                        <p:attrNameLst>
                                          <p:attrName>style.visibility</p:attrName>
                                        </p:attrNameLst>
                                      </p:cBhvr>
                                      <p:to>
                                        <p:strVal val="visible"/>
                                      </p:to>
                                    </p:set>
                                    <p:animEffect transition="in" filter="wipe(left)">
                                      <p:cBhvr>
                                        <p:cTn id="20" dur="500"/>
                                        <p:tgtEl>
                                          <p:spTgt spid="59493">
                                            <p:txEl>
                                              <p:charRg st="0"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iterate type="lt">
                                    <p:tmPct val="100000"/>
                                  </p:iterate>
                                  <p:childTnLst>
                                    <p:set>
                                      <p:cBhvr>
                                        <p:cTn id="24" dur="1" fill="hold">
                                          <p:stCondLst>
                                            <p:cond delay="0"/>
                                          </p:stCondLst>
                                        </p:cTn>
                                        <p:tgtEl>
                                          <p:spTgt spid="59429"/>
                                        </p:tgtEl>
                                        <p:attrNameLst>
                                          <p:attrName>style.visibility</p:attrName>
                                        </p:attrNameLst>
                                      </p:cBhvr>
                                      <p:to>
                                        <p:strVal val="visible"/>
                                      </p:to>
                                    </p:set>
                                    <p:animEffect transition="in" filter="wipe(left)">
                                      <p:cBhvr>
                                        <p:cTn id="25" dur="75"/>
                                        <p:tgtEl>
                                          <p:spTgt spid="5942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9394"/>
                                        </p:tgtEl>
                                        <p:attrNameLst>
                                          <p:attrName>style.visibility</p:attrName>
                                        </p:attrNameLst>
                                      </p:cBhvr>
                                      <p:to>
                                        <p:strVal val="visible"/>
                                      </p:to>
                                    </p:set>
                                    <p:animEffect transition="in" filter="wipe(left)">
                                      <p:cBhvr>
                                        <p:cTn id="30" dur="500"/>
                                        <p:tgtEl>
                                          <p:spTgt spid="59394"/>
                                        </p:tgtEl>
                                      </p:cBhvr>
                                    </p:animEffect>
                                  </p:childTnLst>
                                </p:cTn>
                              </p:par>
                            </p:childTnLst>
                          </p:cTn>
                        </p:par>
                        <p:par>
                          <p:cTn id="31" fill="hold">
                            <p:stCondLst>
                              <p:cond delay="500"/>
                            </p:stCondLst>
                            <p:childTnLst>
                              <p:par>
                                <p:cTn id="32" presetID="12" presetClass="entr" presetSubtype="4"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slide(fromBottom)">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iterate type="wd">
                                    <p:tmPct val="100000"/>
                                  </p:iterate>
                                  <p:childTnLst>
                                    <p:set>
                                      <p:cBhvr>
                                        <p:cTn id="38" dur="1" fill="hold">
                                          <p:stCondLst>
                                            <p:cond delay="0"/>
                                          </p:stCondLst>
                                        </p:cTn>
                                        <p:tgtEl>
                                          <p:spTgt spid="59400"/>
                                        </p:tgtEl>
                                        <p:attrNameLst>
                                          <p:attrName>style.visibility</p:attrName>
                                        </p:attrNameLst>
                                      </p:cBhvr>
                                      <p:to>
                                        <p:strVal val="visible"/>
                                      </p:to>
                                    </p:set>
                                    <p:animEffect transition="in" filter="wipe(left)">
                                      <p:cBhvr>
                                        <p:cTn id="39" dur="300"/>
                                        <p:tgtEl>
                                          <p:spTgt spid="5940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59401"/>
                                        </p:tgtEl>
                                        <p:attrNameLst>
                                          <p:attrName>style.visibility</p:attrName>
                                        </p:attrNameLst>
                                      </p:cBhvr>
                                      <p:to>
                                        <p:strVal val="visible"/>
                                      </p:to>
                                    </p:set>
                                    <p:animEffect transition="in" filter="wipe(left)">
                                      <p:cBhvr>
                                        <p:cTn id="44" dur="500"/>
                                        <p:tgtEl>
                                          <p:spTgt spid="59401"/>
                                        </p:tgtEl>
                                      </p:cBhvr>
                                    </p:animEffect>
                                  </p:childTnLst>
                                </p:cTn>
                              </p:par>
                            </p:childTnLst>
                          </p:cTn>
                        </p:par>
                        <p:par>
                          <p:cTn id="45" fill="hold">
                            <p:stCondLst>
                              <p:cond delay="500"/>
                            </p:stCondLst>
                            <p:childTnLst>
                              <p:par>
                                <p:cTn id="46" presetID="12" presetClass="entr" presetSubtype="4"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slide(fromBottom)">
                                      <p:cBhvr>
                                        <p:cTn id="48" dur="500"/>
                                        <p:tgtEl>
                                          <p:spTgt spid="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59410"/>
                                        </p:tgtEl>
                                        <p:attrNameLst>
                                          <p:attrName>style.visibility</p:attrName>
                                        </p:attrNameLst>
                                      </p:cBhvr>
                                      <p:to>
                                        <p:strVal val="visible"/>
                                      </p:to>
                                    </p:set>
                                    <p:animEffect transition="in" filter="wipe(left)">
                                      <p:cBhvr>
                                        <p:cTn id="53" dur="300"/>
                                        <p:tgtEl>
                                          <p:spTgt spid="5941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59411"/>
                                        </p:tgtEl>
                                        <p:attrNameLst>
                                          <p:attrName>style.visibility</p:attrName>
                                        </p:attrNameLst>
                                      </p:cBhvr>
                                      <p:to>
                                        <p:strVal val="visible"/>
                                      </p:to>
                                    </p:set>
                                    <p:animEffect transition="in" filter="wipe(left)">
                                      <p:cBhvr>
                                        <p:cTn id="58" dur="500"/>
                                        <p:tgtEl>
                                          <p:spTgt spid="59411"/>
                                        </p:tgtEl>
                                      </p:cBhvr>
                                    </p:animEffect>
                                  </p:childTnLst>
                                </p:cTn>
                              </p:par>
                            </p:childTnLst>
                          </p:cTn>
                        </p:par>
                        <p:par>
                          <p:cTn id="59" fill="hold">
                            <p:stCondLst>
                              <p:cond delay="500"/>
                            </p:stCondLst>
                            <p:childTnLst>
                              <p:par>
                                <p:cTn id="60" presetID="12" presetClass="entr" presetSubtype="4"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slide(fromBottom)">
                                      <p:cBhvr>
                                        <p:cTn id="62" dur="500"/>
                                        <p:tgtEl>
                                          <p:spTgt spid="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59428"/>
                                        </p:tgtEl>
                                        <p:attrNameLst>
                                          <p:attrName>style.visibility</p:attrName>
                                        </p:attrNameLst>
                                      </p:cBhvr>
                                      <p:to>
                                        <p:strVal val="visible"/>
                                      </p:to>
                                    </p:set>
                                    <p:animEffect transition="in" filter="wipe(left)">
                                      <p:cBhvr>
                                        <p:cTn id="67" dur="300"/>
                                        <p:tgtEl>
                                          <p:spTgt spid="5942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59496">
                                            <p:txEl>
                                              <p:charRg st="0" end="17"/>
                                            </p:txEl>
                                          </p:spTgt>
                                        </p:tgtEl>
                                        <p:attrNameLst>
                                          <p:attrName>style.visibility</p:attrName>
                                        </p:attrNameLst>
                                      </p:cBhvr>
                                      <p:to>
                                        <p:strVal val="visible"/>
                                      </p:to>
                                    </p:set>
                                    <p:animEffect transition="in" filter="wipe(left)">
                                      <p:cBhvr>
                                        <p:cTn id="72" dur="500"/>
                                        <p:tgtEl>
                                          <p:spTgt spid="59496">
                                            <p:txEl>
                                              <p:charRg st="0"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p:bldP spid="59400" grpId="0"/>
      <p:bldP spid="59401" grpId="0"/>
      <p:bldP spid="59410" grpId="0"/>
      <p:bldP spid="59411" grpId="0"/>
      <p:bldP spid="59428" grpId="0"/>
      <p:bldP spid="59429" grpId="0"/>
      <p:bldP spid="59492" grpId="0" build="p"/>
      <p:bldP spid="59493" grpId="0" advAuto="1000" build="p"/>
      <p:bldP spid="59494" grpId="0" advAuto="1000" build="p"/>
      <p:bldP spid="59496"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Rectangle 2"/>
          <p:cNvSpPr>
            <a:spLocks noChangeArrowheads="1"/>
          </p:cNvSpPr>
          <p:nvPr/>
        </p:nvSpPr>
        <p:spPr bwMode="auto">
          <a:xfrm>
            <a:off x="395288" y="530860"/>
            <a:ext cx="8166100" cy="58356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8.3.2  </a:t>
            </a:r>
            <a:r>
              <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多级放大电路的电路分析</a:t>
            </a:r>
            <a:endPar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graphicFrame>
        <p:nvGraphicFramePr>
          <p:cNvPr id="496643" name="Object 3"/>
          <p:cNvGraphicFramePr/>
          <p:nvPr/>
        </p:nvGraphicFramePr>
        <p:xfrm>
          <a:off x="688975" y="3965575"/>
          <a:ext cx="1187450" cy="947738"/>
        </p:xfrm>
        <a:graphic>
          <a:graphicData uri="http://schemas.openxmlformats.org/presentationml/2006/ole">
            <mc:AlternateContent xmlns:mc="http://schemas.openxmlformats.org/markup-compatibility/2006">
              <mc:Choice xmlns:v="urn:schemas-microsoft-com:vml" Requires="v">
                <p:oleObj spid="_x0000_s4184" name="" r:id="rId1" imgW="1256665" imgH="1002665" progId="Equation.3">
                  <p:embed/>
                </p:oleObj>
              </mc:Choice>
              <mc:Fallback>
                <p:oleObj name="" r:id="rId1" imgW="1256665" imgH="1002665" progId="Equation.3">
                  <p:embed/>
                  <p:pic>
                    <p:nvPicPr>
                      <p:cNvPr id="0" name="图片 4183"/>
                      <p:cNvPicPr/>
                      <p:nvPr/>
                    </p:nvPicPr>
                    <p:blipFill>
                      <a:blip r:embed="rId2"/>
                      <a:stretch>
                        <a:fillRect/>
                      </a:stretch>
                    </p:blipFill>
                    <p:spPr>
                      <a:xfrm>
                        <a:off x="688975" y="3965575"/>
                        <a:ext cx="1187450" cy="947738"/>
                      </a:xfrm>
                      <a:prstGeom prst="rect">
                        <a:avLst/>
                      </a:prstGeom>
                      <a:noFill/>
                      <a:ln w="38100">
                        <a:noFill/>
                        <a:miter/>
                      </a:ln>
                    </p:spPr>
                  </p:pic>
                </p:oleObj>
              </mc:Fallback>
            </mc:AlternateContent>
          </a:graphicData>
        </a:graphic>
      </p:graphicFrame>
      <p:graphicFrame>
        <p:nvGraphicFramePr>
          <p:cNvPr id="496644" name="Object 4"/>
          <p:cNvGraphicFramePr/>
          <p:nvPr/>
        </p:nvGraphicFramePr>
        <p:xfrm>
          <a:off x="1951038" y="3970338"/>
          <a:ext cx="2232025" cy="963612"/>
        </p:xfrm>
        <a:graphic>
          <a:graphicData uri="http://schemas.openxmlformats.org/presentationml/2006/ole">
            <mc:AlternateContent xmlns:mc="http://schemas.openxmlformats.org/markup-compatibility/2006">
              <mc:Choice xmlns:v="urn:schemas-microsoft-com:vml" Requires="v">
                <p:oleObj spid="_x0000_s4185" name="" r:id="rId3" imgW="2322830" imgH="1002665" progId="Equation.3">
                  <p:embed/>
                </p:oleObj>
              </mc:Choice>
              <mc:Fallback>
                <p:oleObj name="" r:id="rId3" imgW="2322830" imgH="1002665" progId="Equation.3">
                  <p:embed/>
                  <p:pic>
                    <p:nvPicPr>
                      <p:cNvPr id="0" name="图片 4184"/>
                      <p:cNvPicPr/>
                      <p:nvPr/>
                    </p:nvPicPr>
                    <p:blipFill>
                      <a:blip r:embed="rId4"/>
                      <a:stretch>
                        <a:fillRect/>
                      </a:stretch>
                    </p:blipFill>
                    <p:spPr>
                      <a:xfrm>
                        <a:off x="1951038" y="3970338"/>
                        <a:ext cx="2232025" cy="963612"/>
                      </a:xfrm>
                      <a:prstGeom prst="rect">
                        <a:avLst/>
                      </a:prstGeom>
                      <a:noFill/>
                      <a:ln w="38100">
                        <a:noFill/>
                        <a:miter/>
                      </a:ln>
                    </p:spPr>
                  </p:pic>
                </p:oleObj>
              </mc:Fallback>
            </mc:AlternateContent>
          </a:graphicData>
        </a:graphic>
      </p:graphicFrame>
      <p:sp>
        <p:nvSpPr>
          <p:cNvPr id="88069" name="Text Box 5"/>
          <p:cNvSpPr txBox="1"/>
          <p:nvPr/>
        </p:nvSpPr>
        <p:spPr>
          <a:xfrm>
            <a:off x="530225" y="5070475"/>
            <a:ext cx="8074025" cy="1382713"/>
          </a:xfrm>
          <a:prstGeom prst="rect">
            <a:avLst/>
          </a:prstGeom>
          <a:solidFill>
            <a:srgbClr val="CCFFFF">
              <a:alpha val="50195"/>
            </a:srgbClr>
          </a:solidFill>
          <a:ln w="9525" cap="flat" cmpd="sng">
            <a:solidFill>
              <a:srgbClr val="3333CC"/>
            </a:solidFill>
            <a:prstDash val="solid"/>
            <a:miter/>
            <a:headEnd type="none" w="med" len="med"/>
            <a:tailEnd type="none" w="med" len="med"/>
          </a:ln>
        </p:spPr>
        <p:txBody>
          <a:bodyPr>
            <a:spAutoFit/>
          </a:bodyPr>
          <a:p>
            <a:pPr>
              <a:spcBef>
                <a:spcPct val="20000"/>
              </a:spcBef>
            </a:pPr>
            <a:r>
              <a:rPr lang="zh-CN" altLang="en-US" sz="2800" b="1" dirty="0">
                <a:solidFill>
                  <a:schemeClr val="accent2"/>
                </a:solidFill>
                <a:latin typeface="Times New Roman" panose="02020603050405020304" pitchFamily="18" charset="0"/>
              </a:rPr>
              <a:t>　　</a:t>
            </a:r>
            <a:r>
              <a:rPr lang="zh-CN" altLang="en-US" sz="2800" b="1" dirty="0">
                <a:solidFill>
                  <a:srgbClr val="3333CC"/>
                </a:solidFill>
                <a:latin typeface="Times New Roman" panose="02020603050405020304" pitchFamily="18" charset="0"/>
              </a:rPr>
              <a:t>考虑级与级之间的相互影响，计算各级电压放大倍数时，应把后级的输入电阻作为前级的负载处理</a:t>
            </a:r>
            <a:r>
              <a:rPr lang="en-US" altLang="zh-CN" sz="2800" b="1" dirty="0">
                <a:solidFill>
                  <a:srgbClr val="CC3399"/>
                </a:solidFill>
                <a:latin typeface="Times New Roman" panose="02020603050405020304" pitchFamily="18" charset="0"/>
              </a:rPr>
              <a:t>!!!</a:t>
            </a:r>
            <a:endParaRPr lang="en-US" altLang="zh-CN" sz="2800" b="1" dirty="0">
              <a:solidFill>
                <a:srgbClr val="CC3399"/>
              </a:solidFill>
              <a:latin typeface="Times New Roman" panose="02020603050405020304" pitchFamily="18" charset="0"/>
            </a:endParaRPr>
          </a:p>
        </p:txBody>
      </p:sp>
      <p:grpSp>
        <p:nvGrpSpPr>
          <p:cNvPr id="2" name="Group 6"/>
          <p:cNvGrpSpPr/>
          <p:nvPr/>
        </p:nvGrpSpPr>
        <p:grpSpPr>
          <a:xfrm>
            <a:off x="1560513" y="3149600"/>
            <a:ext cx="360362" cy="381000"/>
            <a:chOff x="579" y="1056"/>
            <a:chExt cx="321" cy="667"/>
          </a:xfrm>
        </p:grpSpPr>
        <p:sp>
          <p:nvSpPr>
            <p:cNvPr id="496647" name="Line 7"/>
            <p:cNvSpPr/>
            <p:nvPr/>
          </p:nvSpPr>
          <p:spPr>
            <a:xfrm flipV="1">
              <a:off x="579" y="1056"/>
              <a:ext cx="0" cy="667"/>
            </a:xfrm>
            <a:prstGeom prst="line">
              <a:avLst/>
            </a:prstGeom>
            <a:ln w="28575" cap="flat" cmpd="sng">
              <a:solidFill>
                <a:srgbClr val="FF3300"/>
              </a:solidFill>
              <a:prstDash val="solid"/>
              <a:headEnd type="none" w="med" len="med"/>
              <a:tailEnd type="none" w="med" len="med"/>
            </a:ln>
          </p:spPr>
        </p:sp>
        <p:sp>
          <p:nvSpPr>
            <p:cNvPr id="496648" name="Line 8"/>
            <p:cNvSpPr/>
            <p:nvPr/>
          </p:nvSpPr>
          <p:spPr>
            <a:xfrm>
              <a:off x="579" y="1056"/>
              <a:ext cx="321" cy="0"/>
            </a:xfrm>
            <a:prstGeom prst="line">
              <a:avLst/>
            </a:prstGeom>
            <a:ln w="28575" cap="flat" cmpd="sng">
              <a:solidFill>
                <a:srgbClr val="FF3300"/>
              </a:solidFill>
              <a:prstDash val="solid"/>
              <a:headEnd type="none" w="med" len="med"/>
              <a:tailEnd type="triangle" w="med" len="med"/>
            </a:ln>
          </p:spPr>
        </p:sp>
      </p:grpSp>
      <p:sp>
        <p:nvSpPr>
          <p:cNvPr id="88073" name="Text Box 9"/>
          <p:cNvSpPr txBox="1"/>
          <p:nvPr/>
        </p:nvSpPr>
        <p:spPr>
          <a:xfrm>
            <a:off x="1335088" y="3527425"/>
            <a:ext cx="554037" cy="457200"/>
          </a:xfrm>
          <a:prstGeom prst="rect">
            <a:avLst/>
          </a:prstGeom>
          <a:solidFill>
            <a:srgbClr val="FF0066"/>
          </a:solidFill>
          <a:ln w="9525">
            <a:noFill/>
          </a:ln>
        </p:spPr>
        <p:txBody>
          <a:bodyPr>
            <a:spAutoFit/>
          </a:bodyPr>
          <a:p>
            <a:pPr algn="ctr"/>
            <a:r>
              <a:rPr lang="en-US" altLang="zh-CN" b="1" i="1" dirty="0">
                <a:solidFill>
                  <a:schemeClr val="bg1"/>
                </a:solidFill>
                <a:latin typeface="Times New Roman" panose="02020603050405020304" pitchFamily="18" charset="0"/>
              </a:rPr>
              <a:t>r</a:t>
            </a:r>
            <a:r>
              <a:rPr lang="en-US" altLang="zh-CN" b="1" baseline="-25000" dirty="0">
                <a:solidFill>
                  <a:schemeClr val="bg1"/>
                </a:solidFill>
                <a:latin typeface="Times New Roman" panose="02020603050405020304" pitchFamily="18" charset="0"/>
              </a:rPr>
              <a:t>i</a:t>
            </a:r>
            <a:endParaRPr lang="en-US" altLang="zh-CN" b="1" baseline="-25000" dirty="0">
              <a:solidFill>
                <a:schemeClr val="bg1"/>
              </a:solidFill>
              <a:latin typeface="Times New Roman" panose="02020603050405020304" pitchFamily="18" charset="0"/>
            </a:endParaRPr>
          </a:p>
        </p:txBody>
      </p:sp>
      <p:grpSp>
        <p:nvGrpSpPr>
          <p:cNvPr id="3" name="Group 10"/>
          <p:cNvGrpSpPr/>
          <p:nvPr/>
        </p:nvGrpSpPr>
        <p:grpSpPr>
          <a:xfrm flipH="1">
            <a:off x="6813550" y="3165475"/>
            <a:ext cx="360363" cy="381000"/>
            <a:chOff x="579" y="1056"/>
            <a:chExt cx="321" cy="667"/>
          </a:xfrm>
        </p:grpSpPr>
        <p:sp>
          <p:nvSpPr>
            <p:cNvPr id="496651" name="Line 11"/>
            <p:cNvSpPr/>
            <p:nvPr/>
          </p:nvSpPr>
          <p:spPr>
            <a:xfrm flipV="1">
              <a:off x="579" y="1056"/>
              <a:ext cx="0" cy="667"/>
            </a:xfrm>
            <a:prstGeom prst="line">
              <a:avLst/>
            </a:prstGeom>
            <a:ln w="28575" cap="flat" cmpd="sng">
              <a:solidFill>
                <a:srgbClr val="FF3300"/>
              </a:solidFill>
              <a:prstDash val="solid"/>
              <a:headEnd type="none" w="med" len="med"/>
              <a:tailEnd type="none" w="med" len="med"/>
            </a:ln>
          </p:spPr>
        </p:sp>
        <p:sp>
          <p:nvSpPr>
            <p:cNvPr id="496652" name="Line 12"/>
            <p:cNvSpPr/>
            <p:nvPr/>
          </p:nvSpPr>
          <p:spPr>
            <a:xfrm>
              <a:off x="579" y="1056"/>
              <a:ext cx="321" cy="0"/>
            </a:xfrm>
            <a:prstGeom prst="line">
              <a:avLst/>
            </a:prstGeom>
            <a:ln w="28575" cap="flat" cmpd="sng">
              <a:solidFill>
                <a:srgbClr val="FF3300"/>
              </a:solidFill>
              <a:prstDash val="solid"/>
              <a:headEnd type="none" w="med" len="med"/>
              <a:tailEnd type="triangle" w="med" len="med"/>
            </a:ln>
          </p:spPr>
        </p:sp>
      </p:grpSp>
      <p:sp>
        <p:nvSpPr>
          <p:cNvPr id="88077" name="Text Box 13"/>
          <p:cNvSpPr txBox="1"/>
          <p:nvPr/>
        </p:nvSpPr>
        <p:spPr>
          <a:xfrm>
            <a:off x="6915150" y="3546475"/>
            <a:ext cx="492125" cy="457200"/>
          </a:xfrm>
          <a:prstGeom prst="rect">
            <a:avLst/>
          </a:prstGeom>
          <a:solidFill>
            <a:srgbClr val="FF0066"/>
          </a:solidFill>
          <a:ln w="9525">
            <a:noFill/>
          </a:ln>
        </p:spPr>
        <p:txBody>
          <a:bodyPr>
            <a:spAutoFit/>
          </a:bodyPr>
          <a:p>
            <a:pPr algn="ctr"/>
            <a:r>
              <a:rPr lang="en-US" altLang="zh-CN" b="1" i="1" dirty="0">
                <a:solidFill>
                  <a:schemeClr val="bg1"/>
                </a:solidFill>
                <a:latin typeface="Times New Roman" panose="02020603050405020304" pitchFamily="18" charset="0"/>
              </a:rPr>
              <a:t>r</a:t>
            </a:r>
            <a:r>
              <a:rPr lang="en-US" altLang="zh-CN" b="1" baseline="-25000" dirty="0">
                <a:solidFill>
                  <a:schemeClr val="bg1"/>
                </a:solidFill>
                <a:latin typeface="Times New Roman" panose="02020603050405020304" pitchFamily="18" charset="0"/>
              </a:rPr>
              <a:t>o</a:t>
            </a:r>
            <a:endParaRPr lang="en-US" altLang="zh-CN" b="1" baseline="-25000" dirty="0">
              <a:solidFill>
                <a:schemeClr val="bg1"/>
              </a:solidFill>
              <a:latin typeface="Times New Roman" panose="02020603050405020304" pitchFamily="18" charset="0"/>
            </a:endParaRPr>
          </a:p>
        </p:txBody>
      </p:sp>
      <p:sp>
        <p:nvSpPr>
          <p:cNvPr id="88078" name="Rectangle 14"/>
          <p:cNvSpPr>
            <a:spLocks noChangeArrowheads="1"/>
          </p:cNvSpPr>
          <p:nvPr/>
        </p:nvSpPr>
        <p:spPr bwMode="auto">
          <a:xfrm>
            <a:off x="395288" y="1470025"/>
            <a:ext cx="6840538"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 </a:t>
            </a: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、多级放大电路电压放大倍数的计算 </a:t>
            </a:r>
            <a:endPar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pSp>
        <p:nvGrpSpPr>
          <p:cNvPr id="4" name="Group 15"/>
          <p:cNvGrpSpPr/>
          <p:nvPr/>
        </p:nvGrpSpPr>
        <p:grpSpPr>
          <a:xfrm>
            <a:off x="657225" y="2163763"/>
            <a:ext cx="7870825" cy="1366837"/>
            <a:chOff x="261" y="497"/>
            <a:chExt cx="4958" cy="861"/>
          </a:xfrm>
        </p:grpSpPr>
        <p:sp>
          <p:nvSpPr>
            <p:cNvPr id="496656" name="Rectangle 16"/>
            <p:cNvSpPr/>
            <p:nvPr/>
          </p:nvSpPr>
          <p:spPr>
            <a:xfrm>
              <a:off x="3600" y="768"/>
              <a:ext cx="998" cy="532"/>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6657" name="Rectangle 17"/>
            <p:cNvSpPr/>
            <p:nvPr/>
          </p:nvSpPr>
          <p:spPr>
            <a:xfrm>
              <a:off x="614" y="768"/>
              <a:ext cx="2016" cy="532"/>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6658" name="Rectangle 18"/>
            <p:cNvSpPr/>
            <p:nvPr/>
          </p:nvSpPr>
          <p:spPr>
            <a:xfrm>
              <a:off x="1238" y="686"/>
              <a:ext cx="578" cy="672"/>
            </a:xfrm>
            <a:prstGeom prst="rect">
              <a:avLst/>
            </a:prstGeom>
            <a:solidFill>
              <a:srgbClr val="FFFFCC"/>
            </a:solidFill>
            <a:ln w="28575" cap="flat" cmpd="sng">
              <a:solidFill>
                <a:srgbClr val="993300"/>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6659" name="Text Box 19"/>
            <p:cNvSpPr txBox="1"/>
            <p:nvPr/>
          </p:nvSpPr>
          <p:spPr>
            <a:xfrm>
              <a:off x="1238" y="768"/>
              <a:ext cx="578" cy="212"/>
            </a:xfrm>
            <a:prstGeom prst="rect">
              <a:avLst/>
            </a:prstGeom>
            <a:noFill/>
            <a:ln w="9525">
              <a:noFill/>
            </a:ln>
          </p:spPr>
          <p:txBody>
            <a:bodyPr>
              <a:spAutoFit/>
            </a:bodyPr>
            <a:p>
              <a:pPr algn="ctr"/>
              <a:endParaRPr lang="zh-CN" altLang="zh-CN" b="1" baseline="-25000" dirty="0">
                <a:solidFill>
                  <a:srgbClr val="FF0066"/>
                </a:solidFill>
                <a:latin typeface="Times New Roman" panose="02020603050405020304" pitchFamily="18" charset="0"/>
              </a:endParaRPr>
            </a:p>
          </p:txBody>
        </p:sp>
        <p:sp>
          <p:nvSpPr>
            <p:cNvPr id="496660" name="Text Box 20"/>
            <p:cNvSpPr txBox="1"/>
            <p:nvPr/>
          </p:nvSpPr>
          <p:spPr>
            <a:xfrm>
              <a:off x="1195" y="900"/>
              <a:ext cx="690" cy="250"/>
            </a:xfrm>
            <a:prstGeom prst="rect">
              <a:avLst/>
            </a:prstGeom>
            <a:noFill/>
            <a:ln w="9525">
              <a:noFill/>
            </a:ln>
          </p:spPr>
          <p:txBody>
            <a:bodyPr>
              <a:spAutoFit/>
            </a:bodyPr>
            <a:p>
              <a:pPr algn="ctr"/>
              <a:r>
                <a:rPr lang="zh-CN" altLang="en-US" sz="2000" b="1" dirty="0">
                  <a:solidFill>
                    <a:srgbClr val="663300"/>
                  </a:solidFill>
                  <a:latin typeface="楷体_GB2312" pitchFamily="49" charset="-122"/>
                  <a:ea typeface="楷体_GB2312" pitchFamily="49" charset="-122"/>
                </a:rPr>
                <a:t>第一级</a:t>
              </a:r>
              <a:endParaRPr lang="zh-CN" altLang="en-US" sz="2000" b="1" dirty="0">
                <a:solidFill>
                  <a:srgbClr val="663300"/>
                </a:solidFill>
                <a:latin typeface="楷体_GB2312" pitchFamily="49" charset="-122"/>
                <a:ea typeface="楷体_GB2312" pitchFamily="49" charset="-122"/>
              </a:endParaRPr>
            </a:p>
          </p:txBody>
        </p:sp>
        <p:sp>
          <p:nvSpPr>
            <p:cNvPr id="496661" name="Rectangle 21"/>
            <p:cNvSpPr/>
            <p:nvPr/>
          </p:nvSpPr>
          <p:spPr>
            <a:xfrm>
              <a:off x="2396" y="686"/>
              <a:ext cx="578" cy="672"/>
            </a:xfrm>
            <a:prstGeom prst="rect">
              <a:avLst/>
            </a:prstGeom>
            <a:solidFill>
              <a:srgbClr val="FFFFCC"/>
            </a:solidFill>
            <a:ln w="28575" cap="flat" cmpd="sng">
              <a:solidFill>
                <a:srgbClr val="993300"/>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6662" name="Text Box 22"/>
            <p:cNvSpPr txBox="1"/>
            <p:nvPr/>
          </p:nvSpPr>
          <p:spPr>
            <a:xfrm>
              <a:off x="2396" y="768"/>
              <a:ext cx="578" cy="212"/>
            </a:xfrm>
            <a:prstGeom prst="rect">
              <a:avLst/>
            </a:prstGeom>
            <a:noFill/>
            <a:ln w="9525">
              <a:noFill/>
            </a:ln>
          </p:spPr>
          <p:txBody>
            <a:bodyPr>
              <a:spAutoFit/>
            </a:bodyPr>
            <a:p>
              <a:pPr algn="ctr"/>
              <a:endParaRPr lang="zh-CN" altLang="zh-CN" b="1" baseline="-25000" dirty="0">
                <a:solidFill>
                  <a:srgbClr val="FF0066"/>
                </a:solidFill>
                <a:latin typeface="Times New Roman" panose="02020603050405020304" pitchFamily="18" charset="0"/>
              </a:endParaRPr>
            </a:p>
          </p:txBody>
        </p:sp>
        <p:sp>
          <p:nvSpPr>
            <p:cNvPr id="496663" name="Text Box 23"/>
            <p:cNvSpPr txBox="1"/>
            <p:nvPr/>
          </p:nvSpPr>
          <p:spPr>
            <a:xfrm>
              <a:off x="2396" y="900"/>
              <a:ext cx="714" cy="250"/>
            </a:xfrm>
            <a:prstGeom prst="rect">
              <a:avLst/>
            </a:prstGeom>
            <a:noFill/>
            <a:ln w="9525">
              <a:noFill/>
            </a:ln>
          </p:spPr>
          <p:txBody>
            <a:bodyPr>
              <a:spAutoFit/>
            </a:bodyPr>
            <a:p>
              <a:r>
                <a:rPr lang="zh-CN" altLang="en-US" sz="2000" b="1" dirty="0">
                  <a:solidFill>
                    <a:srgbClr val="663300"/>
                  </a:solidFill>
                  <a:latin typeface="楷体_GB2312" pitchFamily="49" charset="-122"/>
                  <a:ea typeface="楷体_GB2312" pitchFamily="49" charset="-122"/>
                </a:rPr>
                <a:t>第二级</a:t>
              </a:r>
              <a:endParaRPr lang="zh-CN" altLang="en-US" sz="2000" b="1" dirty="0">
                <a:solidFill>
                  <a:srgbClr val="663300"/>
                </a:solidFill>
                <a:latin typeface="楷体_GB2312" pitchFamily="49" charset="-122"/>
                <a:ea typeface="楷体_GB2312" pitchFamily="49" charset="-122"/>
              </a:endParaRPr>
            </a:p>
          </p:txBody>
        </p:sp>
        <p:sp>
          <p:nvSpPr>
            <p:cNvPr id="496664" name="Rectangle 24"/>
            <p:cNvSpPr/>
            <p:nvPr/>
          </p:nvSpPr>
          <p:spPr>
            <a:xfrm>
              <a:off x="3540" y="686"/>
              <a:ext cx="578" cy="672"/>
            </a:xfrm>
            <a:prstGeom prst="rect">
              <a:avLst/>
            </a:prstGeom>
            <a:solidFill>
              <a:srgbClr val="FFFFCC"/>
            </a:solidFill>
            <a:ln w="28575" cap="flat" cmpd="sng">
              <a:solidFill>
                <a:srgbClr val="993300"/>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6665" name="Text Box 25"/>
            <p:cNvSpPr txBox="1"/>
            <p:nvPr/>
          </p:nvSpPr>
          <p:spPr>
            <a:xfrm>
              <a:off x="3540" y="768"/>
              <a:ext cx="578" cy="212"/>
            </a:xfrm>
            <a:prstGeom prst="rect">
              <a:avLst/>
            </a:prstGeom>
            <a:noFill/>
            <a:ln w="9525">
              <a:noFill/>
            </a:ln>
          </p:spPr>
          <p:txBody>
            <a:bodyPr>
              <a:spAutoFit/>
            </a:bodyPr>
            <a:p>
              <a:pPr algn="ctr"/>
              <a:endParaRPr lang="zh-CN" altLang="zh-CN" b="1" baseline="-25000" dirty="0">
                <a:solidFill>
                  <a:srgbClr val="FF0066"/>
                </a:solidFill>
                <a:latin typeface="Times New Roman" panose="02020603050405020304" pitchFamily="18" charset="0"/>
              </a:endParaRPr>
            </a:p>
          </p:txBody>
        </p:sp>
        <p:sp>
          <p:nvSpPr>
            <p:cNvPr id="496666" name="Text Box 26"/>
            <p:cNvSpPr txBox="1"/>
            <p:nvPr/>
          </p:nvSpPr>
          <p:spPr>
            <a:xfrm>
              <a:off x="3588" y="912"/>
              <a:ext cx="710" cy="250"/>
            </a:xfrm>
            <a:prstGeom prst="rect">
              <a:avLst/>
            </a:prstGeom>
            <a:noFill/>
            <a:ln w="9525">
              <a:noFill/>
            </a:ln>
          </p:spPr>
          <p:txBody>
            <a:bodyPr>
              <a:spAutoFit/>
            </a:bodyPr>
            <a:p>
              <a:r>
                <a:rPr lang="zh-CN" altLang="en-US" sz="2000" b="1" dirty="0">
                  <a:solidFill>
                    <a:srgbClr val="663300"/>
                  </a:solidFill>
                  <a:latin typeface="楷体_GB2312" pitchFamily="49" charset="-122"/>
                  <a:ea typeface="楷体_GB2312" pitchFamily="49" charset="-122"/>
                </a:rPr>
                <a:t>末 级</a:t>
              </a:r>
              <a:endParaRPr lang="zh-CN" altLang="en-US" sz="2000" b="1" dirty="0">
                <a:solidFill>
                  <a:srgbClr val="663300"/>
                </a:solidFill>
                <a:latin typeface="楷体_GB2312" pitchFamily="49" charset="-122"/>
                <a:ea typeface="楷体_GB2312" pitchFamily="49" charset="-122"/>
              </a:endParaRPr>
            </a:p>
          </p:txBody>
        </p:sp>
        <p:grpSp>
          <p:nvGrpSpPr>
            <p:cNvPr id="496667" name="Group 27"/>
            <p:cNvGrpSpPr/>
            <p:nvPr/>
          </p:nvGrpSpPr>
          <p:grpSpPr>
            <a:xfrm>
              <a:off x="1046" y="835"/>
              <a:ext cx="91" cy="379"/>
              <a:chOff x="960" y="2501"/>
              <a:chExt cx="91" cy="379"/>
            </a:xfrm>
          </p:grpSpPr>
          <p:grpSp>
            <p:nvGrpSpPr>
              <p:cNvPr id="496668" name="Group 28"/>
              <p:cNvGrpSpPr/>
              <p:nvPr/>
            </p:nvGrpSpPr>
            <p:grpSpPr>
              <a:xfrm>
                <a:off x="960" y="2501"/>
                <a:ext cx="91" cy="91"/>
                <a:chOff x="1344" y="3600"/>
                <a:chExt cx="91" cy="91"/>
              </a:xfrm>
            </p:grpSpPr>
            <p:sp>
              <p:nvSpPr>
                <p:cNvPr id="496669" name="Line 29"/>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6670" name="Line 30"/>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6671" name="Line 31"/>
              <p:cNvSpPr/>
              <p:nvPr/>
            </p:nvSpPr>
            <p:spPr>
              <a:xfrm>
                <a:off x="960" y="2880"/>
                <a:ext cx="91" cy="0"/>
              </a:xfrm>
              <a:prstGeom prst="line">
                <a:avLst/>
              </a:prstGeom>
              <a:ln w="38100" cap="flat" cmpd="sng">
                <a:solidFill>
                  <a:srgbClr val="FF0066"/>
                </a:solidFill>
                <a:prstDash val="solid"/>
                <a:headEnd type="none" w="med" len="med"/>
                <a:tailEnd type="none" w="med" len="med"/>
              </a:ln>
            </p:spPr>
          </p:sp>
        </p:grpSp>
        <p:grpSp>
          <p:nvGrpSpPr>
            <p:cNvPr id="496672" name="Group 32"/>
            <p:cNvGrpSpPr/>
            <p:nvPr/>
          </p:nvGrpSpPr>
          <p:grpSpPr>
            <a:xfrm>
              <a:off x="1837" y="835"/>
              <a:ext cx="91" cy="379"/>
              <a:chOff x="960" y="2501"/>
              <a:chExt cx="91" cy="379"/>
            </a:xfrm>
          </p:grpSpPr>
          <p:grpSp>
            <p:nvGrpSpPr>
              <p:cNvPr id="496673" name="Group 33"/>
              <p:cNvGrpSpPr/>
              <p:nvPr/>
            </p:nvGrpSpPr>
            <p:grpSpPr>
              <a:xfrm>
                <a:off x="960" y="2501"/>
                <a:ext cx="91" cy="91"/>
                <a:chOff x="1344" y="3600"/>
                <a:chExt cx="91" cy="91"/>
              </a:xfrm>
            </p:grpSpPr>
            <p:sp>
              <p:nvSpPr>
                <p:cNvPr id="496674" name="Line 34"/>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6675" name="Line 35"/>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6676" name="Line 36"/>
              <p:cNvSpPr/>
              <p:nvPr/>
            </p:nvSpPr>
            <p:spPr>
              <a:xfrm>
                <a:off x="960" y="2880"/>
                <a:ext cx="91" cy="0"/>
              </a:xfrm>
              <a:prstGeom prst="line">
                <a:avLst/>
              </a:prstGeom>
              <a:ln w="38100" cap="flat" cmpd="sng">
                <a:solidFill>
                  <a:srgbClr val="FF0066"/>
                </a:solidFill>
                <a:prstDash val="solid"/>
                <a:headEnd type="none" w="med" len="med"/>
                <a:tailEnd type="none" w="med" len="med"/>
              </a:ln>
            </p:spPr>
          </p:sp>
        </p:grpSp>
        <p:grpSp>
          <p:nvGrpSpPr>
            <p:cNvPr id="496677" name="Group 37"/>
            <p:cNvGrpSpPr/>
            <p:nvPr/>
          </p:nvGrpSpPr>
          <p:grpSpPr>
            <a:xfrm>
              <a:off x="2305" y="835"/>
              <a:ext cx="91" cy="379"/>
              <a:chOff x="960" y="2501"/>
              <a:chExt cx="91" cy="379"/>
            </a:xfrm>
          </p:grpSpPr>
          <p:grpSp>
            <p:nvGrpSpPr>
              <p:cNvPr id="496678" name="Group 38"/>
              <p:cNvGrpSpPr/>
              <p:nvPr/>
            </p:nvGrpSpPr>
            <p:grpSpPr>
              <a:xfrm>
                <a:off x="960" y="2501"/>
                <a:ext cx="91" cy="91"/>
                <a:chOff x="1344" y="3600"/>
                <a:chExt cx="91" cy="91"/>
              </a:xfrm>
            </p:grpSpPr>
            <p:sp>
              <p:nvSpPr>
                <p:cNvPr id="496679" name="Line 39"/>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6680" name="Line 40"/>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6681" name="Line 41"/>
              <p:cNvSpPr/>
              <p:nvPr/>
            </p:nvSpPr>
            <p:spPr>
              <a:xfrm>
                <a:off x="960" y="2880"/>
                <a:ext cx="91" cy="0"/>
              </a:xfrm>
              <a:prstGeom prst="line">
                <a:avLst/>
              </a:prstGeom>
              <a:ln w="38100" cap="flat" cmpd="sng">
                <a:solidFill>
                  <a:srgbClr val="FF0066"/>
                </a:solidFill>
                <a:prstDash val="solid"/>
                <a:headEnd type="none" w="med" len="med"/>
                <a:tailEnd type="none" w="med" len="med"/>
              </a:ln>
            </p:spPr>
          </p:sp>
        </p:grpSp>
        <p:grpSp>
          <p:nvGrpSpPr>
            <p:cNvPr id="496682" name="Group 42"/>
            <p:cNvGrpSpPr/>
            <p:nvPr/>
          </p:nvGrpSpPr>
          <p:grpSpPr>
            <a:xfrm>
              <a:off x="3019" y="835"/>
              <a:ext cx="91" cy="379"/>
              <a:chOff x="960" y="2501"/>
              <a:chExt cx="91" cy="379"/>
            </a:xfrm>
          </p:grpSpPr>
          <p:grpSp>
            <p:nvGrpSpPr>
              <p:cNvPr id="496683" name="Group 43"/>
              <p:cNvGrpSpPr/>
              <p:nvPr/>
            </p:nvGrpSpPr>
            <p:grpSpPr>
              <a:xfrm>
                <a:off x="960" y="2501"/>
                <a:ext cx="91" cy="91"/>
                <a:chOff x="1344" y="3600"/>
                <a:chExt cx="91" cy="91"/>
              </a:xfrm>
            </p:grpSpPr>
            <p:sp>
              <p:nvSpPr>
                <p:cNvPr id="496684" name="Line 44"/>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6685" name="Line 45"/>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6686" name="Line 46"/>
              <p:cNvSpPr/>
              <p:nvPr/>
            </p:nvSpPr>
            <p:spPr>
              <a:xfrm>
                <a:off x="960" y="2880"/>
                <a:ext cx="91" cy="0"/>
              </a:xfrm>
              <a:prstGeom prst="line">
                <a:avLst/>
              </a:prstGeom>
              <a:ln w="38100" cap="flat" cmpd="sng">
                <a:solidFill>
                  <a:srgbClr val="FF0066"/>
                </a:solidFill>
                <a:prstDash val="solid"/>
                <a:headEnd type="none" w="med" len="med"/>
                <a:tailEnd type="none" w="med" len="med"/>
              </a:ln>
            </p:spPr>
          </p:sp>
        </p:grpSp>
        <p:grpSp>
          <p:nvGrpSpPr>
            <p:cNvPr id="496687" name="Group 47"/>
            <p:cNvGrpSpPr/>
            <p:nvPr/>
          </p:nvGrpSpPr>
          <p:grpSpPr>
            <a:xfrm>
              <a:off x="3387" y="837"/>
              <a:ext cx="91" cy="379"/>
              <a:chOff x="960" y="2501"/>
              <a:chExt cx="91" cy="379"/>
            </a:xfrm>
          </p:grpSpPr>
          <p:grpSp>
            <p:nvGrpSpPr>
              <p:cNvPr id="496688" name="Group 48"/>
              <p:cNvGrpSpPr/>
              <p:nvPr/>
            </p:nvGrpSpPr>
            <p:grpSpPr>
              <a:xfrm>
                <a:off x="960" y="2501"/>
                <a:ext cx="91" cy="91"/>
                <a:chOff x="1344" y="3600"/>
                <a:chExt cx="91" cy="91"/>
              </a:xfrm>
            </p:grpSpPr>
            <p:sp>
              <p:nvSpPr>
                <p:cNvPr id="496689" name="Line 49"/>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6690" name="Line 50"/>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6691" name="Line 51"/>
              <p:cNvSpPr/>
              <p:nvPr/>
            </p:nvSpPr>
            <p:spPr>
              <a:xfrm>
                <a:off x="960" y="2880"/>
                <a:ext cx="91" cy="0"/>
              </a:xfrm>
              <a:prstGeom prst="line">
                <a:avLst/>
              </a:prstGeom>
              <a:ln w="38100" cap="flat" cmpd="sng">
                <a:solidFill>
                  <a:srgbClr val="FF0066"/>
                </a:solidFill>
                <a:prstDash val="solid"/>
                <a:headEnd type="none" w="med" len="med"/>
                <a:tailEnd type="none" w="med" len="med"/>
              </a:ln>
            </p:spPr>
          </p:sp>
        </p:grpSp>
        <p:sp>
          <p:nvSpPr>
            <p:cNvPr id="496692" name="Line 52"/>
            <p:cNvSpPr/>
            <p:nvPr/>
          </p:nvSpPr>
          <p:spPr>
            <a:xfrm>
              <a:off x="2995" y="785"/>
              <a:ext cx="572" cy="0"/>
            </a:xfrm>
            <a:prstGeom prst="line">
              <a:avLst/>
            </a:prstGeom>
            <a:ln w="28575" cap="flat" cmpd="sng">
              <a:solidFill>
                <a:srgbClr val="993300"/>
              </a:solidFill>
              <a:prstDash val="lgDashDotDot"/>
              <a:headEnd type="none" w="med" len="med"/>
              <a:tailEnd type="none" w="med" len="med"/>
            </a:ln>
          </p:spPr>
        </p:sp>
        <p:sp>
          <p:nvSpPr>
            <p:cNvPr id="496693" name="Line 53"/>
            <p:cNvSpPr/>
            <p:nvPr/>
          </p:nvSpPr>
          <p:spPr>
            <a:xfrm>
              <a:off x="3018" y="1281"/>
              <a:ext cx="572" cy="0"/>
            </a:xfrm>
            <a:prstGeom prst="line">
              <a:avLst/>
            </a:prstGeom>
            <a:ln w="28575" cap="flat" cmpd="sng">
              <a:solidFill>
                <a:srgbClr val="993300"/>
              </a:solidFill>
              <a:prstDash val="lgDashDotDot"/>
              <a:headEnd type="none" w="med" len="med"/>
              <a:tailEnd type="none" w="med" len="med"/>
            </a:ln>
          </p:spPr>
        </p:sp>
        <p:sp>
          <p:nvSpPr>
            <p:cNvPr id="496694" name="Text Box 54"/>
            <p:cNvSpPr txBox="1"/>
            <p:nvPr/>
          </p:nvSpPr>
          <p:spPr>
            <a:xfrm>
              <a:off x="968" y="883"/>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i</a:t>
              </a:r>
              <a:endParaRPr lang="en-US" altLang="zh-CN" b="1" baseline="-25000" dirty="0">
                <a:solidFill>
                  <a:srgbClr val="0033CC"/>
                </a:solidFill>
                <a:latin typeface="Times New Roman" panose="02020603050405020304" pitchFamily="18" charset="0"/>
              </a:endParaRPr>
            </a:p>
          </p:txBody>
        </p:sp>
        <p:sp>
          <p:nvSpPr>
            <p:cNvPr id="496695" name="Text Box 55"/>
            <p:cNvSpPr txBox="1"/>
            <p:nvPr/>
          </p:nvSpPr>
          <p:spPr>
            <a:xfrm>
              <a:off x="1766" y="837"/>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o1</a:t>
              </a:r>
              <a:endParaRPr lang="en-US" altLang="zh-CN" b="1" baseline="-25000" dirty="0">
                <a:solidFill>
                  <a:srgbClr val="0033CC"/>
                </a:solidFill>
                <a:latin typeface="Times New Roman" panose="02020603050405020304" pitchFamily="18" charset="0"/>
              </a:endParaRPr>
            </a:p>
          </p:txBody>
        </p:sp>
        <p:sp>
          <p:nvSpPr>
            <p:cNvPr id="496696" name="Rectangle 56"/>
            <p:cNvSpPr/>
            <p:nvPr/>
          </p:nvSpPr>
          <p:spPr>
            <a:xfrm>
              <a:off x="581" y="883"/>
              <a:ext cx="66" cy="14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6697" name="Rectangle 57"/>
            <p:cNvSpPr/>
            <p:nvPr/>
          </p:nvSpPr>
          <p:spPr>
            <a:xfrm>
              <a:off x="4565" y="984"/>
              <a:ext cx="66" cy="14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6698" name="Oval 58"/>
            <p:cNvSpPr/>
            <p:nvPr/>
          </p:nvSpPr>
          <p:spPr>
            <a:xfrm>
              <a:off x="536" y="1106"/>
              <a:ext cx="156" cy="156"/>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96699" name="Group 59"/>
            <p:cNvGrpSpPr/>
            <p:nvPr/>
          </p:nvGrpSpPr>
          <p:grpSpPr>
            <a:xfrm>
              <a:off x="4631" y="832"/>
              <a:ext cx="91" cy="379"/>
              <a:chOff x="960" y="2501"/>
              <a:chExt cx="91" cy="379"/>
            </a:xfrm>
          </p:grpSpPr>
          <p:grpSp>
            <p:nvGrpSpPr>
              <p:cNvPr id="496700" name="Group 60"/>
              <p:cNvGrpSpPr/>
              <p:nvPr/>
            </p:nvGrpSpPr>
            <p:grpSpPr>
              <a:xfrm>
                <a:off x="960" y="2501"/>
                <a:ext cx="91" cy="91"/>
                <a:chOff x="1344" y="3600"/>
                <a:chExt cx="91" cy="91"/>
              </a:xfrm>
            </p:grpSpPr>
            <p:sp>
              <p:nvSpPr>
                <p:cNvPr id="496701" name="Line 61"/>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6702" name="Line 62"/>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6703" name="Line 63"/>
              <p:cNvSpPr/>
              <p:nvPr/>
            </p:nvSpPr>
            <p:spPr>
              <a:xfrm>
                <a:off x="960" y="2880"/>
                <a:ext cx="91" cy="0"/>
              </a:xfrm>
              <a:prstGeom prst="line">
                <a:avLst/>
              </a:prstGeom>
              <a:ln w="38100" cap="flat" cmpd="sng">
                <a:solidFill>
                  <a:srgbClr val="FF0066"/>
                </a:solidFill>
                <a:prstDash val="solid"/>
                <a:headEnd type="none" w="med" len="med"/>
                <a:tailEnd type="none" w="med" len="med"/>
              </a:ln>
            </p:spPr>
          </p:sp>
        </p:grpSp>
        <p:grpSp>
          <p:nvGrpSpPr>
            <p:cNvPr id="496704" name="Group 64"/>
            <p:cNvGrpSpPr/>
            <p:nvPr/>
          </p:nvGrpSpPr>
          <p:grpSpPr>
            <a:xfrm>
              <a:off x="445" y="1037"/>
              <a:ext cx="91" cy="91"/>
              <a:chOff x="1344" y="3600"/>
              <a:chExt cx="91" cy="91"/>
            </a:xfrm>
          </p:grpSpPr>
          <p:sp>
            <p:nvSpPr>
              <p:cNvPr id="496705" name="Line 65"/>
              <p:cNvSpPr/>
              <p:nvPr/>
            </p:nvSpPr>
            <p:spPr>
              <a:xfrm>
                <a:off x="1344" y="3648"/>
                <a:ext cx="91" cy="0"/>
              </a:xfrm>
              <a:prstGeom prst="line">
                <a:avLst/>
              </a:prstGeom>
              <a:ln w="38100" cap="flat" cmpd="sng">
                <a:solidFill>
                  <a:srgbClr val="FF0066"/>
                </a:solidFill>
                <a:prstDash val="solid"/>
                <a:headEnd type="none" w="med" len="med"/>
                <a:tailEnd type="none" w="med" len="med"/>
              </a:ln>
            </p:spPr>
          </p:sp>
          <p:sp>
            <p:nvSpPr>
              <p:cNvPr id="496706" name="Line 66"/>
              <p:cNvSpPr/>
              <p:nvPr/>
            </p:nvSpPr>
            <p:spPr>
              <a:xfrm rot="-5400000">
                <a:off x="1346" y="3645"/>
                <a:ext cx="91" cy="0"/>
              </a:xfrm>
              <a:prstGeom prst="line">
                <a:avLst/>
              </a:prstGeom>
              <a:ln w="38100" cap="flat" cmpd="sng">
                <a:solidFill>
                  <a:srgbClr val="FF0066"/>
                </a:solidFill>
                <a:prstDash val="solid"/>
                <a:headEnd type="none" w="med" len="med"/>
                <a:tailEnd type="none" w="med" len="med"/>
              </a:ln>
            </p:spPr>
          </p:sp>
        </p:grpSp>
        <p:sp>
          <p:nvSpPr>
            <p:cNvPr id="496707" name="Line 67"/>
            <p:cNvSpPr/>
            <p:nvPr/>
          </p:nvSpPr>
          <p:spPr>
            <a:xfrm>
              <a:off x="447" y="1289"/>
              <a:ext cx="91" cy="0"/>
            </a:xfrm>
            <a:prstGeom prst="line">
              <a:avLst/>
            </a:prstGeom>
            <a:ln w="38100" cap="flat" cmpd="sng">
              <a:solidFill>
                <a:srgbClr val="FF0066"/>
              </a:solidFill>
              <a:prstDash val="solid"/>
              <a:headEnd type="none" w="med" len="med"/>
              <a:tailEnd type="none" w="med" len="med"/>
            </a:ln>
          </p:spPr>
        </p:sp>
        <p:sp>
          <p:nvSpPr>
            <p:cNvPr id="496708" name="Text Box 68"/>
            <p:cNvSpPr txBox="1"/>
            <p:nvPr/>
          </p:nvSpPr>
          <p:spPr>
            <a:xfrm>
              <a:off x="4262" y="880"/>
              <a:ext cx="549"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96709" name="Text Box 69"/>
            <p:cNvSpPr txBox="1"/>
            <p:nvPr/>
          </p:nvSpPr>
          <p:spPr>
            <a:xfrm>
              <a:off x="261" y="696"/>
              <a:ext cx="549"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baseline="-25000" dirty="0">
                <a:latin typeface="Times New Roman" panose="02020603050405020304" pitchFamily="18" charset="0"/>
              </a:endParaRPr>
            </a:p>
          </p:txBody>
        </p:sp>
        <p:sp>
          <p:nvSpPr>
            <p:cNvPr id="496710" name="Text Box 70"/>
            <p:cNvSpPr txBox="1"/>
            <p:nvPr/>
          </p:nvSpPr>
          <p:spPr>
            <a:xfrm>
              <a:off x="4679" y="893"/>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o</a:t>
              </a:r>
              <a:endParaRPr lang="en-US" altLang="zh-CN" b="1" baseline="-25000" dirty="0">
                <a:solidFill>
                  <a:srgbClr val="0033CC"/>
                </a:solidFill>
                <a:latin typeface="Times New Roman" panose="02020603050405020304" pitchFamily="18" charset="0"/>
              </a:endParaRPr>
            </a:p>
          </p:txBody>
        </p:sp>
        <p:sp>
          <p:nvSpPr>
            <p:cNvPr id="496711" name="Text Box 71"/>
            <p:cNvSpPr txBox="1"/>
            <p:nvPr/>
          </p:nvSpPr>
          <p:spPr>
            <a:xfrm>
              <a:off x="270" y="1001"/>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a:t>
              </a:r>
              <a:endParaRPr lang="en-US" altLang="zh-CN" b="1" baseline="-25000" dirty="0">
                <a:solidFill>
                  <a:srgbClr val="0033CC"/>
                </a:solidFill>
                <a:latin typeface="Times New Roman" panose="02020603050405020304" pitchFamily="18" charset="0"/>
              </a:endParaRPr>
            </a:p>
          </p:txBody>
        </p:sp>
        <p:sp>
          <p:nvSpPr>
            <p:cNvPr id="496712" name="Text Box 72"/>
            <p:cNvSpPr txBox="1"/>
            <p:nvPr/>
          </p:nvSpPr>
          <p:spPr>
            <a:xfrm>
              <a:off x="2938" y="880"/>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o2</a:t>
              </a:r>
              <a:endParaRPr lang="en-US" altLang="zh-CN" b="1" baseline="-25000" dirty="0">
                <a:solidFill>
                  <a:srgbClr val="0033CC"/>
                </a:solidFill>
                <a:latin typeface="Times New Roman" panose="02020603050405020304" pitchFamily="18" charset="0"/>
              </a:endParaRPr>
            </a:p>
          </p:txBody>
        </p:sp>
        <p:sp>
          <p:nvSpPr>
            <p:cNvPr id="496713" name="Text Box 73"/>
            <p:cNvSpPr txBox="1"/>
            <p:nvPr/>
          </p:nvSpPr>
          <p:spPr>
            <a:xfrm>
              <a:off x="2090" y="880"/>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i2</a:t>
              </a:r>
              <a:endParaRPr lang="en-US" altLang="zh-CN" b="1" baseline="-25000" dirty="0">
                <a:solidFill>
                  <a:srgbClr val="0033CC"/>
                </a:solidFill>
                <a:latin typeface="Times New Roman" panose="02020603050405020304" pitchFamily="18" charset="0"/>
              </a:endParaRPr>
            </a:p>
          </p:txBody>
        </p:sp>
        <p:sp>
          <p:nvSpPr>
            <p:cNvPr id="496714" name="Text Box 74"/>
            <p:cNvSpPr txBox="1"/>
            <p:nvPr/>
          </p:nvSpPr>
          <p:spPr>
            <a:xfrm>
              <a:off x="3208" y="893"/>
              <a:ext cx="540" cy="288"/>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i</a:t>
              </a:r>
              <a:r>
                <a:rPr lang="en-US" altLang="zh-CN" b="1" i="1" baseline="-25000" dirty="0">
                  <a:solidFill>
                    <a:srgbClr val="0033CC"/>
                  </a:solidFill>
                  <a:latin typeface="Times New Roman" panose="02020603050405020304" pitchFamily="18" charset="0"/>
                </a:rPr>
                <a:t>n</a:t>
              </a:r>
              <a:endParaRPr lang="en-US" altLang="zh-CN" b="1" i="1" baseline="-25000" dirty="0">
                <a:solidFill>
                  <a:srgbClr val="0033CC"/>
                </a:solidFill>
                <a:latin typeface="Times New Roman" panose="02020603050405020304" pitchFamily="18" charset="0"/>
              </a:endParaRPr>
            </a:p>
          </p:txBody>
        </p:sp>
        <p:sp>
          <p:nvSpPr>
            <p:cNvPr id="496715" name="Line 75"/>
            <p:cNvSpPr/>
            <p:nvPr/>
          </p:nvSpPr>
          <p:spPr>
            <a:xfrm>
              <a:off x="810" y="696"/>
              <a:ext cx="236" cy="0"/>
            </a:xfrm>
            <a:prstGeom prst="line">
              <a:avLst/>
            </a:prstGeom>
            <a:ln w="28575" cap="flat" cmpd="sng">
              <a:solidFill>
                <a:srgbClr val="FF0066"/>
              </a:solidFill>
              <a:prstDash val="solid"/>
              <a:headEnd type="none" w="med" len="med"/>
              <a:tailEnd type="stealth" w="med" len="med"/>
            </a:ln>
          </p:spPr>
        </p:sp>
        <p:sp>
          <p:nvSpPr>
            <p:cNvPr id="496716" name="Rectangle 76"/>
            <p:cNvSpPr/>
            <p:nvPr/>
          </p:nvSpPr>
          <p:spPr>
            <a:xfrm>
              <a:off x="581" y="497"/>
              <a:ext cx="344" cy="288"/>
            </a:xfrm>
            <a:prstGeom prst="rect">
              <a:avLst/>
            </a:prstGeom>
            <a:noFill/>
            <a:ln w="9525">
              <a:noFill/>
            </a:ln>
          </p:spPr>
          <p:txBody>
            <a:bodyPr>
              <a:spAutoFit/>
            </a:bodyPr>
            <a:p>
              <a:pPr algn="ct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i</a:t>
              </a:r>
              <a:endParaRPr lang="en-US" altLang="zh-CN" b="1" baseline="-25000" dirty="0">
                <a:solidFill>
                  <a:srgbClr val="0033CC"/>
                </a:solidFill>
                <a:latin typeface="Times New Roman" panose="02020603050405020304" pitchFamily="18" charset="0"/>
              </a:endParaRPr>
            </a:p>
          </p:txBody>
        </p:sp>
      </p:grpSp>
      <p:graphicFrame>
        <p:nvGraphicFramePr>
          <p:cNvPr id="496717" name="Object 77"/>
          <p:cNvGraphicFramePr/>
          <p:nvPr/>
        </p:nvGraphicFramePr>
        <p:xfrm>
          <a:off x="4262438" y="4216400"/>
          <a:ext cx="3033712" cy="444500"/>
        </p:xfrm>
        <a:graphic>
          <a:graphicData uri="http://schemas.openxmlformats.org/presentationml/2006/ole">
            <mc:AlternateContent xmlns:mc="http://schemas.openxmlformats.org/markup-compatibility/2006">
              <mc:Choice xmlns:v="urn:schemas-microsoft-com:vml" Requires="v">
                <p:oleObj spid="_x0000_s3080" name="" r:id="rId5" imgW="3213100" imgH="469900" progId="Equation.3">
                  <p:embed/>
                </p:oleObj>
              </mc:Choice>
              <mc:Fallback>
                <p:oleObj name="" r:id="rId5" imgW="3213100" imgH="469900" progId="Equation.3">
                  <p:embed/>
                  <p:pic>
                    <p:nvPicPr>
                      <p:cNvPr id="0" name="图片 3079"/>
                      <p:cNvPicPr/>
                      <p:nvPr/>
                    </p:nvPicPr>
                    <p:blipFill>
                      <a:blip r:embed="rId6"/>
                      <a:stretch>
                        <a:fillRect/>
                      </a:stretch>
                    </p:blipFill>
                    <p:spPr>
                      <a:xfrm>
                        <a:off x="4262438" y="4216400"/>
                        <a:ext cx="3033712" cy="444500"/>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7"/>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8066">
                                            <p:txEl>
                                              <p:charRg st="0" end="19"/>
                                            </p:txEl>
                                          </p:spTgt>
                                        </p:tgtEl>
                                        <p:attrNameLst>
                                          <p:attrName>style.visibility</p:attrName>
                                        </p:attrNameLst>
                                      </p:cBhvr>
                                      <p:to>
                                        <p:strVal val="visible"/>
                                      </p:to>
                                    </p:set>
                                    <p:animEffect transition="in" filter="wipe(left)">
                                      <p:cBhvr>
                                        <p:cTn id="7" dur="500"/>
                                        <p:tgtEl>
                                          <p:spTgt spid="88066">
                                            <p:txEl>
                                              <p:charRg st="0" end="1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8078">
                                            <p:txEl>
                                              <p:charRg st="4294967295" end="4294967295"/>
                                            </p:txEl>
                                          </p:spTgt>
                                        </p:tgtEl>
                                        <p:attrNameLst>
                                          <p:attrName>style.visibility</p:attrName>
                                        </p:attrNameLst>
                                      </p:cBhvr>
                                      <p:to>
                                        <p:strVal val="visible"/>
                                      </p:to>
                                    </p:set>
                                    <p:animEffect transition="in" filter="wipe(left)">
                                      <p:cBhvr>
                                        <p:cTn id="12" dur="500"/>
                                        <p:tgtEl>
                                          <p:spTgt spid="88078">
                                            <p:txEl>
                                              <p:char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8078">
                                            <p:txEl>
                                              <p:charRg st="0" end="20"/>
                                            </p:txEl>
                                          </p:spTgt>
                                        </p:tgtEl>
                                        <p:attrNameLst>
                                          <p:attrName>style.visibility</p:attrName>
                                        </p:attrNameLst>
                                      </p:cBhvr>
                                      <p:to>
                                        <p:strVal val="visible"/>
                                      </p:to>
                                    </p:set>
                                    <p:animEffect transition="in" filter="wipe(left)">
                                      <p:cBhvr>
                                        <p:cTn id="17" dur="500"/>
                                        <p:tgtEl>
                                          <p:spTgt spid="88078">
                                            <p:txEl>
                                              <p:charRg st="0" end="2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96643"/>
                                        </p:tgtEl>
                                        <p:attrNameLst>
                                          <p:attrName>style.visibility</p:attrName>
                                        </p:attrNameLst>
                                      </p:cBhvr>
                                      <p:to>
                                        <p:strVal val="visible"/>
                                      </p:to>
                                    </p:set>
                                    <p:animEffect transition="in" filter="wipe(left)">
                                      <p:cBhvr>
                                        <p:cTn id="27" dur="500"/>
                                        <p:tgtEl>
                                          <p:spTgt spid="49664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96644"/>
                                        </p:tgtEl>
                                        <p:attrNameLst>
                                          <p:attrName>style.visibility</p:attrName>
                                        </p:attrNameLst>
                                      </p:cBhvr>
                                      <p:to>
                                        <p:strVal val="visible"/>
                                      </p:to>
                                    </p:set>
                                    <p:animEffect transition="in" filter="wipe(left)">
                                      <p:cBhvr>
                                        <p:cTn id="32" dur="500"/>
                                        <p:tgtEl>
                                          <p:spTgt spid="49664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96717"/>
                                        </p:tgtEl>
                                        <p:attrNameLst>
                                          <p:attrName>style.visibility</p:attrName>
                                        </p:attrNameLst>
                                      </p:cBhvr>
                                      <p:to>
                                        <p:strVal val="visible"/>
                                      </p:to>
                                    </p:set>
                                    <p:animEffect transition="in" filter="wipe(left)">
                                      <p:cBhvr>
                                        <p:cTn id="37" dur="500"/>
                                        <p:tgtEl>
                                          <p:spTgt spid="4967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88069"/>
                                        </p:tgtEl>
                                        <p:attrNameLst>
                                          <p:attrName>style.visibility</p:attrName>
                                        </p:attrNameLst>
                                      </p:cBhvr>
                                      <p:to>
                                        <p:strVal val="visible"/>
                                      </p:to>
                                    </p:set>
                                    <p:animEffect transition="in" filter="wipe(left)">
                                      <p:cBhvr>
                                        <p:cTn id="42" dur="300"/>
                                        <p:tgtEl>
                                          <p:spTgt spid="8806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88073"/>
                                        </p:tgtEl>
                                        <p:attrNameLst>
                                          <p:attrName>style.visibility</p:attrName>
                                        </p:attrNameLst>
                                      </p:cBhvr>
                                      <p:to>
                                        <p:strVal val="visible"/>
                                      </p:to>
                                    </p:set>
                                    <p:animEffect transition="in" filter="wipe(left)">
                                      <p:cBhvr>
                                        <p:cTn id="51" dur="500"/>
                                        <p:tgtEl>
                                          <p:spTgt spid="8807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right)">
                                      <p:cBhvr>
                                        <p:cTn id="56" dur="500"/>
                                        <p:tgtEl>
                                          <p:spTgt spid="3"/>
                                        </p:tgtEl>
                                      </p:cBhvr>
                                    </p:animEffect>
                                  </p:childTnLst>
                                </p:cTn>
                              </p:par>
                            </p:childTnLst>
                          </p:cTn>
                        </p:par>
                        <p:par>
                          <p:cTn id="57" fill="hold">
                            <p:stCondLst>
                              <p:cond delay="500"/>
                            </p:stCondLst>
                            <p:childTnLst>
                              <p:par>
                                <p:cTn id="58" presetID="22" presetClass="entr" presetSubtype="8" fill="hold" grpId="0" nodeType="afterEffect">
                                  <p:stCondLst>
                                    <p:cond delay="0"/>
                                  </p:stCondLst>
                                  <p:childTnLst>
                                    <p:set>
                                      <p:cBhvr>
                                        <p:cTn id="59" dur="1" fill="hold">
                                          <p:stCondLst>
                                            <p:cond delay="0"/>
                                          </p:stCondLst>
                                        </p:cTn>
                                        <p:tgtEl>
                                          <p:spTgt spid="88077"/>
                                        </p:tgtEl>
                                        <p:attrNameLst>
                                          <p:attrName>style.visibility</p:attrName>
                                        </p:attrNameLst>
                                      </p:cBhvr>
                                      <p:to>
                                        <p:strVal val="visible"/>
                                      </p:to>
                                    </p:set>
                                    <p:animEffect transition="in" filter="wipe(left)">
                                      <p:cBhvr>
                                        <p:cTn id="60" dur="500"/>
                                        <p:tgtEl>
                                          <p:spTgt spid="88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build="p"/>
      <p:bldP spid="88069" grpId="0" bldLvl="0" animBg="1"/>
      <p:bldP spid="88073" grpId="0" bldLvl="0" animBg="1"/>
      <p:bldP spid="88077" grpId="0" bldLvl="0" animBg="1"/>
      <p:bldP spid="88078"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Rectangle 2"/>
          <p:cNvSpPr>
            <a:spLocks noChangeArrowheads="1"/>
          </p:cNvSpPr>
          <p:nvPr/>
        </p:nvSpPr>
        <p:spPr bwMode="auto">
          <a:xfrm>
            <a:off x="250825" y="574040"/>
            <a:ext cx="7489825" cy="5794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 </a:t>
            </a:r>
            <a:r>
              <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、多级放大电路输入电阻和输出电阻</a:t>
            </a:r>
            <a:r>
              <a:rPr kumimoji="1" lang="zh-CN" altLang="en-US" sz="32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endParaRPr kumimoji="1" lang="zh-CN" altLang="en-US" sz="32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89091" name="Text Box 3"/>
          <p:cNvSpPr txBox="1"/>
          <p:nvPr/>
        </p:nvSpPr>
        <p:spPr>
          <a:xfrm>
            <a:off x="3924300" y="2349500"/>
            <a:ext cx="1584325" cy="519113"/>
          </a:xfrm>
          <a:prstGeom prst="rect">
            <a:avLst/>
          </a:prstGeom>
          <a:noFill/>
          <a:ln w="9525">
            <a:noFill/>
          </a:ln>
        </p:spPr>
        <p:txBody>
          <a:bodyPr>
            <a:spAutoFit/>
          </a:bodyPr>
          <a:p>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i </a:t>
            </a:r>
            <a:r>
              <a:rPr lang="en-US" altLang="zh-CN" sz="2800" b="1" i="1" dirty="0">
                <a:solidFill>
                  <a:srgbClr val="0033CC"/>
                </a:solidFill>
                <a:latin typeface="Times New Roman" panose="02020603050405020304" pitchFamily="18" charset="0"/>
              </a:rPr>
              <a:t>= r</a:t>
            </a:r>
            <a:r>
              <a:rPr lang="en-US" altLang="zh-CN" sz="2800" b="1" baseline="-25000" dirty="0">
                <a:solidFill>
                  <a:srgbClr val="0033CC"/>
                </a:solidFill>
                <a:latin typeface="Times New Roman" panose="02020603050405020304" pitchFamily="18" charset="0"/>
              </a:rPr>
              <a:t>i1</a:t>
            </a:r>
            <a:endParaRPr lang="en-US" altLang="zh-CN" sz="2800" b="1" baseline="-25000" dirty="0">
              <a:solidFill>
                <a:srgbClr val="0033CC"/>
              </a:solidFill>
              <a:latin typeface="Times New Roman" panose="02020603050405020304" pitchFamily="18" charset="0"/>
            </a:endParaRPr>
          </a:p>
        </p:txBody>
      </p:sp>
      <p:sp>
        <p:nvSpPr>
          <p:cNvPr id="89092" name="Text Box 4"/>
          <p:cNvSpPr txBox="1"/>
          <p:nvPr/>
        </p:nvSpPr>
        <p:spPr>
          <a:xfrm>
            <a:off x="4067175" y="4292600"/>
            <a:ext cx="1782763" cy="519113"/>
          </a:xfrm>
          <a:prstGeom prst="rect">
            <a:avLst/>
          </a:prstGeom>
          <a:noFill/>
          <a:ln w="9525">
            <a:noFill/>
          </a:ln>
        </p:spPr>
        <p:txBody>
          <a:bodyPr>
            <a:spAutoFit/>
          </a:bodyPr>
          <a:p>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o </a:t>
            </a:r>
            <a:r>
              <a:rPr lang="en-US" altLang="zh-CN" sz="2800" b="1" i="1" dirty="0">
                <a:solidFill>
                  <a:srgbClr val="0033CC"/>
                </a:solidFill>
                <a:latin typeface="Times New Roman" panose="02020603050405020304" pitchFamily="18" charset="0"/>
              </a:rPr>
              <a:t>= r</a:t>
            </a:r>
            <a:r>
              <a:rPr lang="en-US" altLang="zh-CN" sz="2800" b="1" baseline="-25000" dirty="0">
                <a:solidFill>
                  <a:srgbClr val="0033CC"/>
                </a:solidFill>
                <a:latin typeface="Times New Roman" panose="02020603050405020304" pitchFamily="18" charset="0"/>
              </a:rPr>
              <a:t>o</a:t>
            </a:r>
            <a:r>
              <a:rPr lang="en-US" altLang="zh-CN" sz="2800" b="1" i="1" baseline="-25000" dirty="0">
                <a:solidFill>
                  <a:srgbClr val="0033CC"/>
                </a:solidFill>
                <a:latin typeface="Times New Roman" panose="02020603050405020304" pitchFamily="18" charset="0"/>
              </a:rPr>
              <a:t>n</a:t>
            </a:r>
            <a:endParaRPr lang="en-US" altLang="zh-CN" sz="2800" b="1" i="1" baseline="-25000" dirty="0">
              <a:solidFill>
                <a:srgbClr val="0033CC"/>
              </a:solidFill>
              <a:latin typeface="Times New Roman" panose="02020603050405020304" pitchFamily="18" charset="0"/>
            </a:endParaRPr>
          </a:p>
        </p:txBody>
      </p:sp>
      <p:sp>
        <p:nvSpPr>
          <p:cNvPr id="497669" name="Text Box 5"/>
          <p:cNvSpPr txBox="1"/>
          <p:nvPr/>
        </p:nvSpPr>
        <p:spPr>
          <a:xfrm>
            <a:off x="468313" y="1557338"/>
            <a:ext cx="7993062" cy="946150"/>
          </a:xfrm>
          <a:prstGeom prst="rect">
            <a:avLst/>
          </a:prstGeom>
          <a:noFill/>
          <a:ln w="9525">
            <a:noFill/>
          </a:ln>
        </p:spPr>
        <p:txBody>
          <a:bodyPr>
            <a:spAutoFit/>
          </a:bodyPr>
          <a:p>
            <a:pPr>
              <a:spcBef>
                <a:spcPct val="50000"/>
              </a:spcBef>
            </a:pP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多级放大电路的输入电阻即为第一级放大电路的输入电阻。</a:t>
            </a:r>
            <a:endParaRPr lang="zh-CN" altLang="en-US" sz="2800" b="1" dirty="0">
              <a:solidFill>
                <a:schemeClr val="accent2"/>
              </a:solidFill>
              <a:latin typeface="Times New Roman" panose="02020603050405020304" pitchFamily="18" charset="0"/>
            </a:endParaRPr>
          </a:p>
        </p:txBody>
      </p:sp>
      <p:sp>
        <p:nvSpPr>
          <p:cNvPr id="497670" name="Text Box 6"/>
          <p:cNvSpPr txBox="1"/>
          <p:nvPr/>
        </p:nvSpPr>
        <p:spPr>
          <a:xfrm>
            <a:off x="468313" y="3068638"/>
            <a:ext cx="8064500" cy="946150"/>
          </a:xfrm>
          <a:prstGeom prst="rect">
            <a:avLst/>
          </a:prstGeom>
          <a:noFill/>
          <a:ln w="9525">
            <a:noFill/>
          </a:ln>
        </p:spPr>
        <p:txBody>
          <a:bodyPr>
            <a:spAutoFit/>
          </a:bodyPr>
          <a:p>
            <a:pPr>
              <a:spcBef>
                <a:spcPct val="50000"/>
              </a:spcBef>
            </a:pP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多级放大电路的输出电阻即为最后一级（第</a:t>
            </a:r>
            <a:r>
              <a:rPr lang="en-US" altLang="zh-CN" sz="2800" b="1" dirty="0">
                <a:solidFill>
                  <a:schemeClr val="accent2"/>
                </a:solidFill>
                <a:latin typeface="Times New Roman" panose="02020603050405020304" pitchFamily="18" charset="0"/>
              </a:rPr>
              <a:t>n</a:t>
            </a:r>
            <a:r>
              <a:rPr lang="zh-CN" altLang="en-US" sz="2800" b="1" dirty="0">
                <a:solidFill>
                  <a:schemeClr val="accent2"/>
                </a:solidFill>
                <a:latin typeface="Times New Roman" panose="02020603050405020304" pitchFamily="18" charset="0"/>
              </a:rPr>
              <a:t>级）放大电路的输出电阻。</a:t>
            </a:r>
            <a:endParaRPr lang="zh-CN" altLang="en-US" sz="2800" b="1" dirty="0">
              <a:solidFill>
                <a:schemeClr val="accent2"/>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9090">
                                            <p:txEl>
                                              <p:charRg st="4294967295" end="4294967295"/>
                                            </p:txEl>
                                          </p:spTgt>
                                        </p:tgtEl>
                                        <p:attrNameLst>
                                          <p:attrName>style.visibility</p:attrName>
                                        </p:attrNameLst>
                                      </p:cBhvr>
                                      <p:to>
                                        <p:strVal val="visible"/>
                                      </p:to>
                                    </p:set>
                                    <p:animEffect transition="in" filter="wipe(left)">
                                      <p:cBhvr>
                                        <p:cTn id="7" dur="500"/>
                                        <p:tgtEl>
                                          <p:spTgt spid="89090">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9090">
                                            <p:txEl>
                                              <p:charRg st="0" end="20"/>
                                            </p:txEl>
                                          </p:spTgt>
                                        </p:tgtEl>
                                        <p:attrNameLst>
                                          <p:attrName>style.visibility</p:attrName>
                                        </p:attrNameLst>
                                      </p:cBhvr>
                                      <p:to>
                                        <p:strVal val="visible"/>
                                      </p:to>
                                    </p:set>
                                    <p:animEffect transition="in" filter="wipe(left)">
                                      <p:cBhvr>
                                        <p:cTn id="12" dur="500"/>
                                        <p:tgtEl>
                                          <p:spTgt spid="89090">
                                            <p:txEl>
                                              <p:charRg st="0" end="20"/>
                                            </p:txEl>
                                          </p:spTgt>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9091"/>
                                        </p:tgtEl>
                                        <p:attrNameLst>
                                          <p:attrName>style.visibility</p:attrName>
                                        </p:attrNameLst>
                                      </p:cBhvr>
                                      <p:to>
                                        <p:strVal val="visible"/>
                                      </p:to>
                                    </p:set>
                                    <p:animEffect transition="in" filter="wipe(left)">
                                      <p:cBhvr>
                                        <p:cTn id="16" dur="500"/>
                                        <p:tgtEl>
                                          <p:spTgt spid="89091"/>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89092"/>
                                        </p:tgtEl>
                                        <p:attrNameLst>
                                          <p:attrName>style.visibility</p:attrName>
                                        </p:attrNameLst>
                                      </p:cBhvr>
                                      <p:to>
                                        <p:strVal val="visible"/>
                                      </p:to>
                                    </p:set>
                                    <p:animEffect transition="in" filter="wipe(left)">
                                      <p:cBhvr>
                                        <p:cTn id="20" dur="500"/>
                                        <p:tgtEl>
                                          <p:spTgt spid="89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build="p"/>
      <p:bldP spid="89091" grpId="0"/>
      <p:bldP spid="8909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1117600" y="3073400"/>
            <a:ext cx="7104063" cy="3524250"/>
            <a:chOff x="332" y="912"/>
            <a:chExt cx="4475" cy="2220"/>
          </a:xfrm>
        </p:grpSpPr>
        <p:sp>
          <p:nvSpPr>
            <p:cNvPr id="498691" name="Freeform 3"/>
            <p:cNvSpPr/>
            <p:nvPr/>
          </p:nvSpPr>
          <p:spPr>
            <a:xfrm>
              <a:off x="712" y="1728"/>
              <a:ext cx="192" cy="1248"/>
            </a:xfrm>
            <a:custGeom>
              <a:avLst/>
              <a:gdLst>
                <a:gd name="txL" fmla="*/ 0 w 192"/>
                <a:gd name="txT" fmla="*/ 0 h 1248"/>
                <a:gd name="txR" fmla="*/ 192 w 192"/>
                <a:gd name="txB" fmla="*/ 1248 h 1248"/>
              </a:gdLst>
              <a:ahLst/>
              <a:cxnLst>
                <a:cxn ang="0">
                  <a:pos x="192" y="0"/>
                </a:cxn>
                <a:cxn ang="0">
                  <a:pos x="0" y="0"/>
                </a:cxn>
                <a:cxn ang="0">
                  <a:pos x="0" y="1248"/>
                </a:cxn>
              </a:cxnLst>
              <a:rect l="txL" t="txT" r="txR" b="txB"/>
              <a:pathLst>
                <a:path w="192" h="1248">
                  <a:moveTo>
                    <a:pt x="192" y="0"/>
                  </a:moveTo>
                  <a:lnTo>
                    <a:pt x="0" y="0"/>
                  </a:lnTo>
                  <a:lnTo>
                    <a:pt x="0" y="1248"/>
                  </a:lnTo>
                </a:path>
              </a:pathLst>
            </a:custGeom>
            <a:noFill/>
            <a:ln w="254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98692" name="Line 4"/>
            <p:cNvSpPr/>
            <p:nvPr/>
          </p:nvSpPr>
          <p:spPr>
            <a:xfrm>
              <a:off x="1222" y="1045"/>
              <a:ext cx="0" cy="690"/>
            </a:xfrm>
            <a:prstGeom prst="line">
              <a:avLst/>
            </a:prstGeom>
            <a:ln w="25400" cap="flat" cmpd="sng">
              <a:solidFill>
                <a:schemeClr val="tx1"/>
              </a:solidFill>
              <a:prstDash val="solid"/>
              <a:headEnd type="none" w="med" len="med"/>
              <a:tailEnd type="none" w="med" len="med"/>
            </a:ln>
          </p:spPr>
        </p:sp>
        <p:sp>
          <p:nvSpPr>
            <p:cNvPr id="498693" name="Line 5"/>
            <p:cNvSpPr/>
            <p:nvPr/>
          </p:nvSpPr>
          <p:spPr>
            <a:xfrm>
              <a:off x="1717" y="3120"/>
              <a:ext cx="192" cy="0"/>
            </a:xfrm>
            <a:prstGeom prst="line">
              <a:avLst/>
            </a:prstGeom>
            <a:ln w="38100" cap="flat" cmpd="sng">
              <a:solidFill>
                <a:schemeClr val="tx1"/>
              </a:solidFill>
              <a:prstDash val="solid"/>
              <a:headEnd type="none" w="med" len="med"/>
              <a:tailEnd type="none" w="med" len="med"/>
            </a:ln>
          </p:spPr>
        </p:sp>
        <p:sp>
          <p:nvSpPr>
            <p:cNvPr id="498694" name="Line 6"/>
            <p:cNvSpPr/>
            <p:nvPr/>
          </p:nvSpPr>
          <p:spPr>
            <a:xfrm>
              <a:off x="1627" y="1610"/>
              <a:ext cx="0" cy="288"/>
            </a:xfrm>
            <a:prstGeom prst="line">
              <a:avLst/>
            </a:prstGeom>
            <a:ln w="38100" cap="flat" cmpd="sng">
              <a:solidFill>
                <a:schemeClr val="tx1"/>
              </a:solidFill>
              <a:prstDash val="solid"/>
              <a:headEnd type="none" w="med" len="med"/>
              <a:tailEnd type="none" w="med" len="med"/>
            </a:ln>
          </p:spPr>
        </p:sp>
        <p:sp>
          <p:nvSpPr>
            <p:cNvPr id="498695" name="Line 7"/>
            <p:cNvSpPr/>
            <p:nvPr/>
          </p:nvSpPr>
          <p:spPr>
            <a:xfrm flipV="1">
              <a:off x="1627" y="1562"/>
              <a:ext cx="192" cy="144"/>
            </a:xfrm>
            <a:prstGeom prst="line">
              <a:avLst/>
            </a:prstGeom>
            <a:ln w="38100" cap="flat" cmpd="sng">
              <a:solidFill>
                <a:schemeClr val="tx1"/>
              </a:solidFill>
              <a:prstDash val="solid"/>
              <a:headEnd type="none" w="med" len="med"/>
              <a:tailEnd type="none" w="med" len="med"/>
            </a:ln>
          </p:spPr>
        </p:sp>
        <p:sp>
          <p:nvSpPr>
            <p:cNvPr id="498696" name="Line 8"/>
            <p:cNvSpPr/>
            <p:nvPr/>
          </p:nvSpPr>
          <p:spPr>
            <a:xfrm>
              <a:off x="1627" y="1802"/>
              <a:ext cx="198" cy="96"/>
            </a:xfrm>
            <a:prstGeom prst="line">
              <a:avLst/>
            </a:prstGeom>
            <a:ln w="38100" cap="flat" cmpd="sng">
              <a:solidFill>
                <a:schemeClr val="tx1"/>
              </a:solidFill>
              <a:prstDash val="solid"/>
              <a:headEnd type="none" w="med" len="med"/>
              <a:tailEnd type="stealth" w="med" len="lg"/>
            </a:ln>
          </p:spPr>
        </p:sp>
        <p:sp>
          <p:nvSpPr>
            <p:cNvPr id="498697" name="Text Box 9"/>
            <p:cNvSpPr txBox="1"/>
            <p:nvPr/>
          </p:nvSpPr>
          <p:spPr>
            <a:xfrm>
              <a:off x="788" y="1351"/>
              <a:ext cx="308" cy="288"/>
            </a:xfrm>
            <a:prstGeom prst="rect">
              <a:avLst/>
            </a:prstGeom>
            <a:noFill/>
            <a:ln w="9525">
              <a:noFill/>
            </a:ln>
          </p:spPr>
          <p:txBody>
            <a:bodyPr wrap="none">
              <a:spAutoFit/>
            </a:bodyPr>
            <a:p>
              <a:r>
                <a:rPr lang="en-US" altLang="zh-CN" b="1" i="1" dirty="0">
                  <a:latin typeface="Times New Roman" panose="02020603050405020304" pitchFamily="18" charset="0"/>
                </a:rPr>
                <a:t>C</a:t>
              </a:r>
              <a:r>
                <a:rPr lang="en-US" altLang="zh-CN" b="1" baseline="-25000" dirty="0">
                  <a:latin typeface="Times New Roman" panose="02020603050405020304" pitchFamily="18" charset="0"/>
                </a:rPr>
                <a:t>1</a:t>
              </a:r>
              <a:endParaRPr lang="en-US" altLang="zh-CN" b="1" dirty="0">
                <a:latin typeface="Times New Roman" panose="02020603050405020304" pitchFamily="18" charset="0"/>
              </a:endParaRPr>
            </a:p>
          </p:txBody>
        </p:sp>
        <p:sp>
          <p:nvSpPr>
            <p:cNvPr id="498698" name="Text Box 10"/>
            <p:cNvSpPr txBox="1"/>
            <p:nvPr/>
          </p:nvSpPr>
          <p:spPr>
            <a:xfrm>
              <a:off x="336" y="1994"/>
              <a:ext cx="315"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dirty="0">
                <a:latin typeface="Times New Roman" panose="02020603050405020304" pitchFamily="18" charset="0"/>
              </a:endParaRPr>
            </a:p>
          </p:txBody>
        </p:sp>
        <p:sp>
          <p:nvSpPr>
            <p:cNvPr id="498699" name="Line 11"/>
            <p:cNvSpPr/>
            <p:nvPr/>
          </p:nvSpPr>
          <p:spPr>
            <a:xfrm flipH="1" flipV="1">
              <a:off x="1018" y="1735"/>
              <a:ext cx="608" cy="1"/>
            </a:xfrm>
            <a:prstGeom prst="line">
              <a:avLst/>
            </a:prstGeom>
            <a:ln w="25400" cap="flat" cmpd="sng">
              <a:solidFill>
                <a:schemeClr val="tx1"/>
              </a:solidFill>
              <a:prstDash val="solid"/>
              <a:headEnd type="none" w="med" len="med"/>
              <a:tailEnd type="none" w="med" len="med"/>
            </a:ln>
          </p:spPr>
        </p:sp>
        <p:grpSp>
          <p:nvGrpSpPr>
            <p:cNvPr id="498700" name="Group 12"/>
            <p:cNvGrpSpPr/>
            <p:nvPr/>
          </p:nvGrpSpPr>
          <p:grpSpPr>
            <a:xfrm>
              <a:off x="2014" y="2064"/>
              <a:ext cx="96" cy="240"/>
              <a:chOff x="3120" y="1968"/>
              <a:chExt cx="96" cy="240"/>
            </a:xfrm>
          </p:grpSpPr>
          <p:sp>
            <p:nvSpPr>
              <p:cNvPr id="498701" name="Line 13"/>
              <p:cNvSpPr/>
              <p:nvPr/>
            </p:nvSpPr>
            <p:spPr>
              <a:xfrm>
                <a:off x="3120" y="1968"/>
                <a:ext cx="0" cy="240"/>
              </a:xfrm>
              <a:prstGeom prst="line">
                <a:avLst/>
              </a:prstGeom>
              <a:ln w="38100" cap="flat" cmpd="sng">
                <a:solidFill>
                  <a:schemeClr val="tx1"/>
                </a:solidFill>
                <a:prstDash val="solid"/>
                <a:headEnd type="none" w="med" len="med"/>
                <a:tailEnd type="none" w="med" len="med"/>
              </a:ln>
            </p:spPr>
          </p:sp>
          <p:sp>
            <p:nvSpPr>
              <p:cNvPr id="498702" name="Line 14"/>
              <p:cNvSpPr/>
              <p:nvPr/>
            </p:nvSpPr>
            <p:spPr>
              <a:xfrm>
                <a:off x="3216" y="1968"/>
                <a:ext cx="0" cy="240"/>
              </a:xfrm>
              <a:prstGeom prst="line">
                <a:avLst/>
              </a:prstGeom>
              <a:ln w="38100" cap="flat" cmpd="sng">
                <a:solidFill>
                  <a:schemeClr val="tx1"/>
                </a:solidFill>
                <a:prstDash val="solid"/>
                <a:headEnd type="none" w="med" len="med"/>
                <a:tailEnd type="none" w="med" len="med"/>
              </a:ln>
            </p:spPr>
          </p:sp>
        </p:grpSp>
        <p:sp>
          <p:nvSpPr>
            <p:cNvPr id="498703" name="Oval 15"/>
            <p:cNvSpPr/>
            <p:nvPr/>
          </p:nvSpPr>
          <p:spPr>
            <a:xfrm>
              <a:off x="1789" y="2946"/>
              <a:ext cx="48" cy="48"/>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8704" name="Text Box 16"/>
            <p:cNvSpPr txBox="1"/>
            <p:nvPr/>
          </p:nvSpPr>
          <p:spPr>
            <a:xfrm>
              <a:off x="1406" y="2455"/>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E1</a:t>
              </a:r>
              <a:endParaRPr lang="en-US" altLang="zh-CN" dirty="0">
                <a:latin typeface="Times New Roman" panose="02020603050405020304" pitchFamily="18" charset="0"/>
              </a:endParaRPr>
            </a:p>
          </p:txBody>
        </p:sp>
        <p:sp>
          <p:nvSpPr>
            <p:cNvPr id="498705" name="Text Box 17"/>
            <p:cNvSpPr txBox="1"/>
            <p:nvPr/>
          </p:nvSpPr>
          <p:spPr>
            <a:xfrm>
              <a:off x="1238" y="1159"/>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98706" name="Oval 18"/>
            <p:cNvSpPr/>
            <p:nvPr/>
          </p:nvSpPr>
          <p:spPr>
            <a:xfrm>
              <a:off x="3922" y="1020"/>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8707" name="Text Box 19"/>
            <p:cNvSpPr txBox="1"/>
            <p:nvPr/>
          </p:nvSpPr>
          <p:spPr>
            <a:xfrm>
              <a:off x="2014" y="1800"/>
              <a:ext cx="308" cy="288"/>
            </a:xfrm>
            <a:prstGeom prst="rect">
              <a:avLst/>
            </a:prstGeom>
            <a:noFill/>
            <a:ln w="9525">
              <a:noFill/>
            </a:ln>
          </p:spPr>
          <p:txBody>
            <a:bodyPr wrap="none">
              <a:spAutoFit/>
            </a:bodyPr>
            <a:p>
              <a:r>
                <a:rPr lang="en-US" altLang="zh-CN" b="1" i="1" dirty="0">
                  <a:latin typeface="Times New Roman" panose="02020603050405020304" pitchFamily="18" charset="0"/>
                </a:rPr>
                <a:t>C</a:t>
              </a:r>
              <a:r>
                <a:rPr lang="en-US" altLang="zh-CN" b="1" baseline="-25000" dirty="0">
                  <a:latin typeface="Times New Roman" panose="02020603050405020304" pitchFamily="18" charset="0"/>
                </a:rPr>
                <a:t>2</a:t>
              </a:r>
              <a:endParaRPr lang="en-US" altLang="zh-CN" b="1" dirty="0">
                <a:latin typeface="Times New Roman" panose="02020603050405020304" pitchFamily="18" charset="0"/>
              </a:endParaRPr>
            </a:p>
          </p:txBody>
        </p:sp>
        <p:sp>
          <p:nvSpPr>
            <p:cNvPr id="498708" name="Oval 20"/>
            <p:cNvSpPr/>
            <p:nvPr/>
          </p:nvSpPr>
          <p:spPr>
            <a:xfrm>
              <a:off x="562" y="2472"/>
              <a:ext cx="288" cy="288"/>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8709" name="Text Box 21"/>
            <p:cNvSpPr txBox="1"/>
            <p:nvPr/>
          </p:nvSpPr>
          <p:spPr>
            <a:xfrm>
              <a:off x="332" y="2316"/>
              <a:ext cx="273" cy="610"/>
            </a:xfrm>
            <a:prstGeom prst="rect">
              <a:avLst/>
            </a:prstGeom>
            <a:noFill/>
            <a:ln w="9525">
              <a:noFill/>
            </a:ln>
          </p:spPr>
          <p:txBody>
            <a:bodyPr wrap="none" anchor="ctr" anchorCtr="0">
              <a:spAutoFit/>
            </a:bodyPr>
            <a:p>
              <a:pPr algn="ctr">
                <a:lnSpc>
                  <a:spcPct val="80000"/>
                </a:lnSpc>
              </a:pPr>
              <a:r>
                <a:rPr lang="en-US" altLang="zh-CN" b="1" i="1" dirty="0">
                  <a:solidFill>
                    <a:srgbClr val="FF5050"/>
                  </a:solidFill>
                  <a:latin typeface="Times New Roman" panose="02020603050405020304" pitchFamily="18" charset="0"/>
                  <a:ea typeface="方正琥珀繁体" pitchFamily="2" charset="-122"/>
                </a:rPr>
                <a:t>+</a:t>
              </a:r>
              <a:endParaRPr lang="en-US" altLang="zh-CN" b="1" i="1" dirty="0">
                <a:solidFill>
                  <a:srgbClr val="FF5050"/>
                </a:solidFill>
                <a:latin typeface="Times New Roman" panose="02020603050405020304" pitchFamily="18" charset="0"/>
                <a:ea typeface="方正琥珀繁体" pitchFamily="2" charset="-122"/>
              </a:endParaRPr>
            </a:p>
            <a:p>
              <a:pPr algn="ctr">
                <a:lnSpc>
                  <a:spcPct val="80000"/>
                </a:lnSpc>
              </a:pPr>
              <a:r>
                <a:rPr lang="en-US" altLang="zh-CN" b="1" i="1" dirty="0">
                  <a:solidFill>
                    <a:srgbClr val="FF5050"/>
                  </a:solidFill>
                  <a:latin typeface="Times New Roman" panose="02020603050405020304" pitchFamily="18" charset="0"/>
                  <a:ea typeface="方正琥珀繁体" pitchFamily="2" charset="-122"/>
                </a:rPr>
                <a:t>u</a:t>
              </a:r>
              <a:r>
                <a:rPr lang="en-US" altLang="zh-CN" b="1" baseline="-25000" dirty="0">
                  <a:solidFill>
                    <a:srgbClr val="FF5050"/>
                  </a:solidFill>
                  <a:latin typeface="Times New Roman" panose="02020603050405020304" pitchFamily="18" charset="0"/>
                  <a:ea typeface="方正琥珀繁体" pitchFamily="2" charset="-122"/>
                </a:rPr>
                <a:t>s</a:t>
              </a:r>
              <a:endParaRPr lang="en-US" altLang="zh-CN" b="1" baseline="-25000" dirty="0">
                <a:solidFill>
                  <a:srgbClr val="FF5050"/>
                </a:solidFill>
                <a:latin typeface="Times New Roman" panose="02020603050405020304" pitchFamily="18" charset="0"/>
                <a:ea typeface="方正琥珀繁体" pitchFamily="2" charset="-122"/>
              </a:endParaRPr>
            </a:p>
            <a:p>
              <a:pPr algn="ctr">
                <a:lnSpc>
                  <a:spcPct val="80000"/>
                </a:lnSpc>
              </a:pPr>
              <a:r>
                <a:rPr lang="en-US" altLang="zh-CN" b="1" baseline="-25000" dirty="0">
                  <a:solidFill>
                    <a:srgbClr val="FF5050"/>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5050"/>
                </a:solidFill>
                <a:latin typeface="Times New Roman" panose="02020603050405020304" pitchFamily="18" charset="0"/>
                <a:ea typeface="方正琥珀繁体" pitchFamily="2" charset="-122"/>
              </a:endParaRPr>
            </a:p>
          </p:txBody>
        </p:sp>
        <p:sp>
          <p:nvSpPr>
            <p:cNvPr id="498710" name="Text Box 22"/>
            <p:cNvSpPr txBox="1"/>
            <p:nvPr/>
          </p:nvSpPr>
          <p:spPr>
            <a:xfrm>
              <a:off x="1001" y="1475"/>
              <a:ext cx="224" cy="288"/>
            </a:xfrm>
            <a:prstGeom prst="rect">
              <a:avLst/>
            </a:prstGeom>
            <a:noFill/>
            <a:ln w="25400">
              <a:noFill/>
            </a:ln>
          </p:spPr>
          <p:txBody>
            <a:bodyPr wrap="none">
              <a:spAutoFit/>
            </a:bodyPr>
            <a:p>
              <a:r>
                <a:rPr lang="en-US" altLang="zh-CN" dirty="0">
                  <a:latin typeface="Times New Roman" panose="02020603050405020304" pitchFamily="18" charset="0"/>
                </a:rPr>
                <a:t>+</a:t>
              </a:r>
              <a:endParaRPr lang="en-US" altLang="zh-CN" dirty="0">
                <a:latin typeface="Times New Roman" panose="02020603050405020304" pitchFamily="18" charset="0"/>
              </a:endParaRPr>
            </a:p>
          </p:txBody>
        </p:sp>
        <p:sp>
          <p:nvSpPr>
            <p:cNvPr id="498711" name="Text Box 23"/>
            <p:cNvSpPr txBox="1"/>
            <p:nvPr/>
          </p:nvSpPr>
          <p:spPr>
            <a:xfrm>
              <a:off x="1822" y="1926"/>
              <a:ext cx="224" cy="288"/>
            </a:xfrm>
            <a:prstGeom prst="rect">
              <a:avLst/>
            </a:prstGeom>
            <a:noFill/>
            <a:ln w="25400">
              <a:noFill/>
            </a:ln>
          </p:spPr>
          <p:txBody>
            <a:bodyPr wrap="none">
              <a:spAutoFit/>
            </a:bodyPr>
            <a:p>
              <a:r>
                <a:rPr lang="en-US" altLang="zh-CN" dirty="0">
                  <a:latin typeface="Times New Roman" panose="02020603050405020304" pitchFamily="18" charset="0"/>
                </a:rPr>
                <a:t>+</a:t>
              </a:r>
              <a:endParaRPr lang="en-US" altLang="zh-CN" dirty="0">
                <a:latin typeface="Times New Roman" panose="02020603050405020304" pitchFamily="18" charset="0"/>
              </a:endParaRPr>
            </a:p>
          </p:txBody>
        </p:sp>
        <p:sp>
          <p:nvSpPr>
            <p:cNvPr id="498712" name="Line 24"/>
            <p:cNvSpPr/>
            <p:nvPr/>
          </p:nvSpPr>
          <p:spPr>
            <a:xfrm>
              <a:off x="1822" y="1051"/>
              <a:ext cx="0" cy="522"/>
            </a:xfrm>
            <a:prstGeom prst="line">
              <a:avLst/>
            </a:prstGeom>
            <a:ln w="25400" cap="flat" cmpd="sng">
              <a:solidFill>
                <a:schemeClr val="tx1"/>
              </a:solidFill>
              <a:prstDash val="solid"/>
              <a:headEnd type="none" w="med" len="med"/>
              <a:tailEnd type="none" w="med" len="med"/>
            </a:ln>
          </p:spPr>
        </p:sp>
        <p:grpSp>
          <p:nvGrpSpPr>
            <p:cNvPr id="498713" name="Group 25"/>
            <p:cNvGrpSpPr/>
            <p:nvPr/>
          </p:nvGrpSpPr>
          <p:grpSpPr>
            <a:xfrm>
              <a:off x="911" y="1628"/>
              <a:ext cx="96" cy="240"/>
              <a:chOff x="3168" y="2208"/>
              <a:chExt cx="96" cy="240"/>
            </a:xfrm>
          </p:grpSpPr>
          <p:sp>
            <p:nvSpPr>
              <p:cNvPr id="498714" name="Line 26"/>
              <p:cNvSpPr/>
              <p:nvPr/>
            </p:nvSpPr>
            <p:spPr>
              <a:xfrm>
                <a:off x="3168" y="2208"/>
                <a:ext cx="0" cy="240"/>
              </a:xfrm>
              <a:prstGeom prst="line">
                <a:avLst/>
              </a:prstGeom>
              <a:ln w="38100" cap="flat" cmpd="sng">
                <a:solidFill>
                  <a:schemeClr val="tx1"/>
                </a:solidFill>
                <a:prstDash val="solid"/>
                <a:headEnd type="none" w="med" len="med"/>
                <a:tailEnd type="none" w="med" len="med"/>
              </a:ln>
            </p:spPr>
          </p:sp>
          <p:sp>
            <p:nvSpPr>
              <p:cNvPr id="498715" name="Line 27"/>
              <p:cNvSpPr/>
              <p:nvPr/>
            </p:nvSpPr>
            <p:spPr>
              <a:xfrm>
                <a:off x="3264" y="2208"/>
                <a:ext cx="0" cy="240"/>
              </a:xfrm>
              <a:prstGeom prst="line">
                <a:avLst/>
              </a:prstGeom>
              <a:ln w="38100" cap="flat" cmpd="sng">
                <a:solidFill>
                  <a:schemeClr val="tx1"/>
                </a:solidFill>
                <a:prstDash val="solid"/>
                <a:headEnd type="none" w="med" len="med"/>
                <a:tailEnd type="none" w="med" len="med"/>
              </a:ln>
            </p:spPr>
          </p:sp>
        </p:grpSp>
        <p:sp>
          <p:nvSpPr>
            <p:cNvPr id="498716" name="Line 28"/>
            <p:cNvSpPr/>
            <p:nvPr/>
          </p:nvSpPr>
          <p:spPr>
            <a:xfrm>
              <a:off x="1822" y="2172"/>
              <a:ext cx="192" cy="0"/>
            </a:xfrm>
            <a:prstGeom prst="line">
              <a:avLst/>
            </a:prstGeom>
            <a:ln w="25400" cap="flat" cmpd="sng">
              <a:solidFill>
                <a:schemeClr val="tx1"/>
              </a:solidFill>
              <a:prstDash val="solid"/>
              <a:headEnd type="none" w="med" len="med"/>
              <a:tailEnd type="none" w="med" len="med"/>
            </a:ln>
          </p:spPr>
        </p:sp>
        <p:sp>
          <p:nvSpPr>
            <p:cNvPr id="498717" name="Line 29"/>
            <p:cNvSpPr/>
            <p:nvPr/>
          </p:nvSpPr>
          <p:spPr>
            <a:xfrm>
              <a:off x="3535" y="1044"/>
              <a:ext cx="3" cy="720"/>
            </a:xfrm>
            <a:prstGeom prst="line">
              <a:avLst/>
            </a:prstGeom>
            <a:ln w="25400" cap="flat" cmpd="sng">
              <a:solidFill>
                <a:schemeClr val="tx1"/>
              </a:solidFill>
              <a:prstDash val="solid"/>
              <a:headEnd type="none" w="med" len="med"/>
              <a:tailEnd type="none" w="med" len="med"/>
            </a:ln>
          </p:spPr>
        </p:sp>
        <p:sp>
          <p:nvSpPr>
            <p:cNvPr id="498718" name="Rectangle 30"/>
            <p:cNvSpPr/>
            <p:nvPr/>
          </p:nvSpPr>
          <p:spPr>
            <a:xfrm>
              <a:off x="3487" y="1248"/>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8719" name="Line 31"/>
            <p:cNvSpPr/>
            <p:nvPr/>
          </p:nvSpPr>
          <p:spPr>
            <a:xfrm>
              <a:off x="3343" y="1800"/>
              <a:ext cx="0" cy="288"/>
            </a:xfrm>
            <a:prstGeom prst="line">
              <a:avLst/>
            </a:prstGeom>
            <a:ln w="38100" cap="flat" cmpd="sng">
              <a:solidFill>
                <a:schemeClr val="tx1"/>
              </a:solidFill>
              <a:prstDash val="solid"/>
              <a:headEnd type="none" w="med" len="med"/>
              <a:tailEnd type="none" w="med" len="med"/>
            </a:ln>
          </p:spPr>
        </p:sp>
        <p:sp>
          <p:nvSpPr>
            <p:cNvPr id="498720" name="Line 32"/>
            <p:cNvSpPr/>
            <p:nvPr/>
          </p:nvSpPr>
          <p:spPr>
            <a:xfrm flipV="1">
              <a:off x="3343" y="1761"/>
              <a:ext cx="192" cy="144"/>
            </a:xfrm>
            <a:prstGeom prst="line">
              <a:avLst/>
            </a:prstGeom>
            <a:ln w="38100" cap="flat" cmpd="sng">
              <a:solidFill>
                <a:schemeClr val="tx1"/>
              </a:solidFill>
              <a:prstDash val="solid"/>
              <a:headEnd type="none" w="med" len="med"/>
              <a:tailEnd type="none" w="med" len="med"/>
            </a:ln>
          </p:spPr>
        </p:sp>
        <p:sp>
          <p:nvSpPr>
            <p:cNvPr id="498721" name="Line 33"/>
            <p:cNvSpPr/>
            <p:nvPr/>
          </p:nvSpPr>
          <p:spPr>
            <a:xfrm>
              <a:off x="3340" y="1962"/>
              <a:ext cx="204" cy="120"/>
            </a:xfrm>
            <a:prstGeom prst="line">
              <a:avLst/>
            </a:prstGeom>
            <a:ln w="38100" cap="flat" cmpd="sng">
              <a:solidFill>
                <a:schemeClr val="tx1"/>
              </a:solidFill>
              <a:prstDash val="solid"/>
              <a:headEnd type="none" w="med" len="med"/>
              <a:tailEnd type="stealth" w="med" len="lg"/>
            </a:ln>
          </p:spPr>
        </p:sp>
        <p:sp>
          <p:nvSpPr>
            <p:cNvPr id="498722" name="Line 34"/>
            <p:cNvSpPr/>
            <p:nvPr/>
          </p:nvSpPr>
          <p:spPr>
            <a:xfrm>
              <a:off x="3537" y="2070"/>
              <a:ext cx="1" cy="894"/>
            </a:xfrm>
            <a:prstGeom prst="line">
              <a:avLst/>
            </a:prstGeom>
            <a:ln w="25400" cap="flat" cmpd="sng">
              <a:solidFill>
                <a:schemeClr val="tx1"/>
              </a:solidFill>
              <a:prstDash val="solid"/>
              <a:headEnd type="none" w="med" len="med"/>
              <a:tailEnd type="none" w="med" len="med"/>
            </a:ln>
          </p:spPr>
        </p:sp>
        <p:sp>
          <p:nvSpPr>
            <p:cNvPr id="498723" name="Line 35"/>
            <p:cNvSpPr/>
            <p:nvPr/>
          </p:nvSpPr>
          <p:spPr>
            <a:xfrm flipH="1">
              <a:off x="2449" y="1944"/>
              <a:ext cx="882" cy="1"/>
            </a:xfrm>
            <a:prstGeom prst="line">
              <a:avLst/>
            </a:prstGeom>
            <a:ln w="25400" cap="flat" cmpd="sng">
              <a:solidFill>
                <a:schemeClr val="tx1"/>
              </a:solidFill>
              <a:prstDash val="solid"/>
              <a:headEnd type="none" w="med" len="med"/>
              <a:tailEnd type="none" w="med" len="med"/>
            </a:ln>
          </p:spPr>
        </p:sp>
        <p:sp>
          <p:nvSpPr>
            <p:cNvPr id="498724" name="Line 36"/>
            <p:cNvSpPr/>
            <p:nvPr/>
          </p:nvSpPr>
          <p:spPr>
            <a:xfrm>
              <a:off x="3535" y="1704"/>
              <a:ext cx="384" cy="0"/>
            </a:xfrm>
            <a:prstGeom prst="line">
              <a:avLst/>
            </a:prstGeom>
            <a:ln w="25400" cap="flat" cmpd="sng">
              <a:solidFill>
                <a:schemeClr val="tx1"/>
              </a:solidFill>
              <a:prstDash val="solid"/>
              <a:headEnd type="none" w="med" len="med"/>
              <a:tailEnd type="none" w="med" len="med"/>
            </a:ln>
          </p:spPr>
        </p:sp>
        <p:grpSp>
          <p:nvGrpSpPr>
            <p:cNvPr id="498725" name="Group 37"/>
            <p:cNvGrpSpPr/>
            <p:nvPr/>
          </p:nvGrpSpPr>
          <p:grpSpPr>
            <a:xfrm>
              <a:off x="3919" y="1596"/>
              <a:ext cx="96" cy="240"/>
              <a:chOff x="4653" y="2448"/>
              <a:chExt cx="96" cy="240"/>
            </a:xfrm>
          </p:grpSpPr>
          <p:sp>
            <p:nvSpPr>
              <p:cNvPr id="498726" name="Line 38"/>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98727" name="Line 39"/>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98728" name="Line 40"/>
            <p:cNvSpPr/>
            <p:nvPr/>
          </p:nvSpPr>
          <p:spPr>
            <a:xfrm flipH="1">
              <a:off x="4402" y="1704"/>
              <a:ext cx="3" cy="624"/>
            </a:xfrm>
            <a:prstGeom prst="line">
              <a:avLst/>
            </a:prstGeom>
            <a:ln w="25400" cap="flat" cmpd="sng">
              <a:solidFill>
                <a:schemeClr val="tx1"/>
              </a:solidFill>
              <a:prstDash val="solid"/>
              <a:headEnd type="none" w="med" len="med"/>
              <a:tailEnd type="none" w="med" len="med"/>
            </a:ln>
          </p:spPr>
        </p:sp>
        <p:sp>
          <p:nvSpPr>
            <p:cNvPr id="498729" name="Line 41"/>
            <p:cNvSpPr/>
            <p:nvPr/>
          </p:nvSpPr>
          <p:spPr>
            <a:xfrm>
              <a:off x="4402" y="2520"/>
              <a:ext cx="4" cy="456"/>
            </a:xfrm>
            <a:prstGeom prst="line">
              <a:avLst/>
            </a:prstGeom>
            <a:ln w="25400" cap="flat" cmpd="sng">
              <a:solidFill>
                <a:schemeClr val="tx1"/>
              </a:solidFill>
              <a:prstDash val="solid"/>
              <a:headEnd type="none" w="med" len="med"/>
              <a:tailEnd type="none" w="med" len="med"/>
            </a:ln>
          </p:spPr>
        </p:sp>
        <p:sp>
          <p:nvSpPr>
            <p:cNvPr id="498730" name="Text Box 42"/>
            <p:cNvSpPr txBox="1"/>
            <p:nvPr/>
          </p:nvSpPr>
          <p:spPr>
            <a:xfrm>
              <a:off x="4018" y="912"/>
              <a:ext cx="537" cy="288"/>
            </a:xfrm>
            <a:prstGeom prst="rect">
              <a:avLst/>
            </a:prstGeom>
            <a:noFill/>
            <a:ln w="9525">
              <a:noFill/>
            </a:ln>
          </p:spPr>
          <p:txBody>
            <a:bodyPr wrap="none">
              <a:spAutoFit/>
            </a:bodyPr>
            <a:p>
              <a:r>
                <a:rPr lang="en-US" altLang="zh-CN" b="1" i="1" dirty="0">
                  <a:solidFill>
                    <a:srgbClr val="FF5050"/>
                  </a:solidFill>
                  <a:latin typeface="Times New Roman" panose="02020603050405020304" pitchFamily="18" charset="0"/>
                </a:rPr>
                <a:t>+V</a:t>
              </a:r>
              <a:r>
                <a:rPr lang="en-US" altLang="zh-CN" b="1" baseline="-25000" dirty="0">
                  <a:solidFill>
                    <a:srgbClr val="FF5050"/>
                  </a:solidFill>
                  <a:latin typeface="Times New Roman" panose="02020603050405020304" pitchFamily="18" charset="0"/>
                </a:rPr>
                <a:t>CC</a:t>
              </a:r>
              <a:endParaRPr lang="en-US" altLang="zh-CN" b="1" baseline="-25000" dirty="0">
                <a:solidFill>
                  <a:srgbClr val="FF5050"/>
                </a:solidFill>
                <a:latin typeface="Times New Roman" panose="02020603050405020304" pitchFamily="18" charset="0"/>
              </a:endParaRPr>
            </a:p>
          </p:txBody>
        </p:sp>
        <p:sp>
          <p:nvSpPr>
            <p:cNvPr id="498731" name="Text Box 43"/>
            <p:cNvSpPr txBox="1"/>
            <p:nvPr/>
          </p:nvSpPr>
          <p:spPr>
            <a:xfrm>
              <a:off x="3103" y="1188"/>
              <a:ext cx="531"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C2</a:t>
              </a:r>
              <a:endParaRPr lang="en-US" altLang="zh-CN" b="1" baseline="-25000" dirty="0">
                <a:latin typeface="Times New Roman" panose="02020603050405020304" pitchFamily="18" charset="0"/>
              </a:endParaRPr>
            </a:p>
          </p:txBody>
        </p:sp>
        <p:sp>
          <p:nvSpPr>
            <p:cNvPr id="498732" name="Text Box 44"/>
            <p:cNvSpPr txBox="1"/>
            <p:nvPr/>
          </p:nvSpPr>
          <p:spPr>
            <a:xfrm>
              <a:off x="3811" y="1296"/>
              <a:ext cx="597" cy="288"/>
            </a:xfrm>
            <a:prstGeom prst="rect">
              <a:avLst/>
            </a:prstGeom>
            <a:noFill/>
            <a:ln w="9525">
              <a:noFill/>
            </a:ln>
          </p:spPr>
          <p:txBody>
            <a:bodyPr>
              <a:spAutoFit/>
            </a:bodyPr>
            <a:p>
              <a:r>
                <a:rPr lang="en-US" altLang="zh-CN" b="1" i="1" dirty="0">
                  <a:latin typeface="Times New Roman" panose="02020603050405020304" pitchFamily="18" charset="0"/>
                  <a:ea typeface="方正琥珀繁体" pitchFamily="2" charset="-122"/>
                </a:rPr>
                <a:t>C</a:t>
              </a:r>
              <a:r>
                <a:rPr lang="en-US" altLang="zh-CN" b="1" i="1" baseline="-25000" dirty="0">
                  <a:latin typeface="Times New Roman" panose="02020603050405020304" pitchFamily="18" charset="0"/>
                  <a:ea typeface="方正琥珀繁体" pitchFamily="2" charset="-122"/>
                </a:rPr>
                <a:t>3</a:t>
              </a:r>
              <a:endParaRPr lang="en-US" altLang="zh-CN" b="1" baseline="-25000" dirty="0">
                <a:latin typeface="Times New Roman" panose="02020603050405020304" pitchFamily="18" charset="0"/>
                <a:ea typeface="方正琥珀繁体" pitchFamily="2" charset="-122"/>
              </a:endParaRPr>
            </a:p>
          </p:txBody>
        </p:sp>
        <p:sp>
          <p:nvSpPr>
            <p:cNvPr id="498733" name="Text Box 45"/>
            <p:cNvSpPr txBox="1"/>
            <p:nvPr/>
          </p:nvSpPr>
          <p:spPr>
            <a:xfrm>
              <a:off x="4435" y="2196"/>
              <a:ext cx="372"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98734" name="Text Box 46"/>
            <p:cNvSpPr txBox="1"/>
            <p:nvPr/>
          </p:nvSpPr>
          <p:spPr>
            <a:xfrm>
              <a:off x="3122" y="2412"/>
              <a:ext cx="393"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E2</a:t>
              </a:r>
              <a:endParaRPr lang="en-US" altLang="zh-CN" b="1" i="1" dirty="0">
                <a:latin typeface="Times New Roman" panose="02020603050405020304" pitchFamily="18" charset="0"/>
              </a:endParaRPr>
            </a:p>
          </p:txBody>
        </p:sp>
        <p:sp>
          <p:nvSpPr>
            <p:cNvPr id="498735" name="Line 47"/>
            <p:cNvSpPr/>
            <p:nvPr/>
          </p:nvSpPr>
          <p:spPr>
            <a:xfrm>
              <a:off x="3535" y="2292"/>
              <a:ext cx="384" cy="0"/>
            </a:xfrm>
            <a:prstGeom prst="line">
              <a:avLst/>
            </a:prstGeom>
            <a:ln w="25400" cap="flat" cmpd="sng">
              <a:solidFill>
                <a:schemeClr val="tx1"/>
              </a:solidFill>
              <a:prstDash val="solid"/>
              <a:headEnd type="none" w="med" len="med"/>
              <a:tailEnd type="none" w="sm" len="lg"/>
            </a:ln>
          </p:spPr>
        </p:sp>
        <p:sp>
          <p:nvSpPr>
            <p:cNvPr id="498736" name="Line 48"/>
            <p:cNvSpPr/>
            <p:nvPr/>
          </p:nvSpPr>
          <p:spPr>
            <a:xfrm>
              <a:off x="3919" y="2292"/>
              <a:ext cx="0" cy="288"/>
            </a:xfrm>
            <a:prstGeom prst="line">
              <a:avLst/>
            </a:prstGeom>
            <a:ln w="25400" cap="flat" cmpd="sng">
              <a:solidFill>
                <a:schemeClr val="tx1"/>
              </a:solidFill>
              <a:prstDash val="solid"/>
              <a:headEnd type="none" w="med" len="med"/>
              <a:tailEnd type="none" w="sm" len="lg"/>
            </a:ln>
          </p:spPr>
        </p:sp>
        <p:sp>
          <p:nvSpPr>
            <p:cNvPr id="498737" name="Line 49"/>
            <p:cNvSpPr/>
            <p:nvPr/>
          </p:nvSpPr>
          <p:spPr>
            <a:xfrm>
              <a:off x="3922" y="2664"/>
              <a:ext cx="3" cy="312"/>
            </a:xfrm>
            <a:prstGeom prst="line">
              <a:avLst/>
            </a:prstGeom>
            <a:ln w="25400" cap="flat" cmpd="sng">
              <a:solidFill>
                <a:schemeClr val="tx1"/>
              </a:solidFill>
              <a:prstDash val="solid"/>
              <a:headEnd type="none" w="med" len="med"/>
              <a:tailEnd type="none" w="sm" len="lg"/>
            </a:ln>
          </p:spPr>
        </p:sp>
        <p:sp>
          <p:nvSpPr>
            <p:cNvPr id="498738" name="Text Box 50"/>
            <p:cNvSpPr txBox="1"/>
            <p:nvPr/>
          </p:nvSpPr>
          <p:spPr>
            <a:xfrm>
              <a:off x="3916" y="2369"/>
              <a:ext cx="198" cy="231"/>
            </a:xfrm>
            <a:prstGeom prst="rect">
              <a:avLst/>
            </a:prstGeom>
            <a:noFill/>
            <a:ln w="28575">
              <a:noFill/>
            </a:ln>
          </p:spPr>
          <p:txBody>
            <a:bodyPr wrap="none" anchor="ctr" anchorCtr="0">
              <a:spAutoFit/>
            </a:bodyPr>
            <a:p>
              <a:pPr algn="ctr"/>
              <a:r>
                <a:rPr lang="en-US" altLang="zh-CN" sz="1800" b="1" i="1" dirty="0">
                  <a:latin typeface="Times New Roman" panose="02020603050405020304" pitchFamily="18" charset="0"/>
                  <a:ea typeface="方正琥珀繁体" pitchFamily="2" charset="-122"/>
                </a:rPr>
                <a:t>+</a:t>
              </a:r>
              <a:endParaRPr lang="en-US" altLang="zh-CN" sz="1800" b="1" i="1" dirty="0">
                <a:latin typeface="Times New Roman" panose="02020603050405020304" pitchFamily="18" charset="0"/>
                <a:ea typeface="方正琥珀繁体" pitchFamily="2" charset="-122"/>
              </a:endParaRPr>
            </a:p>
          </p:txBody>
        </p:sp>
        <p:sp>
          <p:nvSpPr>
            <p:cNvPr id="498739" name="Text Box 51"/>
            <p:cNvSpPr txBox="1"/>
            <p:nvPr/>
          </p:nvSpPr>
          <p:spPr>
            <a:xfrm>
              <a:off x="4019" y="2487"/>
              <a:ext cx="393"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E2</a:t>
              </a:r>
              <a:endParaRPr lang="en-US" altLang="zh-CN" b="1" dirty="0">
                <a:latin typeface="Times New Roman" panose="02020603050405020304" pitchFamily="18" charset="0"/>
                <a:ea typeface="方正琥珀繁体" pitchFamily="2" charset="-122"/>
              </a:endParaRPr>
            </a:p>
          </p:txBody>
        </p:sp>
        <p:sp>
          <p:nvSpPr>
            <p:cNvPr id="498740" name="Text Box 52"/>
            <p:cNvSpPr txBox="1"/>
            <p:nvPr/>
          </p:nvSpPr>
          <p:spPr>
            <a:xfrm>
              <a:off x="3736" y="1491"/>
              <a:ext cx="207" cy="250"/>
            </a:xfrm>
            <a:prstGeom prst="rect">
              <a:avLst/>
            </a:prstGeom>
            <a:noFill/>
            <a:ln w="28575">
              <a:noFill/>
            </a:ln>
          </p:spPr>
          <p:txBody>
            <a:bodyPr wrap="none"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98741" name="Oval 53"/>
            <p:cNvSpPr/>
            <p:nvPr/>
          </p:nvSpPr>
          <p:spPr>
            <a:xfrm>
              <a:off x="2596" y="1920"/>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8742" name="Text Box 54"/>
            <p:cNvSpPr txBox="1"/>
            <p:nvPr/>
          </p:nvSpPr>
          <p:spPr>
            <a:xfrm>
              <a:off x="2644" y="1327"/>
              <a:ext cx="462" cy="288"/>
            </a:xfrm>
            <a:prstGeom prst="rect">
              <a:avLst/>
            </a:prstGeom>
            <a:noFill/>
            <a:ln w="38100">
              <a:noFill/>
            </a:ln>
          </p:spPr>
          <p:txBody>
            <a:bodyPr anchor="ctr" anchorCtr="0">
              <a:spAutoFit/>
            </a:bodyPr>
            <a:p>
              <a:pPr algn="ctr"/>
              <a:r>
                <a:rPr lang="en-US" altLang="zh-CN" b="1" i="1" dirty="0">
                  <a:latin typeface="Times New Roman" panose="02020603050405020304" pitchFamily="18" charset="0"/>
                </a:rPr>
                <a:t>R</a:t>
              </a:r>
              <a:r>
                <a:rPr lang="en-US" altLang="zh-CN" b="1" i="1" dirty="0">
                  <a:latin typeface="Times New Roman" panose="02020603050405020304" pitchFamily="18" charset="0"/>
                  <a:sym typeface="Symbol" panose="05050102010706020507" pitchFamily="18" charset="2"/>
                </a:rPr>
                <a:t></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98743" name="Text Box 55"/>
            <p:cNvSpPr txBox="1"/>
            <p:nvPr/>
          </p:nvSpPr>
          <p:spPr>
            <a:xfrm>
              <a:off x="2659" y="2360"/>
              <a:ext cx="54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i="1" dirty="0">
                  <a:latin typeface="Times New Roman" panose="02020603050405020304" pitchFamily="18" charset="0"/>
                  <a:sym typeface="Symbol" panose="05050102010706020507" pitchFamily="18" charset="2"/>
                </a:rPr>
                <a:t></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98744" name="Line 56"/>
            <p:cNvSpPr/>
            <p:nvPr/>
          </p:nvSpPr>
          <p:spPr>
            <a:xfrm>
              <a:off x="2614" y="1056"/>
              <a:ext cx="1" cy="1920"/>
            </a:xfrm>
            <a:prstGeom prst="line">
              <a:avLst/>
            </a:prstGeom>
            <a:ln w="25400" cap="flat" cmpd="sng">
              <a:solidFill>
                <a:schemeClr val="tx1"/>
              </a:solidFill>
              <a:prstDash val="solid"/>
              <a:headEnd type="none" w="med" len="med"/>
              <a:tailEnd type="none" w="med" len="med"/>
            </a:ln>
          </p:spPr>
        </p:sp>
        <p:sp>
          <p:nvSpPr>
            <p:cNvPr id="498745" name="Rectangle 57"/>
            <p:cNvSpPr/>
            <p:nvPr/>
          </p:nvSpPr>
          <p:spPr>
            <a:xfrm>
              <a:off x="2578" y="1356"/>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8746" name="Rectangle 58"/>
            <p:cNvSpPr/>
            <p:nvPr/>
          </p:nvSpPr>
          <p:spPr>
            <a:xfrm>
              <a:off x="2578" y="2364"/>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8747" name="Rectangle 59"/>
            <p:cNvSpPr/>
            <p:nvPr/>
          </p:nvSpPr>
          <p:spPr>
            <a:xfrm>
              <a:off x="3490" y="2424"/>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8748" name="Rectangle 60"/>
            <p:cNvSpPr/>
            <p:nvPr/>
          </p:nvSpPr>
          <p:spPr>
            <a:xfrm>
              <a:off x="4354" y="2232"/>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98749" name="Group 61"/>
            <p:cNvGrpSpPr/>
            <p:nvPr/>
          </p:nvGrpSpPr>
          <p:grpSpPr>
            <a:xfrm rot="-5400000">
              <a:off x="3886" y="2508"/>
              <a:ext cx="96" cy="240"/>
              <a:chOff x="4653" y="2448"/>
              <a:chExt cx="96" cy="240"/>
            </a:xfrm>
          </p:grpSpPr>
          <p:sp>
            <p:nvSpPr>
              <p:cNvPr id="498750" name="Line 62"/>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98751" name="Line 63"/>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98752" name="Freeform 64"/>
            <p:cNvSpPr/>
            <p:nvPr/>
          </p:nvSpPr>
          <p:spPr>
            <a:xfrm>
              <a:off x="2116" y="1938"/>
              <a:ext cx="336" cy="234"/>
            </a:xfrm>
            <a:custGeom>
              <a:avLst/>
              <a:gdLst>
                <a:gd name="txL" fmla="*/ 0 w 336"/>
                <a:gd name="txT" fmla="*/ 0 h 192"/>
                <a:gd name="txR" fmla="*/ 336 w 336"/>
                <a:gd name="txB" fmla="*/ 192 h 192"/>
              </a:gdLst>
              <a:ahLst/>
              <a:cxnLst>
                <a:cxn ang="0">
                  <a:pos x="0" y="192"/>
                </a:cxn>
                <a:cxn ang="0">
                  <a:pos x="336" y="192"/>
                </a:cxn>
                <a:cxn ang="0">
                  <a:pos x="336" y="0"/>
                </a:cxn>
              </a:cxnLst>
              <a:rect l="txL" t="txT" r="txR" b="txB"/>
              <a:pathLst>
                <a:path w="336" h="192">
                  <a:moveTo>
                    <a:pt x="0" y="192"/>
                  </a:moveTo>
                  <a:lnTo>
                    <a:pt x="336" y="192"/>
                  </a:lnTo>
                  <a:lnTo>
                    <a:pt x="336" y="0"/>
                  </a:lnTo>
                </a:path>
              </a:pathLst>
            </a:custGeom>
            <a:noFill/>
            <a:ln w="254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98753" name="Line 65"/>
            <p:cNvSpPr/>
            <p:nvPr/>
          </p:nvSpPr>
          <p:spPr>
            <a:xfrm>
              <a:off x="1222" y="1044"/>
              <a:ext cx="2724" cy="0"/>
            </a:xfrm>
            <a:prstGeom prst="line">
              <a:avLst/>
            </a:prstGeom>
            <a:ln w="25400" cap="flat" cmpd="sng">
              <a:solidFill>
                <a:schemeClr val="tx1"/>
              </a:solidFill>
              <a:prstDash val="solid"/>
              <a:headEnd type="none" w="med" len="med"/>
              <a:tailEnd type="none" w="med" len="med"/>
            </a:ln>
          </p:spPr>
        </p:sp>
        <p:sp>
          <p:nvSpPr>
            <p:cNvPr id="498754" name="Line 66"/>
            <p:cNvSpPr/>
            <p:nvPr/>
          </p:nvSpPr>
          <p:spPr>
            <a:xfrm>
              <a:off x="712" y="2964"/>
              <a:ext cx="3702" cy="0"/>
            </a:xfrm>
            <a:prstGeom prst="line">
              <a:avLst/>
            </a:prstGeom>
            <a:ln w="25400" cap="flat" cmpd="sng">
              <a:solidFill>
                <a:schemeClr val="tx1"/>
              </a:solidFill>
              <a:prstDash val="solid"/>
              <a:headEnd type="none" w="med" len="med"/>
              <a:tailEnd type="none" w="med" len="med"/>
            </a:ln>
          </p:spPr>
        </p:sp>
        <p:sp>
          <p:nvSpPr>
            <p:cNvPr id="498755" name="Line 67"/>
            <p:cNvSpPr/>
            <p:nvPr/>
          </p:nvSpPr>
          <p:spPr>
            <a:xfrm>
              <a:off x="4018" y="1704"/>
              <a:ext cx="390" cy="0"/>
            </a:xfrm>
            <a:prstGeom prst="line">
              <a:avLst/>
            </a:prstGeom>
            <a:ln w="25400" cap="flat" cmpd="sng">
              <a:solidFill>
                <a:schemeClr val="tx1"/>
              </a:solidFill>
              <a:prstDash val="solid"/>
              <a:headEnd type="none" w="med" len="med"/>
              <a:tailEnd type="none" w="med" len="med"/>
            </a:ln>
          </p:spPr>
        </p:sp>
        <p:sp>
          <p:nvSpPr>
            <p:cNvPr id="498756" name="Line 68"/>
            <p:cNvSpPr/>
            <p:nvPr/>
          </p:nvSpPr>
          <p:spPr>
            <a:xfrm>
              <a:off x="1812" y="1884"/>
              <a:ext cx="0" cy="1248"/>
            </a:xfrm>
            <a:prstGeom prst="line">
              <a:avLst/>
            </a:prstGeom>
            <a:ln w="25400" cap="flat" cmpd="sng">
              <a:solidFill>
                <a:schemeClr val="tx1"/>
              </a:solidFill>
              <a:prstDash val="solid"/>
              <a:headEnd type="none" w="med" len="med"/>
              <a:tailEnd type="none" w="med" len="med"/>
            </a:ln>
          </p:spPr>
        </p:sp>
        <p:sp>
          <p:nvSpPr>
            <p:cNvPr id="498757" name="Rectangle 69"/>
            <p:cNvSpPr/>
            <p:nvPr/>
          </p:nvSpPr>
          <p:spPr>
            <a:xfrm>
              <a:off x="1176" y="1164"/>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8758" name="Rectangle 70"/>
            <p:cNvSpPr/>
            <p:nvPr/>
          </p:nvSpPr>
          <p:spPr>
            <a:xfrm>
              <a:off x="1764" y="2412"/>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8759" name="Rectangle 71"/>
            <p:cNvSpPr/>
            <p:nvPr/>
          </p:nvSpPr>
          <p:spPr>
            <a:xfrm>
              <a:off x="660" y="2004"/>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62536" name="Text Box 72"/>
          <p:cNvSpPr txBox="1"/>
          <p:nvPr/>
        </p:nvSpPr>
        <p:spPr>
          <a:xfrm>
            <a:off x="266700" y="53340"/>
            <a:ext cx="8610600" cy="2501900"/>
          </a:xfrm>
          <a:prstGeom prst="rect">
            <a:avLst/>
          </a:prstGeom>
          <a:noFill/>
          <a:ln w="25400">
            <a:noFill/>
          </a:ln>
        </p:spPr>
        <p:txBody>
          <a:bodyPr>
            <a:spAutoFit/>
          </a:bodyPr>
          <a:p>
            <a:pPr>
              <a:lnSpc>
                <a:spcPct val="110000"/>
              </a:lnSpc>
              <a:spcBef>
                <a:spcPct val="50000"/>
              </a:spcBef>
            </a:pPr>
            <a:r>
              <a:rPr lang="zh-CN" altLang="en-US" b="1" dirty="0">
                <a:solidFill>
                  <a:srgbClr val="FF0066"/>
                </a:solidFill>
                <a:latin typeface="Times New Roman" panose="02020603050405020304" pitchFamily="18" charset="0"/>
                <a:sym typeface="Symbol" panose="05050102010706020507" pitchFamily="18" charset="2"/>
              </a:rPr>
              <a:t>例</a:t>
            </a:r>
            <a:r>
              <a:rPr lang="en-US" altLang="zh-CN" b="1" dirty="0">
                <a:solidFill>
                  <a:srgbClr val="FF0066"/>
                </a:solidFill>
                <a:latin typeface="Times New Roman" panose="02020603050405020304" pitchFamily="18" charset="0"/>
                <a:sym typeface="Symbol" panose="05050102010706020507" pitchFamily="18" charset="2"/>
              </a:rPr>
              <a:t>:</a:t>
            </a:r>
            <a:r>
              <a:rPr lang="en-US" altLang="zh-CN" b="1" dirty="0">
                <a:solidFill>
                  <a:srgbClr val="0033CC"/>
                </a:solidFill>
                <a:latin typeface="Times New Roman" panose="02020603050405020304" pitchFamily="18" charset="0"/>
                <a:sym typeface="Symbol" panose="05050102010706020507" pitchFamily="18" charset="2"/>
              </a:rPr>
              <a:t>    </a:t>
            </a:r>
            <a:r>
              <a:rPr lang="zh-CN" altLang="en-US" b="1" dirty="0">
                <a:solidFill>
                  <a:srgbClr val="0033CC"/>
                </a:solidFill>
                <a:latin typeface="Times New Roman" panose="02020603050405020304" pitchFamily="18" charset="0"/>
              </a:rPr>
              <a:t>用射极输出器和分压式偏置放大电路组成两级放大电路，如下图所示。已知：</a:t>
            </a:r>
            <a:r>
              <a:rPr lang="en-US" altLang="zh-CN" b="1" i="1" dirty="0">
                <a:solidFill>
                  <a:srgbClr val="0033CC"/>
                </a:solidFill>
                <a:latin typeface="Times New Roman" panose="02020603050405020304" pitchFamily="18" charset="0"/>
              </a:rPr>
              <a:t>V</a:t>
            </a:r>
            <a:r>
              <a:rPr lang="en-US" altLang="zh-CN" b="1" baseline="-25000" dirty="0">
                <a:solidFill>
                  <a:srgbClr val="0033CC"/>
                </a:solidFill>
                <a:latin typeface="Times New Roman" panose="02020603050405020304" pitchFamily="18" charset="0"/>
              </a:rPr>
              <a:t>CC</a:t>
            </a:r>
            <a:r>
              <a:rPr lang="en-US" altLang="zh-CN" b="1" dirty="0">
                <a:solidFill>
                  <a:srgbClr val="0033CC"/>
                </a:solidFill>
                <a:latin typeface="Times New Roman" panose="02020603050405020304" pitchFamily="18" charset="0"/>
              </a:rPr>
              <a:t> =12V</a:t>
            </a:r>
            <a:r>
              <a:rPr lang="zh-CN" altLang="en-US" b="1" dirty="0">
                <a:solidFill>
                  <a:srgbClr val="0033CC"/>
                </a:solidFill>
                <a:latin typeface="Times New Roman" panose="02020603050405020304" pitchFamily="18" charset="0"/>
              </a:rPr>
              <a:t>，</a:t>
            </a:r>
            <a:r>
              <a:rPr lang="zh-CN" altLang="en-US" b="1" i="1" dirty="0">
                <a:solidFill>
                  <a:srgbClr val="0033CC"/>
                </a:solidFill>
                <a:latin typeface="Times New Roman" panose="02020603050405020304" pitchFamily="18" charset="0"/>
                <a:sym typeface="Symbol" panose="05050102010706020507" pitchFamily="18" charset="2"/>
              </a:rPr>
              <a:t></a:t>
            </a:r>
            <a:r>
              <a:rPr lang="en-US" altLang="zh-CN" b="1" baseline="-25000" dirty="0">
                <a:solidFill>
                  <a:srgbClr val="0033CC"/>
                </a:solidFill>
                <a:latin typeface="Times New Roman" panose="02020603050405020304" pitchFamily="18" charset="0"/>
                <a:sym typeface="Symbol" panose="05050102010706020507" pitchFamily="18" charset="2"/>
              </a:rPr>
              <a:t>1 </a:t>
            </a:r>
            <a:r>
              <a:rPr lang="en-US" altLang="zh-CN" b="1" dirty="0">
                <a:solidFill>
                  <a:srgbClr val="0033CC"/>
                </a:solidFill>
                <a:latin typeface="Times New Roman" panose="02020603050405020304" pitchFamily="18" charset="0"/>
              </a:rPr>
              <a:t>=60</a:t>
            </a:r>
            <a:r>
              <a:rPr lang="zh-CN" altLang="en-US" b="1" dirty="0">
                <a:solidFill>
                  <a:srgbClr val="0033CC"/>
                </a:solidFill>
                <a:latin typeface="Times New Roman" panose="02020603050405020304" pitchFamily="18" charset="0"/>
              </a:rPr>
              <a:t>，</a:t>
            </a:r>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B1</a:t>
            </a:r>
            <a:r>
              <a:rPr lang="en-US" altLang="zh-CN" b="1" dirty="0">
                <a:solidFill>
                  <a:srgbClr val="0033CC"/>
                </a:solidFill>
                <a:latin typeface="Times New Roman" panose="02020603050405020304" pitchFamily="18" charset="0"/>
              </a:rPr>
              <a:t> =200k</a:t>
            </a:r>
            <a:r>
              <a:rPr lang="en-US" altLang="zh-CN" b="1" dirty="0">
                <a:solidFill>
                  <a:srgbClr val="0033CC"/>
                </a:solidFill>
                <a:latin typeface="Times New Roman" panose="02020603050405020304" pitchFamily="18" charset="0"/>
                <a:sym typeface="Symbol" panose="05050102010706020507" pitchFamily="18" charset="2"/>
              </a:rPr>
              <a:t></a:t>
            </a:r>
            <a:r>
              <a:rPr lang="zh-CN" altLang="en-US" b="1" dirty="0">
                <a:solidFill>
                  <a:srgbClr val="0033CC"/>
                </a:solidFill>
                <a:latin typeface="Times New Roman" panose="02020603050405020304" pitchFamily="18" charset="0"/>
                <a:sym typeface="Symbol" panose="05050102010706020507" pitchFamily="18" charset="2"/>
              </a:rPr>
              <a:t>，</a:t>
            </a:r>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E1</a:t>
            </a:r>
            <a:r>
              <a:rPr lang="en-US" altLang="zh-CN" b="1" dirty="0">
                <a:solidFill>
                  <a:srgbClr val="0033CC"/>
                </a:solidFill>
                <a:latin typeface="Times New Roman" panose="02020603050405020304" pitchFamily="18" charset="0"/>
              </a:rPr>
              <a:t>=2k</a:t>
            </a:r>
            <a:r>
              <a:rPr lang="en-US" altLang="zh-CN" b="1" dirty="0">
                <a:solidFill>
                  <a:srgbClr val="0033CC"/>
                </a:solidFill>
                <a:latin typeface="Times New Roman" panose="02020603050405020304" pitchFamily="18" charset="0"/>
                <a:sym typeface="Symbol" panose="05050102010706020507" pitchFamily="18" charset="2"/>
              </a:rPr>
              <a:t> </a:t>
            </a:r>
            <a:r>
              <a:rPr lang="zh-CN" altLang="en-US" b="1" dirty="0">
                <a:solidFill>
                  <a:srgbClr val="0033CC"/>
                </a:solidFill>
                <a:latin typeface="Times New Roman" panose="02020603050405020304" pitchFamily="18" charset="0"/>
                <a:sym typeface="Symbol" panose="05050102010706020507" pitchFamily="18" charset="2"/>
              </a:rPr>
              <a:t>，</a:t>
            </a:r>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S</a:t>
            </a:r>
            <a:r>
              <a:rPr lang="en-US" altLang="zh-CN" b="1" dirty="0">
                <a:solidFill>
                  <a:srgbClr val="0033CC"/>
                </a:solidFill>
                <a:latin typeface="Times New Roman" panose="02020603050405020304" pitchFamily="18" charset="0"/>
              </a:rPr>
              <a:t> =100</a:t>
            </a:r>
            <a:r>
              <a:rPr lang="en-US" altLang="zh-CN" b="1" dirty="0">
                <a:solidFill>
                  <a:srgbClr val="0033CC"/>
                </a:solidFill>
                <a:latin typeface="Times New Roman" panose="02020603050405020304" pitchFamily="18" charset="0"/>
                <a:sym typeface="Symbol" panose="05050102010706020507" pitchFamily="18" charset="2"/>
              </a:rPr>
              <a:t></a:t>
            </a:r>
            <a:r>
              <a:rPr lang="zh-CN" altLang="en-US" b="1" dirty="0">
                <a:solidFill>
                  <a:srgbClr val="0033CC"/>
                </a:solidFill>
                <a:latin typeface="Times New Roman" panose="02020603050405020304" pitchFamily="18" charset="0"/>
                <a:sym typeface="Symbol" panose="05050102010706020507" pitchFamily="18" charset="2"/>
              </a:rPr>
              <a:t>。</a:t>
            </a:r>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C2</a:t>
            </a:r>
            <a:r>
              <a:rPr lang="en-US" altLang="zh-CN" b="1" dirty="0">
                <a:solidFill>
                  <a:srgbClr val="0033CC"/>
                </a:solidFill>
                <a:latin typeface="Times New Roman" panose="02020603050405020304" pitchFamily="18" charset="0"/>
              </a:rPr>
              <a:t>=2k</a:t>
            </a:r>
            <a:r>
              <a:rPr lang="en-US" altLang="zh-CN" b="1" dirty="0">
                <a:solidFill>
                  <a:srgbClr val="0033CC"/>
                </a:solidFill>
                <a:latin typeface="Times New Roman" panose="02020603050405020304" pitchFamily="18" charset="0"/>
                <a:sym typeface="Symbol" panose="05050102010706020507" pitchFamily="18" charset="2"/>
              </a:rPr>
              <a:t></a:t>
            </a:r>
            <a:r>
              <a:rPr lang="zh-CN" altLang="en-US" b="1" dirty="0">
                <a:solidFill>
                  <a:srgbClr val="0033CC"/>
                </a:solidFill>
                <a:latin typeface="Times New Roman" panose="02020603050405020304" pitchFamily="18" charset="0"/>
                <a:sym typeface="Symbol" panose="05050102010706020507" pitchFamily="18" charset="2"/>
              </a:rPr>
              <a:t>， </a:t>
            </a:r>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E2</a:t>
            </a:r>
            <a:r>
              <a:rPr lang="en-US" altLang="zh-CN" b="1" dirty="0">
                <a:solidFill>
                  <a:srgbClr val="0033CC"/>
                </a:solidFill>
                <a:latin typeface="Times New Roman" panose="02020603050405020304" pitchFamily="18" charset="0"/>
              </a:rPr>
              <a:t>=2k</a:t>
            </a:r>
            <a:r>
              <a:rPr lang="en-US" altLang="zh-CN" b="1" dirty="0">
                <a:solidFill>
                  <a:srgbClr val="0033CC"/>
                </a:solidFill>
                <a:latin typeface="Times New Roman" panose="02020603050405020304" pitchFamily="18" charset="0"/>
                <a:sym typeface="Symbol" panose="05050102010706020507" pitchFamily="18" charset="2"/>
              </a:rPr>
              <a:t></a:t>
            </a:r>
            <a:r>
              <a:rPr lang="zh-CN" altLang="en-US" b="1" dirty="0">
                <a:solidFill>
                  <a:srgbClr val="0033CC"/>
                </a:solidFill>
                <a:latin typeface="Times New Roman" panose="02020603050405020304" pitchFamily="18" charset="0"/>
                <a:sym typeface="Symbol" panose="05050102010706020507" pitchFamily="18" charset="2"/>
              </a:rPr>
              <a:t>， </a:t>
            </a:r>
            <a:r>
              <a:rPr lang="en-US" altLang="zh-CN" b="1" i="1" dirty="0">
                <a:solidFill>
                  <a:srgbClr val="0033CC"/>
                </a:solidFill>
                <a:latin typeface="Times New Roman" panose="02020603050405020304" pitchFamily="18" charset="0"/>
              </a:rPr>
              <a:t>R</a:t>
            </a:r>
            <a:r>
              <a:rPr lang="en-US" altLang="zh-CN" b="1" i="1" dirty="0">
                <a:solidFill>
                  <a:srgbClr val="0033CC"/>
                </a:solidFill>
                <a:latin typeface="Times New Roman" panose="02020603050405020304" pitchFamily="18" charset="0"/>
                <a:sym typeface="Symbol" panose="05050102010706020507" pitchFamily="18" charset="2"/>
              </a:rPr>
              <a:t></a:t>
            </a:r>
            <a:r>
              <a:rPr lang="en-US" altLang="zh-CN" b="1" baseline="-25000" dirty="0">
                <a:solidFill>
                  <a:srgbClr val="0033CC"/>
                </a:solidFill>
                <a:latin typeface="Times New Roman" panose="02020603050405020304" pitchFamily="18" charset="0"/>
              </a:rPr>
              <a:t>B1</a:t>
            </a:r>
            <a:r>
              <a:rPr lang="en-US" altLang="zh-CN" b="1" dirty="0">
                <a:solidFill>
                  <a:srgbClr val="0033CC"/>
                </a:solidFill>
                <a:latin typeface="Times New Roman" panose="02020603050405020304" pitchFamily="18" charset="0"/>
              </a:rPr>
              <a:t> =20k</a:t>
            </a:r>
            <a:r>
              <a:rPr lang="en-US" altLang="zh-CN" b="1" dirty="0">
                <a:solidFill>
                  <a:srgbClr val="0033CC"/>
                </a:solidFill>
                <a:latin typeface="Times New Roman" panose="02020603050405020304" pitchFamily="18" charset="0"/>
                <a:sym typeface="Symbol" panose="05050102010706020507" pitchFamily="18" charset="2"/>
              </a:rPr>
              <a:t></a:t>
            </a:r>
            <a:r>
              <a:rPr lang="zh-CN" altLang="en-US" b="1" dirty="0">
                <a:solidFill>
                  <a:srgbClr val="0033CC"/>
                </a:solidFill>
                <a:latin typeface="Times New Roman" panose="02020603050405020304" pitchFamily="18" charset="0"/>
                <a:sym typeface="Symbol" panose="05050102010706020507" pitchFamily="18" charset="2"/>
              </a:rPr>
              <a:t>， </a:t>
            </a:r>
            <a:r>
              <a:rPr lang="en-US" altLang="zh-CN" b="1" i="1" dirty="0">
                <a:solidFill>
                  <a:srgbClr val="0033CC"/>
                </a:solidFill>
                <a:latin typeface="Times New Roman" panose="02020603050405020304" pitchFamily="18" charset="0"/>
              </a:rPr>
              <a:t>R</a:t>
            </a:r>
            <a:r>
              <a:rPr lang="en-US" altLang="zh-CN" b="1" i="1" dirty="0">
                <a:solidFill>
                  <a:srgbClr val="0033CC"/>
                </a:solidFill>
                <a:latin typeface="Times New Roman" panose="02020603050405020304" pitchFamily="18" charset="0"/>
                <a:sym typeface="Symbol" panose="05050102010706020507" pitchFamily="18" charset="2"/>
              </a:rPr>
              <a:t></a:t>
            </a:r>
            <a:r>
              <a:rPr lang="en-US" altLang="zh-CN" b="1" baseline="-25000" dirty="0">
                <a:solidFill>
                  <a:srgbClr val="0033CC"/>
                </a:solidFill>
                <a:latin typeface="Times New Roman" panose="02020603050405020304" pitchFamily="18" charset="0"/>
              </a:rPr>
              <a:t>B2</a:t>
            </a:r>
            <a:r>
              <a:rPr lang="en-US" altLang="zh-CN" b="1" dirty="0">
                <a:solidFill>
                  <a:srgbClr val="0033CC"/>
                </a:solidFill>
                <a:latin typeface="Times New Roman" panose="02020603050405020304" pitchFamily="18" charset="0"/>
              </a:rPr>
              <a:t> =10k</a:t>
            </a:r>
            <a:r>
              <a:rPr lang="en-US" altLang="zh-CN" b="1" dirty="0">
                <a:solidFill>
                  <a:srgbClr val="0033CC"/>
                </a:solidFill>
                <a:latin typeface="Times New Roman" panose="02020603050405020304" pitchFamily="18" charset="0"/>
                <a:sym typeface="Symbol" panose="05050102010706020507" pitchFamily="18" charset="2"/>
              </a:rPr>
              <a:t></a:t>
            </a:r>
            <a:r>
              <a:rPr lang="zh-CN" altLang="en-US" b="1" dirty="0">
                <a:solidFill>
                  <a:srgbClr val="0033CC"/>
                </a:solidFill>
                <a:latin typeface="Times New Roman" panose="02020603050405020304" pitchFamily="18" charset="0"/>
                <a:sym typeface="Symbol" panose="05050102010706020507" pitchFamily="18" charset="2"/>
              </a:rPr>
              <a:t>， </a:t>
            </a:r>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L</a:t>
            </a:r>
            <a:r>
              <a:rPr lang="en-US" altLang="zh-CN" b="1" dirty="0">
                <a:solidFill>
                  <a:srgbClr val="0033CC"/>
                </a:solidFill>
                <a:latin typeface="Times New Roman" panose="02020603050405020304" pitchFamily="18" charset="0"/>
              </a:rPr>
              <a:t>=6k</a:t>
            </a:r>
            <a:r>
              <a:rPr lang="en-US" altLang="zh-CN" b="1" dirty="0">
                <a:solidFill>
                  <a:srgbClr val="0033CC"/>
                </a:solidFill>
                <a:latin typeface="Times New Roman" panose="02020603050405020304" pitchFamily="18" charset="0"/>
                <a:sym typeface="Symbol" panose="05050102010706020507" pitchFamily="18" charset="2"/>
              </a:rPr>
              <a:t></a:t>
            </a:r>
            <a:r>
              <a:rPr lang="zh-CN" altLang="en-US" b="1" dirty="0">
                <a:solidFill>
                  <a:srgbClr val="0033CC"/>
                </a:solidFill>
                <a:latin typeface="Times New Roman" panose="02020603050405020304" pitchFamily="18" charset="0"/>
                <a:sym typeface="Symbol" panose="05050102010706020507" pitchFamily="18" charset="2"/>
              </a:rPr>
              <a:t>， </a:t>
            </a:r>
            <a:r>
              <a:rPr lang="zh-CN" altLang="en-US" b="1" i="1" dirty="0">
                <a:solidFill>
                  <a:srgbClr val="0033CC"/>
                </a:solidFill>
                <a:latin typeface="Times New Roman" panose="02020603050405020304" pitchFamily="18" charset="0"/>
                <a:sym typeface="Symbol" panose="05050102010706020507" pitchFamily="18" charset="2"/>
              </a:rPr>
              <a:t></a:t>
            </a:r>
            <a:r>
              <a:rPr lang="en-US" altLang="zh-CN" b="1" baseline="-25000" dirty="0">
                <a:solidFill>
                  <a:srgbClr val="0033CC"/>
                </a:solidFill>
                <a:latin typeface="Times New Roman" panose="02020603050405020304" pitchFamily="18" charset="0"/>
                <a:sym typeface="Symbol" panose="05050102010706020507" pitchFamily="18" charset="2"/>
              </a:rPr>
              <a:t>2</a:t>
            </a:r>
            <a:r>
              <a:rPr lang="en-US" altLang="zh-CN" b="1" dirty="0">
                <a:solidFill>
                  <a:srgbClr val="0033CC"/>
                </a:solidFill>
                <a:latin typeface="Times New Roman" panose="02020603050405020304" pitchFamily="18" charset="0"/>
              </a:rPr>
              <a:t>=37.5</a:t>
            </a:r>
            <a:r>
              <a:rPr lang="zh-CN" altLang="en-US" b="1" dirty="0">
                <a:solidFill>
                  <a:srgbClr val="0033CC"/>
                </a:solidFill>
                <a:latin typeface="Times New Roman" panose="02020603050405020304" pitchFamily="18" charset="0"/>
              </a:rPr>
              <a:t>，</a:t>
            </a:r>
            <a:r>
              <a:rPr lang="zh-CN" altLang="en-US" b="1" dirty="0">
                <a:solidFill>
                  <a:srgbClr val="FF0066"/>
                </a:solidFill>
                <a:latin typeface="Times New Roman" panose="02020603050405020304" pitchFamily="18" charset="0"/>
              </a:rPr>
              <a:t>试求</a:t>
            </a:r>
            <a:r>
              <a:rPr lang="zh-CN" altLang="en-US" b="1" dirty="0">
                <a:solidFill>
                  <a:srgbClr val="FF0066"/>
                </a:solidFill>
                <a:latin typeface="Times New Roman" panose="02020603050405020304" pitchFamily="18" charset="0"/>
                <a:sym typeface="Wingdings" panose="05000000000000000000" pitchFamily="2" charset="2"/>
              </a:rPr>
              <a:t>：</a:t>
            </a:r>
            <a:r>
              <a:rPr lang="en-US" altLang="zh-CN" b="1" dirty="0">
                <a:solidFill>
                  <a:srgbClr val="FF0066"/>
                </a:solidFill>
                <a:latin typeface="Times New Roman" panose="02020603050405020304" pitchFamily="18" charset="0"/>
                <a:sym typeface="Wingdings" panose="05000000000000000000" pitchFamily="2" charset="2"/>
              </a:rPr>
              <a:t>(1)</a:t>
            </a:r>
            <a:r>
              <a:rPr lang="zh-CN" altLang="en-US" b="1" dirty="0">
                <a:solidFill>
                  <a:srgbClr val="0033CC"/>
                </a:solidFill>
                <a:latin typeface="Times New Roman" panose="02020603050405020304" pitchFamily="18" charset="0"/>
                <a:sym typeface="Wingdings" panose="05000000000000000000" pitchFamily="2" charset="2"/>
              </a:rPr>
              <a:t>前后级</a:t>
            </a:r>
            <a:r>
              <a:rPr lang="zh-CN" altLang="en-US" b="1" dirty="0">
                <a:solidFill>
                  <a:srgbClr val="0033CC"/>
                </a:solidFill>
                <a:latin typeface="Times New Roman" panose="02020603050405020304" pitchFamily="18" charset="0"/>
              </a:rPr>
              <a:t>放大电路</a:t>
            </a:r>
            <a:r>
              <a:rPr lang="zh-CN" altLang="en-US" b="1" dirty="0">
                <a:solidFill>
                  <a:srgbClr val="0033CC"/>
                </a:solidFill>
                <a:latin typeface="Times New Roman" panose="02020603050405020304" pitchFamily="18" charset="0"/>
                <a:sym typeface="Wingdings" panose="05000000000000000000" pitchFamily="2" charset="2"/>
              </a:rPr>
              <a:t>的</a:t>
            </a:r>
            <a:r>
              <a:rPr lang="zh-CN" altLang="en-US" b="1" dirty="0">
                <a:solidFill>
                  <a:srgbClr val="0033CC"/>
                </a:solidFill>
                <a:latin typeface="Times New Roman" panose="02020603050405020304" pitchFamily="18" charset="0"/>
                <a:sym typeface="Symbol" panose="05050102010706020507" pitchFamily="18" charset="2"/>
              </a:rPr>
              <a:t>静态值；</a:t>
            </a:r>
            <a:r>
              <a:rPr lang="en-US" altLang="zh-CN" b="1" dirty="0">
                <a:solidFill>
                  <a:srgbClr val="FF0066"/>
                </a:solidFill>
                <a:latin typeface="Times New Roman" panose="02020603050405020304" pitchFamily="18" charset="0"/>
                <a:sym typeface="Symbol" panose="05050102010706020507" pitchFamily="18" charset="2"/>
              </a:rPr>
              <a:t>(2)</a:t>
            </a:r>
            <a:r>
              <a:rPr lang="zh-CN" altLang="en-US" b="1" dirty="0">
                <a:solidFill>
                  <a:srgbClr val="0033CC"/>
                </a:solidFill>
                <a:latin typeface="Times New Roman" panose="02020603050405020304" pitchFamily="18" charset="0"/>
              </a:rPr>
              <a:t>放大电路</a:t>
            </a:r>
            <a:r>
              <a:rPr lang="zh-CN" altLang="en-US" b="1" dirty="0">
                <a:solidFill>
                  <a:srgbClr val="0033CC"/>
                </a:solidFill>
                <a:latin typeface="Times New Roman" panose="02020603050405020304" pitchFamily="18" charset="0"/>
                <a:sym typeface="Wingdings" panose="05000000000000000000" pitchFamily="2" charset="2"/>
              </a:rPr>
              <a:t>的</a:t>
            </a:r>
            <a:r>
              <a:rPr lang="zh-CN" altLang="en-US" b="1" dirty="0">
                <a:solidFill>
                  <a:srgbClr val="0033CC"/>
                </a:solidFill>
                <a:latin typeface="Times New Roman" panose="02020603050405020304" pitchFamily="18" charset="0"/>
              </a:rPr>
              <a:t>输入电阻</a:t>
            </a:r>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i</a:t>
            </a:r>
            <a:r>
              <a:rPr lang="zh-CN" altLang="en-US" b="1" dirty="0">
                <a:solidFill>
                  <a:srgbClr val="0033CC"/>
                </a:solidFill>
                <a:latin typeface="Times New Roman" panose="02020603050405020304" pitchFamily="18" charset="0"/>
              </a:rPr>
              <a:t>和输出电阻</a:t>
            </a:r>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o </a:t>
            </a:r>
            <a:r>
              <a:rPr lang="zh-CN" altLang="en-US" b="1" dirty="0">
                <a:solidFill>
                  <a:srgbClr val="0033CC"/>
                </a:solidFill>
                <a:latin typeface="Times New Roman" panose="02020603050405020304" pitchFamily="18" charset="0"/>
                <a:sym typeface="Symbol" panose="05050102010706020507" pitchFamily="18" charset="2"/>
              </a:rPr>
              <a:t>；</a:t>
            </a:r>
            <a:r>
              <a:rPr lang="en-US" altLang="zh-CN" b="1" dirty="0">
                <a:solidFill>
                  <a:srgbClr val="FF0066"/>
                </a:solidFill>
                <a:latin typeface="Times New Roman" panose="02020603050405020304" pitchFamily="18" charset="0"/>
                <a:sym typeface="Symbol" panose="05050102010706020507" pitchFamily="18" charset="2"/>
              </a:rPr>
              <a:t>(3)</a:t>
            </a:r>
            <a:r>
              <a:rPr lang="zh-CN" altLang="en-US" b="1" dirty="0">
                <a:solidFill>
                  <a:srgbClr val="0033CC"/>
                </a:solidFill>
                <a:latin typeface="Times New Roman" panose="02020603050405020304" pitchFamily="18" charset="0"/>
                <a:sym typeface="Symbol" panose="05050102010706020507" pitchFamily="18" charset="2"/>
              </a:rPr>
              <a:t>各级</a:t>
            </a:r>
            <a:r>
              <a:rPr lang="zh-CN" altLang="en-US" b="1" dirty="0">
                <a:solidFill>
                  <a:srgbClr val="0033CC"/>
                </a:solidFill>
                <a:latin typeface="Times New Roman" panose="02020603050405020304" pitchFamily="18" charset="0"/>
              </a:rPr>
              <a:t>电压放大倍数</a:t>
            </a:r>
            <a:r>
              <a:rPr lang="zh-CN" altLang="en-US" b="1" baseline="-25000" dirty="0">
                <a:solidFill>
                  <a:srgbClr val="0033CC"/>
                </a:solidFill>
                <a:latin typeface="Times New Roman" panose="02020603050405020304" pitchFamily="18" charset="0"/>
                <a:sym typeface="Symbol" panose="05050102010706020507" pitchFamily="18" charset="2"/>
              </a:rPr>
              <a:t> </a:t>
            </a:r>
            <a:r>
              <a:rPr lang="zh-CN" altLang="en-US" b="1" dirty="0">
                <a:solidFill>
                  <a:srgbClr val="0033CC"/>
                </a:solidFill>
                <a:latin typeface="Times New Roman" panose="02020603050405020304" pitchFamily="18" charset="0"/>
              </a:rPr>
              <a:t>及总电压放大倍数。 </a:t>
            </a:r>
            <a:endParaRPr lang="zh-CN" altLang="en-US" b="1" dirty="0">
              <a:solidFill>
                <a:srgbClr val="0033CC"/>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536">
                                            <p:txEl>
                                              <p:charRg st="0" end="207"/>
                                            </p:txEl>
                                          </p:spTgt>
                                        </p:tgtEl>
                                        <p:attrNameLst>
                                          <p:attrName>style.visibility</p:attrName>
                                        </p:attrNameLst>
                                      </p:cBhvr>
                                      <p:to>
                                        <p:strVal val="visible"/>
                                      </p:to>
                                    </p:set>
                                    <p:animEffect transition="in" filter="wipe(left)">
                                      <p:cBhvr>
                                        <p:cTn id="7" dur="500"/>
                                        <p:tgtEl>
                                          <p:spTgt spid="62536">
                                            <p:txEl>
                                              <p:charRg st="0" end="20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36"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3490" name="Rectangle 2"/>
          <p:cNvSpPr/>
          <p:nvPr/>
        </p:nvSpPr>
        <p:spPr>
          <a:xfrm>
            <a:off x="268288" y="3871913"/>
            <a:ext cx="901700" cy="519112"/>
          </a:xfrm>
          <a:prstGeom prst="rect">
            <a:avLst/>
          </a:prstGeom>
          <a:noFill/>
          <a:ln w="9525">
            <a:noFill/>
          </a:ln>
        </p:spPr>
        <p:txBody>
          <a:bodyPr wrap="none">
            <a:spAutoFit/>
          </a:bodyPr>
          <a:p>
            <a:r>
              <a:rPr lang="zh-CN" altLang="en-US" sz="2800" b="1" dirty="0">
                <a:solidFill>
                  <a:srgbClr val="FF0066"/>
                </a:solidFill>
                <a:latin typeface="Times New Roman" panose="02020603050405020304" pitchFamily="18" charset="0"/>
                <a:sym typeface="Symbol" panose="05050102010706020507" pitchFamily="18" charset="2"/>
              </a:rPr>
              <a:t>解：</a:t>
            </a:r>
            <a:endParaRPr lang="zh-CN" altLang="en-US" sz="2800" b="1" dirty="0">
              <a:solidFill>
                <a:srgbClr val="FF0066"/>
              </a:solidFill>
              <a:latin typeface="Times New Roman" panose="02020603050405020304" pitchFamily="18" charset="0"/>
              <a:sym typeface="Symbol" panose="05050102010706020507" pitchFamily="18" charset="2"/>
            </a:endParaRPr>
          </a:p>
        </p:txBody>
      </p:sp>
      <p:sp>
        <p:nvSpPr>
          <p:cNvPr id="63491" name="Text Box 3"/>
          <p:cNvSpPr txBox="1"/>
          <p:nvPr/>
        </p:nvSpPr>
        <p:spPr>
          <a:xfrm>
            <a:off x="857250" y="3905250"/>
            <a:ext cx="4222750" cy="519113"/>
          </a:xfrm>
          <a:prstGeom prst="rect">
            <a:avLst/>
          </a:prstGeom>
          <a:noFill/>
          <a:ln w="25400">
            <a:noFill/>
          </a:ln>
        </p:spPr>
        <p:txBody>
          <a:bodyPr>
            <a:spAutoFit/>
          </a:bodyPr>
          <a:p>
            <a:r>
              <a:rPr lang="en-US" altLang="zh-CN" sz="2800" b="1" dirty="0">
                <a:solidFill>
                  <a:srgbClr val="FF0066"/>
                </a:solidFill>
                <a:latin typeface="Times New Roman" panose="02020603050405020304" pitchFamily="18" charset="0"/>
              </a:rPr>
              <a:t>(1)</a:t>
            </a:r>
            <a:r>
              <a:rPr lang="en-US" altLang="zh-CN" sz="2800" b="1" dirty="0">
                <a:solidFill>
                  <a:srgbClr val="3333CC"/>
                </a:solidFill>
                <a:latin typeface="Times New Roman" panose="02020603050405020304" pitchFamily="18" charset="0"/>
              </a:rPr>
              <a:t>   </a:t>
            </a:r>
            <a:r>
              <a:rPr lang="zh-CN" altLang="en-US" sz="2800" b="1" dirty="0">
                <a:solidFill>
                  <a:srgbClr val="3333CC"/>
                </a:solidFill>
                <a:latin typeface="Times New Roman" panose="02020603050405020304" pitchFamily="18" charset="0"/>
              </a:rPr>
              <a:t>第一级</a:t>
            </a:r>
            <a:r>
              <a:rPr lang="zh-CN" altLang="en-US" sz="2800" b="1" dirty="0">
                <a:solidFill>
                  <a:srgbClr val="3333CC"/>
                </a:solidFill>
                <a:latin typeface="Times New Roman" panose="02020603050405020304" pitchFamily="18" charset="0"/>
                <a:sym typeface="Symbol" panose="05050102010706020507" pitchFamily="18" charset="2"/>
              </a:rPr>
              <a:t>静态工作点</a:t>
            </a:r>
            <a:endParaRPr lang="zh-CN" altLang="en-US" sz="2800" b="1" dirty="0">
              <a:solidFill>
                <a:srgbClr val="3333CC"/>
              </a:solidFill>
              <a:latin typeface="Times New Roman" panose="02020603050405020304" pitchFamily="18" charset="0"/>
            </a:endParaRPr>
          </a:p>
        </p:txBody>
      </p:sp>
      <p:graphicFrame>
        <p:nvGraphicFramePr>
          <p:cNvPr id="499716" name="Object 4"/>
          <p:cNvGraphicFramePr/>
          <p:nvPr/>
        </p:nvGraphicFramePr>
        <p:xfrm>
          <a:off x="4748213" y="3759200"/>
          <a:ext cx="2962275" cy="866775"/>
        </p:xfrm>
        <a:graphic>
          <a:graphicData uri="http://schemas.openxmlformats.org/presentationml/2006/ole">
            <mc:AlternateContent xmlns:mc="http://schemas.openxmlformats.org/markup-compatibility/2006">
              <mc:Choice xmlns:v="urn:schemas-microsoft-com:vml" Requires="v">
                <p:oleObj spid="_x0000_s4414" name="" r:id="rId1" imgW="3389630" imgH="989965" progId="Equation.3">
                  <p:embed/>
                </p:oleObj>
              </mc:Choice>
              <mc:Fallback>
                <p:oleObj name="" r:id="rId1" imgW="3389630" imgH="989965" progId="Equation.3">
                  <p:embed/>
                  <p:pic>
                    <p:nvPicPr>
                      <p:cNvPr id="0" name="图片 4413"/>
                      <p:cNvPicPr/>
                      <p:nvPr/>
                    </p:nvPicPr>
                    <p:blipFill>
                      <a:blip r:embed="rId2"/>
                      <a:stretch>
                        <a:fillRect/>
                      </a:stretch>
                    </p:blipFill>
                    <p:spPr>
                      <a:xfrm>
                        <a:off x="4748213" y="3759200"/>
                        <a:ext cx="2962275" cy="866775"/>
                      </a:xfrm>
                      <a:prstGeom prst="rect">
                        <a:avLst/>
                      </a:prstGeom>
                      <a:noFill/>
                      <a:ln w="38100">
                        <a:noFill/>
                        <a:miter/>
                      </a:ln>
                    </p:spPr>
                  </p:pic>
                </p:oleObj>
              </mc:Fallback>
            </mc:AlternateContent>
          </a:graphicData>
        </a:graphic>
      </p:graphicFrame>
      <p:graphicFrame>
        <p:nvGraphicFramePr>
          <p:cNvPr id="499717" name="Object 5"/>
          <p:cNvGraphicFramePr/>
          <p:nvPr/>
        </p:nvGraphicFramePr>
        <p:xfrm>
          <a:off x="1123950" y="4519613"/>
          <a:ext cx="5922963" cy="898525"/>
        </p:xfrm>
        <a:graphic>
          <a:graphicData uri="http://schemas.openxmlformats.org/presentationml/2006/ole">
            <mc:AlternateContent xmlns:mc="http://schemas.openxmlformats.org/markup-compatibility/2006">
              <mc:Choice xmlns:v="urn:schemas-microsoft-com:vml" Requires="v">
                <p:oleObj spid="_x0000_s4415" name="" r:id="rId3" imgW="6451600" imgH="977900" progId="Equation.3">
                  <p:embed/>
                </p:oleObj>
              </mc:Choice>
              <mc:Fallback>
                <p:oleObj name="" r:id="rId3" imgW="6451600" imgH="977900" progId="Equation.3">
                  <p:embed/>
                  <p:pic>
                    <p:nvPicPr>
                      <p:cNvPr id="0" name="图片 4414"/>
                      <p:cNvPicPr/>
                      <p:nvPr/>
                    </p:nvPicPr>
                    <p:blipFill>
                      <a:blip r:embed="rId4"/>
                      <a:stretch>
                        <a:fillRect/>
                      </a:stretch>
                    </p:blipFill>
                    <p:spPr>
                      <a:xfrm>
                        <a:off x="1123950" y="4519613"/>
                        <a:ext cx="5922963" cy="898525"/>
                      </a:xfrm>
                      <a:prstGeom prst="rect">
                        <a:avLst/>
                      </a:prstGeom>
                      <a:noFill/>
                      <a:ln w="38100">
                        <a:noFill/>
                        <a:miter/>
                      </a:ln>
                    </p:spPr>
                  </p:pic>
                </p:oleObj>
              </mc:Fallback>
            </mc:AlternateContent>
          </a:graphicData>
        </a:graphic>
      </p:graphicFrame>
      <p:graphicFrame>
        <p:nvGraphicFramePr>
          <p:cNvPr id="499718" name="Object 6"/>
          <p:cNvGraphicFramePr/>
          <p:nvPr/>
        </p:nvGraphicFramePr>
        <p:xfrm>
          <a:off x="571500" y="5391150"/>
          <a:ext cx="8226425" cy="555625"/>
        </p:xfrm>
        <a:graphic>
          <a:graphicData uri="http://schemas.openxmlformats.org/presentationml/2006/ole">
            <mc:AlternateContent xmlns:mc="http://schemas.openxmlformats.org/markup-compatibility/2006">
              <mc:Choice xmlns:v="urn:schemas-microsoft-com:vml" Requires="v">
                <p:oleObj spid="_x0000_s4418" name="" r:id="rId5" imgW="3378200" imgH="228600" progId="Equation.3">
                  <p:embed/>
                </p:oleObj>
              </mc:Choice>
              <mc:Fallback>
                <p:oleObj name="" r:id="rId5" imgW="3378200" imgH="228600" progId="Equation.3">
                  <p:embed/>
                  <p:pic>
                    <p:nvPicPr>
                      <p:cNvPr id="0" name="图片 4417"/>
                      <p:cNvPicPr/>
                      <p:nvPr/>
                    </p:nvPicPr>
                    <p:blipFill>
                      <a:blip r:embed="rId6"/>
                      <a:stretch>
                        <a:fillRect/>
                      </a:stretch>
                    </p:blipFill>
                    <p:spPr>
                      <a:xfrm>
                        <a:off x="571500" y="5391150"/>
                        <a:ext cx="8226425" cy="555625"/>
                      </a:xfrm>
                      <a:prstGeom prst="rect">
                        <a:avLst/>
                      </a:prstGeom>
                      <a:noFill/>
                      <a:ln w="38100">
                        <a:noFill/>
                        <a:miter/>
                      </a:ln>
                    </p:spPr>
                  </p:pic>
                </p:oleObj>
              </mc:Fallback>
            </mc:AlternateContent>
          </a:graphicData>
        </a:graphic>
      </p:graphicFrame>
      <p:graphicFrame>
        <p:nvGraphicFramePr>
          <p:cNvPr id="499719" name="Object 7"/>
          <p:cNvGraphicFramePr/>
          <p:nvPr/>
        </p:nvGraphicFramePr>
        <p:xfrm>
          <a:off x="3171825" y="5964238"/>
          <a:ext cx="5195888" cy="439737"/>
        </p:xfrm>
        <a:graphic>
          <a:graphicData uri="http://schemas.openxmlformats.org/presentationml/2006/ole">
            <mc:AlternateContent xmlns:mc="http://schemas.openxmlformats.org/markup-compatibility/2006">
              <mc:Choice xmlns:v="urn:schemas-microsoft-com:vml" Requires="v">
                <p:oleObj spid="_x0000_s4416" name="" r:id="rId7" imgW="5674360" imgH="482600" progId="Equation.3">
                  <p:embed/>
                </p:oleObj>
              </mc:Choice>
              <mc:Fallback>
                <p:oleObj name="" r:id="rId7" imgW="5674360" imgH="482600" progId="Equation.3">
                  <p:embed/>
                  <p:pic>
                    <p:nvPicPr>
                      <p:cNvPr id="0" name="图片 4415"/>
                      <p:cNvPicPr/>
                      <p:nvPr/>
                    </p:nvPicPr>
                    <p:blipFill>
                      <a:blip r:embed="rId8"/>
                      <a:stretch>
                        <a:fillRect/>
                      </a:stretch>
                    </p:blipFill>
                    <p:spPr>
                      <a:xfrm>
                        <a:off x="3171825" y="5964238"/>
                        <a:ext cx="5195888" cy="439737"/>
                      </a:xfrm>
                      <a:prstGeom prst="rect">
                        <a:avLst/>
                      </a:prstGeom>
                      <a:noFill/>
                      <a:ln w="38100">
                        <a:noFill/>
                        <a:miter/>
                      </a:ln>
                    </p:spPr>
                  </p:pic>
                </p:oleObj>
              </mc:Fallback>
            </mc:AlternateContent>
          </a:graphicData>
        </a:graphic>
      </p:graphicFrame>
      <p:graphicFrame>
        <p:nvGraphicFramePr>
          <p:cNvPr id="499720" name="Object 8"/>
          <p:cNvGraphicFramePr/>
          <p:nvPr/>
        </p:nvGraphicFramePr>
        <p:xfrm>
          <a:off x="490538" y="5956300"/>
          <a:ext cx="2730500" cy="422275"/>
        </p:xfrm>
        <a:graphic>
          <a:graphicData uri="http://schemas.openxmlformats.org/presentationml/2006/ole">
            <mc:AlternateContent xmlns:mc="http://schemas.openxmlformats.org/markup-compatibility/2006">
              <mc:Choice xmlns:v="urn:schemas-microsoft-com:vml" Requires="v">
                <p:oleObj spid="_x0000_s4417" name="" r:id="rId9" imgW="2946400" imgH="457200" progId="Equation.3">
                  <p:embed/>
                </p:oleObj>
              </mc:Choice>
              <mc:Fallback>
                <p:oleObj name="" r:id="rId9" imgW="2946400" imgH="457200" progId="Equation.3">
                  <p:embed/>
                  <p:pic>
                    <p:nvPicPr>
                      <p:cNvPr id="0" name="图片 4416"/>
                      <p:cNvPicPr/>
                      <p:nvPr/>
                    </p:nvPicPr>
                    <p:blipFill>
                      <a:blip r:embed="rId10"/>
                      <a:stretch>
                        <a:fillRect/>
                      </a:stretch>
                    </p:blipFill>
                    <p:spPr>
                      <a:xfrm>
                        <a:off x="490538" y="5956300"/>
                        <a:ext cx="2730500" cy="422275"/>
                      </a:xfrm>
                      <a:prstGeom prst="rect">
                        <a:avLst/>
                      </a:prstGeom>
                      <a:noFill/>
                      <a:ln w="38100">
                        <a:noFill/>
                        <a:miter/>
                      </a:ln>
                    </p:spPr>
                  </p:pic>
                </p:oleObj>
              </mc:Fallback>
            </mc:AlternateContent>
          </a:graphicData>
        </a:graphic>
      </p:graphicFrame>
      <p:grpSp>
        <p:nvGrpSpPr>
          <p:cNvPr id="499721" name="Group 9"/>
          <p:cNvGrpSpPr/>
          <p:nvPr/>
        </p:nvGrpSpPr>
        <p:grpSpPr>
          <a:xfrm>
            <a:off x="984250" y="247650"/>
            <a:ext cx="7104063" cy="3524250"/>
            <a:chOff x="332" y="912"/>
            <a:chExt cx="4475" cy="2220"/>
          </a:xfrm>
        </p:grpSpPr>
        <p:sp>
          <p:nvSpPr>
            <p:cNvPr id="499722" name="Freeform 10"/>
            <p:cNvSpPr/>
            <p:nvPr/>
          </p:nvSpPr>
          <p:spPr>
            <a:xfrm>
              <a:off x="712" y="1728"/>
              <a:ext cx="192" cy="1248"/>
            </a:xfrm>
            <a:custGeom>
              <a:avLst/>
              <a:gdLst>
                <a:gd name="txL" fmla="*/ 0 w 192"/>
                <a:gd name="txT" fmla="*/ 0 h 1248"/>
                <a:gd name="txR" fmla="*/ 192 w 192"/>
                <a:gd name="txB" fmla="*/ 1248 h 1248"/>
              </a:gdLst>
              <a:ahLst/>
              <a:cxnLst>
                <a:cxn ang="0">
                  <a:pos x="192" y="0"/>
                </a:cxn>
                <a:cxn ang="0">
                  <a:pos x="0" y="0"/>
                </a:cxn>
                <a:cxn ang="0">
                  <a:pos x="0" y="1248"/>
                </a:cxn>
              </a:cxnLst>
              <a:rect l="txL" t="txT" r="txR" b="txB"/>
              <a:pathLst>
                <a:path w="192" h="1248">
                  <a:moveTo>
                    <a:pt x="192" y="0"/>
                  </a:moveTo>
                  <a:lnTo>
                    <a:pt x="0" y="0"/>
                  </a:lnTo>
                  <a:lnTo>
                    <a:pt x="0" y="1248"/>
                  </a:lnTo>
                </a:path>
              </a:pathLst>
            </a:custGeom>
            <a:noFill/>
            <a:ln w="254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99723" name="Line 11"/>
            <p:cNvSpPr/>
            <p:nvPr/>
          </p:nvSpPr>
          <p:spPr>
            <a:xfrm>
              <a:off x="1222" y="1045"/>
              <a:ext cx="0" cy="690"/>
            </a:xfrm>
            <a:prstGeom prst="line">
              <a:avLst/>
            </a:prstGeom>
            <a:ln w="25400" cap="flat" cmpd="sng">
              <a:solidFill>
                <a:schemeClr val="tx1"/>
              </a:solidFill>
              <a:prstDash val="solid"/>
              <a:headEnd type="none" w="med" len="med"/>
              <a:tailEnd type="none" w="med" len="med"/>
            </a:ln>
          </p:spPr>
        </p:sp>
        <p:sp>
          <p:nvSpPr>
            <p:cNvPr id="499724" name="Line 12"/>
            <p:cNvSpPr/>
            <p:nvPr/>
          </p:nvSpPr>
          <p:spPr>
            <a:xfrm>
              <a:off x="1717" y="3120"/>
              <a:ext cx="192" cy="0"/>
            </a:xfrm>
            <a:prstGeom prst="line">
              <a:avLst/>
            </a:prstGeom>
            <a:ln w="38100" cap="flat" cmpd="sng">
              <a:solidFill>
                <a:schemeClr val="tx1"/>
              </a:solidFill>
              <a:prstDash val="solid"/>
              <a:headEnd type="none" w="med" len="med"/>
              <a:tailEnd type="none" w="med" len="med"/>
            </a:ln>
          </p:spPr>
        </p:sp>
        <p:sp>
          <p:nvSpPr>
            <p:cNvPr id="499725" name="Line 13"/>
            <p:cNvSpPr/>
            <p:nvPr/>
          </p:nvSpPr>
          <p:spPr>
            <a:xfrm>
              <a:off x="1627" y="1610"/>
              <a:ext cx="0" cy="288"/>
            </a:xfrm>
            <a:prstGeom prst="line">
              <a:avLst/>
            </a:prstGeom>
            <a:ln w="38100" cap="flat" cmpd="sng">
              <a:solidFill>
                <a:schemeClr val="tx1"/>
              </a:solidFill>
              <a:prstDash val="solid"/>
              <a:headEnd type="none" w="med" len="med"/>
              <a:tailEnd type="none" w="med" len="med"/>
            </a:ln>
          </p:spPr>
        </p:sp>
        <p:sp>
          <p:nvSpPr>
            <p:cNvPr id="499726" name="Line 14"/>
            <p:cNvSpPr/>
            <p:nvPr/>
          </p:nvSpPr>
          <p:spPr>
            <a:xfrm flipV="1">
              <a:off x="1627" y="1562"/>
              <a:ext cx="192" cy="144"/>
            </a:xfrm>
            <a:prstGeom prst="line">
              <a:avLst/>
            </a:prstGeom>
            <a:ln w="38100" cap="flat" cmpd="sng">
              <a:solidFill>
                <a:schemeClr val="tx1"/>
              </a:solidFill>
              <a:prstDash val="solid"/>
              <a:headEnd type="none" w="med" len="med"/>
              <a:tailEnd type="none" w="med" len="med"/>
            </a:ln>
          </p:spPr>
        </p:sp>
        <p:sp>
          <p:nvSpPr>
            <p:cNvPr id="499727" name="Line 15"/>
            <p:cNvSpPr/>
            <p:nvPr/>
          </p:nvSpPr>
          <p:spPr>
            <a:xfrm>
              <a:off x="1627" y="1802"/>
              <a:ext cx="198" cy="96"/>
            </a:xfrm>
            <a:prstGeom prst="line">
              <a:avLst/>
            </a:prstGeom>
            <a:ln w="38100" cap="flat" cmpd="sng">
              <a:solidFill>
                <a:schemeClr val="tx1"/>
              </a:solidFill>
              <a:prstDash val="solid"/>
              <a:headEnd type="none" w="med" len="med"/>
              <a:tailEnd type="stealth" w="med" len="lg"/>
            </a:ln>
          </p:spPr>
        </p:sp>
        <p:sp>
          <p:nvSpPr>
            <p:cNvPr id="499728" name="Text Box 16"/>
            <p:cNvSpPr txBox="1"/>
            <p:nvPr/>
          </p:nvSpPr>
          <p:spPr>
            <a:xfrm>
              <a:off x="788" y="1351"/>
              <a:ext cx="308" cy="288"/>
            </a:xfrm>
            <a:prstGeom prst="rect">
              <a:avLst/>
            </a:prstGeom>
            <a:noFill/>
            <a:ln w="9525">
              <a:noFill/>
            </a:ln>
          </p:spPr>
          <p:txBody>
            <a:bodyPr wrap="none">
              <a:spAutoFit/>
            </a:bodyPr>
            <a:p>
              <a:r>
                <a:rPr lang="en-US" altLang="zh-CN" b="1" i="1" dirty="0">
                  <a:latin typeface="Times New Roman" panose="02020603050405020304" pitchFamily="18" charset="0"/>
                </a:rPr>
                <a:t>C</a:t>
              </a:r>
              <a:r>
                <a:rPr lang="en-US" altLang="zh-CN" b="1" baseline="-25000" dirty="0">
                  <a:latin typeface="Times New Roman" panose="02020603050405020304" pitchFamily="18" charset="0"/>
                </a:rPr>
                <a:t>1</a:t>
              </a:r>
              <a:endParaRPr lang="en-US" altLang="zh-CN" b="1" dirty="0">
                <a:latin typeface="Times New Roman" panose="02020603050405020304" pitchFamily="18" charset="0"/>
              </a:endParaRPr>
            </a:p>
          </p:txBody>
        </p:sp>
        <p:sp>
          <p:nvSpPr>
            <p:cNvPr id="499729" name="Text Box 17"/>
            <p:cNvSpPr txBox="1"/>
            <p:nvPr/>
          </p:nvSpPr>
          <p:spPr>
            <a:xfrm>
              <a:off x="336" y="1994"/>
              <a:ext cx="315"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dirty="0">
                <a:latin typeface="Times New Roman" panose="02020603050405020304" pitchFamily="18" charset="0"/>
              </a:endParaRPr>
            </a:p>
          </p:txBody>
        </p:sp>
        <p:sp>
          <p:nvSpPr>
            <p:cNvPr id="499730" name="Line 18"/>
            <p:cNvSpPr/>
            <p:nvPr/>
          </p:nvSpPr>
          <p:spPr>
            <a:xfrm flipH="1" flipV="1">
              <a:off x="1018" y="1735"/>
              <a:ext cx="608" cy="1"/>
            </a:xfrm>
            <a:prstGeom prst="line">
              <a:avLst/>
            </a:prstGeom>
            <a:ln w="25400" cap="flat" cmpd="sng">
              <a:solidFill>
                <a:schemeClr val="tx1"/>
              </a:solidFill>
              <a:prstDash val="solid"/>
              <a:headEnd type="none" w="med" len="med"/>
              <a:tailEnd type="none" w="med" len="med"/>
            </a:ln>
          </p:spPr>
        </p:sp>
        <p:grpSp>
          <p:nvGrpSpPr>
            <p:cNvPr id="499731" name="Group 19"/>
            <p:cNvGrpSpPr/>
            <p:nvPr/>
          </p:nvGrpSpPr>
          <p:grpSpPr>
            <a:xfrm>
              <a:off x="2014" y="2064"/>
              <a:ext cx="96" cy="240"/>
              <a:chOff x="3120" y="1968"/>
              <a:chExt cx="96" cy="240"/>
            </a:xfrm>
          </p:grpSpPr>
          <p:sp>
            <p:nvSpPr>
              <p:cNvPr id="499732" name="Line 20"/>
              <p:cNvSpPr/>
              <p:nvPr/>
            </p:nvSpPr>
            <p:spPr>
              <a:xfrm>
                <a:off x="3120" y="1968"/>
                <a:ext cx="0" cy="240"/>
              </a:xfrm>
              <a:prstGeom prst="line">
                <a:avLst/>
              </a:prstGeom>
              <a:ln w="38100" cap="flat" cmpd="sng">
                <a:solidFill>
                  <a:schemeClr val="tx1"/>
                </a:solidFill>
                <a:prstDash val="solid"/>
                <a:headEnd type="none" w="med" len="med"/>
                <a:tailEnd type="none" w="med" len="med"/>
              </a:ln>
            </p:spPr>
          </p:sp>
          <p:sp>
            <p:nvSpPr>
              <p:cNvPr id="499733" name="Line 21"/>
              <p:cNvSpPr/>
              <p:nvPr/>
            </p:nvSpPr>
            <p:spPr>
              <a:xfrm>
                <a:off x="3216" y="1968"/>
                <a:ext cx="0" cy="240"/>
              </a:xfrm>
              <a:prstGeom prst="line">
                <a:avLst/>
              </a:prstGeom>
              <a:ln w="38100" cap="flat" cmpd="sng">
                <a:solidFill>
                  <a:schemeClr val="tx1"/>
                </a:solidFill>
                <a:prstDash val="solid"/>
                <a:headEnd type="none" w="med" len="med"/>
                <a:tailEnd type="none" w="med" len="med"/>
              </a:ln>
            </p:spPr>
          </p:sp>
        </p:grpSp>
        <p:sp>
          <p:nvSpPr>
            <p:cNvPr id="499734" name="Oval 22"/>
            <p:cNvSpPr/>
            <p:nvPr/>
          </p:nvSpPr>
          <p:spPr>
            <a:xfrm>
              <a:off x="1789" y="2946"/>
              <a:ext cx="48" cy="48"/>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9735" name="Text Box 23"/>
            <p:cNvSpPr txBox="1"/>
            <p:nvPr/>
          </p:nvSpPr>
          <p:spPr>
            <a:xfrm>
              <a:off x="1406" y="2455"/>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E1</a:t>
              </a:r>
              <a:endParaRPr lang="en-US" altLang="zh-CN" dirty="0">
                <a:latin typeface="Times New Roman" panose="02020603050405020304" pitchFamily="18" charset="0"/>
              </a:endParaRPr>
            </a:p>
          </p:txBody>
        </p:sp>
        <p:sp>
          <p:nvSpPr>
            <p:cNvPr id="499736" name="Text Box 24"/>
            <p:cNvSpPr txBox="1"/>
            <p:nvPr/>
          </p:nvSpPr>
          <p:spPr>
            <a:xfrm>
              <a:off x="1238" y="1159"/>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99737" name="Oval 25"/>
            <p:cNvSpPr/>
            <p:nvPr/>
          </p:nvSpPr>
          <p:spPr>
            <a:xfrm>
              <a:off x="3922" y="1020"/>
              <a:ext cx="48" cy="4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9738" name="Text Box 26"/>
            <p:cNvSpPr txBox="1"/>
            <p:nvPr/>
          </p:nvSpPr>
          <p:spPr>
            <a:xfrm>
              <a:off x="2014" y="1800"/>
              <a:ext cx="308" cy="288"/>
            </a:xfrm>
            <a:prstGeom prst="rect">
              <a:avLst/>
            </a:prstGeom>
            <a:noFill/>
            <a:ln w="9525">
              <a:noFill/>
            </a:ln>
          </p:spPr>
          <p:txBody>
            <a:bodyPr wrap="none">
              <a:spAutoFit/>
            </a:bodyPr>
            <a:p>
              <a:r>
                <a:rPr lang="en-US" altLang="zh-CN" b="1" i="1" dirty="0">
                  <a:latin typeface="Times New Roman" panose="02020603050405020304" pitchFamily="18" charset="0"/>
                </a:rPr>
                <a:t>C</a:t>
              </a:r>
              <a:r>
                <a:rPr lang="en-US" altLang="zh-CN" b="1" baseline="-25000" dirty="0">
                  <a:latin typeface="Times New Roman" panose="02020603050405020304" pitchFamily="18" charset="0"/>
                </a:rPr>
                <a:t>2</a:t>
              </a:r>
              <a:endParaRPr lang="en-US" altLang="zh-CN" b="1" dirty="0">
                <a:latin typeface="Times New Roman" panose="02020603050405020304" pitchFamily="18" charset="0"/>
              </a:endParaRPr>
            </a:p>
          </p:txBody>
        </p:sp>
        <p:sp>
          <p:nvSpPr>
            <p:cNvPr id="499739" name="Oval 27"/>
            <p:cNvSpPr/>
            <p:nvPr/>
          </p:nvSpPr>
          <p:spPr>
            <a:xfrm>
              <a:off x="562" y="2472"/>
              <a:ext cx="288" cy="288"/>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9740" name="Text Box 28"/>
            <p:cNvSpPr txBox="1"/>
            <p:nvPr/>
          </p:nvSpPr>
          <p:spPr>
            <a:xfrm>
              <a:off x="332" y="2316"/>
              <a:ext cx="273" cy="610"/>
            </a:xfrm>
            <a:prstGeom prst="rect">
              <a:avLst/>
            </a:prstGeom>
            <a:noFill/>
            <a:ln w="9525">
              <a:noFill/>
            </a:ln>
          </p:spPr>
          <p:txBody>
            <a:bodyPr wrap="none" anchor="ctr" anchorCtr="0">
              <a:spAutoFit/>
            </a:bodyPr>
            <a:p>
              <a:pPr algn="ctr">
                <a:lnSpc>
                  <a:spcPct val="80000"/>
                </a:lnSpc>
              </a:pPr>
              <a:r>
                <a:rPr lang="en-US" altLang="zh-CN" b="1" i="1" dirty="0">
                  <a:solidFill>
                    <a:srgbClr val="FF5050"/>
                  </a:solidFill>
                  <a:latin typeface="Times New Roman" panose="02020603050405020304" pitchFamily="18" charset="0"/>
                  <a:ea typeface="方正琥珀繁体" pitchFamily="2" charset="-122"/>
                </a:rPr>
                <a:t>+</a:t>
              </a:r>
              <a:endParaRPr lang="en-US" altLang="zh-CN" b="1" i="1" dirty="0">
                <a:solidFill>
                  <a:srgbClr val="FF5050"/>
                </a:solidFill>
                <a:latin typeface="Times New Roman" panose="02020603050405020304" pitchFamily="18" charset="0"/>
                <a:ea typeface="方正琥珀繁体" pitchFamily="2" charset="-122"/>
              </a:endParaRPr>
            </a:p>
            <a:p>
              <a:pPr algn="ctr">
                <a:lnSpc>
                  <a:spcPct val="80000"/>
                </a:lnSpc>
              </a:pPr>
              <a:r>
                <a:rPr lang="en-US" altLang="zh-CN" b="1" i="1" dirty="0">
                  <a:solidFill>
                    <a:srgbClr val="FF5050"/>
                  </a:solidFill>
                  <a:latin typeface="Times New Roman" panose="02020603050405020304" pitchFamily="18" charset="0"/>
                  <a:ea typeface="方正琥珀繁体" pitchFamily="2" charset="-122"/>
                </a:rPr>
                <a:t>u</a:t>
              </a:r>
              <a:r>
                <a:rPr lang="en-US" altLang="zh-CN" b="1" baseline="-25000" dirty="0">
                  <a:solidFill>
                    <a:srgbClr val="FF5050"/>
                  </a:solidFill>
                  <a:latin typeface="Times New Roman" panose="02020603050405020304" pitchFamily="18" charset="0"/>
                  <a:ea typeface="方正琥珀繁体" pitchFamily="2" charset="-122"/>
                </a:rPr>
                <a:t>s</a:t>
              </a:r>
              <a:endParaRPr lang="en-US" altLang="zh-CN" b="1" baseline="-25000" dirty="0">
                <a:solidFill>
                  <a:srgbClr val="FF5050"/>
                </a:solidFill>
                <a:latin typeface="Times New Roman" panose="02020603050405020304" pitchFamily="18" charset="0"/>
                <a:ea typeface="方正琥珀繁体" pitchFamily="2" charset="-122"/>
              </a:endParaRPr>
            </a:p>
            <a:p>
              <a:pPr algn="ctr">
                <a:lnSpc>
                  <a:spcPct val="80000"/>
                </a:lnSpc>
              </a:pPr>
              <a:r>
                <a:rPr lang="en-US" altLang="zh-CN" b="1" baseline="-25000" dirty="0">
                  <a:solidFill>
                    <a:srgbClr val="FF5050"/>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5050"/>
                </a:solidFill>
                <a:latin typeface="Times New Roman" panose="02020603050405020304" pitchFamily="18" charset="0"/>
                <a:ea typeface="方正琥珀繁体" pitchFamily="2" charset="-122"/>
              </a:endParaRPr>
            </a:p>
          </p:txBody>
        </p:sp>
        <p:sp>
          <p:nvSpPr>
            <p:cNvPr id="499741" name="Text Box 29"/>
            <p:cNvSpPr txBox="1"/>
            <p:nvPr/>
          </p:nvSpPr>
          <p:spPr>
            <a:xfrm>
              <a:off x="1001" y="1475"/>
              <a:ext cx="224" cy="288"/>
            </a:xfrm>
            <a:prstGeom prst="rect">
              <a:avLst/>
            </a:prstGeom>
            <a:noFill/>
            <a:ln w="25400">
              <a:noFill/>
            </a:ln>
          </p:spPr>
          <p:txBody>
            <a:bodyPr wrap="none">
              <a:spAutoFit/>
            </a:bodyPr>
            <a:p>
              <a:r>
                <a:rPr lang="en-US" altLang="zh-CN" dirty="0">
                  <a:latin typeface="Times New Roman" panose="02020603050405020304" pitchFamily="18" charset="0"/>
                </a:rPr>
                <a:t>+</a:t>
              </a:r>
              <a:endParaRPr lang="en-US" altLang="zh-CN" dirty="0">
                <a:latin typeface="Times New Roman" panose="02020603050405020304" pitchFamily="18" charset="0"/>
              </a:endParaRPr>
            </a:p>
          </p:txBody>
        </p:sp>
        <p:sp>
          <p:nvSpPr>
            <p:cNvPr id="499742" name="Text Box 30"/>
            <p:cNvSpPr txBox="1"/>
            <p:nvPr/>
          </p:nvSpPr>
          <p:spPr>
            <a:xfrm>
              <a:off x="1822" y="1926"/>
              <a:ext cx="224" cy="288"/>
            </a:xfrm>
            <a:prstGeom prst="rect">
              <a:avLst/>
            </a:prstGeom>
            <a:noFill/>
            <a:ln w="25400">
              <a:noFill/>
            </a:ln>
          </p:spPr>
          <p:txBody>
            <a:bodyPr wrap="none">
              <a:spAutoFit/>
            </a:bodyPr>
            <a:p>
              <a:r>
                <a:rPr lang="en-US" altLang="zh-CN" dirty="0">
                  <a:latin typeface="Times New Roman" panose="02020603050405020304" pitchFamily="18" charset="0"/>
                </a:rPr>
                <a:t>+</a:t>
              </a:r>
              <a:endParaRPr lang="en-US" altLang="zh-CN" dirty="0">
                <a:latin typeface="Times New Roman" panose="02020603050405020304" pitchFamily="18" charset="0"/>
              </a:endParaRPr>
            </a:p>
          </p:txBody>
        </p:sp>
        <p:sp>
          <p:nvSpPr>
            <p:cNvPr id="499743" name="Line 31"/>
            <p:cNvSpPr/>
            <p:nvPr/>
          </p:nvSpPr>
          <p:spPr>
            <a:xfrm>
              <a:off x="1822" y="1051"/>
              <a:ext cx="0" cy="522"/>
            </a:xfrm>
            <a:prstGeom prst="line">
              <a:avLst/>
            </a:prstGeom>
            <a:ln w="25400" cap="flat" cmpd="sng">
              <a:solidFill>
                <a:schemeClr val="tx1"/>
              </a:solidFill>
              <a:prstDash val="solid"/>
              <a:headEnd type="none" w="med" len="med"/>
              <a:tailEnd type="none" w="med" len="med"/>
            </a:ln>
          </p:spPr>
        </p:sp>
        <p:grpSp>
          <p:nvGrpSpPr>
            <p:cNvPr id="499744" name="Group 32"/>
            <p:cNvGrpSpPr/>
            <p:nvPr/>
          </p:nvGrpSpPr>
          <p:grpSpPr>
            <a:xfrm>
              <a:off x="911" y="1628"/>
              <a:ext cx="96" cy="240"/>
              <a:chOff x="3168" y="2208"/>
              <a:chExt cx="96" cy="240"/>
            </a:xfrm>
          </p:grpSpPr>
          <p:sp>
            <p:nvSpPr>
              <p:cNvPr id="499745" name="Line 33"/>
              <p:cNvSpPr/>
              <p:nvPr/>
            </p:nvSpPr>
            <p:spPr>
              <a:xfrm>
                <a:off x="3168" y="2208"/>
                <a:ext cx="0" cy="240"/>
              </a:xfrm>
              <a:prstGeom prst="line">
                <a:avLst/>
              </a:prstGeom>
              <a:ln w="38100" cap="flat" cmpd="sng">
                <a:solidFill>
                  <a:schemeClr val="tx1"/>
                </a:solidFill>
                <a:prstDash val="solid"/>
                <a:headEnd type="none" w="med" len="med"/>
                <a:tailEnd type="none" w="med" len="med"/>
              </a:ln>
            </p:spPr>
          </p:sp>
          <p:sp>
            <p:nvSpPr>
              <p:cNvPr id="499746" name="Line 34"/>
              <p:cNvSpPr/>
              <p:nvPr/>
            </p:nvSpPr>
            <p:spPr>
              <a:xfrm>
                <a:off x="3264" y="2208"/>
                <a:ext cx="0" cy="240"/>
              </a:xfrm>
              <a:prstGeom prst="line">
                <a:avLst/>
              </a:prstGeom>
              <a:ln w="38100" cap="flat" cmpd="sng">
                <a:solidFill>
                  <a:schemeClr val="tx1"/>
                </a:solidFill>
                <a:prstDash val="solid"/>
                <a:headEnd type="none" w="med" len="med"/>
                <a:tailEnd type="none" w="med" len="med"/>
              </a:ln>
            </p:spPr>
          </p:sp>
        </p:grpSp>
        <p:sp>
          <p:nvSpPr>
            <p:cNvPr id="499747" name="Line 35"/>
            <p:cNvSpPr/>
            <p:nvPr/>
          </p:nvSpPr>
          <p:spPr>
            <a:xfrm>
              <a:off x="1822" y="2172"/>
              <a:ext cx="192" cy="0"/>
            </a:xfrm>
            <a:prstGeom prst="line">
              <a:avLst/>
            </a:prstGeom>
            <a:ln w="25400" cap="flat" cmpd="sng">
              <a:solidFill>
                <a:schemeClr val="tx1"/>
              </a:solidFill>
              <a:prstDash val="solid"/>
              <a:headEnd type="none" w="med" len="med"/>
              <a:tailEnd type="none" w="med" len="med"/>
            </a:ln>
          </p:spPr>
        </p:sp>
        <p:sp>
          <p:nvSpPr>
            <p:cNvPr id="499748" name="Line 36"/>
            <p:cNvSpPr/>
            <p:nvPr/>
          </p:nvSpPr>
          <p:spPr>
            <a:xfrm>
              <a:off x="3535" y="1044"/>
              <a:ext cx="3" cy="720"/>
            </a:xfrm>
            <a:prstGeom prst="line">
              <a:avLst/>
            </a:prstGeom>
            <a:ln w="25400" cap="flat" cmpd="sng">
              <a:solidFill>
                <a:schemeClr val="tx1"/>
              </a:solidFill>
              <a:prstDash val="solid"/>
              <a:headEnd type="none" w="med" len="med"/>
              <a:tailEnd type="none" w="med" len="med"/>
            </a:ln>
          </p:spPr>
        </p:sp>
        <p:sp>
          <p:nvSpPr>
            <p:cNvPr id="499749" name="Rectangle 37"/>
            <p:cNvSpPr/>
            <p:nvPr/>
          </p:nvSpPr>
          <p:spPr>
            <a:xfrm>
              <a:off x="3487" y="1248"/>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9750" name="Line 38"/>
            <p:cNvSpPr/>
            <p:nvPr/>
          </p:nvSpPr>
          <p:spPr>
            <a:xfrm>
              <a:off x="3343" y="1800"/>
              <a:ext cx="0" cy="288"/>
            </a:xfrm>
            <a:prstGeom prst="line">
              <a:avLst/>
            </a:prstGeom>
            <a:ln w="38100" cap="flat" cmpd="sng">
              <a:solidFill>
                <a:schemeClr val="tx1"/>
              </a:solidFill>
              <a:prstDash val="solid"/>
              <a:headEnd type="none" w="med" len="med"/>
              <a:tailEnd type="none" w="med" len="med"/>
            </a:ln>
          </p:spPr>
        </p:sp>
        <p:sp>
          <p:nvSpPr>
            <p:cNvPr id="499751" name="Line 39"/>
            <p:cNvSpPr/>
            <p:nvPr/>
          </p:nvSpPr>
          <p:spPr>
            <a:xfrm flipV="1">
              <a:off x="3343" y="1761"/>
              <a:ext cx="192" cy="144"/>
            </a:xfrm>
            <a:prstGeom prst="line">
              <a:avLst/>
            </a:prstGeom>
            <a:ln w="38100" cap="flat" cmpd="sng">
              <a:solidFill>
                <a:schemeClr val="tx1"/>
              </a:solidFill>
              <a:prstDash val="solid"/>
              <a:headEnd type="none" w="med" len="med"/>
              <a:tailEnd type="none" w="med" len="med"/>
            </a:ln>
          </p:spPr>
        </p:sp>
        <p:sp>
          <p:nvSpPr>
            <p:cNvPr id="499752" name="Line 40"/>
            <p:cNvSpPr/>
            <p:nvPr/>
          </p:nvSpPr>
          <p:spPr>
            <a:xfrm>
              <a:off x="3340" y="1962"/>
              <a:ext cx="204" cy="120"/>
            </a:xfrm>
            <a:prstGeom prst="line">
              <a:avLst/>
            </a:prstGeom>
            <a:ln w="38100" cap="flat" cmpd="sng">
              <a:solidFill>
                <a:schemeClr val="tx1"/>
              </a:solidFill>
              <a:prstDash val="solid"/>
              <a:headEnd type="none" w="med" len="med"/>
              <a:tailEnd type="stealth" w="med" len="lg"/>
            </a:ln>
          </p:spPr>
        </p:sp>
        <p:sp>
          <p:nvSpPr>
            <p:cNvPr id="499753" name="Line 41"/>
            <p:cNvSpPr/>
            <p:nvPr/>
          </p:nvSpPr>
          <p:spPr>
            <a:xfrm>
              <a:off x="3537" y="2070"/>
              <a:ext cx="1" cy="894"/>
            </a:xfrm>
            <a:prstGeom prst="line">
              <a:avLst/>
            </a:prstGeom>
            <a:ln w="25400" cap="flat" cmpd="sng">
              <a:solidFill>
                <a:schemeClr val="tx1"/>
              </a:solidFill>
              <a:prstDash val="solid"/>
              <a:headEnd type="none" w="med" len="med"/>
              <a:tailEnd type="none" w="med" len="med"/>
            </a:ln>
          </p:spPr>
        </p:sp>
        <p:sp>
          <p:nvSpPr>
            <p:cNvPr id="499754" name="Line 42"/>
            <p:cNvSpPr/>
            <p:nvPr/>
          </p:nvSpPr>
          <p:spPr>
            <a:xfrm flipH="1">
              <a:off x="2449" y="1944"/>
              <a:ext cx="882" cy="1"/>
            </a:xfrm>
            <a:prstGeom prst="line">
              <a:avLst/>
            </a:prstGeom>
            <a:ln w="25400" cap="flat" cmpd="sng">
              <a:solidFill>
                <a:schemeClr val="tx1"/>
              </a:solidFill>
              <a:prstDash val="solid"/>
              <a:headEnd type="none" w="med" len="med"/>
              <a:tailEnd type="none" w="med" len="med"/>
            </a:ln>
          </p:spPr>
        </p:sp>
        <p:sp>
          <p:nvSpPr>
            <p:cNvPr id="499755" name="Line 43"/>
            <p:cNvSpPr/>
            <p:nvPr/>
          </p:nvSpPr>
          <p:spPr>
            <a:xfrm>
              <a:off x="3535" y="1704"/>
              <a:ext cx="384" cy="0"/>
            </a:xfrm>
            <a:prstGeom prst="line">
              <a:avLst/>
            </a:prstGeom>
            <a:ln w="25400" cap="flat" cmpd="sng">
              <a:solidFill>
                <a:schemeClr val="tx1"/>
              </a:solidFill>
              <a:prstDash val="solid"/>
              <a:headEnd type="none" w="med" len="med"/>
              <a:tailEnd type="none" w="med" len="med"/>
            </a:ln>
          </p:spPr>
        </p:sp>
        <p:grpSp>
          <p:nvGrpSpPr>
            <p:cNvPr id="499756" name="Group 44"/>
            <p:cNvGrpSpPr/>
            <p:nvPr/>
          </p:nvGrpSpPr>
          <p:grpSpPr>
            <a:xfrm>
              <a:off x="3919" y="1596"/>
              <a:ext cx="96" cy="240"/>
              <a:chOff x="4653" y="2448"/>
              <a:chExt cx="96" cy="240"/>
            </a:xfrm>
          </p:grpSpPr>
          <p:sp>
            <p:nvSpPr>
              <p:cNvPr id="499757" name="Line 45"/>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99758" name="Line 46"/>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99759" name="Line 47"/>
            <p:cNvSpPr/>
            <p:nvPr/>
          </p:nvSpPr>
          <p:spPr>
            <a:xfrm flipH="1">
              <a:off x="4402" y="1704"/>
              <a:ext cx="3" cy="624"/>
            </a:xfrm>
            <a:prstGeom prst="line">
              <a:avLst/>
            </a:prstGeom>
            <a:ln w="25400" cap="flat" cmpd="sng">
              <a:solidFill>
                <a:schemeClr val="tx1"/>
              </a:solidFill>
              <a:prstDash val="solid"/>
              <a:headEnd type="none" w="med" len="med"/>
              <a:tailEnd type="none" w="med" len="med"/>
            </a:ln>
          </p:spPr>
        </p:sp>
        <p:sp>
          <p:nvSpPr>
            <p:cNvPr id="499760" name="Line 48"/>
            <p:cNvSpPr/>
            <p:nvPr/>
          </p:nvSpPr>
          <p:spPr>
            <a:xfrm>
              <a:off x="4402" y="2520"/>
              <a:ext cx="4" cy="456"/>
            </a:xfrm>
            <a:prstGeom prst="line">
              <a:avLst/>
            </a:prstGeom>
            <a:ln w="25400" cap="flat" cmpd="sng">
              <a:solidFill>
                <a:schemeClr val="tx1"/>
              </a:solidFill>
              <a:prstDash val="solid"/>
              <a:headEnd type="none" w="med" len="med"/>
              <a:tailEnd type="none" w="med" len="med"/>
            </a:ln>
          </p:spPr>
        </p:sp>
        <p:sp>
          <p:nvSpPr>
            <p:cNvPr id="499761" name="Text Box 49"/>
            <p:cNvSpPr txBox="1"/>
            <p:nvPr/>
          </p:nvSpPr>
          <p:spPr>
            <a:xfrm>
              <a:off x="4018" y="912"/>
              <a:ext cx="537" cy="288"/>
            </a:xfrm>
            <a:prstGeom prst="rect">
              <a:avLst/>
            </a:prstGeom>
            <a:noFill/>
            <a:ln w="9525">
              <a:noFill/>
            </a:ln>
          </p:spPr>
          <p:txBody>
            <a:bodyPr wrap="none">
              <a:spAutoFit/>
            </a:bodyPr>
            <a:p>
              <a:r>
                <a:rPr lang="en-US" altLang="zh-CN" b="1" i="1" dirty="0">
                  <a:solidFill>
                    <a:srgbClr val="FF5050"/>
                  </a:solidFill>
                  <a:latin typeface="Times New Roman" panose="02020603050405020304" pitchFamily="18" charset="0"/>
                </a:rPr>
                <a:t>+V</a:t>
              </a:r>
              <a:r>
                <a:rPr lang="en-US" altLang="zh-CN" b="1" baseline="-25000" dirty="0">
                  <a:solidFill>
                    <a:srgbClr val="FF5050"/>
                  </a:solidFill>
                  <a:latin typeface="Times New Roman" panose="02020603050405020304" pitchFamily="18" charset="0"/>
                </a:rPr>
                <a:t>CC</a:t>
              </a:r>
              <a:endParaRPr lang="en-US" altLang="zh-CN" b="1" baseline="-25000" dirty="0">
                <a:solidFill>
                  <a:srgbClr val="FF5050"/>
                </a:solidFill>
                <a:latin typeface="Times New Roman" panose="02020603050405020304" pitchFamily="18" charset="0"/>
              </a:endParaRPr>
            </a:p>
          </p:txBody>
        </p:sp>
        <p:sp>
          <p:nvSpPr>
            <p:cNvPr id="499762" name="Text Box 50"/>
            <p:cNvSpPr txBox="1"/>
            <p:nvPr/>
          </p:nvSpPr>
          <p:spPr>
            <a:xfrm>
              <a:off x="3103" y="1188"/>
              <a:ext cx="531"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C2</a:t>
              </a:r>
              <a:endParaRPr lang="en-US" altLang="zh-CN" b="1" baseline="-25000" dirty="0">
                <a:latin typeface="Times New Roman" panose="02020603050405020304" pitchFamily="18" charset="0"/>
              </a:endParaRPr>
            </a:p>
          </p:txBody>
        </p:sp>
        <p:sp>
          <p:nvSpPr>
            <p:cNvPr id="499763" name="Text Box 51"/>
            <p:cNvSpPr txBox="1"/>
            <p:nvPr/>
          </p:nvSpPr>
          <p:spPr>
            <a:xfrm>
              <a:off x="3811" y="1296"/>
              <a:ext cx="597" cy="288"/>
            </a:xfrm>
            <a:prstGeom prst="rect">
              <a:avLst/>
            </a:prstGeom>
            <a:noFill/>
            <a:ln w="9525">
              <a:noFill/>
            </a:ln>
          </p:spPr>
          <p:txBody>
            <a:bodyPr>
              <a:spAutoFit/>
            </a:bodyPr>
            <a:p>
              <a:r>
                <a:rPr lang="en-US" altLang="zh-CN" b="1" i="1" dirty="0">
                  <a:latin typeface="Times New Roman" panose="02020603050405020304" pitchFamily="18" charset="0"/>
                  <a:ea typeface="方正琥珀繁体" pitchFamily="2" charset="-122"/>
                </a:rPr>
                <a:t>C</a:t>
              </a:r>
              <a:r>
                <a:rPr lang="en-US" altLang="zh-CN" b="1" i="1" baseline="-25000" dirty="0">
                  <a:latin typeface="Times New Roman" panose="02020603050405020304" pitchFamily="18" charset="0"/>
                  <a:ea typeface="方正琥珀繁体" pitchFamily="2" charset="-122"/>
                </a:rPr>
                <a:t>3</a:t>
              </a:r>
              <a:endParaRPr lang="en-US" altLang="zh-CN" b="1" baseline="-25000" dirty="0">
                <a:latin typeface="Times New Roman" panose="02020603050405020304" pitchFamily="18" charset="0"/>
                <a:ea typeface="方正琥珀繁体" pitchFamily="2" charset="-122"/>
              </a:endParaRPr>
            </a:p>
          </p:txBody>
        </p:sp>
        <p:sp>
          <p:nvSpPr>
            <p:cNvPr id="499764" name="Text Box 52"/>
            <p:cNvSpPr txBox="1"/>
            <p:nvPr/>
          </p:nvSpPr>
          <p:spPr>
            <a:xfrm>
              <a:off x="4435" y="2196"/>
              <a:ext cx="372"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499765" name="Text Box 53"/>
            <p:cNvSpPr txBox="1"/>
            <p:nvPr/>
          </p:nvSpPr>
          <p:spPr>
            <a:xfrm>
              <a:off x="3122" y="2412"/>
              <a:ext cx="393"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E2</a:t>
              </a:r>
              <a:endParaRPr lang="en-US" altLang="zh-CN" b="1" i="1" dirty="0">
                <a:latin typeface="Times New Roman" panose="02020603050405020304" pitchFamily="18" charset="0"/>
              </a:endParaRPr>
            </a:p>
          </p:txBody>
        </p:sp>
        <p:sp>
          <p:nvSpPr>
            <p:cNvPr id="499766" name="Line 54"/>
            <p:cNvSpPr/>
            <p:nvPr/>
          </p:nvSpPr>
          <p:spPr>
            <a:xfrm>
              <a:off x="3535" y="2292"/>
              <a:ext cx="384" cy="0"/>
            </a:xfrm>
            <a:prstGeom prst="line">
              <a:avLst/>
            </a:prstGeom>
            <a:ln w="25400" cap="flat" cmpd="sng">
              <a:solidFill>
                <a:schemeClr val="tx1"/>
              </a:solidFill>
              <a:prstDash val="solid"/>
              <a:headEnd type="none" w="med" len="med"/>
              <a:tailEnd type="none" w="sm" len="lg"/>
            </a:ln>
          </p:spPr>
        </p:sp>
        <p:sp>
          <p:nvSpPr>
            <p:cNvPr id="499767" name="Line 55"/>
            <p:cNvSpPr/>
            <p:nvPr/>
          </p:nvSpPr>
          <p:spPr>
            <a:xfrm>
              <a:off x="3919" y="2292"/>
              <a:ext cx="0" cy="288"/>
            </a:xfrm>
            <a:prstGeom prst="line">
              <a:avLst/>
            </a:prstGeom>
            <a:ln w="25400" cap="flat" cmpd="sng">
              <a:solidFill>
                <a:schemeClr val="tx1"/>
              </a:solidFill>
              <a:prstDash val="solid"/>
              <a:headEnd type="none" w="med" len="med"/>
              <a:tailEnd type="none" w="sm" len="lg"/>
            </a:ln>
          </p:spPr>
        </p:sp>
        <p:sp>
          <p:nvSpPr>
            <p:cNvPr id="499768" name="Line 56"/>
            <p:cNvSpPr/>
            <p:nvPr/>
          </p:nvSpPr>
          <p:spPr>
            <a:xfrm>
              <a:off x="3922" y="2664"/>
              <a:ext cx="3" cy="312"/>
            </a:xfrm>
            <a:prstGeom prst="line">
              <a:avLst/>
            </a:prstGeom>
            <a:ln w="25400" cap="flat" cmpd="sng">
              <a:solidFill>
                <a:schemeClr val="tx1"/>
              </a:solidFill>
              <a:prstDash val="solid"/>
              <a:headEnd type="none" w="med" len="med"/>
              <a:tailEnd type="none" w="sm" len="lg"/>
            </a:ln>
          </p:spPr>
        </p:sp>
        <p:sp>
          <p:nvSpPr>
            <p:cNvPr id="499769" name="Text Box 57"/>
            <p:cNvSpPr txBox="1"/>
            <p:nvPr/>
          </p:nvSpPr>
          <p:spPr>
            <a:xfrm>
              <a:off x="3916" y="2369"/>
              <a:ext cx="198" cy="231"/>
            </a:xfrm>
            <a:prstGeom prst="rect">
              <a:avLst/>
            </a:prstGeom>
            <a:noFill/>
            <a:ln w="28575">
              <a:noFill/>
            </a:ln>
          </p:spPr>
          <p:txBody>
            <a:bodyPr wrap="none" anchor="ctr" anchorCtr="0">
              <a:spAutoFit/>
            </a:bodyPr>
            <a:p>
              <a:pPr algn="ctr"/>
              <a:r>
                <a:rPr lang="en-US" altLang="zh-CN" sz="1800" b="1" i="1" dirty="0">
                  <a:latin typeface="Times New Roman" panose="02020603050405020304" pitchFamily="18" charset="0"/>
                  <a:ea typeface="方正琥珀繁体" pitchFamily="2" charset="-122"/>
                </a:rPr>
                <a:t>+</a:t>
              </a:r>
              <a:endParaRPr lang="en-US" altLang="zh-CN" sz="1800" b="1" i="1" dirty="0">
                <a:latin typeface="Times New Roman" panose="02020603050405020304" pitchFamily="18" charset="0"/>
                <a:ea typeface="方正琥珀繁体" pitchFamily="2" charset="-122"/>
              </a:endParaRPr>
            </a:p>
          </p:txBody>
        </p:sp>
        <p:sp>
          <p:nvSpPr>
            <p:cNvPr id="499770" name="Text Box 58"/>
            <p:cNvSpPr txBox="1"/>
            <p:nvPr/>
          </p:nvSpPr>
          <p:spPr>
            <a:xfrm>
              <a:off x="4019" y="2487"/>
              <a:ext cx="393"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E2</a:t>
              </a:r>
              <a:endParaRPr lang="en-US" altLang="zh-CN" b="1" dirty="0">
                <a:latin typeface="Times New Roman" panose="02020603050405020304" pitchFamily="18" charset="0"/>
                <a:ea typeface="方正琥珀繁体" pitchFamily="2" charset="-122"/>
              </a:endParaRPr>
            </a:p>
          </p:txBody>
        </p:sp>
        <p:sp>
          <p:nvSpPr>
            <p:cNvPr id="499771" name="Text Box 59"/>
            <p:cNvSpPr txBox="1"/>
            <p:nvPr/>
          </p:nvSpPr>
          <p:spPr>
            <a:xfrm>
              <a:off x="3736" y="1491"/>
              <a:ext cx="207" cy="250"/>
            </a:xfrm>
            <a:prstGeom prst="rect">
              <a:avLst/>
            </a:prstGeom>
            <a:noFill/>
            <a:ln w="28575">
              <a:noFill/>
            </a:ln>
          </p:spPr>
          <p:txBody>
            <a:bodyPr wrap="none" anchor="ctr" anchorCtr="0">
              <a:spAutoFit/>
            </a:bodyPr>
            <a:p>
              <a:pPr algn="ctr"/>
              <a:r>
                <a:rPr lang="en-US" altLang="zh-CN" sz="2000" b="1" dirty="0">
                  <a:latin typeface="Times New Roman" panose="02020603050405020304" pitchFamily="18" charset="0"/>
                  <a:ea typeface="方正琥珀繁体" pitchFamily="2" charset="-122"/>
                </a:rPr>
                <a:t>+</a:t>
              </a:r>
              <a:endParaRPr lang="en-US" altLang="zh-CN" sz="2800" b="1" dirty="0">
                <a:latin typeface="Times New Roman" panose="02020603050405020304" pitchFamily="18" charset="0"/>
                <a:ea typeface="方正琥珀繁体" pitchFamily="2" charset="-122"/>
              </a:endParaRPr>
            </a:p>
          </p:txBody>
        </p:sp>
        <p:sp>
          <p:nvSpPr>
            <p:cNvPr id="499772" name="Oval 60"/>
            <p:cNvSpPr/>
            <p:nvPr/>
          </p:nvSpPr>
          <p:spPr>
            <a:xfrm>
              <a:off x="2596" y="1920"/>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9773" name="Text Box 61"/>
            <p:cNvSpPr txBox="1"/>
            <p:nvPr/>
          </p:nvSpPr>
          <p:spPr>
            <a:xfrm>
              <a:off x="2644" y="1327"/>
              <a:ext cx="462" cy="288"/>
            </a:xfrm>
            <a:prstGeom prst="rect">
              <a:avLst/>
            </a:prstGeom>
            <a:noFill/>
            <a:ln w="38100">
              <a:noFill/>
            </a:ln>
          </p:spPr>
          <p:txBody>
            <a:bodyPr anchor="ctr" anchorCtr="0">
              <a:spAutoFit/>
            </a:bodyPr>
            <a:p>
              <a:pPr algn="ctr"/>
              <a:r>
                <a:rPr lang="en-US" altLang="zh-CN" b="1" i="1" dirty="0">
                  <a:latin typeface="Times New Roman" panose="02020603050405020304" pitchFamily="18" charset="0"/>
                </a:rPr>
                <a:t>R</a:t>
              </a:r>
              <a:r>
                <a:rPr lang="en-US" altLang="zh-CN" b="1" i="1" dirty="0">
                  <a:latin typeface="Times New Roman" panose="02020603050405020304" pitchFamily="18" charset="0"/>
                  <a:sym typeface="Symbol" panose="05050102010706020507" pitchFamily="18" charset="2"/>
                </a:rPr>
                <a:t></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499774" name="Text Box 62"/>
            <p:cNvSpPr txBox="1"/>
            <p:nvPr/>
          </p:nvSpPr>
          <p:spPr>
            <a:xfrm>
              <a:off x="2659" y="2360"/>
              <a:ext cx="54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i="1" dirty="0">
                  <a:latin typeface="Times New Roman" panose="02020603050405020304" pitchFamily="18" charset="0"/>
                  <a:sym typeface="Symbol" panose="05050102010706020507" pitchFamily="18" charset="2"/>
                </a:rPr>
                <a:t></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499775" name="Line 63"/>
            <p:cNvSpPr/>
            <p:nvPr/>
          </p:nvSpPr>
          <p:spPr>
            <a:xfrm>
              <a:off x="2614" y="1056"/>
              <a:ext cx="1" cy="1920"/>
            </a:xfrm>
            <a:prstGeom prst="line">
              <a:avLst/>
            </a:prstGeom>
            <a:ln w="25400" cap="flat" cmpd="sng">
              <a:solidFill>
                <a:schemeClr val="tx1"/>
              </a:solidFill>
              <a:prstDash val="solid"/>
              <a:headEnd type="none" w="med" len="med"/>
              <a:tailEnd type="none" w="med" len="med"/>
            </a:ln>
          </p:spPr>
        </p:sp>
        <p:sp>
          <p:nvSpPr>
            <p:cNvPr id="499776" name="Rectangle 64"/>
            <p:cNvSpPr/>
            <p:nvPr/>
          </p:nvSpPr>
          <p:spPr>
            <a:xfrm>
              <a:off x="2578" y="1356"/>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9777" name="Rectangle 65"/>
            <p:cNvSpPr/>
            <p:nvPr/>
          </p:nvSpPr>
          <p:spPr>
            <a:xfrm>
              <a:off x="2578" y="2364"/>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9778" name="Rectangle 66"/>
            <p:cNvSpPr/>
            <p:nvPr/>
          </p:nvSpPr>
          <p:spPr>
            <a:xfrm>
              <a:off x="3490" y="2424"/>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9779" name="Rectangle 67"/>
            <p:cNvSpPr/>
            <p:nvPr/>
          </p:nvSpPr>
          <p:spPr>
            <a:xfrm>
              <a:off x="4354" y="2232"/>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99780" name="Group 68"/>
            <p:cNvGrpSpPr/>
            <p:nvPr/>
          </p:nvGrpSpPr>
          <p:grpSpPr>
            <a:xfrm rot="-5400000">
              <a:off x="3886" y="2508"/>
              <a:ext cx="96" cy="240"/>
              <a:chOff x="4653" y="2448"/>
              <a:chExt cx="96" cy="240"/>
            </a:xfrm>
          </p:grpSpPr>
          <p:sp>
            <p:nvSpPr>
              <p:cNvPr id="499781" name="Line 69"/>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499782" name="Line 70"/>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499783" name="Freeform 71"/>
            <p:cNvSpPr/>
            <p:nvPr/>
          </p:nvSpPr>
          <p:spPr>
            <a:xfrm>
              <a:off x="2116" y="1938"/>
              <a:ext cx="336" cy="234"/>
            </a:xfrm>
            <a:custGeom>
              <a:avLst/>
              <a:gdLst>
                <a:gd name="txL" fmla="*/ 0 w 336"/>
                <a:gd name="txT" fmla="*/ 0 h 192"/>
                <a:gd name="txR" fmla="*/ 336 w 336"/>
                <a:gd name="txB" fmla="*/ 192 h 192"/>
              </a:gdLst>
              <a:ahLst/>
              <a:cxnLst>
                <a:cxn ang="0">
                  <a:pos x="0" y="192"/>
                </a:cxn>
                <a:cxn ang="0">
                  <a:pos x="336" y="192"/>
                </a:cxn>
                <a:cxn ang="0">
                  <a:pos x="336" y="0"/>
                </a:cxn>
              </a:cxnLst>
              <a:rect l="txL" t="txT" r="txR" b="txB"/>
              <a:pathLst>
                <a:path w="336" h="192">
                  <a:moveTo>
                    <a:pt x="0" y="192"/>
                  </a:moveTo>
                  <a:lnTo>
                    <a:pt x="336" y="192"/>
                  </a:lnTo>
                  <a:lnTo>
                    <a:pt x="336" y="0"/>
                  </a:lnTo>
                </a:path>
              </a:pathLst>
            </a:custGeom>
            <a:noFill/>
            <a:ln w="254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99784" name="Line 72"/>
            <p:cNvSpPr/>
            <p:nvPr/>
          </p:nvSpPr>
          <p:spPr>
            <a:xfrm>
              <a:off x="1222" y="1044"/>
              <a:ext cx="2724" cy="0"/>
            </a:xfrm>
            <a:prstGeom prst="line">
              <a:avLst/>
            </a:prstGeom>
            <a:ln w="25400" cap="flat" cmpd="sng">
              <a:solidFill>
                <a:schemeClr val="tx1"/>
              </a:solidFill>
              <a:prstDash val="solid"/>
              <a:headEnd type="none" w="med" len="med"/>
              <a:tailEnd type="none" w="med" len="med"/>
            </a:ln>
          </p:spPr>
        </p:sp>
        <p:sp>
          <p:nvSpPr>
            <p:cNvPr id="499785" name="Line 73"/>
            <p:cNvSpPr/>
            <p:nvPr/>
          </p:nvSpPr>
          <p:spPr>
            <a:xfrm>
              <a:off x="712" y="2964"/>
              <a:ext cx="3702" cy="0"/>
            </a:xfrm>
            <a:prstGeom prst="line">
              <a:avLst/>
            </a:prstGeom>
            <a:ln w="25400" cap="flat" cmpd="sng">
              <a:solidFill>
                <a:schemeClr val="tx1"/>
              </a:solidFill>
              <a:prstDash val="solid"/>
              <a:headEnd type="none" w="med" len="med"/>
              <a:tailEnd type="none" w="med" len="med"/>
            </a:ln>
          </p:spPr>
        </p:sp>
        <p:sp>
          <p:nvSpPr>
            <p:cNvPr id="499786" name="Line 74"/>
            <p:cNvSpPr/>
            <p:nvPr/>
          </p:nvSpPr>
          <p:spPr>
            <a:xfrm>
              <a:off x="4018" y="1704"/>
              <a:ext cx="390" cy="0"/>
            </a:xfrm>
            <a:prstGeom prst="line">
              <a:avLst/>
            </a:prstGeom>
            <a:ln w="25400" cap="flat" cmpd="sng">
              <a:solidFill>
                <a:schemeClr val="tx1"/>
              </a:solidFill>
              <a:prstDash val="solid"/>
              <a:headEnd type="none" w="med" len="med"/>
              <a:tailEnd type="none" w="med" len="med"/>
            </a:ln>
          </p:spPr>
        </p:sp>
        <p:sp>
          <p:nvSpPr>
            <p:cNvPr id="499787" name="Line 75"/>
            <p:cNvSpPr/>
            <p:nvPr/>
          </p:nvSpPr>
          <p:spPr>
            <a:xfrm>
              <a:off x="1812" y="1884"/>
              <a:ext cx="0" cy="1248"/>
            </a:xfrm>
            <a:prstGeom prst="line">
              <a:avLst/>
            </a:prstGeom>
            <a:ln w="25400" cap="flat" cmpd="sng">
              <a:solidFill>
                <a:schemeClr val="tx1"/>
              </a:solidFill>
              <a:prstDash val="solid"/>
              <a:headEnd type="none" w="med" len="med"/>
              <a:tailEnd type="none" w="med" len="med"/>
            </a:ln>
          </p:spPr>
        </p:sp>
        <p:sp>
          <p:nvSpPr>
            <p:cNvPr id="499788" name="Rectangle 76"/>
            <p:cNvSpPr/>
            <p:nvPr/>
          </p:nvSpPr>
          <p:spPr>
            <a:xfrm>
              <a:off x="1176" y="1164"/>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9789" name="Rectangle 77"/>
            <p:cNvSpPr/>
            <p:nvPr/>
          </p:nvSpPr>
          <p:spPr>
            <a:xfrm>
              <a:off x="1764" y="2412"/>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99790" name="Rectangle 78"/>
            <p:cNvSpPr/>
            <p:nvPr/>
          </p:nvSpPr>
          <p:spPr>
            <a:xfrm>
              <a:off x="660" y="2004"/>
              <a:ext cx="96" cy="28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7" name="页脚占位符 4"/>
          <p:cNvSpPr txBox="1">
            <a:spLocks noGrp="1"/>
          </p:cNvSpPr>
          <p:nvPr>
            <p:custDataLst>
              <p:tags r:id="rId1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3490">
                                            <p:txEl>
                                              <p:charRg st="0" end="3"/>
                                            </p:txEl>
                                          </p:spTgt>
                                        </p:tgtEl>
                                        <p:attrNameLst>
                                          <p:attrName>style.visibility</p:attrName>
                                        </p:attrNameLst>
                                      </p:cBhvr>
                                      <p:to>
                                        <p:strVal val="visible"/>
                                      </p:to>
                                    </p:set>
                                    <p:animEffect transition="in" filter="wipe(left)">
                                      <p:cBhvr>
                                        <p:cTn id="7" dur="500"/>
                                        <p:tgtEl>
                                          <p:spTgt spid="63490">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3491"/>
                                        </p:tgtEl>
                                        <p:attrNameLst>
                                          <p:attrName>style.visibility</p:attrName>
                                        </p:attrNameLst>
                                      </p:cBhvr>
                                      <p:to>
                                        <p:strVal val="visible"/>
                                      </p:to>
                                    </p:set>
                                    <p:animEffect transition="in" filter="wipe(left)">
                                      <p:cBhvr>
                                        <p:cTn id="12" dur="500"/>
                                        <p:tgtEl>
                                          <p:spTgt spid="6349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99716"/>
                                        </p:tgtEl>
                                        <p:attrNameLst>
                                          <p:attrName>style.visibility</p:attrName>
                                        </p:attrNameLst>
                                      </p:cBhvr>
                                      <p:to>
                                        <p:strVal val="visible"/>
                                      </p:to>
                                    </p:set>
                                    <p:animEffect transition="in" filter="wipe(left)">
                                      <p:cBhvr>
                                        <p:cTn id="17" dur="500"/>
                                        <p:tgtEl>
                                          <p:spTgt spid="4997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99717"/>
                                        </p:tgtEl>
                                        <p:attrNameLst>
                                          <p:attrName>style.visibility</p:attrName>
                                        </p:attrNameLst>
                                      </p:cBhvr>
                                      <p:to>
                                        <p:strVal val="visible"/>
                                      </p:to>
                                    </p:set>
                                    <p:animEffect transition="in" filter="wipe(left)">
                                      <p:cBhvr>
                                        <p:cTn id="22" dur="500"/>
                                        <p:tgtEl>
                                          <p:spTgt spid="4997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99718"/>
                                        </p:tgtEl>
                                        <p:attrNameLst>
                                          <p:attrName>style.visibility</p:attrName>
                                        </p:attrNameLst>
                                      </p:cBhvr>
                                      <p:to>
                                        <p:strVal val="visible"/>
                                      </p:to>
                                    </p:set>
                                    <p:animEffect transition="in" filter="wipe(left)">
                                      <p:cBhvr>
                                        <p:cTn id="27" dur="500"/>
                                        <p:tgtEl>
                                          <p:spTgt spid="4997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99720"/>
                                        </p:tgtEl>
                                        <p:attrNameLst>
                                          <p:attrName>style.visibility</p:attrName>
                                        </p:attrNameLst>
                                      </p:cBhvr>
                                      <p:to>
                                        <p:strVal val="visible"/>
                                      </p:to>
                                    </p:set>
                                    <p:animEffect transition="in" filter="wipe(left)">
                                      <p:cBhvr>
                                        <p:cTn id="32" dur="500"/>
                                        <p:tgtEl>
                                          <p:spTgt spid="4997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99719"/>
                                        </p:tgtEl>
                                        <p:attrNameLst>
                                          <p:attrName>style.visibility</p:attrName>
                                        </p:attrNameLst>
                                      </p:cBhvr>
                                      <p:to>
                                        <p:strVal val="visible"/>
                                      </p:to>
                                    </p:set>
                                    <p:animEffect transition="in" filter="wipe(left)">
                                      <p:cBhvr>
                                        <p:cTn id="37" dur="500"/>
                                        <p:tgtEl>
                                          <p:spTgt spid="4997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build="p"/>
      <p:bldP spid="63491"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4514" name="Rectangle 2"/>
          <p:cNvSpPr/>
          <p:nvPr/>
        </p:nvSpPr>
        <p:spPr>
          <a:xfrm>
            <a:off x="561975" y="765175"/>
            <a:ext cx="3041650" cy="519113"/>
          </a:xfrm>
          <a:prstGeom prst="rect">
            <a:avLst/>
          </a:prstGeom>
          <a:noFill/>
          <a:ln w="9525">
            <a:noFill/>
          </a:ln>
        </p:spPr>
        <p:txBody>
          <a:bodyPr wrap="none">
            <a:spAutoFit/>
          </a:bodyPr>
          <a:p>
            <a:r>
              <a:rPr lang="zh-CN" altLang="en-US" sz="2800" b="1" dirty="0">
                <a:solidFill>
                  <a:srgbClr val="3333CC"/>
                </a:solidFill>
                <a:latin typeface="Times New Roman" panose="02020603050405020304" pitchFamily="18" charset="0"/>
              </a:rPr>
              <a:t>第二级</a:t>
            </a:r>
            <a:r>
              <a:rPr lang="zh-CN" altLang="en-US" sz="2800" b="1" dirty="0">
                <a:solidFill>
                  <a:srgbClr val="3333CC"/>
                </a:solidFill>
                <a:latin typeface="Times New Roman" panose="02020603050405020304" pitchFamily="18" charset="0"/>
                <a:sym typeface="Symbol" panose="05050102010706020507" pitchFamily="18" charset="2"/>
              </a:rPr>
              <a:t>静态工作点</a:t>
            </a:r>
            <a:endParaRPr lang="zh-CN" altLang="en-US" sz="2800" b="1" dirty="0">
              <a:solidFill>
                <a:srgbClr val="3333CC"/>
              </a:solidFill>
              <a:latin typeface="Times New Roman" panose="02020603050405020304" pitchFamily="18" charset="0"/>
              <a:sym typeface="Symbol" panose="05050102010706020507" pitchFamily="18" charset="2"/>
            </a:endParaRPr>
          </a:p>
        </p:txBody>
      </p:sp>
      <p:graphicFrame>
        <p:nvGraphicFramePr>
          <p:cNvPr id="500739" name="Object 3"/>
          <p:cNvGraphicFramePr/>
          <p:nvPr/>
        </p:nvGraphicFramePr>
        <p:xfrm>
          <a:off x="1025525" y="1377950"/>
          <a:ext cx="5878513" cy="958850"/>
        </p:xfrm>
        <a:graphic>
          <a:graphicData uri="http://schemas.openxmlformats.org/presentationml/2006/ole">
            <mc:AlternateContent xmlns:mc="http://schemas.openxmlformats.org/markup-compatibility/2006">
              <mc:Choice xmlns:v="urn:schemas-microsoft-com:vml" Requires="v">
                <p:oleObj spid="_x0000_s3081" name="" r:id="rId1" imgW="6068060" imgH="989965" progId="Equation.3">
                  <p:embed/>
                </p:oleObj>
              </mc:Choice>
              <mc:Fallback>
                <p:oleObj name="" r:id="rId1" imgW="6068060" imgH="989965" progId="Equation.3">
                  <p:embed/>
                  <p:pic>
                    <p:nvPicPr>
                      <p:cNvPr id="0" name="图片 3080"/>
                      <p:cNvPicPr/>
                      <p:nvPr/>
                    </p:nvPicPr>
                    <p:blipFill>
                      <a:blip r:embed="rId2"/>
                      <a:stretch>
                        <a:fillRect/>
                      </a:stretch>
                    </p:blipFill>
                    <p:spPr>
                      <a:xfrm>
                        <a:off x="1025525" y="1377950"/>
                        <a:ext cx="5878513" cy="958850"/>
                      </a:xfrm>
                      <a:prstGeom prst="rect">
                        <a:avLst/>
                      </a:prstGeom>
                      <a:noFill/>
                      <a:ln w="38100">
                        <a:noFill/>
                        <a:miter/>
                      </a:ln>
                    </p:spPr>
                  </p:pic>
                </p:oleObj>
              </mc:Fallback>
            </mc:AlternateContent>
          </a:graphicData>
        </a:graphic>
      </p:graphicFrame>
      <p:graphicFrame>
        <p:nvGraphicFramePr>
          <p:cNvPr id="500740" name="Object 4"/>
          <p:cNvGraphicFramePr/>
          <p:nvPr/>
        </p:nvGraphicFramePr>
        <p:xfrm>
          <a:off x="971550" y="2500313"/>
          <a:ext cx="6138863" cy="966787"/>
        </p:xfrm>
        <a:graphic>
          <a:graphicData uri="http://schemas.openxmlformats.org/presentationml/2006/ole">
            <mc:AlternateContent xmlns:mc="http://schemas.openxmlformats.org/markup-compatibility/2006">
              <mc:Choice xmlns:v="urn:schemas-microsoft-com:vml" Requires="v">
                <p:oleObj spid="_x0000_s3084" name="" r:id="rId3" imgW="6296660" imgH="989965" progId="Equation.3">
                  <p:embed/>
                </p:oleObj>
              </mc:Choice>
              <mc:Fallback>
                <p:oleObj name="" r:id="rId3" imgW="6296660" imgH="989965" progId="Equation.3">
                  <p:embed/>
                  <p:pic>
                    <p:nvPicPr>
                      <p:cNvPr id="0" name="图片 3083"/>
                      <p:cNvPicPr/>
                      <p:nvPr/>
                    </p:nvPicPr>
                    <p:blipFill>
                      <a:blip r:embed="rId4"/>
                      <a:stretch>
                        <a:fillRect/>
                      </a:stretch>
                    </p:blipFill>
                    <p:spPr>
                      <a:xfrm>
                        <a:off x="971550" y="2500313"/>
                        <a:ext cx="6138863" cy="966787"/>
                      </a:xfrm>
                      <a:prstGeom prst="rect">
                        <a:avLst/>
                      </a:prstGeom>
                      <a:noFill/>
                      <a:ln w="38100">
                        <a:noFill/>
                        <a:miter/>
                      </a:ln>
                    </p:spPr>
                  </p:pic>
                </p:oleObj>
              </mc:Fallback>
            </mc:AlternateContent>
          </a:graphicData>
        </a:graphic>
      </p:graphicFrame>
      <p:sp>
        <p:nvSpPr>
          <p:cNvPr id="500741" name="Text Box 5"/>
          <p:cNvSpPr txBox="1"/>
          <p:nvPr/>
        </p:nvSpPr>
        <p:spPr>
          <a:xfrm>
            <a:off x="2327275" y="4283075"/>
            <a:ext cx="184150" cy="457200"/>
          </a:xfrm>
          <a:prstGeom prst="rect">
            <a:avLst/>
          </a:prstGeom>
          <a:noFill/>
          <a:ln w="25400">
            <a:noFill/>
          </a:ln>
        </p:spPr>
        <p:txBody>
          <a:bodyPr wrap="none">
            <a:spAutoFit/>
          </a:bodyPr>
          <a:p>
            <a:endParaRPr lang="zh-CN" altLang="zh-CN" b="1" dirty="0">
              <a:latin typeface="Times New Roman" panose="02020603050405020304" pitchFamily="18" charset="0"/>
            </a:endParaRPr>
          </a:p>
        </p:txBody>
      </p:sp>
      <p:graphicFrame>
        <p:nvGraphicFramePr>
          <p:cNvPr id="500742" name="Object 6"/>
          <p:cNvGraphicFramePr/>
          <p:nvPr/>
        </p:nvGraphicFramePr>
        <p:xfrm>
          <a:off x="982663" y="3527425"/>
          <a:ext cx="4303712" cy="887413"/>
        </p:xfrm>
        <a:graphic>
          <a:graphicData uri="http://schemas.openxmlformats.org/presentationml/2006/ole">
            <mc:AlternateContent xmlns:mc="http://schemas.openxmlformats.org/markup-compatibility/2006">
              <mc:Choice xmlns:v="urn:schemas-microsoft-com:vml" Requires="v">
                <p:oleObj spid="_x0000_s3085" name="" r:id="rId5" imgW="4798695" imgH="989965" progId="Equation.3">
                  <p:embed/>
                </p:oleObj>
              </mc:Choice>
              <mc:Fallback>
                <p:oleObj name="" r:id="rId5" imgW="4798695" imgH="989965" progId="Equation.3">
                  <p:embed/>
                  <p:pic>
                    <p:nvPicPr>
                      <p:cNvPr id="0" name="图片 3084"/>
                      <p:cNvPicPr/>
                      <p:nvPr/>
                    </p:nvPicPr>
                    <p:blipFill>
                      <a:blip r:embed="rId6"/>
                      <a:stretch>
                        <a:fillRect/>
                      </a:stretch>
                    </p:blipFill>
                    <p:spPr>
                      <a:xfrm>
                        <a:off x="982663" y="3527425"/>
                        <a:ext cx="4303712" cy="887413"/>
                      </a:xfrm>
                      <a:prstGeom prst="rect">
                        <a:avLst/>
                      </a:prstGeom>
                      <a:noFill/>
                      <a:ln w="38100">
                        <a:noFill/>
                        <a:miter/>
                      </a:ln>
                    </p:spPr>
                  </p:pic>
                </p:oleObj>
              </mc:Fallback>
            </mc:AlternateContent>
          </a:graphicData>
        </a:graphic>
      </p:graphicFrame>
      <p:sp>
        <p:nvSpPr>
          <p:cNvPr id="500743" name="Text Box 7"/>
          <p:cNvSpPr txBox="1"/>
          <p:nvPr/>
        </p:nvSpPr>
        <p:spPr>
          <a:xfrm>
            <a:off x="955675" y="5273675"/>
            <a:ext cx="184150" cy="457200"/>
          </a:xfrm>
          <a:prstGeom prst="rect">
            <a:avLst/>
          </a:prstGeom>
          <a:noFill/>
          <a:ln w="25400">
            <a:noFill/>
          </a:ln>
        </p:spPr>
        <p:txBody>
          <a:bodyPr wrap="none">
            <a:spAutoFit/>
          </a:bodyPr>
          <a:p>
            <a:endParaRPr lang="zh-CN" altLang="zh-CN" b="1" dirty="0">
              <a:latin typeface="Times New Roman" panose="02020603050405020304" pitchFamily="18" charset="0"/>
            </a:endParaRPr>
          </a:p>
        </p:txBody>
      </p:sp>
      <p:graphicFrame>
        <p:nvGraphicFramePr>
          <p:cNvPr id="500744" name="Object 8"/>
          <p:cNvGraphicFramePr/>
          <p:nvPr/>
        </p:nvGraphicFramePr>
        <p:xfrm>
          <a:off x="1778000" y="5281613"/>
          <a:ext cx="5611813" cy="452437"/>
        </p:xfrm>
        <a:graphic>
          <a:graphicData uri="http://schemas.openxmlformats.org/presentationml/2006/ole">
            <mc:AlternateContent xmlns:mc="http://schemas.openxmlformats.org/markup-compatibility/2006">
              <mc:Choice xmlns:v="urn:schemas-microsoft-com:vml" Requires="v">
                <p:oleObj spid="_x0000_s3082" name="" r:id="rId7" imgW="5979160" imgH="482600" progId="Equation.3">
                  <p:embed/>
                </p:oleObj>
              </mc:Choice>
              <mc:Fallback>
                <p:oleObj name="" r:id="rId7" imgW="5979160" imgH="482600" progId="Equation.3">
                  <p:embed/>
                  <p:pic>
                    <p:nvPicPr>
                      <p:cNvPr id="0" name="图片 3081"/>
                      <p:cNvPicPr/>
                      <p:nvPr/>
                    </p:nvPicPr>
                    <p:blipFill>
                      <a:blip r:embed="rId8"/>
                      <a:stretch>
                        <a:fillRect/>
                      </a:stretch>
                    </p:blipFill>
                    <p:spPr>
                      <a:xfrm>
                        <a:off x="1778000" y="5281613"/>
                        <a:ext cx="5611813" cy="452437"/>
                      </a:xfrm>
                      <a:prstGeom prst="rect">
                        <a:avLst/>
                      </a:prstGeom>
                      <a:noFill/>
                      <a:ln w="38100">
                        <a:noFill/>
                        <a:miter/>
                      </a:ln>
                    </p:spPr>
                  </p:pic>
                </p:oleObj>
              </mc:Fallback>
            </mc:AlternateContent>
          </a:graphicData>
        </a:graphic>
      </p:graphicFrame>
      <p:graphicFrame>
        <p:nvGraphicFramePr>
          <p:cNvPr id="500745" name="Object 9"/>
          <p:cNvGraphicFramePr/>
          <p:nvPr/>
        </p:nvGraphicFramePr>
        <p:xfrm>
          <a:off x="935038" y="4637088"/>
          <a:ext cx="4208462" cy="460375"/>
        </p:xfrm>
        <a:graphic>
          <a:graphicData uri="http://schemas.openxmlformats.org/presentationml/2006/ole">
            <mc:AlternateContent xmlns:mc="http://schemas.openxmlformats.org/markup-compatibility/2006">
              <mc:Choice xmlns:v="urn:schemas-microsoft-com:vml" Requires="v">
                <p:oleObj spid="_x0000_s3083" name="" r:id="rId9" imgW="4165600" imgH="457200" progId="Equation.3">
                  <p:embed/>
                </p:oleObj>
              </mc:Choice>
              <mc:Fallback>
                <p:oleObj name="" r:id="rId9" imgW="4165600" imgH="457200" progId="Equation.3">
                  <p:embed/>
                  <p:pic>
                    <p:nvPicPr>
                      <p:cNvPr id="0" name="图片 3082"/>
                      <p:cNvPicPr/>
                      <p:nvPr/>
                    </p:nvPicPr>
                    <p:blipFill>
                      <a:blip r:embed="rId10"/>
                      <a:stretch>
                        <a:fillRect/>
                      </a:stretch>
                    </p:blipFill>
                    <p:spPr>
                      <a:xfrm>
                        <a:off x="935038" y="4637088"/>
                        <a:ext cx="4208462" cy="460375"/>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1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514">
                                            <p:txEl>
                                              <p:charRg st="0" end="9"/>
                                            </p:txEl>
                                          </p:spTgt>
                                        </p:tgtEl>
                                        <p:attrNameLst>
                                          <p:attrName>style.visibility</p:attrName>
                                        </p:attrNameLst>
                                      </p:cBhvr>
                                      <p:to>
                                        <p:strVal val="visible"/>
                                      </p:to>
                                    </p:set>
                                    <p:animEffect transition="in" filter="wipe(left)">
                                      <p:cBhvr>
                                        <p:cTn id="7" dur="500"/>
                                        <p:tgtEl>
                                          <p:spTgt spid="64514">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00739"/>
                                        </p:tgtEl>
                                        <p:attrNameLst>
                                          <p:attrName>style.visibility</p:attrName>
                                        </p:attrNameLst>
                                      </p:cBhvr>
                                      <p:to>
                                        <p:strVal val="visible"/>
                                      </p:to>
                                    </p:set>
                                    <p:animEffect transition="in" filter="wipe(left)">
                                      <p:cBhvr>
                                        <p:cTn id="12" dur="500"/>
                                        <p:tgtEl>
                                          <p:spTgt spid="5007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00740"/>
                                        </p:tgtEl>
                                        <p:attrNameLst>
                                          <p:attrName>style.visibility</p:attrName>
                                        </p:attrNameLst>
                                      </p:cBhvr>
                                      <p:to>
                                        <p:strVal val="visible"/>
                                      </p:to>
                                    </p:set>
                                    <p:animEffect transition="in" filter="wipe(left)">
                                      <p:cBhvr>
                                        <p:cTn id="17" dur="500"/>
                                        <p:tgtEl>
                                          <p:spTgt spid="5007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500742"/>
                                        </p:tgtEl>
                                        <p:attrNameLst>
                                          <p:attrName>style.visibility</p:attrName>
                                        </p:attrNameLst>
                                      </p:cBhvr>
                                      <p:to>
                                        <p:strVal val="visible"/>
                                      </p:to>
                                    </p:set>
                                    <p:animEffect transition="in" filter="wipe(up)">
                                      <p:cBhvr>
                                        <p:cTn id="22" dur="500"/>
                                        <p:tgtEl>
                                          <p:spTgt spid="50074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00745"/>
                                        </p:tgtEl>
                                        <p:attrNameLst>
                                          <p:attrName>style.visibility</p:attrName>
                                        </p:attrNameLst>
                                      </p:cBhvr>
                                      <p:to>
                                        <p:strVal val="visible"/>
                                      </p:to>
                                    </p:set>
                                    <p:animEffect transition="in" filter="wipe(left)">
                                      <p:cBhvr>
                                        <p:cTn id="27" dur="500"/>
                                        <p:tgtEl>
                                          <p:spTgt spid="50074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500744"/>
                                        </p:tgtEl>
                                        <p:attrNameLst>
                                          <p:attrName>style.visibility</p:attrName>
                                        </p:attrNameLst>
                                      </p:cBhvr>
                                      <p:to>
                                        <p:strVal val="visible"/>
                                      </p:to>
                                    </p:set>
                                    <p:animEffect transition="in" filter="wipe(up)">
                                      <p:cBhvr>
                                        <p:cTn id="32" dur="500"/>
                                        <p:tgtEl>
                                          <p:spTgt spid="500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5538" name="Rectangle 2"/>
          <p:cNvSpPr/>
          <p:nvPr/>
        </p:nvSpPr>
        <p:spPr>
          <a:xfrm>
            <a:off x="395288" y="765175"/>
            <a:ext cx="6242050" cy="519113"/>
          </a:xfrm>
          <a:prstGeom prst="rect">
            <a:avLst/>
          </a:prstGeom>
          <a:noFill/>
          <a:ln w="9525">
            <a:noFill/>
          </a:ln>
        </p:spPr>
        <p:txBody>
          <a:bodyPr wrap="none">
            <a:spAutoFit/>
          </a:bodyPr>
          <a:p>
            <a:r>
              <a:rPr lang="en-US" altLang="zh-CN" sz="2800" b="1" dirty="0">
                <a:solidFill>
                  <a:srgbClr val="FF0066"/>
                </a:solidFill>
                <a:latin typeface="Times New Roman" panose="02020603050405020304" pitchFamily="18" charset="0"/>
                <a:sym typeface="Symbol" panose="05050102010706020507" pitchFamily="18" charset="2"/>
              </a:rPr>
              <a:t>(2)  </a:t>
            </a:r>
            <a:r>
              <a:rPr lang="zh-CN" altLang="en-US" sz="2800" b="1" dirty="0">
                <a:solidFill>
                  <a:srgbClr val="0033CC"/>
                </a:solidFill>
                <a:latin typeface="Times New Roman" panose="02020603050405020304" pitchFamily="18" charset="0"/>
              </a:rPr>
              <a:t>放大电路</a:t>
            </a:r>
            <a:r>
              <a:rPr lang="zh-CN" altLang="en-US" sz="2800" b="1" dirty="0">
                <a:solidFill>
                  <a:srgbClr val="0033CC"/>
                </a:solidFill>
                <a:latin typeface="Times New Roman" panose="02020603050405020304" pitchFamily="18" charset="0"/>
                <a:sym typeface="Wingdings" panose="05000000000000000000" pitchFamily="2" charset="2"/>
              </a:rPr>
              <a:t>的</a:t>
            </a:r>
            <a:r>
              <a:rPr lang="zh-CN" altLang="en-US" sz="2800" b="1" dirty="0">
                <a:solidFill>
                  <a:srgbClr val="0033CC"/>
                </a:solidFill>
                <a:latin typeface="Times New Roman" panose="02020603050405020304" pitchFamily="18" charset="0"/>
              </a:rPr>
              <a:t>输入电阻</a:t>
            </a:r>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i</a:t>
            </a:r>
            <a:r>
              <a:rPr lang="zh-CN" altLang="en-US" sz="2800" b="1" dirty="0">
                <a:solidFill>
                  <a:srgbClr val="0033CC"/>
                </a:solidFill>
                <a:latin typeface="Times New Roman" panose="02020603050405020304" pitchFamily="18" charset="0"/>
              </a:rPr>
              <a:t>和输出电阻</a:t>
            </a:r>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o</a:t>
            </a:r>
            <a:endParaRPr lang="en-US" altLang="zh-CN" sz="2800" b="1" baseline="-25000" dirty="0">
              <a:solidFill>
                <a:srgbClr val="0033CC"/>
              </a:solidFill>
              <a:latin typeface="Times New Roman" panose="02020603050405020304" pitchFamily="18" charset="0"/>
            </a:endParaRPr>
          </a:p>
        </p:txBody>
      </p:sp>
      <p:graphicFrame>
        <p:nvGraphicFramePr>
          <p:cNvPr id="501763" name="Object 3"/>
          <p:cNvGraphicFramePr/>
          <p:nvPr/>
        </p:nvGraphicFramePr>
        <p:xfrm>
          <a:off x="611188" y="1412875"/>
          <a:ext cx="4800600" cy="538163"/>
        </p:xfrm>
        <a:graphic>
          <a:graphicData uri="http://schemas.openxmlformats.org/presentationml/2006/ole">
            <mc:AlternateContent xmlns:mc="http://schemas.openxmlformats.org/markup-compatibility/2006">
              <mc:Choice xmlns:v="urn:schemas-microsoft-com:vml" Requires="v">
                <p:oleObj spid="_x0000_s3086" name="" r:id="rId1" imgW="2032000" imgH="228600" progId="Equation.3">
                  <p:embed/>
                </p:oleObj>
              </mc:Choice>
              <mc:Fallback>
                <p:oleObj name="" r:id="rId1" imgW="2032000" imgH="228600" progId="Equation.3">
                  <p:embed/>
                  <p:pic>
                    <p:nvPicPr>
                      <p:cNvPr id="0" name="图片 3085"/>
                      <p:cNvPicPr/>
                      <p:nvPr/>
                    </p:nvPicPr>
                    <p:blipFill>
                      <a:blip r:embed="rId2"/>
                      <a:stretch>
                        <a:fillRect/>
                      </a:stretch>
                    </p:blipFill>
                    <p:spPr>
                      <a:xfrm>
                        <a:off x="611188" y="1412875"/>
                        <a:ext cx="4800600" cy="538163"/>
                      </a:xfrm>
                      <a:prstGeom prst="rect">
                        <a:avLst/>
                      </a:prstGeom>
                      <a:noFill/>
                      <a:ln w="38100">
                        <a:noFill/>
                        <a:miter/>
                      </a:ln>
                    </p:spPr>
                  </p:pic>
                </p:oleObj>
              </mc:Fallback>
            </mc:AlternateContent>
          </a:graphicData>
        </a:graphic>
      </p:graphicFrame>
      <p:graphicFrame>
        <p:nvGraphicFramePr>
          <p:cNvPr id="501764" name="Object 4"/>
          <p:cNvGraphicFramePr/>
          <p:nvPr/>
        </p:nvGraphicFramePr>
        <p:xfrm>
          <a:off x="6011863" y="1412875"/>
          <a:ext cx="1866900" cy="446088"/>
        </p:xfrm>
        <a:graphic>
          <a:graphicData uri="http://schemas.openxmlformats.org/presentationml/2006/ole">
            <mc:AlternateContent xmlns:mc="http://schemas.openxmlformats.org/markup-compatibility/2006">
              <mc:Choice xmlns:v="urn:schemas-microsoft-com:vml" Requires="v">
                <p:oleObj spid="_x0000_s3087" name="" r:id="rId3" imgW="900430" imgH="215900" progId="Equation.3">
                  <p:embed/>
                </p:oleObj>
              </mc:Choice>
              <mc:Fallback>
                <p:oleObj name="" r:id="rId3" imgW="900430" imgH="215900" progId="Equation.3">
                  <p:embed/>
                  <p:pic>
                    <p:nvPicPr>
                      <p:cNvPr id="0" name="图片 3086"/>
                      <p:cNvPicPr/>
                      <p:nvPr/>
                    </p:nvPicPr>
                    <p:blipFill>
                      <a:blip r:embed="rId4"/>
                      <a:stretch>
                        <a:fillRect/>
                      </a:stretch>
                    </p:blipFill>
                    <p:spPr>
                      <a:xfrm>
                        <a:off x="6011863" y="1412875"/>
                        <a:ext cx="1866900" cy="446088"/>
                      </a:xfrm>
                      <a:prstGeom prst="rect">
                        <a:avLst/>
                      </a:prstGeom>
                      <a:noFill/>
                      <a:ln w="38100">
                        <a:noFill/>
                        <a:miter/>
                      </a:ln>
                    </p:spPr>
                  </p:pic>
                </p:oleObj>
              </mc:Fallback>
            </mc:AlternateContent>
          </a:graphicData>
        </a:graphic>
      </p:graphicFrame>
      <p:graphicFrame>
        <p:nvGraphicFramePr>
          <p:cNvPr id="501765" name="Object 5"/>
          <p:cNvGraphicFramePr/>
          <p:nvPr/>
        </p:nvGraphicFramePr>
        <p:xfrm>
          <a:off x="722313" y="4630738"/>
          <a:ext cx="2852737" cy="720725"/>
        </p:xfrm>
        <a:graphic>
          <a:graphicData uri="http://schemas.openxmlformats.org/presentationml/2006/ole">
            <mc:AlternateContent xmlns:mc="http://schemas.openxmlformats.org/markup-compatibility/2006">
              <mc:Choice xmlns:v="urn:schemas-microsoft-com:vml" Requires="v">
                <p:oleObj spid="_x0000_s3088" name="" r:id="rId5" imgW="3567430" imgH="901065" progId="Equation.3">
                  <p:embed/>
                </p:oleObj>
              </mc:Choice>
              <mc:Fallback>
                <p:oleObj name="" r:id="rId5" imgW="3567430" imgH="901065" progId="Equation.3">
                  <p:embed/>
                  <p:pic>
                    <p:nvPicPr>
                      <p:cNvPr id="0" name="图片 3087"/>
                      <p:cNvPicPr/>
                      <p:nvPr/>
                    </p:nvPicPr>
                    <p:blipFill>
                      <a:blip r:embed="rId6"/>
                      <a:stretch>
                        <a:fillRect/>
                      </a:stretch>
                    </p:blipFill>
                    <p:spPr>
                      <a:xfrm>
                        <a:off x="722313" y="4630738"/>
                        <a:ext cx="2852737" cy="720725"/>
                      </a:xfrm>
                      <a:prstGeom prst="rect">
                        <a:avLst/>
                      </a:prstGeom>
                      <a:noFill/>
                      <a:ln w="38100">
                        <a:noFill/>
                        <a:miter/>
                      </a:ln>
                    </p:spPr>
                  </p:pic>
                </p:oleObj>
              </mc:Fallback>
            </mc:AlternateContent>
          </a:graphicData>
        </a:graphic>
      </p:graphicFrame>
      <p:graphicFrame>
        <p:nvGraphicFramePr>
          <p:cNvPr id="501766" name="Object 6"/>
          <p:cNvGraphicFramePr/>
          <p:nvPr/>
        </p:nvGraphicFramePr>
        <p:xfrm>
          <a:off x="573088" y="2225675"/>
          <a:ext cx="2898775" cy="846138"/>
        </p:xfrm>
        <a:graphic>
          <a:graphicData uri="http://schemas.openxmlformats.org/presentationml/2006/ole">
            <mc:AlternateContent xmlns:mc="http://schemas.openxmlformats.org/markup-compatibility/2006">
              <mc:Choice xmlns:v="urn:schemas-microsoft-com:vml" Requires="v">
                <p:oleObj spid="_x0000_s3089" name="" r:id="rId7" imgW="3389630" imgH="989965" progId="Equation.3">
                  <p:embed/>
                </p:oleObj>
              </mc:Choice>
              <mc:Fallback>
                <p:oleObj name="" r:id="rId7" imgW="3389630" imgH="989965" progId="Equation.3">
                  <p:embed/>
                  <p:pic>
                    <p:nvPicPr>
                      <p:cNvPr id="0" name="图片 3088"/>
                      <p:cNvPicPr/>
                      <p:nvPr/>
                    </p:nvPicPr>
                    <p:blipFill>
                      <a:blip r:embed="rId8"/>
                      <a:stretch>
                        <a:fillRect/>
                      </a:stretch>
                    </p:blipFill>
                    <p:spPr>
                      <a:xfrm>
                        <a:off x="573088" y="2225675"/>
                        <a:ext cx="2898775" cy="846138"/>
                      </a:xfrm>
                      <a:prstGeom prst="rect">
                        <a:avLst/>
                      </a:prstGeom>
                      <a:noFill/>
                      <a:ln w="38100">
                        <a:noFill/>
                        <a:miter/>
                      </a:ln>
                    </p:spPr>
                  </p:pic>
                </p:oleObj>
              </mc:Fallback>
            </mc:AlternateContent>
          </a:graphicData>
        </a:graphic>
      </p:graphicFrame>
      <p:graphicFrame>
        <p:nvGraphicFramePr>
          <p:cNvPr id="501767" name="Object 7"/>
          <p:cNvGraphicFramePr/>
          <p:nvPr/>
        </p:nvGraphicFramePr>
        <p:xfrm>
          <a:off x="3698875" y="2206625"/>
          <a:ext cx="4333875" cy="788988"/>
        </p:xfrm>
        <a:graphic>
          <a:graphicData uri="http://schemas.openxmlformats.org/presentationml/2006/ole">
            <mc:AlternateContent xmlns:mc="http://schemas.openxmlformats.org/markup-compatibility/2006">
              <mc:Choice xmlns:v="urn:schemas-microsoft-com:vml" Requires="v">
                <p:oleObj spid="_x0000_s3092" name="" r:id="rId9" imgW="5295900" imgH="965200" progId="Equation.3">
                  <p:embed/>
                </p:oleObj>
              </mc:Choice>
              <mc:Fallback>
                <p:oleObj name="" r:id="rId9" imgW="5295900" imgH="965200" progId="Equation.3">
                  <p:embed/>
                  <p:pic>
                    <p:nvPicPr>
                      <p:cNvPr id="0" name="图片 3091"/>
                      <p:cNvPicPr/>
                      <p:nvPr/>
                    </p:nvPicPr>
                    <p:blipFill>
                      <a:blip r:embed="rId10"/>
                      <a:stretch>
                        <a:fillRect/>
                      </a:stretch>
                    </p:blipFill>
                    <p:spPr>
                      <a:xfrm>
                        <a:off x="3698875" y="2206625"/>
                        <a:ext cx="4333875" cy="788988"/>
                      </a:xfrm>
                      <a:prstGeom prst="rect">
                        <a:avLst/>
                      </a:prstGeom>
                      <a:noFill/>
                      <a:ln w="38100">
                        <a:noFill/>
                        <a:miter/>
                      </a:ln>
                    </p:spPr>
                  </p:pic>
                </p:oleObj>
              </mc:Fallback>
            </mc:AlternateContent>
          </a:graphicData>
        </a:graphic>
      </p:graphicFrame>
      <p:graphicFrame>
        <p:nvGraphicFramePr>
          <p:cNvPr id="501768" name="Object 8"/>
          <p:cNvGraphicFramePr/>
          <p:nvPr/>
        </p:nvGraphicFramePr>
        <p:xfrm>
          <a:off x="3973513" y="3103563"/>
          <a:ext cx="4657725" cy="838200"/>
        </p:xfrm>
        <a:graphic>
          <a:graphicData uri="http://schemas.openxmlformats.org/presentationml/2006/ole">
            <mc:AlternateContent xmlns:mc="http://schemas.openxmlformats.org/markup-compatibility/2006">
              <mc:Choice xmlns:v="urn:schemas-microsoft-com:vml" Requires="v">
                <p:oleObj spid="_x0000_s3091" name="" r:id="rId11" imgW="5422900" imgH="977900" progId="Equation.3">
                  <p:embed/>
                </p:oleObj>
              </mc:Choice>
              <mc:Fallback>
                <p:oleObj name="" r:id="rId11" imgW="5422900" imgH="977900" progId="Equation.3">
                  <p:embed/>
                  <p:pic>
                    <p:nvPicPr>
                      <p:cNvPr id="0" name="图片 3090"/>
                      <p:cNvPicPr/>
                      <p:nvPr/>
                    </p:nvPicPr>
                    <p:blipFill>
                      <a:blip r:embed="rId12"/>
                      <a:stretch>
                        <a:fillRect/>
                      </a:stretch>
                    </p:blipFill>
                    <p:spPr>
                      <a:xfrm>
                        <a:off x="3973513" y="3103563"/>
                        <a:ext cx="4657725" cy="838200"/>
                      </a:xfrm>
                      <a:prstGeom prst="rect">
                        <a:avLst/>
                      </a:prstGeom>
                      <a:noFill/>
                      <a:ln w="38100">
                        <a:noFill/>
                        <a:miter/>
                      </a:ln>
                    </p:spPr>
                  </p:pic>
                </p:oleObj>
              </mc:Fallback>
            </mc:AlternateContent>
          </a:graphicData>
        </a:graphic>
      </p:graphicFrame>
      <p:graphicFrame>
        <p:nvGraphicFramePr>
          <p:cNvPr id="501769" name="Object 9"/>
          <p:cNvGraphicFramePr/>
          <p:nvPr/>
        </p:nvGraphicFramePr>
        <p:xfrm>
          <a:off x="563563" y="3140075"/>
          <a:ext cx="3408362" cy="862013"/>
        </p:xfrm>
        <a:graphic>
          <a:graphicData uri="http://schemas.openxmlformats.org/presentationml/2006/ole">
            <mc:AlternateContent xmlns:mc="http://schemas.openxmlformats.org/markup-compatibility/2006">
              <mc:Choice xmlns:v="urn:schemas-microsoft-com:vml" Requires="v">
                <p:oleObj spid="_x0000_s3094" name="" r:id="rId13" imgW="3909695" imgH="989965" progId="Equation.3">
                  <p:embed/>
                </p:oleObj>
              </mc:Choice>
              <mc:Fallback>
                <p:oleObj name="" r:id="rId13" imgW="3909695" imgH="989965" progId="Equation.3">
                  <p:embed/>
                  <p:pic>
                    <p:nvPicPr>
                      <p:cNvPr id="0" name="图片 3093"/>
                      <p:cNvPicPr/>
                      <p:nvPr/>
                    </p:nvPicPr>
                    <p:blipFill>
                      <a:blip r:embed="rId14"/>
                      <a:stretch>
                        <a:fillRect/>
                      </a:stretch>
                    </p:blipFill>
                    <p:spPr>
                      <a:xfrm>
                        <a:off x="563563" y="3140075"/>
                        <a:ext cx="3408362" cy="862013"/>
                      </a:xfrm>
                      <a:prstGeom prst="rect">
                        <a:avLst/>
                      </a:prstGeom>
                      <a:noFill/>
                      <a:ln w="38100">
                        <a:noFill/>
                        <a:miter/>
                      </a:ln>
                    </p:spPr>
                  </p:pic>
                </p:oleObj>
              </mc:Fallback>
            </mc:AlternateContent>
          </a:graphicData>
        </a:graphic>
      </p:graphicFrame>
      <p:graphicFrame>
        <p:nvGraphicFramePr>
          <p:cNvPr id="501770" name="Object 10"/>
          <p:cNvGraphicFramePr/>
          <p:nvPr/>
        </p:nvGraphicFramePr>
        <p:xfrm>
          <a:off x="706438" y="4079875"/>
          <a:ext cx="4525962" cy="412750"/>
        </p:xfrm>
        <a:graphic>
          <a:graphicData uri="http://schemas.openxmlformats.org/presentationml/2006/ole">
            <mc:AlternateContent xmlns:mc="http://schemas.openxmlformats.org/markup-compatibility/2006">
              <mc:Choice xmlns:v="urn:schemas-microsoft-com:vml" Requires="v">
                <p:oleObj spid="_x0000_s3093" name="" r:id="rId15" imgW="5016500" imgH="457200" progId="Equation.3">
                  <p:embed/>
                </p:oleObj>
              </mc:Choice>
              <mc:Fallback>
                <p:oleObj name="" r:id="rId15" imgW="5016500" imgH="457200" progId="Equation.3">
                  <p:embed/>
                  <p:pic>
                    <p:nvPicPr>
                      <p:cNvPr id="0" name="图片 3092"/>
                      <p:cNvPicPr/>
                      <p:nvPr/>
                    </p:nvPicPr>
                    <p:blipFill>
                      <a:blip r:embed="rId16"/>
                      <a:stretch>
                        <a:fillRect/>
                      </a:stretch>
                    </p:blipFill>
                    <p:spPr>
                      <a:xfrm>
                        <a:off x="706438" y="4079875"/>
                        <a:ext cx="4525962" cy="412750"/>
                      </a:xfrm>
                      <a:prstGeom prst="rect">
                        <a:avLst/>
                      </a:prstGeom>
                      <a:noFill/>
                      <a:ln w="38100">
                        <a:noFill/>
                        <a:miter/>
                      </a:ln>
                    </p:spPr>
                  </p:pic>
                </p:oleObj>
              </mc:Fallback>
            </mc:AlternateContent>
          </a:graphicData>
        </a:graphic>
      </p:graphicFrame>
      <p:graphicFrame>
        <p:nvGraphicFramePr>
          <p:cNvPr id="501771" name="Object 11"/>
          <p:cNvGraphicFramePr/>
          <p:nvPr/>
        </p:nvGraphicFramePr>
        <p:xfrm>
          <a:off x="742950" y="5470525"/>
          <a:ext cx="4648200" cy="520700"/>
        </p:xfrm>
        <a:graphic>
          <a:graphicData uri="http://schemas.openxmlformats.org/presentationml/2006/ole">
            <mc:AlternateContent xmlns:mc="http://schemas.openxmlformats.org/markup-compatibility/2006">
              <mc:Choice xmlns:v="urn:schemas-microsoft-com:vml" Requires="v">
                <p:oleObj spid="_x0000_s3090" name="" r:id="rId17" imgW="2032000" imgH="228600" progId="Equation.3">
                  <p:embed/>
                </p:oleObj>
              </mc:Choice>
              <mc:Fallback>
                <p:oleObj name="" r:id="rId17" imgW="2032000" imgH="228600" progId="Equation.3">
                  <p:embed/>
                  <p:pic>
                    <p:nvPicPr>
                      <p:cNvPr id="0" name="图片 3089"/>
                      <p:cNvPicPr/>
                      <p:nvPr/>
                    </p:nvPicPr>
                    <p:blipFill>
                      <a:blip r:embed="rId2"/>
                      <a:stretch>
                        <a:fillRect/>
                      </a:stretch>
                    </p:blipFill>
                    <p:spPr>
                      <a:xfrm>
                        <a:off x="742950" y="5470525"/>
                        <a:ext cx="4648200" cy="520700"/>
                      </a:xfrm>
                      <a:prstGeom prst="rect">
                        <a:avLst/>
                      </a:prstGeom>
                      <a:noFill/>
                      <a:ln w="38100">
                        <a:noFill/>
                        <a:miter/>
                      </a:ln>
                    </p:spPr>
                  </p:pic>
                </p:oleObj>
              </mc:Fallback>
            </mc:AlternateContent>
          </a:graphicData>
        </a:graphic>
      </p:graphicFrame>
      <p:graphicFrame>
        <p:nvGraphicFramePr>
          <p:cNvPr id="501772" name="Object 12"/>
          <p:cNvGraphicFramePr/>
          <p:nvPr/>
        </p:nvGraphicFramePr>
        <p:xfrm>
          <a:off x="777875" y="6024563"/>
          <a:ext cx="3244850" cy="573087"/>
        </p:xfrm>
        <a:graphic>
          <a:graphicData uri="http://schemas.openxmlformats.org/presentationml/2006/ole">
            <mc:AlternateContent xmlns:mc="http://schemas.openxmlformats.org/markup-compatibility/2006">
              <mc:Choice xmlns:v="urn:schemas-microsoft-com:vml" Requires="v">
                <p:oleObj spid="_x0000_s3097" name="" r:id="rId18" imgW="1295400" imgH="228600" progId="Equation.3">
                  <p:embed/>
                </p:oleObj>
              </mc:Choice>
              <mc:Fallback>
                <p:oleObj name="" r:id="rId18" imgW="1295400" imgH="228600" progId="Equation.3">
                  <p:embed/>
                  <p:pic>
                    <p:nvPicPr>
                      <p:cNvPr id="0" name="图片 3096"/>
                      <p:cNvPicPr/>
                      <p:nvPr/>
                    </p:nvPicPr>
                    <p:blipFill>
                      <a:blip r:embed="rId19"/>
                      <a:stretch>
                        <a:fillRect/>
                      </a:stretch>
                    </p:blipFill>
                    <p:spPr>
                      <a:xfrm>
                        <a:off x="777875" y="6024563"/>
                        <a:ext cx="3244850" cy="573087"/>
                      </a:xfrm>
                      <a:prstGeom prst="rect">
                        <a:avLst/>
                      </a:prstGeom>
                      <a:noFill/>
                      <a:ln w="38100">
                        <a:noFill/>
                        <a:miter/>
                      </a:ln>
                    </p:spPr>
                  </p:pic>
                </p:oleObj>
              </mc:Fallback>
            </mc:AlternateContent>
          </a:graphicData>
        </a:graphic>
      </p:graphicFrame>
      <p:graphicFrame>
        <p:nvGraphicFramePr>
          <p:cNvPr id="501773" name="Object 13"/>
          <p:cNvGraphicFramePr/>
          <p:nvPr/>
        </p:nvGraphicFramePr>
        <p:xfrm>
          <a:off x="5588000" y="5526088"/>
          <a:ext cx="1517650" cy="306387"/>
        </p:xfrm>
        <a:graphic>
          <a:graphicData uri="http://schemas.openxmlformats.org/presentationml/2006/ole">
            <mc:AlternateContent xmlns:mc="http://schemas.openxmlformats.org/markup-compatibility/2006">
              <mc:Choice xmlns:v="urn:schemas-microsoft-com:vml" Requires="v">
                <p:oleObj spid="_x0000_s3095" name="" r:id="rId20" imgW="1637665" imgH="330200" progId="Equation.3">
                  <p:embed/>
                </p:oleObj>
              </mc:Choice>
              <mc:Fallback>
                <p:oleObj name="" r:id="rId20" imgW="1637665" imgH="330200" progId="Equation.3">
                  <p:embed/>
                  <p:pic>
                    <p:nvPicPr>
                      <p:cNvPr id="0" name="图片 3094"/>
                      <p:cNvPicPr/>
                      <p:nvPr/>
                    </p:nvPicPr>
                    <p:blipFill>
                      <a:blip r:embed="rId21"/>
                      <a:stretch>
                        <a:fillRect/>
                      </a:stretch>
                    </p:blipFill>
                    <p:spPr>
                      <a:xfrm>
                        <a:off x="5588000" y="5526088"/>
                        <a:ext cx="1517650" cy="306387"/>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2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5538">
                                            <p:txEl>
                                              <p:charRg st="0" end="24"/>
                                            </p:txEl>
                                          </p:spTgt>
                                        </p:tgtEl>
                                        <p:attrNameLst>
                                          <p:attrName>style.visibility</p:attrName>
                                        </p:attrNameLst>
                                      </p:cBhvr>
                                      <p:to>
                                        <p:strVal val="visible"/>
                                      </p:to>
                                    </p:set>
                                    <p:animEffect transition="in" filter="wipe(left)">
                                      <p:cBhvr>
                                        <p:cTn id="7" dur="500"/>
                                        <p:tgtEl>
                                          <p:spTgt spid="65538">
                                            <p:txEl>
                                              <p:charRg st="0" end="2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01763"/>
                                        </p:tgtEl>
                                        <p:attrNameLst>
                                          <p:attrName>style.visibility</p:attrName>
                                        </p:attrNameLst>
                                      </p:cBhvr>
                                      <p:to>
                                        <p:strVal val="visible"/>
                                      </p:to>
                                    </p:set>
                                    <p:animEffect transition="in" filter="wipe(left)">
                                      <p:cBhvr>
                                        <p:cTn id="12" dur="500"/>
                                        <p:tgtEl>
                                          <p:spTgt spid="501763"/>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501764"/>
                                        </p:tgtEl>
                                        <p:attrNameLst>
                                          <p:attrName>style.visibility</p:attrName>
                                        </p:attrNameLst>
                                      </p:cBhvr>
                                      <p:to>
                                        <p:strVal val="visible"/>
                                      </p:to>
                                    </p:set>
                                    <p:animEffect transition="in" filter="wipe(left)">
                                      <p:cBhvr>
                                        <p:cTn id="16" dur="500"/>
                                        <p:tgtEl>
                                          <p:spTgt spid="50176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01766"/>
                                        </p:tgtEl>
                                        <p:attrNameLst>
                                          <p:attrName>style.visibility</p:attrName>
                                        </p:attrNameLst>
                                      </p:cBhvr>
                                      <p:to>
                                        <p:strVal val="visible"/>
                                      </p:to>
                                    </p:set>
                                    <p:animEffect transition="in" filter="wipe(left)">
                                      <p:cBhvr>
                                        <p:cTn id="21" dur="500"/>
                                        <p:tgtEl>
                                          <p:spTgt spid="50176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501767"/>
                                        </p:tgtEl>
                                        <p:attrNameLst>
                                          <p:attrName>style.visibility</p:attrName>
                                        </p:attrNameLst>
                                      </p:cBhvr>
                                      <p:to>
                                        <p:strVal val="visible"/>
                                      </p:to>
                                    </p:set>
                                    <p:animEffect transition="in" filter="wipe(left)">
                                      <p:cBhvr>
                                        <p:cTn id="26" dur="500"/>
                                        <p:tgtEl>
                                          <p:spTgt spid="50176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501769"/>
                                        </p:tgtEl>
                                        <p:attrNameLst>
                                          <p:attrName>style.visibility</p:attrName>
                                        </p:attrNameLst>
                                      </p:cBhvr>
                                      <p:to>
                                        <p:strVal val="visible"/>
                                      </p:to>
                                    </p:set>
                                    <p:animEffect transition="in" filter="wipe(left)">
                                      <p:cBhvr>
                                        <p:cTn id="31" dur="500"/>
                                        <p:tgtEl>
                                          <p:spTgt spid="50176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01768"/>
                                        </p:tgtEl>
                                        <p:attrNameLst>
                                          <p:attrName>style.visibility</p:attrName>
                                        </p:attrNameLst>
                                      </p:cBhvr>
                                      <p:to>
                                        <p:strVal val="visible"/>
                                      </p:to>
                                    </p:set>
                                    <p:animEffect transition="in" filter="wipe(left)">
                                      <p:cBhvr>
                                        <p:cTn id="36" dur="500"/>
                                        <p:tgtEl>
                                          <p:spTgt spid="50176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501770"/>
                                        </p:tgtEl>
                                        <p:attrNameLst>
                                          <p:attrName>style.visibility</p:attrName>
                                        </p:attrNameLst>
                                      </p:cBhvr>
                                      <p:to>
                                        <p:strVal val="visible"/>
                                      </p:to>
                                    </p:set>
                                    <p:animEffect transition="in" filter="wipe(left)">
                                      <p:cBhvr>
                                        <p:cTn id="41" dur="500"/>
                                        <p:tgtEl>
                                          <p:spTgt spid="50177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501765"/>
                                        </p:tgtEl>
                                        <p:attrNameLst>
                                          <p:attrName>style.visibility</p:attrName>
                                        </p:attrNameLst>
                                      </p:cBhvr>
                                      <p:to>
                                        <p:strVal val="visible"/>
                                      </p:to>
                                    </p:set>
                                    <p:animEffect transition="in" filter="wipe(left)">
                                      <p:cBhvr>
                                        <p:cTn id="46" dur="500"/>
                                        <p:tgtEl>
                                          <p:spTgt spid="50176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501771"/>
                                        </p:tgtEl>
                                        <p:attrNameLst>
                                          <p:attrName>style.visibility</p:attrName>
                                        </p:attrNameLst>
                                      </p:cBhvr>
                                      <p:to>
                                        <p:strVal val="visible"/>
                                      </p:to>
                                    </p:set>
                                    <p:animEffect transition="in" filter="wipe(left)">
                                      <p:cBhvr>
                                        <p:cTn id="51" dur="500"/>
                                        <p:tgtEl>
                                          <p:spTgt spid="50177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501773"/>
                                        </p:tgtEl>
                                        <p:attrNameLst>
                                          <p:attrName>style.visibility</p:attrName>
                                        </p:attrNameLst>
                                      </p:cBhvr>
                                      <p:to>
                                        <p:strVal val="visible"/>
                                      </p:to>
                                    </p:set>
                                    <p:animEffect transition="in" filter="wipe(left)">
                                      <p:cBhvr>
                                        <p:cTn id="56" dur="500"/>
                                        <p:tgtEl>
                                          <p:spTgt spid="50177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501772"/>
                                        </p:tgtEl>
                                        <p:attrNameLst>
                                          <p:attrName>style.visibility</p:attrName>
                                        </p:attrNameLst>
                                      </p:cBhvr>
                                      <p:to>
                                        <p:strVal val="visible"/>
                                      </p:to>
                                    </p:set>
                                    <p:animEffect transition="in" filter="wipe(left)">
                                      <p:cBhvr>
                                        <p:cTn id="61" dur="500"/>
                                        <p:tgtEl>
                                          <p:spTgt spid="501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2"/>
          <p:cNvSpPr/>
          <p:nvPr/>
        </p:nvSpPr>
        <p:spPr>
          <a:xfrm>
            <a:off x="533400" y="1633538"/>
            <a:ext cx="2133600" cy="579437"/>
          </a:xfrm>
          <a:prstGeom prst="rect">
            <a:avLst/>
          </a:prstGeom>
          <a:noFill/>
          <a:ln w="9525">
            <a:noFill/>
          </a:ln>
        </p:spPr>
        <p:txBody>
          <a:bodyPr>
            <a:spAutoFit/>
          </a:bodyPr>
          <a:p>
            <a:r>
              <a:rPr lang="zh-CN" altLang="en-US" sz="3200" b="1" u="sng" dirty="0">
                <a:solidFill>
                  <a:srgbClr val="FF0066"/>
                </a:solidFill>
                <a:latin typeface="Times New Roman" panose="02020603050405020304" pitchFamily="18" charset="0"/>
                <a:ea typeface="隶书" pitchFamily="49" charset="-122"/>
              </a:rPr>
              <a:t>基本思想</a:t>
            </a:r>
            <a:endParaRPr lang="zh-CN" altLang="en-US" sz="3200" b="1" u="sng" dirty="0">
              <a:solidFill>
                <a:srgbClr val="FF0066"/>
              </a:solidFill>
              <a:latin typeface="Times New Roman" panose="02020603050405020304" pitchFamily="18" charset="0"/>
              <a:ea typeface="隶书" pitchFamily="49" charset="-122"/>
            </a:endParaRPr>
          </a:p>
        </p:txBody>
      </p:sp>
      <p:sp>
        <p:nvSpPr>
          <p:cNvPr id="71683" name="Rectangle 3"/>
          <p:cNvSpPr/>
          <p:nvPr/>
        </p:nvSpPr>
        <p:spPr>
          <a:xfrm>
            <a:off x="482600" y="2243138"/>
            <a:ext cx="8250238" cy="946150"/>
          </a:xfrm>
          <a:prstGeom prst="rect">
            <a:avLst/>
          </a:prstGeom>
          <a:noFill/>
          <a:ln w="9525">
            <a:noFill/>
          </a:ln>
        </p:spPr>
        <p:txBody>
          <a:bodyPr>
            <a:spAutoFit/>
          </a:bodyPr>
          <a:p>
            <a:r>
              <a:rPr lang="en-US" altLang="zh-CN" sz="2800" b="1" dirty="0">
                <a:latin typeface="Times New Roman" panose="02020603050405020304" pitchFamily="18" charset="0"/>
              </a:rPr>
              <a:t>        </a:t>
            </a:r>
            <a:r>
              <a:rPr lang="zh-CN" altLang="en-US" sz="2800" b="1" dirty="0">
                <a:latin typeface="Times New Roman" panose="02020603050405020304" pitchFamily="18" charset="0"/>
              </a:rPr>
              <a:t>非线性电路经适当近似后可按线性电路对待，</a:t>
            </a:r>
            <a:endParaRPr lang="zh-CN" altLang="en-US" sz="2800" b="1" dirty="0">
              <a:latin typeface="Times New Roman" panose="02020603050405020304" pitchFamily="18" charset="0"/>
            </a:endParaRPr>
          </a:p>
          <a:p>
            <a:r>
              <a:rPr lang="zh-CN" altLang="en-US" sz="2800" b="1" dirty="0">
                <a:latin typeface="Times New Roman" panose="02020603050405020304" pitchFamily="18" charset="0"/>
              </a:rPr>
              <a:t>利用叠加定理，分别分析电路中的交、直流成分。</a:t>
            </a:r>
            <a:endParaRPr lang="zh-CN" altLang="en-US" sz="2800" b="1" dirty="0">
              <a:latin typeface="Times New Roman" panose="02020603050405020304" pitchFamily="18" charset="0"/>
            </a:endParaRPr>
          </a:p>
        </p:txBody>
      </p:sp>
      <p:sp>
        <p:nvSpPr>
          <p:cNvPr id="71684" name="Rectangle 4"/>
          <p:cNvSpPr/>
          <p:nvPr/>
        </p:nvSpPr>
        <p:spPr>
          <a:xfrm>
            <a:off x="419100" y="1204913"/>
            <a:ext cx="6829425" cy="519112"/>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一、分析三极管电路的基本思想和方法</a:t>
            </a:r>
            <a:endParaRPr lang="zh-CN" altLang="en-US" sz="2800" b="1" dirty="0">
              <a:solidFill>
                <a:srgbClr val="0033CC"/>
              </a:solidFill>
              <a:latin typeface="Times New Roman" panose="02020603050405020304" pitchFamily="18" charset="0"/>
            </a:endParaRPr>
          </a:p>
        </p:txBody>
      </p:sp>
      <p:sp>
        <p:nvSpPr>
          <p:cNvPr id="71685" name="Rectangle 5"/>
          <p:cNvSpPr/>
          <p:nvPr/>
        </p:nvSpPr>
        <p:spPr>
          <a:xfrm>
            <a:off x="323850" y="3125788"/>
            <a:ext cx="5105400" cy="519112"/>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直流通路</a:t>
            </a:r>
            <a:r>
              <a:rPr lang="en-US" altLang="zh-CN" sz="2800" b="1" dirty="0">
                <a:latin typeface="宋体" panose="02010600030101010101" pitchFamily="2" charset="-122"/>
              </a:rPr>
              <a:t>(</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i </a:t>
            </a:r>
            <a:r>
              <a:rPr lang="en-US" altLang="zh-CN" sz="2800" b="1" dirty="0">
                <a:latin typeface="Times New Roman" panose="02020603050405020304" pitchFamily="18" charset="0"/>
              </a:rPr>
              <a:t>= 0</a:t>
            </a:r>
            <a:r>
              <a:rPr lang="en-US" altLang="zh-CN" sz="2800" b="1" dirty="0">
                <a:latin typeface="宋体" panose="02010600030101010101" pitchFamily="2" charset="-122"/>
              </a:rPr>
              <a:t>)</a:t>
            </a:r>
            <a:r>
              <a:rPr lang="zh-CN" altLang="en-US" sz="2800" b="1" dirty="0">
                <a:latin typeface="Times New Roman" panose="02020603050405020304" pitchFamily="18" charset="0"/>
              </a:rPr>
              <a:t>分析</a:t>
            </a:r>
            <a:r>
              <a:rPr lang="zh-CN" altLang="en-US" sz="2800" b="1" dirty="0">
                <a:solidFill>
                  <a:srgbClr val="FF0066"/>
                </a:solidFill>
                <a:latin typeface="Times New Roman" panose="02020603050405020304" pitchFamily="18" charset="0"/>
              </a:rPr>
              <a:t>静态。 </a:t>
            </a:r>
            <a:endParaRPr lang="zh-CN" altLang="en-US" sz="2800" b="1" dirty="0">
              <a:solidFill>
                <a:srgbClr val="FF0066"/>
              </a:solidFill>
              <a:latin typeface="Times New Roman" panose="02020603050405020304" pitchFamily="18" charset="0"/>
            </a:endParaRPr>
          </a:p>
        </p:txBody>
      </p:sp>
      <p:sp>
        <p:nvSpPr>
          <p:cNvPr id="71686" name="Rectangle 6"/>
          <p:cNvSpPr/>
          <p:nvPr/>
        </p:nvSpPr>
        <p:spPr>
          <a:xfrm>
            <a:off x="431800" y="4202113"/>
            <a:ext cx="3041650" cy="519112"/>
          </a:xfrm>
          <a:prstGeom prst="rect">
            <a:avLst/>
          </a:prstGeom>
          <a:noFill/>
          <a:ln w="9525">
            <a:noFill/>
          </a:ln>
        </p:spPr>
        <p:txBody>
          <a:bodyPr wrap="none">
            <a:spAutoFit/>
          </a:bodyPr>
          <a:p>
            <a:pPr algn="ctr"/>
            <a:r>
              <a:rPr lang="zh-CN" altLang="en-US" sz="2800" b="1" dirty="0">
                <a:solidFill>
                  <a:srgbClr val="0033CC"/>
                </a:solidFill>
                <a:latin typeface="Times New Roman" panose="02020603050405020304" pitchFamily="18" charset="0"/>
              </a:rPr>
              <a:t>画交流通路原则：</a:t>
            </a:r>
            <a:endParaRPr lang="zh-CN" altLang="en-US" sz="2800" b="1" dirty="0">
              <a:solidFill>
                <a:srgbClr val="0033CC"/>
              </a:solidFill>
              <a:latin typeface="Times New Roman" panose="02020603050405020304" pitchFamily="18" charset="0"/>
            </a:endParaRPr>
          </a:p>
        </p:txBody>
      </p:sp>
      <p:sp>
        <p:nvSpPr>
          <p:cNvPr id="71687" name="Rectangle 7"/>
          <p:cNvSpPr/>
          <p:nvPr/>
        </p:nvSpPr>
        <p:spPr>
          <a:xfrm>
            <a:off x="901700" y="4727575"/>
            <a:ext cx="5715000" cy="519113"/>
          </a:xfrm>
          <a:prstGeom prst="rect">
            <a:avLst/>
          </a:prstGeom>
          <a:noFill/>
          <a:ln w="9525">
            <a:noFill/>
          </a:ln>
        </p:spPr>
        <p:txBody>
          <a:bodyPr>
            <a:spAutoFit/>
          </a:bodyPr>
          <a:p>
            <a:r>
              <a:rPr lang="en-US" altLang="zh-CN" sz="2800" b="1" dirty="0">
                <a:latin typeface="Times New Roman" panose="02020603050405020304" pitchFamily="18" charset="0"/>
              </a:rPr>
              <a:t>1. </a:t>
            </a:r>
            <a:r>
              <a:rPr lang="zh-CN" altLang="en-US" sz="2800" b="1" dirty="0">
                <a:latin typeface="Times New Roman" panose="02020603050405020304" pitchFamily="18" charset="0"/>
              </a:rPr>
              <a:t>固定不变的电压源都视为短路；</a:t>
            </a:r>
            <a:endParaRPr lang="zh-CN" altLang="en-US" sz="2800" b="1" dirty="0">
              <a:solidFill>
                <a:srgbClr val="FF33CC"/>
              </a:solidFill>
              <a:latin typeface="Times New Roman" panose="02020603050405020304" pitchFamily="18" charset="0"/>
            </a:endParaRPr>
          </a:p>
        </p:txBody>
      </p:sp>
      <p:sp>
        <p:nvSpPr>
          <p:cNvPr id="71688" name="Rectangle 8"/>
          <p:cNvSpPr/>
          <p:nvPr/>
        </p:nvSpPr>
        <p:spPr>
          <a:xfrm>
            <a:off x="901700" y="5313363"/>
            <a:ext cx="5910263" cy="519112"/>
          </a:xfrm>
          <a:prstGeom prst="rect">
            <a:avLst/>
          </a:prstGeom>
          <a:noFill/>
          <a:ln w="9525">
            <a:noFill/>
          </a:ln>
        </p:spPr>
        <p:txBody>
          <a:bodyPr>
            <a:spAutoFit/>
          </a:bodyPr>
          <a:p>
            <a:r>
              <a:rPr lang="en-US" altLang="zh-CN" sz="2800" b="1" dirty="0">
                <a:latin typeface="Times New Roman" panose="02020603050405020304" pitchFamily="18" charset="0"/>
              </a:rPr>
              <a:t>2. </a:t>
            </a:r>
            <a:r>
              <a:rPr lang="zh-CN" altLang="en-US" sz="2800" b="1" dirty="0">
                <a:latin typeface="Times New Roman" panose="02020603050405020304" pitchFamily="18" charset="0"/>
              </a:rPr>
              <a:t>固定不变的电流源都视为开路；</a:t>
            </a:r>
            <a:endParaRPr lang="zh-CN" altLang="en-US" sz="2800" b="1" dirty="0">
              <a:latin typeface="Times New Roman" panose="02020603050405020304" pitchFamily="18" charset="0"/>
            </a:endParaRPr>
          </a:p>
        </p:txBody>
      </p:sp>
      <p:sp>
        <p:nvSpPr>
          <p:cNvPr id="71689" name="Rectangle 9"/>
          <p:cNvSpPr/>
          <p:nvPr/>
        </p:nvSpPr>
        <p:spPr>
          <a:xfrm>
            <a:off x="901700" y="5899150"/>
            <a:ext cx="5951538" cy="519113"/>
          </a:xfrm>
          <a:prstGeom prst="rect">
            <a:avLst/>
          </a:prstGeom>
          <a:noFill/>
          <a:ln w="9525">
            <a:noFill/>
          </a:ln>
        </p:spPr>
        <p:txBody>
          <a:bodyPr>
            <a:spAutoFit/>
          </a:bodyPr>
          <a:p>
            <a:r>
              <a:rPr lang="en-US" altLang="zh-CN" sz="2800" b="1" dirty="0">
                <a:latin typeface="Times New Roman" panose="02020603050405020304" pitchFamily="18" charset="0"/>
              </a:rPr>
              <a:t>3. </a:t>
            </a:r>
            <a:r>
              <a:rPr lang="zh-CN" altLang="en-US" sz="2800" b="1" dirty="0">
                <a:latin typeface="Times New Roman" panose="02020603050405020304" pitchFamily="18" charset="0"/>
              </a:rPr>
              <a:t>视电容对交流信号短路</a:t>
            </a:r>
            <a:endParaRPr lang="zh-CN" altLang="en-US" sz="2800" b="1" dirty="0">
              <a:latin typeface="Times New Roman" panose="02020603050405020304" pitchFamily="18" charset="0"/>
            </a:endParaRPr>
          </a:p>
        </p:txBody>
      </p:sp>
      <p:graphicFrame>
        <p:nvGraphicFramePr>
          <p:cNvPr id="438282" name="Object 10"/>
          <p:cNvGraphicFramePr/>
          <p:nvPr/>
        </p:nvGraphicFramePr>
        <p:xfrm>
          <a:off x="5991225" y="5951538"/>
          <a:ext cx="1739900" cy="496887"/>
        </p:xfrm>
        <a:graphic>
          <a:graphicData uri="http://schemas.openxmlformats.org/presentationml/2006/ole">
            <mc:AlternateContent xmlns:mc="http://schemas.openxmlformats.org/markup-compatibility/2006">
              <mc:Choice xmlns:v="urn:schemas-microsoft-com:vml" Requires="v">
                <p:oleObj spid="_x0000_s4186" name="" r:id="rId1" imgW="710565" imgH="203200" progId="Equation.3">
                  <p:embed/>
                </p:oleObj>
              </mc:Choice>
              <mc:Fallback>
                <p:oleObj name="" r:id="rId1" imgW="710565" imgH="203200" progId="Equation.3">
                  <p:embed/>
                  <p:pic>
                    <p:nvPicPr>
                      <p:cNvPr id="0" name="图片 4185"/>
                      <p:cNvPicPr/>
                      <p:nvPr/>
                    </p:nvPicPr>
                    <p:blipFill>
                      <a:blip r:embed="rId2">
                        <a:clrChange>
                          <a:clrFrom>
                            <a:srgbClr val="000000"/>
                          </a:clrFrom>
                          <a:clrTo>
                            <a:srgbClr val="FF0066"/>
                          </a:clrTo>
                        </a:clrChange>
                      </a:blip>
                      <a:stretch>
                        <a:fillRect/>
                      </a:stretch>
                    </p:blipFill>
                    <p:spPr>
                      <a:xfrm>
                        <a:off x="5991225" y="5951538"/>
                        <a:ext cx="1739900" cy="496887"/>
                      </a:xfrm>
                      <a:prstGeom prst="rect">
                        <a:avLst/>
                      </a:prstGeom>
                      <a:noFill/>
                      <a:ln w="38100">
                        <a:noFill/>
                        <a:miter/>
                      </a:ln>
                    </p:spPr>
                  </p:pic>
                </p:oleObj>
              </mc:Fallback>
            </mc:AlternateContent>
          </a:graphicData>
        </a:graphic>
      </p:graphicFrame>
      <p:sp>
        <p:nvSpPr>
          <p:cNvPr id="71698" name="Rectangle 18"/>
          <p:cNvSpPr/>
          <p:nvPr/>
        </p:nvSpPr>
        <p:spPr>
          <a:xfrm>
            <a:off x="323850" y="3662363"/>
            <a:ext cx="9105900" cy="519112"/>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交流通路</a:t>
            </a:r>
            <a:r>
              <a:rPr lang="en-US" altLang="zh-CN" sz="2800" b="1" dirty="0">
                <a:latin typeface="宋体" panose="02010600030101010101" pitchFamily="2" charset="-122"/>
              </a:rPr>
              <a:t>(</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i</a:t>
            </a:r>
            <a:r>
              <a:rPr lang="en-US" altLang="zh-CN" sz="2800" b="1" dirty="0">
                <a:latin typeface="Times New Roman" panose="02020603050405020304" pitchFamily="18" charset="0"/>
              </a:rPr>
              <a:t> </a:t>
            </a:r>
            <a:r>
              <a:rPr lang="en-US" altLang="zh-CN" sz="2800" b="1" dirty="0">
                <a:latin typeface="Times New Roman" panose="02020603050405020304" pitchFamily="18" charset="0"/>
                <a:sym typeface="Symbol" panose="05050102010706020507" pitchFamily="18" charset="2"/>
              </a:rPr>
              <a:t></a:t>
            </a:r>
            <a:r>
              <a:rPr lang="en-US" altLang="zh-CN" sz="2800" b="1" dirty="0">
                <a:latin typeface="Times New Roman" panose="02020603050405020304" pitchFamily="18" charset="0"/>
              </a:rPr>
              <a:t> 0</a:t>
            </a:r>
            <a:r>
              <a:rPr lang="en-US" altLang="zh-CN" sz="2800" b="1" dirty="0">
                <a:latin typeface="宋体" panose="02010600030101010101" pitchFamily="2" charset="-122"/>
              </a:rPr>
              <a:t>)</a:t>
            </a:r>
            <a:r>
              <a:rPr lang="zh-CN" altLang="en-US" sz="2800" b="1" dirty="0">
                <a:latin typeface="Times New Roman" panose="02020603050405020304" pitchFamily="18" charset="0"/>
              </a:rPr>
              <a:t>分析</a:t>
            </a:r>
            <a:r>
              <a:rPr lang="zh-CN" altLang="en-US" sz="2800" b="1" dirty="0">
                <a:solidFill>
                  <a:srgbClr val="FF0066"/>
                </a:solidFill>
                <a:latin typeface="Times New Roman" panose="02020603050405020304" pitchFamily="18" charset="0"/>
              </a:rPr>
              <a:t>动态，</a:t>
            </a:r>
            <a:r>
              <a:rPr lang="zh-CN" altLang="en-US" sz="2800" b="1" dirty="0">
                <a:latin typeface="Times New Roman" panose="02020603050405020304" pitchFamily="18" charset="0"/>
              </a:rPr>
              <a:t>只考虑变化的电压和电流。</a:t>
            </a:r>
            <a:endParaRPr lang="zh-CN" altLang="en-US" sz="2800" b="1" dirty="0">
              <a:latin typeface="Times New Roman" panose="02020603050405020304" pitchFamily="18" charset="0"/>
            </a:endParaRPr>
          </a:p>
        </p:txBody>
      </p:sp>
      <p:sp>
        <p:nvSpPr>
          <p:cNvPr id="71699" name="Rectangle 19"/>
          <p:cNvSpPr>
            <a:spLocks noChangeArrowheads="1"/>
          </p:cNvSpPr>
          <p:nvPr/>
        </p:nvSpPr>
        <p:spPr bwMode="auto">
          <a:xfrm>
            <a:off x="323850" y="555625"/>
            <a:ext cx="4968875" cy="645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8.1.2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放大电路的分析</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684">
                                            <p:txEl>
                                              <p:charRg st="0" end="18"/>
                                            </p:txEl>
                                          </p:spTgt>
                                        </p:tgtEl>
                                        <p:attrNameLst>
                                          <p:attrName>style.visibility</p:attrName>
                                        </p:attrNameLst>
                                      </p:cBhvr>
                                      <p:to>
                                        <p:strVal val="visible"/>
                                      </p:to>
                                    </p:set>
                                    <p:animEffect transition="in" filter="wipe(left)">
                                      <p:cBhvr>
                                        <p:cTn id="7" dur="500"/>
                                        <p:tgtEl>
                                          <p:spTgt spid="71684">
                                            <p:txEl>
                                              <p:charRg st="0"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682"/>
                                        </p:tgtEl>
                                        <p:attrNameLst>
                                          <p:attrName>style.visibility</p:attrName>
                                        </p:attrNameLst>
                                      </p:cBhvr>
                                      <p:to>
                                        <p:strVal val="visible"/>
                                      </p:to>
                                    </p:set>
                                    <p:animEffect transition="in" filter="wipe(left)">
                                      <p:cBhvr>
                                        <p:cTn id="12" dur="500"/>
                                        <p:tgtEl>
                                          <p:spTgt spid="7168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683">
                                            <p:txEl>
                                              <p:charRg st="0" end="29"/>
                                            </p:txEl>
                                          </p:spTgt>
                                        </p:tgtEl>
                                        <p:attrNameLst>
                                          <p:attrName>style.visibility</p:attrName>
                                        </p:attrNameLst>
                                      </p:cBhvr>
                                      <p:to>
                                        <p:strVal val="visible"/>
                                      </p:to>
                                    </p:set>
                                    <p:animEffect transition="in" filter="wipe(left)">
                                      <p:cBhvr>
                                        <p:cTn id="17" dur="500"/>
                                        <p:tgtEl>
                                          <p:spTgt spid="71683">
                                            <p:txEl>
                                              <p:charRg st="0" end="2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1683">
                                            <p:txEl>
                                              <p:charRg st="29" end="52"/>
                                            </p:txEl>
                                          </p:spTgt>
                                        </p:tgtEl>
                                        <p:attrNameLst>
                                          <p:attrName>style.visibility</p:attrName>
                                        </p:attrNameLst>
                                      </p:cBhvr>
                                      <p:to>
                                        <p:strVal val="visible"/>
                                      </p:to>
                                    </p:set>
                                    <p:animEffect transition="in" filter="wipe(left)">
                                      <p:cBhvr>
                                        <p:cTn id="22" dur="500"/>
                                        <p:tgtEl>
                                          <p:spTgt spid="71683">
                                            <p:txEl>
                                              <p:charRg st="29" end="5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1685">
                                            <p:txEl>
                                              <p:charRg st="0" end="19"/>
                                            </p:txEl>
                                          </p:spTgt>
                                        </p:tgtEl>
                                        <p:attrNameLst>
                                          <p:attrName>style.visibility</p:attrName>
                                        </p:attrNameLst>
                                      </p:cBhvr>
                                      <p:to>
                                        <p:strVal val="visible"/>
                                      </p:to>
                                    </p:set>
                                    <p:animEffect transition="in" filter="wipe(left)">
                                      <p:cBhvr>
                                        <p:cTn id="27" dur="500"/>
                                        <p:tgtEl>
                                          <p:spTgt spid="71685">
                                            <p:txEl>
                                              <p:charRg st="0" end="1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1686">
                                            <p:txEl>
                                              <p:charRg st="0" end="9"/>
                                            </p:txEl>
                                          </p:spTgt>
                                        </p:tgtEl>
                                        <p:attrNameLst>
                                          <p:attrName>style.visibility</p:attrName>
                                        </p:attrNameLst>
                                      </p:cBhvr>
                                      <p:to>
                                        <p:strVal val="visible"/>
                                      </p:to>
                                    </p:set>
                                    <p:animEffect transition="in" filter="wipe(left)">
                                      <p:cBhvr>
                                        <p:cTn id="32" dur="500"/>
                                        <p:tgtEl>
                                          <p:spTgt spid="71686">
                                            <p:txEl>
                                              <p:charRg st="0"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1687">
                                            <p:txEl>
                                              <p:charRg st="0" end="18"/>
                                            </p:txEl>
                                          </p:spTgt>
                                        </p:tgtEl>
                                        <p:attrNameLst>
                                          <p:attrName>style.visibility</p:attrName>
                                        </p:attrNameLst>
                                      </p:cBhvr>
                                      <p:to>
                                        <p:strVal val="visible"/>
                                      </p:to>
                                    </p:set>
                                    <p:animEffect transition="in" filter="wipe(left)">
                                      <p:cBhvr>
                                        <p:cTn id="37" dur="500"/>
                                        <p:tgtEl>
                                          <p:spTgt spid="71687">
                                            <p:txEl>
                                              <p:charRg st="0" end="1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1688">
                                            <p:txEl>
                                              <p:charRg st="0" end="18"/>
                                            </p:txEl>
                                          </p:spTgt>
                                        </p:tgtEl>
                                        <p:attrNameLst>
                                          <p:attrName>style.visibility</p:attrName>
                                        </p:attrNameLst>
                                      </p:cBhvr>
                                      <p:to>
                                        <p:strVal val="visible"/>
                                      </p:to>
                                    </p:set>
                                    <p:animEffect transition="in" filter="wipe(left)">
                                      <p:cBhvr>
                                        <p:cTn id="42" dur="500"/>
                                        <p:tgtEl>
                                          <p:spTgt spid="71688">
                                            <p:txEl>
                                              <p:charRg st="0" end="1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1689">
                                            <p:txEl>
                                              <p:charRg st="0" end="14"/>
                                            </p:txEl>
                                          </p:spTgt>
                                        </p:tgtEl>
                                        <p:attrNameLst>
                                          <p:attrName>style.visibility</p:attrName>
                                        </p:attrNameLst>
                                      </p:cBhvr>
                                      <p:to>
                                        <p:strVal val="visible"/>
                                      </p:to>
                                    </p:set>
                                    <p:animEffect transition="in" filter="wipe(left)">
                                      <p:cBhvr>
                                        <p:cTn id="47" dur="500"/>
                                        <p:tgtEl>
                                          <p:spTgt spid="71689">
                                            <p:txEl>
                                              <p:charRg st="0" end="1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38282"/>
                                        </p:tgtEl>
                                        <p:attrNameLst>
                                          <p:attrName>style.visibility</p:attrName>
                                        </p:attrNameLst>
                                      </p:cBhvr>
                                      <p:to>
                                        <p:strVal val="visible"/>
                                      </p:to>
                                    </p:set>
                                    <p:animEffect transition="in" filter="wipe(left)">
                                      <p:cBhvr>
                                        <p:cTn id="52" dur="500"/>
                                        <p:tgtEl>
                                          <p:spTgt spid="43828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71698">
                                            <p:txEl>
                                              <p:charRg st="0" end="30"/>
                                            </p:txEl>
                                          </p:spTgt>
                                        </p:tgtEl>
                                        <p:attrNameLst>
                                          <p:attrName>style.visibility</p:attrName>
                                        </p:attrNameLst>
                                      </p:cBhvr>
                                      <p:to>
                                        <p:strVal val="visible"/>
                                      </p:to>
                                    </p:set>
                                    <p:animEffect transition="in" filter="wipe(left)">
                                      <p:cBhvr>
                                        <p:cTn id="57" dur="500"/>
                                        <p:tgtEl>
                                          <p:spTgt spid="71698">
                                            <p:txEl>
                                              <p:charRg st="0" end="3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71699">
                                            <p:txEl>
                                              <p:charRg st="4294967295" end="4294967295"/>
                                            </p:txEl>
                                          </p:spTgt>
                                        </p:tgtEl>
                                        <p:attrNameLst>
                                          <p:attrName>style.visibility</p:attrName>
                                        </p:attrNameLst>
                                      </p:cBhvr>
                                      <p:to>
                                        <p:strVal val="visible"/>
                                      </p:to>
                                    </p:set>
                                    <p:animEffect transition="in" filter="wipe(left)">
                                      <p:cBhvr>
                                        <p:cTn id="62" dur="500"/>
                                        <p:tgtEl>
                                          <p:spTgt spid="71699">
                                            <p:txEl>
                                              <p:charRg st="4294967295" end="429496729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71699">
                                            <p:txEl>
                                              <p:charRg st="0" end="14"/>
                                            </p:txEl>
                                          </p:spTgt>
                                        </p:tgtEl>
                                        <p:attrNameLst>
                                          <p:attrName>style.visibility</p:attrName>
                                        </p:attrNameLst>
                                      </p:cBhvr>
                                      <p:to>
                                        <p:strVal val="visible"/>
                                      </p:to>
                                    </p:set>
                                    <p:animEffect transition="in" filter="wipe(left)">
                                      <p:cBhvr>
                                        <p:cTn id="67" dur="500"/>
                                        <p:tgtEl>
                                          <p:spTgt spid="71699">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P spid="71683" grpId="0" build="p"/>
      <p:bldP spid="71684" grpId="0" build="p"/>
      <p:bldP spid="71685" grpId="0" build="p"/>
      <p:bldP spid="71686" grpId="0" build="p"/>
      <p:bldP spid="71687" grpId="0" build="p"/>
      <p:bldP spid="71688" grpId="0" build="p"/>
      <p:bldP spid="71689" grpId="0" build="p"/>
      <p:bldP spid="71698" grpId="0" build="p"/>
      <p:bldP spid="71699" grpId="0" build="p"/>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6563" name="Rectangle 3"/>
          <p:cNvSpPr/>
          <p:nvPr/>
        </p:nvSpPr>
        <p:spPr>
          <a:xfrm>
            <a:off x="420688" y="708025"/>
            <a:ext cx="6848475" cy="561975"/>
          </a:xfrm>
          <a:prstGeom prst="rect">
            <a:avLst/>
          </a:prstGeom>
          <a:noFill/>
          <a:ln w="9525">
            <a:noFill/>
          </a:ln>
        </p:spPr>
        <p:txBody>
          <a:bodyPr wrap="none">
            <a:spAutoFit/>
          </a:bodyPr>
          <a:p>
            <a:pPr>
              <a:lnSpc>
                <a:spcPct val="110000"/>
              </a:lnSpc>
              <a:spcBef>
                <a:spcPct val="50000"/>
              </a:spcBef>
            </a:pPr>
            <a:r>
              <a:rPr lang="en-US" altLang="zh-CN" sz="2800" b="1" dirty="0">
                <a:solidFill>
                  <a:srgbClr val="FF0066"/>
                </a:solidFill>
                <a:latin typeface="Times New Roman" panose="02020603050405020304" pitchFamily="18" charset="0"/>
                <a:sym typeface="Symbol" panose="05050102010706020507" pitchFamily="18" charset="2"/>
              </a:rPr>
              <a:t>(3)</a:t>
            </a:r>
            <a:r>
              <a:rPr lang="zh-CN" altLang="en-US" sz="2800" b="1" dirty="0">
                <a:solidFill>
                  <a:srgbClr val="0033CC"/>
                </a:solidFill>
                <a:latin typeface="Times New Roman" panose="02020603050405020304" pitchFamily="18" charset="0"/>
                <a:sym typeface="Symbol" panose="05050102010706020507" pitchFamily="18" charset="2"/>
              </a:rPr>
              <a:t>各级</a:t>
            </a:r>
            <a:r>
              <a:rPr lang="zh-CN" altLang="en-US" sz="2800" b="1" dirty="0">
                <a:solidFill>
                  <a:srgbClr val="0033CC"/>
                </a:solidFill>
                <a:latin typeface="Times New Roman" panose="02020603050405020304" pitchFamily="18" charset="0"/>
              </a:rPr>
              <a:t>电压放大倍数</a:t>
            </a:r>
            <a:r>
              <a:rPr lang="zh-CN" altLang="en-US" sz="2800" b="1" baseline="-25000" dirty="0">
                <a:solidFill>
                  <a:srgbClr val="0033CC"/>
                </a:solidFill>
                <a:latin typeface="Times New Roman" panose="02020603050405020304" pitchFamily="18" charset="0"/>
                <a:sym typeface="Symbol" panose="05050102010706020507" pitchFamily="18" charset="2"/>
              </a:rPr>
              <a:t> </a:t>
            </a:r>
            <a:r>
              <a:rPr lang="zh-CN" altLang="en-US" sz="2800" b="1" dirty="0">
                <a:solidFill>
                  <a:srgbClr val="0033CC"/>
                </a:solidFill>
                <a:latin typeface="Times New Roman" panose="02020603050405020304" pitchFamily="18" charset="0"/>
              </a:rPr>
              <a:t>及总电压放大倍数。 </a:t>
            </a:r>
            <a:endParaRPr lang="zh-CN" altLang="en-US" sz="2800" b="1" dirty="0">
              <a:solidFill>
                <a:srgbClr val="0033CC"/>
              </a:solidFill>
              <a:latin typeface="Times New Roman" panose="02020603050405020304" pitchFamily="18" charset="0"/>
            </a:endParaRPr>
          </a:p>
        </p:txBody>
      </p:sp>
      <p:graphicFrame>
        <p:nvGraphicFramePr>
          <p:cNvPr id="502787" name="Object 4"/>
          <p:cNvGraphicFramePr/>
          <p:nvPr/>
        </p:nvGraphicFramePr>
        <p:xfrm>
          <a:off x="971550" y="2924175"/>
          <a:ext cx="5437188" cy="1382713"/>
        </p:xfrm>
        <a:graphic>
          <a:graphicData uri="http://schemas.openxmlformats.org/presentationml/2006/ole">
            <mc:AlternateContent xmlns:mc="http://schemas.openxmlformats.org/markup-compatibility/2006">
              <mc:Choice xmlns:v="urn:schemas-microsoft-com:vml" Requires="v">
                <p:oleObj spid="_x0000_s3098" name="" r:id="rId1" imgW="5664200" imgH="1435100" progId="Equation.3">
                  <p:embed/>
                </p:oleObj>
              </mc:Choice>
              <mc:Fallback>
                <p:oleObj name="" r:id="rId1" imgW="5664200" imgH="1435100" progId="Equation.3">
                  <p:embed/>
                  <p:pic>
                    <p:nvPicPr>
                      <p:cNvPr id="0" name="图片 3097"/>
                      <p:cNvPicPr/>
                      <p:nvPr/>
                    </p:nvPicPr>
                    <p:blipFill>
                      <a:blip r:embed="rId2"/>
                      <a:stretch>
                        <a:fillRect/>
                      </a:stretch>
                    </p:blipFill>
                    <p:spPr>
                      <a:xfrm>
                        <a:off x="971550" y="2924175"/>
                        <a:ext cx="5437188" cy="1382713"/>
                      </a:xfrm>
                      <a:prstGeom prst="rect">
                        <a:avLst/>
                      </a:prstGeom>
                      <a:noFill/>
                      <a:ln w="38100">
                        <a:noFill/>
                        <a:miter/>
                      </a:ln>
                    </p:spPr>
                  </p:pic>
                </p:oleObj>
              </mc:Fallback>
            </mc:AlternateContent>
          </a:graphicData>
        </a:graphic>
      </p:graphicFrame>
      <p:graphicFrame>
        <p:nvGraphicFramePr>
          <p:cNvPr id="502788" name="Object 6"/>
          <p:cNvGraphicFramePr/>
          <p:nvPr/>
        </p:nvGraphicFramePr>
        <p:xfrm>
          <a:off x="971550" y="4703763"/>
          <a:ext cx="6624638" cy="669925"/>
        </p:xfrm>
        <a:graphic>
          <a:graphicData uri="http://schemas.openxmlformats.org/presentationml/2006/ole">
            <mc:AlternateContent xmlns:mc="http://schemas.openxmlformats.org/markup-compatibility/2006">
              <mc:Choice xmlns:v="urn:schemas-microsoft-com:vml" Requires="v">
                <p:oleObj spid="_x0000_s3099" name="" r:id="rId3" imgW="2260600" imgH="228600" progId="Equation.3">
                  <p:embed/>
                </p:oleObj>
              </mc:Choice>
              <mc:Fallback>
                <p:oleObj name="" r:id="rId3" imgW="2260600" imgH="228600" progId="Equation.3">
                  <p:embed/>
                  <p:pic>
                    <p:nvPicPr>
                      <p:cNvPr id="0" name="图片 3098"/>
                      <p:cNvPicPr/>
                      <p:nvPr/>
                    </p:nvPicPr>
                    <p:blipFill>
                      <a:blip r:embed="rId4"/>
                      <a:stretch>
                        <a:fillRect/>
                      </a:stretch>
                    </p:blipFill>
                    <p:spPr>
                      <a:xfrm>
                        <a:off x="971550" y="4703763"/>
                        <a:ext cx="6624638" cy="669925"/>
                      </a:xfrm>
                      <a:prstGeom prst="rect">
                        <a:avLst/>
                      </a:prstGeom>
                      <a:noFill/>
                      <a:ln w="38100">
                        <a:noFill/>
                        <a:miter/>
                      </a:ln>
                    </p:spPr>
                  </p:pic>
                </p:oleObj>
              </mc:Fallback>
            </mc:AlternateContent>
          </a:graphicData>
        </a:graphic>
      </p:graphicFrame>
      <p:graphicFrame>
        <p:nvGraphicFramePr>
          <p:cNvPr id="502789" name="Object 7"/>
          <p:cNvGraphicFramePr/>
          <p:nvPr/>
        </p:nvGraphicFramePr>
        <p:xfrm>
          <a:off x="1042988" y="1595438"/>
          <a:ext cx="3960812" cy="1112837"/>
        </p:xfrm>
        <a:graphic>
          <a:graphicData uri="http://schemas.openxmlformats.org/presentationml/2006/ole">
            <mc:AlternateContent xmlns:mc="http://schemas.openxmlformats.org/markup-compatibility/2006">
              <mc:Choice xmlns:v="urn:schemas-microsoft-com:vml" Requires="v">
                <p:oleObj spid="_x0000_s3096" name="" r:id="rId5" imgW="1536065" imgH="431800" progId="Equation.3">
                  <p:embed/>
                </p:oleObj>
              </mc:Choice>
              <mc:Fallback>
                <p:oleObj name="" r:id="rId5" imgW="1536065" imgH="431800" progId="Equation.3">
                  <p:embed/>
                  <p:pic>
                    <p:nvPicPr>
                      <p:cNvPr id="0" name="图片 3095"/>
                      <p:cNvPicPr/>
                      <p:nvPr/>
                    </p:nvPicPr>
                    <p:blipFill>
                      <a:blip r:embed="rId6"/>
                      <a:stretch>
                        <a:fillRect/>
                      </a:stretch>
                    </p:blipFill>
                    <p:spPr>
                      <a:xfrm>
                        <a:off x="1042988" y="1595438"/>
                        <a:ext cx="3960812" cy="1112837"/>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7"/>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563">
                                            <p:txEl>
                                              <p:charRg st="0" end="23"/>
                                            </p:txEl>
                                          </p:spTgt>
                                        </p:tgtEl>
                                        <p:attrNameLst>
                                          <p:attrName>style.visibility</p:attrName>
                                        </p:attrNameLst>
                                      </p:cBhvr>
                                      <p:to>
                                        <p:strVal val="visible"/>
                                      </p:to>
                                    </p:set>
                                    <p:animEffect transition="in" filter="wipe(left)">
                                      <p:cBhvr>
                                        <p:cTn id="7" dur="500"/>
                                        <p:tgtEl>
                                          <p:spTgt spid="66563">
                                            <p:txEl>
                                              <p:charRg st="0" end="2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02787"/>
                                        </p:tgtEl>
                                        <p:attrNameLst>
                                          <p:attrName>style.visibility</p:attrName>
                                        </p:attrNameLst>
                                      </p:cBhvr>
                                      <p:to>
                                        <p:strVal val="visible"/>
                                      </p:to>
                                    </p:set>
                                    <p:animEffect transition="in" filter="wipe(left)">
                                      <p:cBhvr>
                                        <p:cTn id="12" dur="500"/>
                                        <p:tgtEl>
                                          <p:spTgt spid="502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a:hlinkClick r:id="rId1"/>
          </p:cNvPr>
          <p:cNvSpPr>
            <a:spLocks noChangeArrowheads="1"/>
          </p:cNvSpPr>
          <p:nvPr/>
        </p:nvSpPr>
        <p:spPr bwMode="auto">
          <a:xfrm>
            <a:off x="990600" y="2743200"/>
            <a:ext cx="5410200" cy="58356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8.4.1   </a:t>
            </a:r>
            <a:r>
              <a:rPr kumimoji="1" lang="zh-CN" altLang="en-US"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集成运放简介</a:t>
            </a:r>
            <a:endParaRPr kumimoji="1" lang="zh-CN" altLang="en-US"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11267" name="Rectangle 3">
            <a:hlinkClick r:id="rId2"/>
          </p:cNvPr>
          <p:cNvSpPr>
            <a:spLocks noChangeArrowheads="1"/>
          </p:cNvSpPr>
          <p:nvPr/>
        </p:nvSpPr>
        <p:spPr bwMode="auto">
          <a:xfrm>
            <a:off x="990600" y="3384550"/>
            <a:ext cx="6248400" cy="58356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8.4.2   </a:t>
            </a:r>
            <a:r>
              <a:rPr kumimoji="1" lang="zh-CN" altLang="en-US"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放大电路中的负反馈</a:t>
            </a:r>
            <a:endParaRPr kumimoji="1" lang="zh-CN" altLang="en-US"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11268" name="Rectangle 4">
            <a:hlinkClick r:id="rId3"/>
          </p:cNvPr>
          <p:cNvSpPr>
            <a:spLocks noChangeArrowheads="1"/>
          </p:cNvSpPr>
          <p:nvPr/>
        </p:nvSpPr>
        <p:spPr bwMode="auto">
          <a:xfrm>
            <a:off x="971550" y="4005263"/>
            <a:ext cx="7696200" cy="58356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8.4.3   </a:t>
            </a:r>
            <a:r>
              <a:rPr kumimoji="1" lang="zh-CN" altLang="en-US"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理想集成运放的分析方法</a:t>
            </a:r>
            <a:endParaRPr kumimoji="1" lang="zh-CN" altLang="en-US" sz="32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11269" name="Rectangle 5">
            <a:hlinkClick r:id="rId4"/>
          </p:cNvPr>
          <p:cNvSpPr>
            <a:spLocks noChangeArrowheads="1"/>
          </p:cNvSpPr>
          <p:nvPr/>
        </p:nvSpPr>
        <p:spPr bwMode="auto">
          <a:xfrm>
            <a:off x="762000" y="4648200"/>
            <a:ext cx="8001000" cy="58356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8.4.</a:t>
            </a:r>
            <a:r>
              <a:rPr kumimoji="1" lang="en-US" altLang="zh-CN"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4  </a:t>
            </a:r>
            <a:r>
              <a:rPr kumimoji="1" lang="zh-CN" altLang="en-US"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集成运放使用中的问题</a:t>
            </a:r>
            <a:endParaRPr kumimoji="1" lang="zh-CN" altLang="en-US"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11274" name="Rectangle 10"/>
          <p:cNvSpPr>
            <a:spLocks noChangeArrowheads="1"/>
          </p:cNvSpPr>
          <p:nvPr/>
        </p:nvSpPr>
        <p:spPr bwMode="auto">
          <a:xfrm>
            <a:off x="1524000" y="1905000"/>
            <a:ext cx="5791200" cy="701675"/>
          </a:xfrm>
          <a:prstGeom prst="rect">
            <a:avLst/>
          </a:prstGeom>
          <a:noFill/>
          <a:ln w="9525">
            <a:noFill/>
            <a:miter lim="800000"/>
          </a:ln>
          <a:effectLst>
            <a:outerShdw dist="45791" dir="2021404" algn="ctr" rotWithShape="0">
              <a:schemeClr val="bg2"/>
            </a:outerShdw>
          </a:effectLst>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4000" b="1" i="0" u="none" strike="noStrike" kern="1200" cap="none" spc="0" normalizeH="0" baseline="0" noProof="0" smtClean="0">
                <a:ln>
                  <a:noFill/>
                </a:ln>
                <a:solidFill>
                  <a:srgbClr val="FF0066"/>
                </a:solidFill>
                <a:effectLst/>
                <a:uLnTx/>
                <a:uFillTx/>
                <a:latin typeface="黑体" panose="02010609060101010101" pitchFamily="2" charset="-122"/>
                <a:ea typeface="黑体" panose="02010609060101010101" pitchFamily="2" charset="-122"/>
                <a:cs typeface="+mn-cs"/>
              </a:rPr>
              <a:t>集成运算放大器</a:t>
            </a:r>
            <a:endParaRPr kumimoji="1" lang="zh-CN" altLang="en-US" sz="4000" b="1" i="0" u="none" strike="noStrike" kern="1200" cap="none" spc="0" normalizeH="0" baseline="0" noProof="0" smtClean="0">
              <a:ln>
                <a:noFill/>
              </a:ln>
              <a:solidFill>
                <a:srgbClr val="FF0066"/>
              </a:solidFill>
              <a:effectLst/>
              <a:uLnTx/>
              <a:uFillTx/>
              <a:latin typeface="幼圆" pitchFamily="49" charset="-122"/>
              <a:ea typeface="幼圆" pitchFamily="49" charset="-122"/>
              <a:cs typeface="+mn-cs"/>
            </a:endParaRPr>
          </a:p>
        </p:txBody>
      </p:sp>
      <p:sp>
        <p:nvSpPr>
          <p:cNvPr id="2" name="文本框 1"/>
          <p:cNvSpPr txBox="1"/>
          <p:nvPr/>
        </p:nvSpPr>
        <p:spPr>
          <a:xfrm>
            <a:off x="1828800" y="488315"/>
            <a:ext cx="5257800" cy="706755"/>
          </a:xfrm>
          <a:prstGeom prst="rect">
            <a:avLst/>
          </a:prstGeom>
          <a:noFill/>
        </p:spPr>
        <p:txBody>
          <a:bodyPr wrap="square" rtlCol="0">
            <a:spAutoFit/>
          </a:bodyPr>
          <a:p>
            <a:r>
              <a:rPr kumimoji="1" lang="en-US" altLang="zh-CN" sz="4000" noProof="0" smtClean="0">
                <a:ln>
                  <a:noFill/>
                </a:ln>
                <a:solidFill>
                  <a:schemeClr val="bg1"/>
                </a:solidFill>
                <a:effectLst/>
                <a:uLnTx/>
                <a:uFillTx/>
                <a:latin typeface="黑体" panose="02010609060101010101" pitchFamily="2" charset="-122"/>
                <a:ea typeface="黑体" panose="02010609060101010101" pitchFamily="2" charset="-122"/>
                <a:sym typeface="+mn-ea"/>
              </a:rPr>
              <a:t>8.4 </a:t>
            </a:r>
            <a:r>
              <a:rPr kumimoji="1" lang="zh-CN" altLang="en-US" sz="4000" noProof="0" smtClean="0">
                <a:ln>
                  <a:noFill/>
                </a:ln>
                <a:solidFill>
                  <a:schemeClr val="bg1"/>
                </a:solidFill>
                <a:effectLst/>
                <a:uLnTx/>
                <a:uFillTx/>
                <a:latin typeface="黑体" panose="02010609060101010101" pitchFamily="2" charset="-122"/>
                <a:ea typeface="黑体" panose="02010609060101010101" pitchFamily="2" charset="-122"/>
                <a:sym typeface="+mn-ea"/>
              </a:rPr>
              <a:t>集成运算放大器</a:t>
            </a:r>
            <a:endParaRPr kumimoji="1" lang="zh-CN" altLang="en-US" sz="4000" noProof="0" smtClean="0">
              <a:ln>
                <a:noFill/>
              </a:ln>
              <a:solidFill>
                <a:schemeClr val="bg1"/>
              </a:solidFill>
              <a:effectLst/>
              <a:uLnTx/>
              <a:uFillTx/>
              <a:latin typeface="黑体" panose="02010609060101010101" pitchFamily="2" charset="-122"/>
              <a:ea typeface="黑体" panose="02010609060101010101" pitchFamily="2" charset="-122"/>
              <a:sym typeface="+mn-ea"/>
            </a:endParaRPr>
          </a:p>
        </p:txBody>
      </p:sp>
      <p:sp>
        <p:nvSpPr>
          <p:cNvPr id="7" name="页脚占位符 4"/>
          <p:cNvSpPr txBox="1">
            <a:spLocks noGrp="1"/>
          </p:cNvSpPr>
          <p:nvPr>
            <p:custDataLst>
              <p:tags r:id="rId5"/>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1274"/>
                                        </p:tgtEl>
                                        <p:attrNameLst>
                                          <p:attrName>style.visibility</p:attrName>
                                        </p:attrNameLst>
                                      </p:cBhvr>
                                      <p:to>
                                        <p:strVal val="visible"/>
                                      </p:to>
                                    </p:set>
                                    <p:animEffect transition="in" filter="box(out)">
                                      <p:cBhvr>
                                        <p:cTn id="7" dur="500"/>
                                        <p:tgtEl>
                                          <p:spTgt spid="112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6">
                                            <p:txEl>
                                              <p:charRg st="4294967295" end="4294967295"/>
                                            </p:txEl>
                                          </p:spTgt>
                                        </p:tgtEl>
                                        <p:attrNameLst>
                                          <p:attrName>style.visibility</p:attrName>
                                        </p:attrNameLst>
                                      </p:cBhvr>
                                      <p:to>
                                        <p:strVal val="visible"/>
                                      </p:to>
                                    </p:set>
                                    <p:animEffect transition="in" filter="wipe(left)">
                                      <p:cBhvr>
                                        <p:cTn id="12" dur="500"/>
                                        <p:tgtEl>
                                          <p:spTgt spid="11266">
                                            <p:txEl>
                                              <p:char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266">
                                            <p:txEl>
                                              <p:charRg st="0" end="13"/>
                                            </p:txEl>
                                          </p:spTgt>
                                        </p:tgtEl>
                                        <p:attrNameLst>
                                          <p:attrName>style.visibility</p:attrName>
                                        </p:attrNameLst>
                                      </p:cBhvr>
                                      <p:to>
                                        <p:strVal val="visible"/>
                                      </p:to>
                                    </p:set>
                                    <p:animEffect transition="in" filter="wipe(left)">
                                      <p:cBhvr>
                                        <p:cTn id="17" dur="500"/>
                                        <p:tgtEl>
                                          <p:spTgt spid="11266">
                                            <p:txEl>
                                              <p:charRg st="0" end="13"/>
                                            </p:txEl>
                                          </p:spTgt>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1267">
                                            <p:txEl>
                                              <p:charRg st="4294967295" end="4294967295"/>
                                            </p:txEl>
                                          </p:spTgt>
                                        </p:tgtEl>
                                        <p:attrNameLst>
                                          <p:attrName>style.visibility</p:attrName>
                                        </p:attrNameLst>
                                      </p:cBhvr>
                                      <p:to>
                                        <p:strVal val="visible"/>
                                      </p:to>
                                    </p:set>
                                    <p:animEffect transition="in" filter="wipe(left)">
                                      <p:cBhvr>
                                        <p:cTn id="21" dur="500"/>
                                        <p:tgtEl>
                                          <p:spTgt spid="11267">
                                            <p:txEl>
                                              <p:charRg st="4294967295" end="4294967295"/>
                                            </p:txEl>
                                          </p:spTgt>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1267">
                                            <p:txEl>
                                              <p:charRg st="0" end="16"/>
                                            </p:txEl>
                                          </p:spTgt>
                                        </p:tgtEl>
                                        <p:attrNameLst>
                                          <p:attrName>style.visibility</p:attrName>
                                        </p:attrNameLst>
                                      </p:cBhvr>
                                      <p:to>
                                        <p:strVal val="visible"/>
                                      </p:to>
                                    </p:set>
                                    <p:animEffect transition="in" filter="wipe(left)">
                                      <p:cBhvr>
                                        <p:cTn id="25" dur="500"/>
                                        <p:tgtEl>
                                          <p:spTgt spid="11267">
                                            <p:txEl>
                                              <p:charRg st="0" end="16"/>
                                            </p:txEl>
                                          </p:spTgt>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11268">
                                            <p:txEl>
                                              <p:charRg st="4294967295" end="4294967295"/>
                                            </p:txEl>
                                          </p:spTgt>
                                        </p:tgtEl>
                                        <p:attrNameLst>
                                          <p:attrName>style.visibility</p:attrName>
                                        </p:attrNameLst>
                                      </p:cBhvr>
                                      <p:to>
                                        <p:strVal val="visible"/>
                                      </p:to>
                                    </p:set>
                                    <p:animEffect transition="in" filter="wipe(left)">
                                      <p:cBhvr>
                                        <p:cTn id="29" dur="500"/>
                                        <p:tgtEl>
                                          <p:spTgt spid="11268">
                                            <p:txEl>
                                              <p:charRg st="4294967295" end="4294967295"/>
                                            </p:txEl>
                                          </p:spTgt>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1268">
                                            <p:txEl>
                                              <p:charRg st="0" end="18"/>
                                            </p:txEl>
                                          </p:spTgt>
                                        </p:tgtEl>
                                        <p:attrNameLst>
                                          <p:attrName>style.visibility</p:attrName>
                                        </p:attrNameLst>
                                      </p:cBhvr>
                                      <p:to>
                                        <p:strVal val="visible"/>
                                      </p:to>
                                    </p:set>
                                    <p:animEffect transition="in" filter="wipe(left)">
                                      <p:cBhvr>
                                        <p:cTn id="33" dur="500"/>
                                        <p:tgtEl>
                                          <p:spTgt spid="11268">
                                            <p:txEl>
                                              <p:charRg st="0" end="18"/>
                                            </p:txEl>
                                          </p:spTgt>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1269">
                                            <p:txEl>
                                              <p:charRg st="4294967295" end="4294967295"/>
                                            </p:txEl>
                                          </p:spTgt>
                                        </p:tgtEl>
                                        <p:attrNameLst>
                                          <p:attrName>style.visibility</p:attrName>
                                        </p:attrNameLst>
                                      </p:cBhvr>
                                      <p:to>
                                        <p:strVal val="visible"/>
                                      </p:to>
                                    </p:set>
                                    <p:animEffect transition="in" filter="wipe(left)">
                                      <p:cBhvr>
                                        <p:cTn id="37" dur="500"/>
                                        <p:tgtEl>
                                          <p:spTgt spid="11269">
                                            <p:txEl>
                                              <p:charRg st="4294967295" end="4294967295"/>
                                            </p:txEl>
                                          </p:spTgt>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1269">
                                            <p:txEl>
                                              <p:charRg st="0" end="19"/>
                                            </p:txEl>
                                          </p:spTgt>
                                        </p:tgtEl>
                                        <p:attrNameLst>
                                          <p:attrName>style.visibility</p:attrName>
                                        </p:attrNameLst>
                                      </p:cBhvr>
                                      <p:to>
                                        <p:strVal val="visible"/>
                                      </p:to>
                                    </p:set>
                                    <p:animEffect transition="in" filter="wipe(left)">
                                      <p:cBhvr>
                                        <p:cTn id="41" dur="500"/>
                                        <p:tgtEl>
                                          <p:spTgt spid="11269">
                                            <p:txEl>
                                              <p:charRg st="0"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p:bldP spid="11267" grpId="0" advAuto="1000" build="p"/>
      <p:bldP spid="11268" grpId="0" advAuto="1000" build="p"/>
      <p:bldP spid="11269" grpId="0" advAuto="1000" build="p"/>
      <p:bldP spid="11274"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4834" name="Oval 2"/>
          <p:cNvSpPr/>
          <p:nvPr/>
        </p:nvSpPr>
        <p:spPr>
          <a:xfrm>
            <a:off x="593725" y="371475"/>
            <a:ext cx="6931660" cy="1067429"/>
          </a:xfrm>
          <a:prstGeom prst="ellipse">
            <a:avLst/>
          </a:prstGeom>
          <a:gradFill rotWithShape="0">
            <a:gsLst>
              <a:gs pos="0">
                <a:srgbClr val="CCECFF"/>
              </a:gs>
              <a:gs pos="50000">
                <a:srgbClr val="0033CC"/>
              </a:gs>
              <a:gs pos="100000">
                <a:srgbClr val="CCECFF"/>
              </a:gs>
            </a:gsLst>
            <a:lin ang="5400000" scaled="1"/>
            <a:tileRect/>
          </a:gradFill>
          <a:ln w="3175" cap="flat" cmpd="sng">
            <a:solidFill>
              <a:srgbClr val="FFFFCC"/>
            </a:solidFill>
            <a:prstDash val="solid"/>
            <a:headEnd type="none" w="med" len="med"/>
            <a:tailEnd type="none" w="med" len="med"/>
          </a:ln>
        </p:spPr>
        <p:txBody>
          <a:bodyPr wrap="square">
            <a:spAutoFit/>
          </a:bodyPr>
          <a:p>
            <a:pPr algn="ctr"/>
            <a:r>
              <a:rPr lang="en-US" altLang="zh-CN" sz="4000" b="1" dirty="0">
                <a:solidFill>
                  <a:schemeClr val="bg1"/>
                </a:solidFill>
                <a:latin typeface="Times New Roman" panose="02020603050405020304" pitchFamily="18" charset="0"/>
              </a:rPr>
              <a:t>8.4.1</a:t>
            </a:r>
            <a:r>
              <a:rPr lang="en-US" altLang="zh-CN" sz="4000" b="1" dirty="0">
                <a:solidFill>
                  <a:schemeClr val="bg1"/>
                </a:solidFill>
                <a:latin typeface="宋体" panose="02010600030101010101" pitchFamily="2" charset="-122"/>
              </a:rPr>
              <a:t> </a:t>
            </a:r>
            <a:r>
              <a:rPr lang="zh-CN" altLang="en-US" sz="4000" b="1" dirty="0">
                <a:solidFill>
                  <a:schemeClr val="bg1"/>
                </a:solidFill>
                <a:latin typeface="宋体" panose="02010600030101010101" pitchFamily="2" charset="-122"/>
              </a:rPr>
              <a:t>集成运放简介</a:t>
            </a:r>
            <a:endParaRPr lang="zh-CN" altLang="en-US" sz="4000" b="1" dirty="0">
              <a:solidFill>
                <a:schemeClr val="bg1"/>
              </a:solidFill>
              <a:latin typeface="宋体" panose="02010600030101010101" pitchFamily="2" charset="-122"/>
            </a:endParaRPr>
          </a:p>
        </p:txBody>
      </p:sp>
      <p:sp>
        <p:nvSpPr>
          <p:cNvPr id="13315" name="AutoShape 3">
            <a:hlinkClick r:id="" action="ppaction://noaction"/>
          </p:cNvPr>
          <p:cNvSpPr>
            <a:spLocks noChangeArrowheads="1"/>
          </p:cNvSpPr>
          <p:nvPr/>
        </p:nvSpPr>
        <p:spPr bwMode="auto">
          <a:xfrm>
            <a:off x="914400" y="3125788"/>
            <a:ext cx="7391400" cy="714962"/>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一、</a:t>
            </a: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集成运放的基本结构</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13316" name="AutoShape 4">
            <a:hlinkClick r:id="" action="ppaction://noaction"/>
          </p:cNvPr>
          <p:cNvSpPr>
            <a:spLocks noChangeArrowheads="1"/>
          </p:cNvSpPr>
          <p:nvPr/>
        </p:nvSpPr>
        <p:spPr bwMode="auto">
          <a:xfrm>
            <a:off x="914400" y="4002088"/>
            <a:ext cx="7497763" cy="714962"/>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二、</a:t>
            </a: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集成运放的主要参数</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left)">
                                      <p:cBhvr>
                                        <p:cTn id="7" dur="500"/>
                                        <p:tgtEl>
                                          <p:spTgt spid="133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316"/>
                                        </p:tgtEl>
                                        <p:attrNameLst>
                                          <p:attrName>style.visibility</p:attrName>
                                        </p:attrNameLst>
                                      </p:cBhvr>
                                      <p:to>
                                        <p:strVal val="visible"/>
                                      </p:to>
                                    </p:set>
                                    <p:animEffect transition="in" filter="wipe(left)">
                                      <p:cBhvr>
                                        <p:cTn id="11" dur="5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ldLvl="0" animBg="1"/>
      <p:bldP spid="13316"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 Box 2"/>
          <p:cNvSpPr txBox="1">
            <a:spLocks noChangeArrowheads="1"/>
          </p:cNvSpPr>
          <p:nvPr/>
        </p:nvSpPr>
        <p:spPr bwMode="auto">
          <a:xfrm>
            <a:off x="609600" y="1524000"/>
            <a:ext cx="8077200" cy="1563688"/>
          </a:xfrm>
          <a:prstGeom prst="rect">
            <a:avLst/>
          </a:prstGeom>
          <a:noFill/>
          <a:ln w="9525">
            <a:noFill/>
            <a:miter lim="800000"/>
            <a:tailEnd type="none" w="med" len="lg"/>
          </a:ln>
          <a:effectLst/>
        </p:spPr>
        <p:txBody>
          <a:bodyPr>
            <a:spAutoFit/>
          </a:bodyPr>
          <a:lstStyle/>
          <a:p>
            <a:pPr marR="0" defTabSz="914400">
              <a:lnSpc>
                <a:spcPct val="115000"/>
              </a:lnSpc>
              <a:spcBef>
                <a:spcPct val="50000"/>
              </a:spcBef>
              <a:buClrTx/>
              <a:buSzTx/>
              <a:buFontTx/>
              <a:buNone/>
              <a:defRPr/>
            </a:pPr>
            <a:r>
              <a:rPr kumimoji="1" lang="en-US" altLang="zh-CN" sz="2800" b="1" kern="1200" cap="none" spc="0" normalizeH="0" baseline="0" noProof="0" smtClean="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集成电路</a:t>
            </a:r>
            <a:r>
              <a:rPr kumimoji="1" lang="en-US" altLang="zh-CN" sz="2800" b="1" kern="1200" cap="none" spc="0" normalizeH="0" baseline="0" noProof="0" smtClean="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把整个电路的各个元件以及相互之间的联接同时制造在一块半导体芯片上，组成一个不可分的整体。</a:t>
            </a:r>
            <a:endPar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endParaRPr>
          </a:p>
        </p:txBody>
      </p:sp>
      <p:sp>
        <p:nvSpPr>
          <p:cNvPr id="14339" name="Rectangle 3"/>
          <p:cNvSpPr>
            <a:spLocks noChangeArrowheads="1"/>
          </p:cNvSpPr>
          <p:nvPr/>
        </p:nvSpPr>
        <p:spPr bwMode="auto">
          <a:xfrm>
            <a:off x="609600" y="3200400"/>
            <a:ext cx="8001000" cy="10731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15000"/>
              </a:lnSpc>
              <a:spcBef>
                <a:spcPct val="50000"/>
              </a:spcBef>
              <a:spcAft>
                <a:spcPct val="0"/>
              </a:spcAft>
              <a:buClrTx/>
              <a:buSzTx/>
              <a:buFontTx/>
              <a:buNone/>
              <a:defRPr/>
            </a:pPr>
            <a:r>
              <a:rPr kumimoji="1" lang="en-US" altLang="zh-CN" sz="2800" b="1" i="0" u="none" strike="noStrike" kern="1200" cap="none" spc="0" normalizeH="0" baseline="0" noProof="0" smtClean="0">
                <a:ln>
                  <a:noFill/>
                </a:ln>
                <a:solidFill>
                  <a:srgbClr val="CC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rgbClr val="CC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集成电路特点：</a:t>
            </a:r>
            <a:r>
              <a:rPr kumimoji="1" lang="zh-CN" altLang="en-US" sz="2800" b="1" i="0" u="none" strike="noStrike" kern="1200" cap="none" spc="0" normalizeH="0" baseline="0" noProof="0" smtClean="0">
                <a:ln>
                  <a:noFill/>
                </a:ln>
                <a:solidFill>
                  <a:srgbClr val="663300"/>
                </a:solidFill>
                <a:effectLst/>
                <a:uLnTx/>
                <a:uFillTx/>
                <a:latin typeface="Times New Roman" panose="02020603050405020304" pitchFamily="18" charset="0"/>
                <a:ea typeface="宋体" panose="02010600030101010101" pitchFamily="2" charset="-122"/>
                <a:cs typeface="+mn-cs"/>
              </a:rPr>
              <a:t>体积小、外部接线少、功耗低、可靠性高、灵活性高、价格低。</a:t>
            </a:r>
            <a:endParaRPr kumimoji="1" lang="zh-CN" altLang="en-US" sz="2800" b="1" i="0" u="none" strike="noStrike" kern="1200" cap="none" spc="0" normalizeH="0" baseline="0" noProof="0" smtClean="0">
              <a:ln>
                <a:noFill/>
              </a:ln>
              <a:solidFill>
                <a:srgbClr val="663300"/>
              </a:solidFill>
              <a:effectLst/>
              <a:uLnTx/>
              <a:uFillTx/>
              <a:latin typeface="Times New Roman" panose="02020603050405020304" pitchFamily="18" charset="0"/>
              <a:ea typeface="宋体" panose="02010600030101010101" pitchFamily="2" charset="-122"/>
              <a:cs typeface="+mn-cs"/>
            </a:endParaRPr>
          </a:p>
        </p:txBody>
      </p:sp>
      <p:sp>
        <p:nvSpPr>
          <p:cNvPr id="14340" name="Text Box 4"/>
          <p:cNvSpPr txBox="1">
            <a:spLocks noChangeArrowheads="1"/>
          </p:cNvSpPr>
          <p:nvPr/>
        </p:nvSpPr>
        <p:spPr bwMode="auto">
          <a:xfrm>
            <a:off x="609600" y="4400550"/>
            <a:ext cx="8153400" cy="1563688"/>
          </a:xfrm>
          <a:prstGeom prst="rect">
            <a:avLst/>
          </a:prstGeom>
          <a:noFill/>
          <a:ln w="38100">
            <a:noFill/>
            <a:miter lim="800000"/>
          </a:ln>
          <a:effectLst/>
        </p:spPr>
        <p:txBody>
          <a:bodyPr anchor="ctr">
            <a:spAutoFit/>
          </a:bodyPr>
          <a:lstStyle/>
          <a:p>
            <a:pPr marR="0" defTabSz="914400">
              <a:lnSpc>
                <a:spcPct val="115000"/>
              </a:lnSpc>
              <a:buClrTx/>
              <a:buSzTx/>
              <a:buFontTx/>
              <a:buNone/>
              <a:defRPr/>
            </a:pPr>
            <a:r>
              <a:rPr kumimoji="1" lang="en-US" altLang="zh-CN" sz="2800" b="1" kern="1200" cap="none" spc="0" normalizeH="0" baseline="0" noProof="0" smtClean="0">
                <a:solidFill>
                  <a:srgbClr val="006600"/>
                </a:solidFill>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集成运算放大器：</a:t>
            </a:r>
            <a:r>
              <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具有很高开环电压放大倍数的直接耦合放大器。用于模拟运算、信号处理、测量技术、自动控制等领域。</a:t>
            </a:r>
            <a:endPar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endParaRPr>
          </a:p>
        </p:txBody>
      </p:sp>
      <p:sp>
        <p:nvSpPr>
          <p:cNvPr id="14341" name="Oval 5"/>
          <p:cNvSpPr>
            <a:spLocks noChangeArrowheads="1"/>
          </p:cNvSpPr>
          <p:nvPr/>
        </p:nvSpPr>
        <p:spPr bwMode="auto">
          <a:xfrm>
            <a:off x="2819400" y="430530"/>
            <a:ext cx="3048000" cy="873125"/>
          </a:xfrm>
          <a:prstGeom prst="ellipse">
            <a:avLst/>
          </a:prstGeom>
          <a:noFill/>
          <a:ln w="3175">
            <a:noFill/>
            <a:round/>
          </a:ln>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引言</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500" fill="hold"/>
                                        <p:tgtEl>
                                          <p:spTgt spid="14341"/>
                                        </p:tgtEl>
                                        <p:attrNameLst>
                                          <p:attrName>ppt_x</p:attrName>
                                        </p:attrNameLst>
                                      </p:cBhvr>
                                      <p:tavLst>
                                        <p:tav tm="0">
                                          <p:val>
                                            <p:strVal val="1+#ppt_w/2"/>
                                          </p:val>
                                        </p:tav>
                                        <p:tav tm="100000">
                                          <p:val>
                                            <p:strVal val="#ppt_x"/>
                                          </p:val>
                                        </p:tav>
                                      </p:tavLst>
                                    </p:anim>
                                    <p:anim calcmode="lin" valueType="num">
                                      <p:cBhvr additive="base">
                                        <p:cTn id="8" dur="500" fill="hold"/>
                                        <p:tgtEl>
                                          <p:spTgt spid="1434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14338"/>
                                        </p:tgtEl>
                                        <p:attrNameLst>
                                          <p:attrName>style.visibility</p:attrName>
                                        </p:attrNameLst>
                                      </p:cBhvr>
                                      <p:to>
                                        <p:strVal val="visible"/>
                                      </p:to>
                                    </p:set>
                                    <p:animEffect transition="in" filter="wipe(left)">
                                      <p:cBhvr>
                                        <p:cTn id="13" dur="300"/>
                                        <p:tgtEl>
                                          <p:spTgt spid="1433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4339">
                                            <p:txEl>
                                              <p:charRg st="4294967295" end="4294967295"/>
                                            </p:txEl>
                                          </p:spTgt>
                                        </p:tgtEl>
                                        <p:attrNameLst>
                                          <p:attrName>style.visibility</p:attrName>
                                        </p:attrNameLst>
                                      </p:cBhvr>
                                      <p:to>
                                        <p:strVal val="visible"/>
                                      </p:to>
                                    </p:set>
                                    <p:animEffect transition="in" filter="wipe(left)">
                                      <p:cBhvr>
                                        <p:cTn id="18" dur="300"/>
                                        <p:tgtEl>
                                          <p:spTgt spid="14339">
                                            <p:txEl>
                                              <p:charRg st="4294967295" end="429496729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4339">
                                            <p:txEl>
                                              <p:charRg st="0" end="43"/>
                                            </p:txEl>
                                          </p:spTgt>
                                        </p:tgtEl>
                                        <p:attrNameLst>
                                          <p:attrName>style.visibility</p:attrName>
                                        </p:attrNameLst>
                                      </p:cBhvr>
                                      <p:to>
                                        <p:strVal val="visible"/>
                                      </p:to>
                                    </p:set>
                                    <p:animEffect transition="in" filter="wipe(left)">
                                      <p:cBhvr>
                                        <p:cTn id="23" dur="300"/>
                                        <p:tgtEl>
                                          <p:spTgt spid="14339">
                                            <p:txEl>
                                              <p:charRg st="0" end="43"/>
                                            </p:txEl>
                                          </p:spTgt>
                                        </p:tgtEl>
                                      </p:cBhvr>
                                    </p:animEffect>
                                  </p:childTnLst>
                                </p:cTn>
                              </p:par>
                            </p:childTnLst>
                          </p:cTn>
                        </p:par>
                        <p:par>
                          <p:cTn id="24" fill="hold">
                            <p:stCondLst>
                              <p:cond delay="12600"/>
                            </p:stCondLst>
                            <p:childTnLst>
                              <p:par>
                                <p:cTn id="25" presetID="9" presetClass="entr" presetSubtype="0" fill="hold" grpId="0" nodeType="afterEffect">
                                  <p:stCondLst>
                                    <p:cond delay="1000"/>
                                  </p:stCondLst>
                                  <p:iterate type="wd">
                                    <p:tmPct val="100000"/>
                                  </p:iterate>
                                  <p:childTnLst>
                                    <p:set>
                                      <p:cBhvr>
                                        <p:cTn id="26" dur="1" fill="hold">
                                          <p:stCondLst>
                                            <p:cond delay="0"/>
                                          </p:stCondLst>
                                        </p:cTn>
                                        <p:tgtEl>
                                          <p:spTgt spid="14340"/>
                                        </p:tgtEl>
                                        <p:attrNameLst>
                                          <p:attrName>style.visibility</p:attrName>
                                        </p:attrNameLst>
                                      </p:cBhvr>
                                      <p:to>
                                        <p:strVal val="visible"/>
                                      </p:to>
                                    </p:set>
                                    <p:animEffect transition="in" filter="dissolve">
                                      <p:cBhvr>
                                        <p:cTn id="27" dur="3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nimBg="1"/>
      <p:bldP spid="14339" grpId="0" build="p"/>
      <p:bldP spid="14340" grpId="0" bldLvl="0" animBg="1"/>
      <p:bldP spid="14341"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ChangeArrowheads="1"/>
          </p:cNvSpPr>
          <p:nvPr/>
        </p:nvSpPr>
        <p:spPr bwMode="auto">
          <a:xfrm>
            <a:off x="323850" y="535940"/>
            <a:ext cx="7842250" cy="645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一、</a:t>
            </a: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集成运放的基本结构</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15363" name="Rectangle 3"/>
          <p:cNvSpPr/>
          <p:nvPr/>
        </p:nvSpPr>
        <p:spPr>
          <a:xfrm>
            <a:off x="279400" y="3813175"/>
            <a:ext cx="8845550" cy="519113"/>
          </a:xfrm>
          <a:prstGeom prst="rect">
            <a:avLst/>
          </a:prstGeom>
          <a:noFill/>
          <a:ln w="28575">
            <a:noFill/>
          </a:ln>
        </p:spPr>
        <p:txBody>
          <a:bodyPr wrap="none" anchor="ctr" anchorCtr="0">
            <a:spAutoFit/>
          </a:bodyPr>
          <a:p>
            <a:pPr algn="ctr">
              <a:spcBef>
                <a:spcPct val="50000"/>
              </a:spcBef>
            </a:pPr>
            <a:r>
              <a:rPr lang="zh-CN" altLang="en-US" sz="2800" b="1" dirty="0">
                <a:solidFill>
                  <a:srgbClr val="006600"/>
                </a:solidFill>
                <a:latin typeface="Times New Roman" panose="02020603050405020304" pitchFamily="18" charset="0"/>
              </a:rPr>
              <a:t>输入级：</a:t>
            </a:r>
            <a:r>
              <a:rPr lang="zh-CN" altLang="en-US" sz="2800" b="1" dirty="0">
                <a:latin typeface="Times New Roman" panose="02020603050405020304" pitchFamily="18" charset="0"/>
              </a:rPr>
              <a:t> 差动放大器，减少零点漂移、提高输入阻抗。</a:t>
            </a:r>
            <a:endParaRPr lang="zh-CN" altLang="en-US" sz="2800" b="1" dirty="0">
              <a:latin typeface="Times New Roman" panose="02020603050405020304" pitchFamily="18" charset="0"/>
            </a:endParaRPr>
          </a:p>
        </p:txBody>
      </p:sp>
      <p:sp>
        <p:nvSpPr>
          <p:cNvPr id="15364" name="Rectangle 4"/>
          <p:cNvSpPr/>
          <p:nvPr/>
        </p:nvSpPr>
        <p:spPr>
          <a:xfrm>
            <a:off x="296863" y="4465638"/>
            <a:ext cx="8831262" cy="946150"/>
          </a:xfrm>
          <a:prstGeom prst="rect">
            <a:avLst/>
          </a:prstGeom>
          <a:noFill/>
          <a:ln w="28575">
            <a:noFill/>
          </a:ln>
        </p:spPr>
        <p:txBody>
          <a:bodyPr anchor="ctr" anchorCtr="0">
            <a:spAutoFit/>
          </a:bodyPr>
          <a:p>
            <a:pPr>
              <a:spcBef>
                <a:spcPct val="50000"/>
              </a:spcBef>
            </a:pPr>
            <a:r>
              <a:rPr lang="zh-CN" altLang="en-US" sz="2800" b="1" dirty="0">
                <a:solidFill>
                  <a:srgbClr val="006600"/>
                </a:solidFill>
                <a:latin typeface="Times New Roman" panose="02020603050405020304" pitchFamily="18" charset="0"/>
              </a:rPr>
              <a:t>输出级：</a:t>
            </a:r>
            <a:r>
              <a:rPr lang="zh-CN" altLang="en-US" sz="2800" b="1" dirty="0">
                <a:latin typeface="Times New Roman" panose="02020603050405020304" pitchFamily="18" charset="0"/>
              </a:rPr>
              <a:t> 射极输出器或互补对称功率放大器，提高</a:t>
            </a:r>
            <a:endParaRPr lang="zh-CN" altLang="en-US" sz="2800" b="1" dirty="0">
              <a:latin typeface="Times New Roman" panose="02020603050405020304" pitchFamily="18" charset="0"/>
            </a:endParaRPr>
          </a:p>
          <a:p>
            <a:r>
              <a:rPr lang="zh-CN" altLang="en-US" sz="2800" b="1" dirty="0">
                <a:latin typeface="Times New Roman" panose="02020603050405020304" pitchFamily="18" charset="0"/>
              </a:rPr>
              <a:t>                  带载能力。</a:t>
            </a:r>
            <a:endParaRPr lang="zh-CN" altLang="en-US" sz="2800" b="1" dirty="0">
              <a:latin typeface="Times New Roman" panose="02020603050405020304" pitchFamily="18" charset="0"/>
            </a:endParaRPr>
          </a:p>
        </p:txBody>
      </p:sp>
      <p:sp>
        <p:nvSpPr>
          <p:cNvPr id="15365" name="Rectangle 5"/>
          <p:cNvSpPr/>
          <p:nvPr/>
        </p:nvSpPr>
        <p:spPr>
          <a:xfrm>
            <a:off x="303213" y="6005513"/>
            <a:ext cx="8131175" cy="519112"/>
          </a:xfrm>
          <a:prstGeom prst="rect">
            <a:avLst/>
          </a:prstGeom>
          <a:noFill/>
          <a:ln w="28575">
            <a:noFill/>
          </a:ln>
        </p:spPr>
        <p:txBody>
          <a:bodyPr wrap="none" anchor="ctr" anchorCtr="0">
            <a:spAutoFit/>
          </a:bodyPr>
          <a:p>
            <a:pPr>
              <a:spcBef>
                <a:spcPct val="50000"/>
              </a:spcBef>
            </a:pPr>
            <a:r>
              <a:rPr lang="zh-CN" altLang="en-US" sz="2800" b="1" dirty="0">
                <a:solidFill>
                  <a:srgbClr val="006600"/>
                </a:solidFill>
                <a:latin typeface="Times New Roman" panose="02020603050405020304" pitchFamily="18" charset="0"/>
              </a:rPr>
              <a:t>偏置电路：</a:t>
            </a:r>
            <a:r>
              <a:rPr lang="zh-CN" altLang="en-US" sz="2800" b="1" dirty="0">
                <a:latin typeface="Times New Roman" panose="02020603050405020304" pitchFamily="18" charset="0"/>
              </a:rPr>
              <a:t> 为各级提供稳定、合适的静态工作点。</a:t>
            </a:r>
            <a:endParaRPr lang="zh-CN" altLang="en-US" sz="2800" b="1" dirty="0">
              <a:latin typeface="Times New Roman" panose="02020603050405020304" pitchFamily="18" charset="0"/>
            </a:endParaRPr>
          </a:p>
        </p:txBody>
      </p:sp>
      <p:grpSp>
        <p:nvGrpSpPr>
          <p:cNvPr id="2" name="Group 7"/>
          <p:cNvGrpSpPr/>
          <p:nvPr/>
        </p:nvGrpSpPr>
        <p:grpSpPr>
          <a:xfrm>
            <a:off x="539750" y="1557338"/>
            <a:ext cx="7961313" cy="2063750"/>
            <a:chOff x="402" y="747"/>
            <a:chExt cx="5015" cy="1300"/>
          </a:xfrm>
        </p:grpSpPr>
        <p:sp>
          <p:nvSpPr>
            <p:cNvPr id="506887" name="Line 8"/>
            <p:cNvSpPr/>
            <p:nvPr/>
          </p:nvSpPr>
          <p:spPr>
            <a:xfrm flipH="1">
              <a:off x="2946" y="1315"/>
              <a:ext cx="0" cy="360"/>
            </a:xfrm>
            <a:prstGeom prst="line">
              <a:avLst/>
            </a:prstGeom>
            <a:ln w="28575" cap="flat" cmpd="sng">
              <a:solidFill>
                <a:srgbClr val="663300"/>
              </a:solidFill>
              <a:prstDash val="solid"/>
              <a:headEnd type="none" w="med" len="med"/>
              <a:tailEnd type="none" w="med" len="lg"/>
            </a:ln>
          </p:spPr>
        </p:sp>
        <p:sp>
          <p:nvSpPr>
            <p:cNvPr id="15369" name="Text Box 9"/>
            <p:cNvSpPr txBox="1">
              <a:spLocks noChangeArrowheads="1"/>
            </p:cNvSpPr>
            <p:nvPr/>
          </p:nvSpPr>
          <p:spPr bwMode="auto">
            <a:xfrm>
              <a:off x="4626" y="747"/>
              <a:ext cx="791" cy="327"/>
            </a:xfrm>
            <a:prstGeom prst="rect">
              <a:avLst/>
            </a:prstGeom>
            <a:noFill/>
            <a:ln w="9525">
              <a:noFill/>
              <a:miter lim="800000"/>
              <a:tailEnd type="none" w="med" len="lg"/>
            </a:ln>
            <a:effectLst/>
          </p:spPr>
          <p:txBody>
            <a:bodyPr wrap="none">
              <a:spAutoFit/>
            </a:bodyPr>
            <a:lstStyle/>
            <a:p>
              <a:pPr marR="0" defTabSz="914400">
                <a:spcBef>
                  <a:spcPct val="50000"/>
                </a:spcBef>
                <a:buClrTx/>
                <a:buSzTx/>
                <a:buFontTx/>
                <a:buNone/>
                <a:defRPr/>
              </a:pPr>
              <a:r>
                <a:rPr kumimoji="1" lang="zh-CN" altLang="en-US" sz="2800" b="1" kern="1200" cap="none" spc="0" normalizeH="0" baseline="0" noProof="0" smtClean="0">
                  <a:solidFill>
                    <a:srgbClr val="CC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输出端</a:t>
              </a:r>
              <a:endParaRPr kumimoji="1" lang="zh-CN" altLang="en-US" sz="2800" b="1" kern="1200" cap="none" spc="0" normalizeH="0" baseline="0" noProof="0" smtClean="0">
                <a:solidFill>
                  <a:srgbClr val="CC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nvGrpSpPr>
            <p:cNvPr id="506889" name="Group 10"/>
            <p:cNvGrpSpPr/>
            <p:nvPr/>
          </p:nvGrpSpPr>
          <p:grpSpPr>
            <a:xfrm>
              <a:off x="2380" y="1663"/>
              <a:ext cx="1176" cy="384"/>
              <a:chOff x="2500" y="1819"/>
              <a:chExt cx="1176" cy="384"/>
            </a:xfrm>
          </p:grpSpPr>
          <p:sp>
            <p:nvSpPr>
              <p:cNvPr id="506890" name="Rectangle 11"/>
              <p:cNvSpPr/>
              <p:nvPr/>
            </p:nvSpPr>
            <p:spPr>
              <a:xfrm>
                <a:off x="2500" y="1819"/>
                <a:ext cx="1176" cy="384"/>
              </a:xfrm>
              <a:prstGeom prst="rect">
                <a:avLst/>
              </a:prstGeom>
              <a:solidFill>
                <a:srgbClr val="E7FFE7">
                  <a:alpha val="50195"/>
                </a:srgbClr>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rgbClr val="FF33CC"/>
                  </a:solidFill>
                  <a:latin typeface="Times New Roman" panose="02020603050405020304" pitchFamily="18" charset="0"/>
                </a:endParaRPr>
              </a:p>
            </p:txBody>
          </p:sp>
          <p:sp>
            <p:nvSpPr>
              <p:cNvPr id="506891" name="Text Box 12"/>
              <p:cNvSpPr txBox="1"/>
              <p:nvPr/>
            </p:nvSpPr>
            <p:spPr>
              <a:xfrm>
                <a:off x="2566" y="1877"/>
                <a:ext cx="1024" cy="273"/>
              </a:xfrm>
              <a:prstGeom prst="rect">
                <a:avLst/>
              </a:prstGeom>
              <a:solidFill>
                <a:srgbClr val="E7FFE7">
                  <a:alpha val="50195"/>
                </a:srgbClr>
              </a:solidFill>
              <a:ln w="9525">
                <a:noFill/>
              </a:ln>
            </p:spPr>
            <p:txBody>
              <a:bodyPr>
                <a:spAutoFit/>
              </a:bodyPr>
              <a:p>
                <a:pPr>
                  <a:lnSpc>
                    <a:spcPct val="80000"/>
                  </a:lnSpc>
                  <a:spcBef>
                    <a:spcPct val="50000"/>
                  </a:spcBef>
                </a:pPr>
                <a:r>
                  <a:rPr lang="zh-CN" altLang="en-US" sz="2800" b="1" dirty="0">
                    <a:solidFill>
                      <a:srgbClr val="336600"/>
                    </a:solidFill>
                    <a:latin typeface="Times New Roman" panose="02020603050405020304" pitchFamily="18" charset="0"/>
                  </a:rPr>
                  <a:t>偏置电路</a:t>
                </a:r>
                <a:endParaRPr lang="zh-CN" altLang="en-US" sz="2800" b="1" dirty="0">
                  <a:solidFill>
                    <a:srgbClr val="336600"/>
                  </a:solidFill>
                  <a:latin typeface="Times New Roman" panose="02020603050405020304" pitchFamily="18" charset="0"/>
                </a:endParaRPr>
              </a:p>
            </p:txBody>
          </p:sp>
        </p:grpSp>
        <p:sp>
          <p:nvSpPr>
            <p:cNvPr id="506892" name="Freeform 13"/>
            <p:cNvSpPr/>
            <p:nvPr/>
          </p:nvSpPr>
          <p:spPr>
            <a:xfrm flipH="1">
              <a:off x="3534" y="1315"/>
              <a:ext cx="720" cy="588"/>
            </a:xfrm>
            <a:custGeom>
              <a:avLst/>
              <a:gdLst>
                <a:gd name="txL" fmla="*/ 0 w 876"/>
                <a:gd name="txT" fmla="*/ 0 h 696"/>
                <a:gd name="txR" fmla="*/ 876 w 876"/>
                <a:gd name="txB" fmla="*/ 696 h 696"/>
              </a:gdLst>
              <a:ahLst/>
              <a:cxnLst>
                <a:cxn ang="0">
                  <a:pos x="0" y="0"/>
                </a:cxn>
                <a:cxn ang="0">
                  <a:pos x="0" y="696"/>
                </a:cxn>
                <a:cxn ang="0">
                  <a:pos x="876" y="696"/>
                </a:cxn>
              </a:cxnLst>
              <a:rect l="txL" t="txT" r="txR" b="txB"/>
              <a:pathLst>
                <a:path w="876" h="696">
                  <a:moveTo>
                    <a:pt x="0" y="0"/>
                  </a:moveTo>
                  <a:lnTo>
                    <a:pt x="0" y="696"/>
                  </a:lnTo>
                  <a:lnTo>
                    <a:pt x="876" y="696"/>
                  </a:lnTo>
                </a:path>
              </a:pathLst>
            </a:custGeom>
            <a:noFill/>
            <a:ln w="28575" cap="flat" cmpd="sng">
              <a:solidFill>
                <a:srgbClr val="663300"/>
              </a:solidFill>
              <a:prstDash val="solid"/>
              <a:round/>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06893" name="Freeform 14"/>
            <p:cNvSpPr/>
            <p:nvPr/>
          </p:nvSpPr>
          <p:spPr>
            <a:xfrm>
              <a:off x="1686" y="1327"/>
              <a:ext cx="696" cy="576"/>
            </a:xfrm>
            <a:custGeom>
              <a:avLst/>
              <a:gdLst>
                <a:gd name="txL" fmla="*/ 0 w 876"/>
                <a:gd name="txT" fmla="*/ 0 h 696"/>
                <a:gd name="txR" fmla="*/ 876 w 876"/>
                <a:gd name="txB" fmla="*/ 696 h 696"/>
              </a:gdLst>
              <a:ahLst/>
              <a:cxnLst>
                <a:cxn ang="0">
                  <a:pos x="0" y="0"/>
                </a:cxn>
                <a:cxn ang="0">
                  <a:pos x="0" y="696"/>
                </a:cxn>
                <a:cxn ang="0">
                  <a:pos x="876" y="696"/>
                </a:cxn>
              </a:cxnLst>
              <a:rect l="txL" t="txT" r="txR" b="txB"/>
              <a:pathLst>
                <a:path w="876" h="696">
                  <a:moveTo>
                    <a:pt x="0" y="0"/>
                  </a:moveTo>
                  <a:lnTo>
                    <a:pt x="0" y="696"/>
                  </a:lnTo>
                  <a:lnTo>
                    <a:pt x="876" y="696"/>
                  </a:lnTo>
                </a:path>
              </a:pathLst>
            </a:custGeom>
            <a:noFill/>
            <a:ln w="28575" cap="flat" cmpd="sng">
              <a:solidFill>
                <a:srgbClr val="663300"/>
              </a:solidFill>
              <a:prstDash val="solid"/>
              <a:round/>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06894" name="Line 15"/>
            <p:cNvSpPr/>
            <p:nvPr/>
          </p:nvSpPr>
          <p:spPr>
            <a:xfrm>
              <a:off x="823" y="919"/>
              <a:ext cx="528" cy="0"/>
            </a:xfrm>
            <a:prstGeom prst="line">
              <a:avLst/>
            </a:prstGeom>
            <a:ln w="25400" cap="flat" cmpd="sng">
              <a:solidFill>
                <a:schemeClr val="accent2"/>
              </a:solidFill>
              <a:prstDash val="solid"/>
              <a:headEnd type="none" w="med" len="med"/>
              <a:tailEnd type="none" w="med" len="lg"/>
            </a:ln>
          </p:spPr>
        </p:sp>
        <p:sp>
          <p:nvSpPr>
            <p:cNvPr id="506895" name="Line 16"/>
            <p:cNvSpPr/>
            <p:nvPr/>
          </p:nvSpPr>
          <p:spPr>
            <a:xfrm>
              <a:off x="871" y="1267"/>
              <a:ext cx="480" cy="0"/>
            </a:xfrm>
            <a:prstGeom prst="line">
              <a:avLst/>
            </a:prstGeom>
            <a:ln w="25400" cap="flat" cmpd="sng">
              <a:solidFill>
                <a:schemeClr val="accent2"/>
              </a:solidFill>
              <a:prstDash val="solid"/>
              <a:headEnd type="none" w="med" len="med"/>
              <a:tailEnd type="none" w="med" len="lg"/>
            </a:ln>
          </p:spPr>
        </p:sp>
        <p:sp>
          <p:nvSpPr>
            <p:cNvPr id="506896" name="Line 17"/>
            <p:cNvSpPr/>
            <p:nvPr/>
          </p:nvSpPr>
          <p:spPr>
            <a:xfrm>
              <a:off x="4543" y="1099"/>
              <a:ext cx="456" cy="0"/>
            </a:xfrm>
            <a:prstGeom prst="line">
              <a:avLst/>
            </a:prstGeom>
            <a:ln w="25400" cap="flat" cmpd="sng">
              <a:solidFill>
                <a:schemeClr val="accent2"/>
              </a:solidFill>
              <a:prstDash val="solid"/>
              <a:headEnd type="none" w="med" len="med"/>
              <a:tailEnd type="none" w="med" len="lg"/>
            </a:ln>
          </p:spPr>
        </p:sp>
        <p:sp>
          <p:nvSpPr>
            <p:cNvPr id="506897" name="Rectangle 18"/>
            <p:cNvSpPr/>
            <p:nvPr/>
          </p:nvSpPr>
          <p:spPr>
            <a:xfrm>
              <a:off x="1339" y="847"/>
              <a:ext cx="756" cy="504"/>
            </a:xfrm>
            <a:prstGeom prst="rect">
              <a:avLst/>
            </a:prstGeom>
            <a:solidFill>
              <a:srgbClr val="CCFFFF">
                <a:alpha val="50195"/>
              </a:srgbClr>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06898" name="Text Box 19"/>
            <p:cNvSpPr txBox="1"/>
            <p:nvPr/>
          </p:nvSpPr>
          <p:spPr>
            <a:xfrm>
              <a:off x="1338" y="955"/>
              <a:ext cx="816" cy="327"/>
            </a:xfrm>
            <a:prstGeom prst="rect">
              <a:avLst/>
            </a:prstGeom>
            <a:noFill/>
            <a:ln w="9525">
              <a:noFill/>
            </a:ln>
          </p:spPr>
          <p:txBody>
            <a:bodyPr>
              <a:spAutoFit/>
            </a:bodyPr>
            <a:p>
              <a:pPr>
                <a:spcBef>
                  <a:spcPct val="50000"/>
                </a:spcBef>
              </a:pPr>
              <a:r>
                <a:rPr lang="zh-CN" altLang="en-US" sz="2800" b="1" dirty="0">
                  <a:solidFill>
                    <a:schemeClr val="accent2"/>
                  </a:solidFill>
                  <a:latin typeface="Times New Roman" panose="02020603050405020304" pitchFamily="18" charset="0"/>
                </a:rPr>
                <a:t>输入级</a:t>
              </a:r>
              <a:endParaRPr lang="zh-CN" altLang="en-US" sz="2800" b="1" dirty="0">
                <a:solidFill>
                  <a:schemeClr val="accent2"/>
                </a:solidFill>
                <a:latin typeface="Times New Roman" panose="02020603050405020304" pitchFamily="18" charset="0"/>
              </a:endParaRPr>
            </a:p>
          </p:txBody>
        </p:sp>
        <p:sp>
          <p:nvSpPr>
            <p:cNvPr id="506899" name="Rectangle 20"/>
            <p:cNvSpPr/>
            <p:nvPr/>
          </p:nvSpPr>
          <p:spPr>
            <a:xfrm>
              <a:off x="2551" y="859"/>
              <a:ext cx="756" cy="456"/>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06900" name="Text Box 21"/>
            <p:cNvSpPr txBox="1"/>
            <p:nvPr/>
          </p:nvSpPr>
          <p:spPr>
            <a:xfrm>
              <a:off x="2516" y="923"/>
              <a:ext cx="791" cy="327"/>
            </a:xfrm>
            <a:prstGeom prst="rect">
              <a:avLst/>
            </a:prstGeom>
            <a:noFill/>
            <a:ln w="9525">
              <a:noFill/>
            </a:ln>
          </p:spPr>
          <p:txBody>
            <a:bodyPr wrap="none">
              <a:spAutoFit/>
            </a:bodyPr>
            <a:p>
              <a:pPr>
                <a:spcBef>
                  <a:spcPct val="50000"/>
                </a:spcBef>
              </a:pPr>
              <a:r>
                <a:rPr lang="zh-CN" altLang="en-US" sz="2800" b="1" dirty="0">
                  <a:solidFill>
                    <a:srgbClr val="663300"/>
                  </a:solidFill>
                  <a:latin typeface="Times New Roman" panose="02020603050405020304" pitchFamily="18" charset="0"/>
                </a:rPr>
                <a:t>中间级</a:t>
              </a:r>
              <a:endParaRPr lang="zh-CN" altLang="en-US" sz="2800" b="1" dirty="0">
                <a:solidFill>
                  <a:srgbClr val="663300"/>
                </a:solidFill>
                <a:latin typeface="Times New Roman" panose="02020603050405020304" pitchFamily="18" charset="0"/>
              </a:endParaRPr>
            </a:p>
          </p:txBody>
        </p:sp>
        <p:sp>
          <p:nvSpPr>
            <p:cNvPr id="506901" name="Rectangle 22"/>
            <p:cNvSpPr/>
            <p:nvPr/>
          </p:nvSpPr>
          <p:spPr>
            <a:xfrm>
              <a:off x="3787" y="883"/>
              <a:ext cx="756" cy="432"/>
            </a:xfrm>
            <a:prstGeom prst="rect">
              <a:avLst/>
            </a:prstGeom>
            <a:solidFill>
              <a:srgbClr val="CCFFFF">
                <a:alpha val="50195"/>
              </a:srgbClr>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06902" name="Text Box 23"/>
            <p:cNvSpPr txBox="1"/>
            <p:nvPr/>
          </p:nvSpPr>
          <p:spPr>
            <a:xfrm>
              <a:off x="3752" y="923"/>
              <a:ext cx="791" cy="327"/>
            </a:xfrm>
            <a:prstGeom prst="rect">
              <a:avLst/>
            </a:prstGeom>
            <a:noFill/>
            <a:ln w="9525">
              <a:noFill/>
            </a:ln>
          </p:spPr>
          <p:txBody>
            <a:bodyPr wrap="none">
              <a:spAutoFit/>
            </a:bodyPr>
            <a:p>
              <a:pPr>
                <a:spcBef>
                  <a:spcPct val="50000"/>
                </a:spcBef>
              </a:pPr>
              <a:r>
                <a:rPr lang="zh-CN" altLang="en-US" sz="2800" b="1" dirty="0">
                  <a:solidFill>
                    <a:schemeClr val="accent2"/>
                  </a:solidFill>
                  <a:latin typeface="Times New Roman" panose="02020603050405020304" pitchFamily="18" charset="0"/>
                </a:rPr>
                <a:t>输出级</a:t>
              </a:r>
              <a:endParaRPr lang="zh-CN" altLang="en-US" sz="2800" b="1" dirty="0">
                <a:solidFill>
                  <a:schemeClr val="accent2"/>
                </a:solidFill>
                <a:latin typeface="Times New Roman" panose="02020603050405020304" pitchFamily="18" charset="0"/>
              </a:endParaRPr>
            </a:p>
          </p:txBody>
        </p:sp>
        <p:sp>
          <p:nvSpPr>
            <p:cNvPr id="506903" name="Line 24"/>
            <p:cNvSpPr/>
            <p:nvPr/>
          </p:nvSpPr>
          <p:spPr>
            <a:xfrm>
              <a:off x="2106" y="1087"/>
              <a:ext cx="456" cy="0"/>
            </a:xfrm>
            <a:prstGeom prst="line">
              <a:avLst/>
            </a:prstGeom>
            <a:ln w="9525" cap="flat" cmpd="sng">
              <a:solidFill>
                <a:schemeClr val="accent2"/>
              </a:solidFill>
              <a:prstDash val="solid"/>
              <a:headEnd type="none" w="med" len="med"/>
              <a:tailEnd type="none" w="med" len="lg"/>
            </a:ln>
          </p:spPr>
        </p:sp>
        <p:sp>
          <p:nvSpPr>
            <p:cNvPr id="506904" name="Line 25"/>
            <p:cNvSpPr/>
            <p:nvPr/>
          </p:nvSpPr>
          <p:spPr>
            <a:xfrm>
              <a:off x="3318" y="1087"/>
              <a:ext cx="456" cy="0"/>
            </a:xfrm>
            <a:prstGeom prst="line">
              <a:avLst/>
            </a:prstGeom>
            <a:ln w="9525" cap="flat" cmpd="sng">
              <a:solidFill>
                <a:schemeClr val="accent2"/>
              </a:solidFill>
              <a:prstDash val="solid"/>
              <a:headEnd type="none" w="med" len="med"/>
              <a:tailEnd type="none" w="med" len="lg"/>
            </a:ln>
          </p:spPr>
        </p:sp>
        <p:sp>
          <p:nvSpPr>
            <p:cNvPr id="506905" name="Oval 26"/>
            <p:cNvSpPr/>
            <p:nvPr/>
          </p:nvSpPr>
          <p:spPr>
            <a:xfrm>
              <a:off x="810" y="883"/>
              <a:ext cx="72" cy="72"/>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06906" name="Oval 27"/>
            <p:cNvSpPr/>
            <p:nvPr/>
          </p:nvSpPr>
          <p:spPr>
            <a:xfrm>
              <a:off x="798" y="1219"/>
              <a:ext cx="72" cy="72"/>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06907" name="Oval 28"/>
            <p:cNvSpPr/>
            <p:nvPr/>
          </p:nvSpPr>
          <p:spPr>
            <a:xfrm>
              <a:off x="4938" y="1063"/>
              <a:ext cx="72" cy="72"/>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15389" name="Text Box 29"/>
            <p:cNvSpPr txBox="1">
              <a:spLocks noChangeArrowheads="1"/>
            </p:cNvSpPr>
            <p:nvPr/>
          </p:nvSpPr>
          <p:spPr bwMode="auto">
            <a:xfrm>
              <a:off x="402" y="907"/>
              <a:ext cx="791" cy="327"/>
            </a:xfrm>
            <a:prstGeom prst="rect">
              <a:avLst/>
            </a:prstGeom>
            <a:noFill/>
            <a:ln w="9525">
              <a:noFill/>
              <a:miter lim="800000"/>
              <a:tailEnd type="none" w="med" len="lg"/>
            </a:ln>
            <a:effectLst/>
          </p:spPr>
          <p:txBody>
            <a:bodyPr wrap="none">
              <a:spAutoFit/>
            </a:bodyPr>
            <a:lstStyle/>
            <a:p>
              <a:pPr marR="0" defTabSz="914400">
                <a:spcBef>
                  <a:spcPct val="50000"/>
                </a:spcBef>
                <a:buClrTx/>
                <a:buSzTx/>
                <a:buFontTx/>
                <a:buNone/>
                <a:defRPr/>
              </a:pPr>
              <a:r>
                <a:rPr kumimoji="1" lang="zh-CN" altLang="en-US" sz="2800" b="1" kern="1200" cap="none" spc="0" normalizeH="0" baseline="0" noProof="0" smtClean="0">
                  <a:solidFill>
                    <a:srgbClr val="CC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输入端</a:t>
              </a:r>
              <a:endParaRPr kumimoji="1" lang="zh-CN" altLang="en-US" sz="2800" b="1" kern="1200" cap="none" spc="0" normalizeH="0" baseline="0" noProof="0" smtClean="0">
                <a:solidFill>
                  <a:srgbClr val="CC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sp>
        <p:nvSpPr>
          <p:cNvPr id="506909" name="Rectangle 30">
            <a:hlinkClick r:id="" action="ppaction://hlinkshowjump?jump=endshow"/>
          </p:cNvPr>
          <p:cNvSpPr/>
          <p:nvPr/>
        </p:nvSpPr>
        <p:spPr>
          <a:xfrm>
            <a:off x="8061325" y="6477000"/>
            <a:ext cx="304800" cy="304800"/>
          </a:xfrm>
          <a:prstGeom prst="rect">
            <a:avLst/>
          </a:prstGeom>
          <a:noFill/>
          <a:ln w="25400">
            <a:noFill/>
          </a:ln>
        </p:spPr>
        <p:txBody>
          <a:bodyPr wrap="none" anchor="ctr" anchorCtr="0"/>
          <a:p>
            <a:endParaRPr lang="zh-CN" altLang="en-US" dirty="0">
              <a:latin typeface="Times New Roman" panose="02020603050405020304" pitchFamily="18" charset="0"/>
            </a:endParaRPr>
          </a:p>
        </p:txBody>
      </p:sp>
      <p:sp>
        <p:nvSpPr>
          <p:cNvPr id="506910" name="Rectangle 31">
            <a:hlinkClick r:id="" action="ppaction://hlinkshowjump?jump=nextslide"/>
          </p:cNvPr>
          <p:cNvSpPr/>
          <p:nvPr/>
        </p:nvSpPr>
        <p:spPr>
          <a:xfrm>
            <a:off x="7604125" y="6477000"/>
            <a:ext cx="381000" cy="304800"/>
          </a:xfrm>
          <a:prstGeom prst="rect">
            <a:avLst/>
          </a:prstGeom>
          <a:noFill/>
          <a:ln w="25400">
            <a:noFill/>
          </a:ln>
        </p:spPr>
        <p:txBody>
          <a:bodyPr wrap="none" anchor="ctr" anchorCtr="0"/>
          <a:p>
            <a:endParaRPr lang="zh-CN" altLang="en-US" dirty="0">
              <a:latin typeface="Times New Roman" panose="02020603050405020304" pitchFamily="18" charset="0"/>
            </a:endParaRPr>
          </a:p>
        </p:txBody>
      </p:sp>
      <p:sp>
        <p:nvSpPr>
          <p:cNvPr id="506911" name="Rectangle 32">
            <a:hlinkClick r:id="" action="ppaction://hlinkshowjump?jump=previousslide"/>
          </p:cNvPr>
          <p:cNvSpPr/>
          <p:nvPr/>
        </p:nvSpPr>
        <p:spPr>
          <a:xfrm>
            <a:off x="7223125" y="6477000"/>
            <a:ext cx="304800" cy="304800"/>
          </a:xfrm>
          <a:prstGeom prst="rect">
            <a:avLst/>
          </a:prstGeom>
          <a:noFill/>
          <a:ln w="25400">
            <a:noFill/>
          </a:ln>
        </p:spPr>
        <p:txBody>
          <a:bodyPr wrap="none" anchor="ctr" anchorCtr="0"/>
          <a:p>
            <a:endParaRPr lang="zh-CN" altLang="en-US" dirty="0">
              <a:latin typeface="Times New Roman" panose="02020603050405020304" pitchFamily="18" charset="0"/>
            </a:endParaRPr>
          </a:p>
        </p:txBody>
      </p:sp>
      <p:sp>
        <p:nvSpPr>
          <p:cNvPr id="15393" name="Rectangle 33"/>
          <p:cNvSpPr/>
          <p:nvPr/>
        </p:nvSpPr>
        <p:spPr>
          <a:xfrm>
            <a:off x="282575" y="5381625"/>
            <a:ext cx="3487738" cy="519113"/>
          </a:xfrm>
          <a:prstGeom prst="rect">
            <a:avLst/>
          </a:prstGeom>
          <a:noFill/>
          <a:ln w="28575">
            <a:noFill/>
          </a:ln>
        </p:spPr>
        <p:txBody>
          <a:bodyPr wrap="none" anchor="ctr" anchorCtr="0">
            <a:spAutoFit/>
          </a:bodyPr>
          <a:p>
            <a:pPr>
              <a:spcBef>
                <a:spcPct val="50000"/>
              </a:spcBef>
            </a:pPr>
            <a:r>
              <a:rPr lang="zh-CN" altLang="en-US" sz="2800" b="1" dirty="0">
                <a:solidFill>
                  <a:srgbClr val="006600"/>
                </a:solidFill>
                <a:latin typeface="Times New Roman" panose="02020603050405020304" pitchFamily="18" charset="0"/>
              </a:rPr>
              <a:t>中间级：</a:t>
            </a:r>
            <a:r>
              <a:rPr lang="zh-CN" altLang="en-US" sz="2800" b="1" dirty="0">
                <a:latin typeface="Times New Roman" panose="02020603050405020304" pitchFamily="18" charset="0"/>
              </a:rPr>
              <a:t> 电压放大。</a:t>
            </a:r>
            <a:endParaRPr lang="zh-CN" altLang="en-US" sz="2800" b="1" dirty="0">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iterate type="wd">
                                    <p:tmPct val="100000"/>
                                  </p:iterate>
                                  <p:childTnLst>
                                    <p:set>
                                      <p:cBhvr>
                                        <p:cTn id="11" dur="1" fill="hold">
                                          <p:stCondLst>
                                            <p:cond delay="0"/>
                                          </p:stCondLst>
                                        </p:cTn>
                                        <p:tgtEl>
                                          <p:spTgt spid="15363"/>
                                        </p:tgtEl>
                                        <p:attrNameLst>
                                          <p:attrName>style.visibility</p:attrName>
                                        </p:attrNameLst>
                                      </p:cBhvr>
                                      <p:to>
                                        <p:strVal val="visible"/>
                                      </p:to>
                                    </p:set>
                                    <p:animEffect transition="in" filter="box(in)">
                                      <p:cBhvr>
                                        <p:cTn id="12" dur="300"/>
                                        <p:tgtEl>
                                          <p:spTgt spid="1536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iterate type="wd">
                                    <p:tmPct val="100000"/>
                                  </p:iterate>
                                  <p:childTnLst>
                                    <p:set>
                                      <p:cBhvr>
                                        <p:cTn id="16" dur="1" fill="hold">
                                          <p:stCondLst>
                                            <p:cond delay="0"/>
                                          </p:stCondLst>
                                        </p:cTn>
                                        <p:tgtEl>
                                          <p:spTgt spid="15364"/>
                                        </p:tgtEl>
                                        <p:attrNameLst>
                                          <p:attrName>style.visibility</p:attrName>
                                        </p:attrNameLst>
                                      </p:cBhvr>
                                      <p:to>
                                        <p:strVal val="visible"/>
                                      </p:to>
                                    </p:set>
                                    <p:animEffect transition="in" filter="box(in)">
                                      <p:cBhvr>
                                        <p:cTn id="17" dur="300"/>
                                        <p:tgtEl>
                                          <p:spTgt spid="1536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iterate type="wd">
                                    <p:tmPct val="100000"/>
                                  </p:iterate>
                                  <p:childTnLst>
                                    <p:set>
                                      <p:cBhvr>
                                        <p:cTn id="21" dur="1" fill="hold">
                                          <p:stCondLst>
                                            <p:cond delay="0"/>
                                          </p:stCondLst>
                                        </p:cTn>
                                        <p:tgtEl>
                                          <p:spTgt spid="15393"/>
                                        </p:tgtEl>
                                        <p:attrNameLst>
                                          <p:attrName>style.visibility</p:attrName>
                                        </p:attrNameLst>
                                      </p:cBhvr>
                                      <p:to>
                                        <p:strVal val="visible"/>
                                      </p:to>
                                    </p:set>
                                    <p:animEffect transition="in" filter="box(in)">
                                      <p:cBhvr>
                                        <p:cTn id="22" dur="300"/>
                                        <p:tgtEl>
                                          <p:spTgt spid="1539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iterate type="wd">
                                    <p:tmPct val="100000"/>
                                  </p:iterate>
                                  <p:childTnLst>
                                    <p:set>
                                      <p:cBhvr>
                                        <p:cTn id="26" dur="1" fill="hold">
                                          <p:stCondLst>
                                            <p:cond delay="0"/>
                                          </p:stCondLst>
                                        </p:cTn>
                                        <p:tgtEl>
                                          <p:spTgt spid="15365"/>
                                        </p:tgtEl>
                                        <p:attrNameLst>
                                          <p:attrName>style.visibility</p:attrName>
                                        </p:attrNameLst>
                                      </p:cBhvr>
                                      <p:to>
                                        <p:strVal val="visible"/>
                                      </p:to>
                                    </p:set>
                                    <p:animEffect transition="in" filter="box(in)">
                                      <p:cBhvr>
                                        <p:cTn id="27" dur="3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p:bldP spid="15365" grpId="0"/>
      <p:bldP spid="1539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468313" y="765175"/>
            <a:ext cx="8280400" cy="5616575"/>
            <a:chOff x="725" y="2772"/>
            <a:chExt cx="2064" cy="1374"/>
          </a:xfrm>
        </p:grpSpPr>
        <p:pic>
          <p:nvPicPr>
            <p:cNvPr id="507907" name="Picture 3" descr="tu"/>
            <p:cNvPicPr>
              <a:picLocks noChangeAspect="1"/>
            </p:cNvPicPr>
            <p:nvPr/>
          </p:nvPicPr>
          <p:blipFill>
            <a:blip r:embed="rId1"/>
            <a:stretch>
              <a:fillRect/>
            </a:stretch>
          </p:blipFill>
          <p:spPr>
            <a:xfrm>
              <a:off x="725" y="2772"/>
              <a:ext cx="2064" cy="1374"/>
            </a:xfrm>
            <a:prstGeom prst="rect">
              <a:avLst/>
            </a:prstGeom>
            <a:solidFill>
              <a:srgbClr val="FFFFCC"/>
            </a:solidFill>
            <a:ln w="9525">
              <a:noFill/>
            </a:ln>
          </p:spPr>
        </p:pic>
        <p:sp>
          <p:nvSpPr>
            <p:cNvPr id="507908" name="Text Box 4"/>
            <p:cNvSpPr txBox="1"/>
            <p:nvPr/>
          </p:nvSpPr>
          <p:spPr>
            <a:xfrm>
              <a:off x="1020" y="3906"/>
              <a:ext cx="1474" cy="82"/>
            </a:xfrm>
            <a:prstGeom prst="rect">
              <a:avLst/>
            </a:prstGeom>
            <a:solidFill>
              <a:schemeClr val="bg1"/>
            </a:solidFill>
            <a:ln w="9525">
              <a:noFill/>
            </a:ln>
          </p:spPr>
          <p:txBody>
            <a:bodyPr>
              <a:spAutoFit/>
            </a:bodyPr>
            <a:p>
              <a:pPr algn="ctr">
                <a:spcBef>
                  <a:spcPct val="50000"/>
                </a:spcBef>
              </a:pPr>
              <a:r>
                <a:rPr lang="zh-CN" altLang="en-US" sz="1600" b="1" dirty="0">
                  <a:solidFill>
                    <a:srgbClr val="FF0000"/>
                  </a:solidFill>
                  <a:latin typeface="Arial" panose="020B0604020202020204" pitchFamily="34" charset="0"/>
                  <a:ea typeface="楷体_GB2312" pitchFamily="49" charset="-122"/>
                </a:rPr>
                <a:t>集成电路的几种外形</a:t>
              </a:r>
              <a:endParaRPr lang="zh-CN" altLang="en-US" sz="1600" b="1" dirty="0">
                <a:solidFill>
                  <a:srgbClr val="FF0000"/>
                </a:solidFill>
                <a:latin typeface="Arial" panose="020B0604020202020204" pitchFamily="34" charset="0"/>
                <a:ea typeface="楷体_GB2312" pitchFamily="49" charset="-122"/>
              </a:endParaRPr>
            </a:p>
          </p:txBody>
        </p:sp>
      </p:grpSp>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8930" name="Text Box 2"/>
          <p:cNvSpPr txBox="1"/>
          <p:nvPr/>
        </p:nvSpPr>
        <p:spPr>
          <a:xfrm>
            <a:off x="395288" y="486410"/>
            <a:ext cx="8280400" cy="1117600"/>
          </a:xfrm>
          <a:prstGeom prst="rect">
            <a:avLst/>
          </a:prstGeom>
          <a:noFill/>
          <a:ln w="9525">
            <a:noFill/>
          </a:ln>
        </p:spPr>
        <p:txBody>
          <a:bodyPr>
            <a:spAutoFit/>
          </a:bodyPr>
          <a:p>
            <a:pPr>
              <a:lnSpc>
                <a:spcPct val="120000"/>
              </a:lnSpc>
              <a:spcBef>
                <a:spcPct val="50000"/>
              </a:spcBef>
            </a:pPr>
            <a:r>
              <a:rPr lang="en-US" altLang="zh-CN" sz="2800" b="1" dirty="0">
                <a:latin typeface="Times New Roman" panose="02020603050405020304" pitchFamily="18" charset="0"/>
              </a:rPr>
              <a:t>       </a:t>
            </a:r>
            <a:r>
              <a:rPr lang="zh-CN" altLang="en-US" sz="2800" b="1" dirty="0">
                <a:solidFill>
                  <a:schemeClr val="bg1"/>
                </a:solidFill>
                <a:latin typeface="Times New Roman" panose="02020603050405020304" pitchFamily="18" charset="0"/>
              </a:rPr>
              <a:t>集成运放的外形有双列直插式、扁平式和圆壳</a:t>
            </a:r>
            <a:r>
              <a:rPr lang="zh-CN" altLang="en-US" sz="2800" b="1" dirty="0">
                <a:latin typeface="Times New Roman" panose="02020603050405020304" pitchFamily="18" charset="0"/>
              </a:rPr>
              <a:t>式</a:t>
            </a:r>
            <a:r>
              <a:rPr lang="en-US" altLang="zh-CN" sz="2800" b="1" dirty="0">
                <a:latin typeface="Times New Roman" panose="02020603050405020304" pitchFamily="18" charset="0"/>
              </a:rPr>
              <a:t>3</a:t>
            </a:r>
            <a:r>
              <a:rPr lang="zh-CN" altLang="en-US" sz="2800" b="1" dirty="0">
                <a:latin typeface="Times New Roman" panose="02020603050405020304" pitchFamily="18" charset="0"/>
              </a:rPr>
              <a:t>种，如图所示。 </a:t>
            </a:r>
            <a:endParaRPr lang="zh-CN" altLang="en-US" sz="2800" b="1" dirty="0">
              <a:latin typeface="Times New Roman" panose="02020603050405020304" pitchFamily="18" charset="0"/>
            </a:endParaRPr>
          </a:p>
        </p:txBody>
      </p:sp>
      <p:graphicFrame>
        <p:nvGraphicFramePr>
          <p:cNvPr id="508931" name="Object 5"/>
          <p:cNvGraphicFramePr/>
          <p:nvPr/>
        </p:nvGraphicFramePr>
        <p:xfrm>
          <a:off x="1042988" y="1844675"/>
          <a:ext cx="7200900" cy="1800225"/>
        </p:xfrm>
        <a:graphic>
          <a:graphicData uri="http://schemas.openxmlformats.org/presentationml/2006/ole">
            <mc:AlternateContent xmlns:mc="http://schemas.openxmlformats.org/markup-compatibility/2006">
              <mc:Choice xmlns:v="urn:schemas-microsoft-com:vml" Requires="v">
                <p:oleObj spid="_x0000_s4413" name="" r:id="rId1" imgW="30683200" imgH="7683500" progId="Word.Document.8">
                  <p:embed/>
                </p:oleObj>
              </mc:Choice>
              <mc:Fallback>
                <p:oleObj name="" r:id="rId1" imgW="30683200" imgH="7683500" progId="Word.Document.8">
                  <p:embed/>
                  <p:pic>
                    <p:nvPicPr>
                      <p:cNvPr id="0" name="图片 4412"/>
                      <p:cNvPicPr/>
                      <p:nvPr/>
                    </p:nvPicPr>
                    <p:blipFill>
                      <a:blip r:embed="rId2"/>
                      <a:stretch>
                        <a:fillRect/>
                      </a:stretch>
                    </p:blipFill>
                    <p:spPr>
                      <a:xfrm>
                        <a:off x="1042988" y="1844675"/>
                        <a:ext cx="7200900" cy="1800225"/>
                      </a:xfrm>
                      <a:prstGeom prst="rect">
                        <a:avLst/>
                      </a:prstGeom>
                      <a:noFill/>
                      <a:ln w="38100">
                        <a:noFill/>
                        <a:miter/>
                      </a:ln>
                    </p:spPr>
                  </p:pic>
                </p:oleObj>
              </mc:Fallback>
            </mc:AlternateContent>
          </a:graphicData>
        </a:graphic>
      </p:graphicFrame>
      <p:sp>
        <p:nvSpPr>
          <p:cNvPr id="508932" name="Text Box 6"/>
          <p:cNvSpPr txBox="1"/>
          <p:nvPr/>
        </p:nvSpPr>
        <p:spPr>
          <a:xfrm>
            <a:off x="2555875" y="3789363"/>
            <a:ext cx="4824413" cy="457200"/>
          </a:xfrm>
          <a:prstGeom prst="rect">
            <a:avLst/>
          </a:prstGeom>
          <a:noFill/>
          <a:ln w="9525">
            <a:noFill/>
          </a:ln>
        </p:spPr>
        <p:txBody>
          <a:bodyPr>
            <a:spAutoFit/>
          </a:bodyPr>
          <a:p>
            <a:pPr>
              <a:spcBef>
                <a:spcPct val="50000"/>
              </a:spcBef>
            </a:pPr>
            <a:r>
              <a:rPr lang="en-US" altLang="zh-CN" b="1" dirty="0">
                <a:latin typeface="Times New Roman" panose="02020603050405020304" pitchFamily="18" charset="0"/>
              </a:rPr>
              <a:t> </a:t>
            </a:r>
            <a:r>
              <a:rPr lang="zh-CN" altLang="en-US" b="1" dirty="0">
                <a:latin typeface="Times New Roman" panose="02020603050405020304" pitchFamily="18" charset="0"/>
              </a:rPr>
              <a:t>常见集成运算放大器的外形 </a:t>
            </a:r>
            <a:endParaRPr lang="zh-CN" altLang="en-US" b="1" dirty="0">
              <a:latin typeface="Times New Roman" panose="02020603050405020304" pitchFamily="18" charset="0"/>
            </a:endParaRPr>
          </a:p>
        </p:txBody>
      </p:sp>
      <p:sp>
        <p:nvSpPr>
          <p:cNvPr id="508933" name="Rectangle 8"/>
          <p:cNvSpPr/>
          <p:nvPr/>
        </p:nvSpPr>
        <p:spPr>
          <a:xfrm>
            <a:off x="0" y="2947988"/>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508934" name="Object 7"/>
          <p:cNvGraphicFramePr/>
          <p:nvPr/>
        </p:nvGraphicFramePr>
        <p:xfrm>
          <a:off x="1547813" y="4292600"/>
          <a:ext cx="6192837" cy="1962150"/>
        </p:xfrm>
        <a:graphic>
          <a:graphicData uri="http://schemas.openxmlformats.org/presentationml/2006/ole">
            <mc:AlternateContent xmlns:mc="http://schemas.openxmlformats.org/markup-compatibility/2006">
              <mc:Choice xmlns:v="urn:schemas-microsoft-com:vml" Requires="v">
                <p:oleObj spid="_x0000_s4411" name="" r:id="rId3" imgW="16097250" imgH="5133975" progId="Paint.Picture">
                  <p:embed/>
                </p:oleObj>
              </mc:Choice>
              <mc:Fallback>
                <p:oleObj name="" r:id="rId3" imgW="16097250" imgH="5133975" progId="Paint.Picture">
                  <p:embed/>
                  <p:pic>
                    <p:nvPicPr>
                      <p:cNvPr id="0" name="图片 4410"/>
                      <p:cNvPicPr/>
                      <p:nvPr/>
                    </p:nvPicPr>
                    <p:blipFill>
                      <a:blip r:embed="rId4"/>
                      <a:stretch>
                        <a:fillRect/>
                      </a:stretch>
                    </p:blipFill>
                    <p:spPr>
                      <a:xfrm>
                        <a:off x="1547813" y="4292600"/>
                        <a:ext cx="6192837" cy="1962150"/>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5"/>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09954" name="Object 3"/>
          <p:cNvGraphicFramePr/>
          <p:nvPr/>
        </p:nvGraphicFramePr>
        <p:xfrm>
          <a:off x="1476375" y="1460500"/>
          <a:ext cx="6096000" cy="3178175"/>
        </p:xfrm>
        <a:graphic>
          <a:graphicData uri="http://schemas.openxmlformats.org/presentationml/2006/ole">
            <mc:AlternateContent xmlns:mc="http://schemas.openxmlformats.org/markup-compatibility/2006">
              <mc:Choice xmlns:v="urn:schemas-microsoft-com:vml" Requires="v">
                <p:oleObj spid="_x0000_s4412" name="" r:id="rId1" imgW="24155400" imgH="12598400" progId="Word.Document.8">
                  <p:embed/>
                </p:oleObj>
              </mc:Choice>
              <mc:Fallback>
                <p:oleObj name="" r:id="rId1" imgW="24155400" imgH="12598400" progId="Word.Document.8">
                  <p:embed/>
                  <p:pic>
                    <p:nvPicPr>
                      <p:cNvPr id="0" name="图片 4411"/>
                      <p:cNvPicPr/>
                      <p:nvPr/>
                    </p:nvPicPr>
                    <p:blipFill>
                      <a:blip r:embed="rId2"/>
                      <a:stretch>
                        <a:fillRect/>
                      </a:stretch>
                    </p:blipFill>
                    <p:spPr>
                      <a:xfrm>
                        <a:off x="1476375" y="1460500"/>
                        <a:ext cx="6096000" cy="3178175"/>
                      </a:xfrm>
                      <a:prstGeom prst="rect">
                        <a:avLst/>
                      </a:prstGeom>
                      <a:noFill/>
                      <a:ln w="38100">
                        <a:noFill/>
                        <a:miter/>
                      </a:ln>
                    </p:spPr>
                  </p:pic>
                </p:oleObj>
              </mc:Fallback>
            </mc:AlternateContent>
          </a:graphicData>
        </a:graphic>
      </p:graphicFrame>
      <p:sp>
        <p:nvSpPr>
          <p:cNvPr id="509955" name="Text Box 4"/>
          <p:cNvSpPr txBox="1"/>
          <p:nvPr/>
        </p:nvSpPr>
        <p:spPr>
          <a:xfrm>
            <a:off x="2916238" y="4987925"/>
            <a:ext cx="4032250" cy="457200"/>
          </a:xfrm>
          <a:prstGeom prst="rect">
            <a:avLst/>
          </a:prstGeom>
          <a:noFill/>
          <a:ln w="9525">
            <a:noFill/>
          </a:ln>
        </p:spPr>
        <p:txBody>
          <a:bodyPr>
            <a:spAutoFit/>
          </a:bodyPr>
          <a:p>
            <a:pPr>
              <a:spcBef>
                <a:spcPct val="50000"/>
              </a:spcBef>
            </a:pPr>
            <a:r>
              <a:rPr lang="en-US" altLang="zh-CN" b="1" dirty="0">
                <a:latin typeface="Times New Roman" panose="02020603050405020304" pitchFamily="18" charset="0"/>
              </a:rPr>
              <a:t>F007</a:t>
            </a:r>
            <a:r>
              <a:rPr lang="zh-CN" altLang="en-US" b="1" dirty="0">
                <a:latin typeface="Times New Roman" panose="02020603050405020304" pitchFamily="18" charset="0"/>
              </a:rPr>
              <a:t>外形引线连接图 </a:t>
            </a:r>
            <a:endParaRPr lang="zh-CN" altLang="en-US" b="1" dirty="0">
              <a:latin typeface="Times New Roman" panose="02020603050405020304" pitchFamily="18" charset="0"/>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 Box 2"/>
          <p:cNvSpPr txBox="1">
            <a:spLocks noChangeArrowheads="1"/>
          </p:cNvSpPr>
          <p:nvPr/>
        </p:nvSpPr>
        <p:spPr bwMode="auto">
          <a:xfrm>
            <a:off x="644525" y="1082675"/>
            <a:ext cx="1871663" cy="946150"/>
          </a:xfrm>
          <a:prstGeom prst="rect">
            <a:avLst/>
          </a:prstGeom>
          <a:solidFill>
            <a:srgbClr val="E7FFE7">
              <a:alpha val="50000"/>
            </a:srgbClr>
          </a:solidFill>
          <a:ln w="38100">
            <a:noFill/>
            <a:miter lim="800000"/>
          </a:ln>
          <a:effectLst/>
        </p:spPr>
        <p:txBody>
          <a:bodyPr anchor="ctr">
            <a:spAutoFit/>
          </a:bodyPr>
          <a:lstStyle/>
          <a:p>
            <a:pPr marR="0" algn="ctr" defTabSz="914400">
              <a:buClrTx/>
              <a:buSzTx/>
              <a:buFontTx/>
              <a:buNone/>
              <a:defRPr/>
            </a:pPr>
            <a:r>
              <a:rPr kumimoji="1" lang="zh-CN" altLang="en-US" sz="2800" b="1" kern="1200" cap="none" spc="0" normalizeH="0" baseline="0" noProof="0" smtClean="0">
                <a:solidFill>
                  <a:srgbClr val="66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运算放大器的符号</a:t>
            </a:r>
            <a:endParaRPr kumimoji="1" lang="zh-CN" altLang="en-US" sz="2800" b="1" kern="1200" cap="none" spc="0" normalizeH="0" baseline="0" noProof="0" smtClean="0">
              <a:solidFill>
                <a:srgbClr val="66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endParaRPr>
          </a:p>
        </p:txBody>
      </p:sp>
      <p:sp>
        <p:nvSpPr>
          <p:cNvPr id="16387" name="Rectangle 3"/>
          <p:cNvSpPr/>
          <p:nvPr/>
        </p:nvSpPr>
        <p:spPr>
          <a:xfrm>
            <a:off x="3076575" y="638175"/>
            <a:ext cx="2422525" cy="457200"/>
          </a:xfrm>
          <a:prstGeom prst="rect">
            <a:avLst/>
          </a:prstGeom>
          <a:noFill/>
          <a:ln w="9525">
            <a:noFill/>
          </a:ln>
        </p:spPr>
        <p:txBody>
          <a:bodyPr>
            <a:spAutoFit/>
          </a:bodyPr>
          <a:p>
            <a:pPr>
              <a:spcBef>
                <a:spcPct val="50000"/>
              </a:spcBef>
            </a:pPr>
            <a:r>
              <a:rPr lang="zh-CN" altLang="en-US" b="1" dirty="0">
                <a:solidFill>
                  <a:srgbClr val="006600"/>
                </a:solidFill>
                <a:latin typeface="Times New Roman" panose="02020603050405020304" pitchFamily="18" charset="0"/>
              </a:rPr>
              <a:t>反相输入端</a:t>
            </a:r>
            <a:endParaRPr lang="zh-CN" altLang="en-US" b="1" dirty="0">
              <a:solidFill>
                <a:srgbClr val="006600"/>
              </a:solidFill>
              <a:latin typeface="Times New Roman" panose="02020603050405020304" pitchFamily="18" charset="0"/>
            </a:endParaRPr>
          </a:p>
        </p:txBody>
      </p:sp>
      <p:sp>
        <p:nvSpPr>
          <p:cNvPr id="16388" name="Rectangle 4"/>
          <p:cNvSpPr/>
          <p:nvPr/>
        </p:nvSpPr>
        <p:spPr>
          <a:xfrm>
            <a:off x="3021013" y="2020888"/>
            <a:ext cx="2255837" cy="457200"/>
          </a:xfrm>
          <a:prstGeom prst="rect">
            <a:avLst/>
          </a:prstGeom>
          <a:noFill/>
          <a:ln w="9525">
            <a:noFill/>
          </a:ln>
        </p:spPr>
        <p:txBody>
          <a:bodyPr>
            <a:spAutoFit/>
          </a:bodyPr>
          <a:p>
            <a:pPr>
              <a:spcBef>
                <a:spcPct val="50000"/>
              </a:spcBef>
            </a:pPr>
            <a:r>
              <a:rPr lang="zh-CN" altLang="en-US" b="1" dirty="0">
                <a:solidFill>
                  <a:srgbClr val="006600"/>
                </a:solidFill>
                <a:latin typeface="Times New Roman" panose="02020603050405020304" pitchFamily="18" charset="0"/>
              </a:rPr>
              <a:t>同相输入端</a:t>
            </a:r>
            <a:endParaRPr lang="zh-CN" altLang="en-US" b="1" dirty="0">
              <a:solidFill>
                <a:srgbClr val="006600"/>
              </a:solidFill>
              <a:latin typeface="Times New Roman" panose="02020603050405020304" pitchFamily="18" charset="0"/>
            </a:endParaRPr>
          </a:p>
        </p:txBody>
      </p:sp>
      <p:sp>
        <p:nvSpPr>
          <p:cNvPr id="16389" name="Rectangle 5"/>
          <p:cNvSpPr/>
          <p:nvPr/>
        </p:nvSpPr>
        <p:spPr>
          <a:xfrm>
            <a:off x="6630988" y="896938"/>
            <a:ext cx="1108075" cy="457200"/>
          </a:xfrm>
          <a:prstGeom prst="rect">
            <a:avLst/>
          </a:prstGeom>
          <a:noFill/>
          <a:ln w="9525">
            <a:noFill/>
          </a:ln>
        </p:spPr>
        <p:txBody>
          <a:bodyPr wrap="none">
            <a:spAutoFit/>
          </a:bodyPr>
          <a:p>
            <a:r>
              <a:rPr lang="zh-CN" altLang="en-US" b="1" dirty="0">
                <a:solidFill>
                  <a:srgbClr val="006600"/>
                </a:solidFill>
                <a:latin typeface="Times New Roman" panose="02020603050405020304" pitchFamily="18" charset="0"/>
              </a:rPr>
              <a:t>输出端</a:t>
            </a:r>
            <a:endParaRPr lang="zh-CN" altLang="en-US" b="1" dirty="0">
              <a:solidFill>
                <a:srgbClr val="006600"/>
              </a:solidFill>
              <a:latin typeface="Times New Roman" panose="02020603050405020304" pitchFamily="18" charset="0"/>
            </a:endParaRPr>
          </a:p>
        </p:txBody>
      </p:sp>
      <p:grpSp>
        <p:nvGrpSpPr>
          <p:cNvPr id="2" name="Group 6"/>
          <p:cNvGrpSpPr/>
          <p:nvPr/>
        </p:nvGrpSpPr>
        <p:grpSpPr>
          <a:xfrm>
            <a:off x="3916363" y="247650"/>
            <a:ext cx="3508375" cy="2000250"/>
            <a:chOff x="2467" y="265"/>
            <a:chExt cx="2210" cy="1260"/>
          </a:xfrm>
        </p:grpSpPr>
        <p:grpSp>
          <p:nvGrpSpPr>
            <p:cNvPr id="510983" name="Group 7"/>
            <p:cNvGrpSpPr/>
            <p:nvPr/>
          </p:nvGrpSpPr>
          <p:grpSpPr>
            <a:xfrm>
              <a:off x="2773" y="265"/>
              <a:ext cx="1751" cy="1260"/>
              <a:chOff x="1909" y="1548"/>
              <a:chExt cx="1751" cy="1260"/>
            </a:xfrm>
          </p:grpSpPr>
          <p:sp>
            <p:nvSpPr>
              <p:cNvPr id="510984" name="Line 8"/>
              <p:cNvSpPr/>
              <p:nvPr/>
            </p:nvSpPr>
            <p:spPr>
              <a:xfrm>
                <a:off x="2580" y="1548"/>
                <a:ext cx="0" cy="0"/>
              </a:xfrm>
              <a:prstGeom prst="line">
                <a:avLst/>
              </a:prstGeom>
              <a:ln w="9525" cap="flat" cmpd="sng">
                <a:solidFill>
                  <a:schemeClr val="tx1"/>
                </a:solidFill>
                <a:prstDash val="solid"/>
                <a:headEnd type="none" w="med" len="med"/>
                <a:tailEnd type="none" w="med" len="med"/>
              </a:ln>
            </p:spPr>
          </p:sp>
          <p:graphicFrame>
            <p:nvGraphicFramePr>
              <p:cNvPr id="510985" name="Object 9"/>
              <p:cNvGraphicFramePr/>
              <p:nvPr/>
            </p:nvGraphicFramePr>
            <p:xfrm>
              <a:off x="2820" y="2028"/>
              <a:ext cx="120" cy="264"/>
            </p:xfrm>
            <a:graphic>
              <a:graphicData uri="http://schemas.openxmlformats.org/presentationml/2006/ole">
                <mc:AlternateContent xmlns:mc="http://schemas.openxmlformats.org/markup-compatibility/2006">
                  <mc:Choice xmlns:v="urn:schemas-microsoft-com:vml" Requires="v">
                    <p:oleObj spid="_x0000_s4410" name="" r:id="rId1" imgW="190500" imgH="419100" progId="Equation.3">
                      <p:embed/>
                    </p:oleObj>
                  </mc:Choice>
                  <mc:Fallback>
                    <p:oleObj name="" r:id="rId1" imgW="190500" imgH="419100" progId="Equation.3">
                      <p:embed/>
                      <p:pic>
                        <p:nvPicPr>
                          <p:cNvPr id="0" name="图片 4409"/>
                          <p:cNvPicPr/>
                          <p:nvPr/>
                        </p:nvPicPr>
                        <p:blipFill>
                          <a:blip r:embed="rId2"/>
                          <a:stretch>
                            <a:fillRect/>
                          </a:stretch>
                        </p:blipFill>
                        <p:spPr>
                          <a:xfrm>
                            <a:off x="2820" y="2028"/>
                            <a:ext cx="120" cy="264"/>
                          </a:xfrm>
                          <a:prstGeom prst="rect">
                            <a:avLst/>
                          </a:prstGeom>
                          <a:noFill/>
                          <a:ln w="38100">
                            <a:noFill/>
                            <a:miter/>
                          </a:ln>
                        </p:spPr>
                      </p:pic>
                    </p:oleObj>
                  </mc:Fallback>
                </mc:AlternateContent>
              </a:graphicData>
            </a:graphic>
          </p:graphicFrame>
          <p:sp>
            <p:nvSpPr>
              <p:cNvPr id="510986" name="Line 10"/>
              <p:cNvSpPr/>
              <p:nvPr/>
            </p:nvSpPr>
            <p:spPr>
              <a:xfrm>
                <a:off x="1960" y="2149"/>
                <a:ext cx="528" cy="0"/>
              </a:xfrm>
              <a:prstGeom prst="line">
                <a:avLst/>
              </a:prstGeom>
              <a:ln w="25400" cap="flat" cmpd="sng">
                <a:solidFill>
                  <a:schemeClr val="accent2"/>
                </a:solidFill>
                <a:prstDash val="solid"/>
                <a:headEnd type="none" w="med" len="med"/>
                <a:tailEnd type="none" w="med" len="lg"/>
              </a:ln>
            </p:spPr>
          </p:sp>
          <p:sp>
            <p:nvSpPr>
              <p:cNvPr id="510987" name="Line 11"/>
              <p:cNvSpPr/>
              <p:nvPr/>
            </p:nvSpPr>
            <p:spPr>
              <a:xfrm>
                <a:off x="1969" y="2640"/>
                <a:ext cx="480" cy="0"/>
              </a:xfrm>
              <a:prstGeom prst="line">
                <a:avLst/>
              </a:prstGeom>
              <a:ln w="25400" cap="flat" cmpd="sng">
                <a:solidFill>
                  <a:schemeClr val="accent2"/>
                </a:solidFill>
                <a:prstDash val="solid"/>
                <a:headEnd type="none" w="med" len="med"/>
                <a:tailEnd type="none" w="med" len="lg"/>
              </a:ln>
            </p:spPr>
          </p:sp>
          <p:sp>
            <p:nvSpPr>
              <p:cNvPr id="510988" name="Line 12"/>
              <p:cNvSpPr/>
              <p:nvPr/>
            </p:nvSpPr>
            <p:spPr>
              <a:xfrm>
                <a:off x="3193" y="2343"/>
                <a:ext cx="456" cy="0"/>
              </a:xfrm>
              <a:prstGeom prst="line">
                <a:avLst/>
              </a:prstGeom>
              <a:ln w="25400" cap="flat" cmpd="sng">
                <a:solidFill>
                  <a:schemeClr val="accent2"/>
                </a:solidFill>
                <a:prstDash val="solid"/>
                <a:headEnd type="none" w="med" len="med"/>
                <a:tailEnd type="none" w="med" len="lg"/>
              </a:ln>
            </p:spPr>
          </p:sp>
          <p:sp>
            <p:nvSpPr>
              <p:cNvPr id="510989" name="Oval 13"/>
              <p:cNvSpPr/>
              <p:nvPr/>
            </p:nvSpPr>
            <p:spPr>
              <a:xfrm>
                <a:off x="1909" y="2605"/>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10990" name="Oval 14"/>
              <p:cNvSpPr/>
              <p:nvPr/>
            </p:nvSpPr>
            <p:spPr>
              <a:xfrm>
                <a:off x="3588" y="2307"/>
                <a:ext cx="72" cy="72"/>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10991" name="Rectangle 15"/>
              <p:cNvSpPr/>
              <p:nvPr/>
            </p:nvSpPr>
            <p:spPr>
              <a:xfrm>
                <a:off x="2461" y="1824"/>
                <a:ext cx="720" cy="984"/>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10992" name="Text Box 16"/>
              <p:cNvSpPr txBox="1"/>
              <p:nvPr/>
            </p:nvSpPr>
            <p:spPr>
              <a:xfrm>
                <a:off x="2918" y="216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10993" name="AutoShape 17"/>
              <p:cNvSpPr/>
              <p:nvPr/>
            </p:nvSpPr>
            <p:spPr>
              <a:xfrm rot="-5400000">
                <a:off x="2622" y="2010"/>
                <a:ext cx="156" cy="120"/>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10994" name="Group 18"/>
              <p:cNvGrpSpPr/>
              <p:nvPr/>
            </p:nvGrpSpPr>
            <p:grpSpPr>
              <a:xfrm>
                <a:off x="2796" y="2016"/>
                <a:ext cx="240" cy="96"/>
                <a:chOff x="2928" y="2112"/>
                <a:chExt cx="384" cy="240"/>
              </a:xfrm>
            </p:grpSpPr>
            <p:sp>
              <p:nvSpPr>
                <p:cNvPr id="510995" name="Oval 19"/>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10996" name="Oval 20"/>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10997" name="Text Box 21"/>
              <p:cNvSpPr txBox="1"/>
              <p:nvPr/>
            </p:nvSpPr>
            <p:spPr>
              <a:xfrm>
                <a:off x="2498" y="2082"/>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10998" name="Text Box 22"/>
              <p:cNvSpPr txBox="1"/>
              <p:nvPr/>
            </p:nvSpPr>
            <p:spPr>
              <a:xfrm>
                <a:off x="2498" y="2466"/>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10999" name="Object 23"/>
              <p:cNvGraphicFramePr/>
              <p:nvPr/>
            </p:nvGraphicFramePr>
            <p:xfrm>
              <a:off x="2820" y="2028"/>
              <a:ext cx="120" cy="264"/>
            </p:xfrm>
            <a:graphic>
              <a:graphicData uri="http://schemas.openxmlformats.org/presentationml/2006/ole">
                <mc:AlternateContent xmlns:mc="http://schemas.openxmlformats.org/markup-compatibility/2006">
                  <mc:Choice xmlns:v="urn:schemas-microsoft-com:vml" Requires="v">
                    <p:oleObj spid="_x0000_s3076" name="" r:id="rId3" imgW="190500" imgH="419100" progId="Equation.3">
                      <p:embed/>
                    </p:oleObj>
                  </mc:Choice>
                  <mc:Fallback>
                    <p:oleObj name="" r:id="rId3" imgW="190500" imgH="419100" progId="Equation.3">
                      <p:embed/>
                      <p:pic>
                        <p:nvPicPr>
                          <p:cNvPr id="0" name="图片 3075"/>
                          <p:cNvPicPr/>
                          <p:nvPr/>
                        </p:nvPicPr>
                        <p:blipFill>
                          <a:blip r:embed="rId2"/>
                          <a:stretch>
                            <a:fillRect/>
                          </a:stretch>
                        </p:blipFill>
                        <p:spPr>
                          <a:xfrm>
                            <a:off x="2820" y="2028"/>
                            <a:ext cx="120" cy="264"/>
                          </a:xfrm>
                          <a:prstGeom prst="rect">
                            <a:avLst/>
                          </a:prstGeom>
                          <a:noFill/>
                          <a:ln w="38100">
                            <a:noFill/>
                            <a:miter/>
                          </a:ln>
                        </p:spPr>
                      </p:pic>
                    </p:oleObj>
                  </mc:Fallback>
                </mc:AlternateContent>
              </a:graphicData>
            </a:graphic>
          </p:graphicFrame>
          <p:sp>
            <p:nvSpPr>
              <p:cNvPr id="511000" name="Rectangle 24"/>
              <p:cNvSpPr/>
              <p:nvPr/>
            </p:nvSpPr>
            <p:spPr>
              <a:xfrm>
                <a:off x="2461" y="1824"/>
                <a:ext cx="720" cy="984"/>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11001" name="Text Box 25"/>
              <p:cNvSpPr txBox="1"/>
              <p:nvPr/>
            </p:nvSpPr>
            <p:spPr>
              <a:xfrm>
                <a:off x="2958" y="2169"/>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11002" name="AutoShape 26"/>
              <p:cNvSpPr/>
              <p:nvPr/>
            </p:nvSpPr>
            <p:spPr>
              <a:xfrm rot="-5400000">
                <a:off x="2648" y="1931"/>
                <a:ext cx="156" cy="120"/>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11003" name="Text Box 27"/>
              <p:cNvSpPr txBox="1"/>
              <p:nvPr/>
            </p:nvSpPr>
            <p:spPr>
              <a:xfrm>
                <a:off x="2459" y="1964"/>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11004" name="Text Box 28"/>
              <p:cNvSpPr txBox="1"/>
              <p:nvPr/>
            </p:nvSpPr>
            <p:spPr>
              <a:xfrm>
                <a:off x="2459" y="2453"/>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11005" name="Oval 29"/>
              <p:cNvSpPr/>
              <p:nvPr/>
            </p:nvSpPr>
            <p:spPr>
              <a:xfrm>
                <a:off x="1914" y="2126"/>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511006" name="Object 30"/>
              <p:cNvGraphicFramePr/>
              <p:nvPr/>
            </p:nvGraphicFramePr>
            <p:xfrm>
              <a:off x="2819" y="1905"/>
              <a:ext cx="200" cy="144"/>
            </p:xfrm>
            <a:graphic>
              <a:graphicData uri="http://schemas.openxmlformats.org/presentationml/2006/ole">
                <mc:AlternateContent xmlns:mc="http://schemas.openxmlformats.org/markup-compatibility/2006">
                  <mc:Choice xmlns:v="urn:schemas-microsoft-com:vml" Requires="v">
                    <p:oleObj spid="_x0000_s3077" name="" r:id="rId4" imgW="317500" imgH="228600" progId="Equation.3">
                      <p:embed/>
                    </p:oleObj>
                  </mc:Choice>
                  <mc:Fallback>
                    <p:oleObj name="" r:id="rId4" imgW="317500" imgH="228600" progId="Equation.3">
                      <p:embed/>
                      <p:pic>
                        <p:nvPicPr>
                          <p:cNvPr id="0" name="图片 3076"/>
                          <p:cNvPicPr/>
                          <p:nvPr/>
                        </p:nvPicPr>
                        <p:blipFill>
                          <a:blip r:embed="rId5"/>
                          <a:stretch>
                            <a:fillRect/>
                          </a:stretch>
                        </p:blipFill>
                        <p:spPr>
                          <a:xfrm>
                            <a:off x="2819" y="1905"/>
                            <a:ext cx="200" cy="144"/>
                          </a:xfrm>
                          <a:prstGeom prst="rect">
                            <a:avLst/>
                          </a:prstGeom>
                          <a:noFill/>
                          <a:ln w="38100">
                            <a:noFill/>
                            <a:miter/>
                          </a:ln>
                        </p:spPr>
                      </p:pic>
                    </p:oleObj>
                  </mc:Fallback>
                </mc:AlternateContent>
              </a:graphicData>
            </a:graphic>
          </p:graphicFrame>
        </p:grpSp>
        <p:sp>
          <p:nvSpPr>
            <p:cNvPr id="511007" name="Rectangle 31"/>
            <p:cNvSpPr/>
            <p:nvPr/>
          </p:nvSpPr>
          <p:spPr>
            <a:xfrm>
              <a:off x="2467" y="1093"/>
              <a:ext cx="328" cy="327"/>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a:t>
              </a:r>
              <a:endParaRPr lang="en-US" altLang="zh-CN" sz="2800" b="1" baseline="-25000" dirty="0">
                <a:solidFill>
                  <a:srgbClr val="FF0066"/>
                </a:solidFill>
                <a:latin typeface="Times New Roman" panose="02020603050405020304" pitchFamily="18" charset="0"/>
              </a:endParaRPr>
            </a:p>
          </p:txBody>
        </p:sp>
        <p:sp>
          <p:nvSpPr>
            <p:cNvPr id="511008" name="Rectangle 32"/>
            <p:cNvSpPr/>
            <p:nvPr/>
          </p:nvSpPr>
          <p:spPr>
            <a:xfrm>
              <a:off x="2512" y="754"/>
              <a:ext cx="317" cy="327"/>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a:t>
              </a:r>
              <a:endParaRPr lang="en-US" altLang="zh-CN" sz="2800" b="1" baseline="-25000" dirty="0">
                <a:solidFill>
                  <a:srgbClr val="FF0066"/>
                </a:solidFill>
                <a:latin typeface="Times New Roman" panose="02020603050405020304" pitchFamily="18" charset="0"/>
              </a:endParaRPr>
            </a:p>
          </p:txBody>
        </p:sp>
        <p:sp>
          <p:nvSpPr>
            <p:cNvPr id="511009" name="Rectangle 33"/>
            <p:cNvSpPr/>
            <p:nvPr/>
          </p:nvSpPr>
          <p:spPr>
            <a:xfrm>
              <a:off x="4360" y="1067"/>
              <a:ext cx="317" cy="327"/>
            </a:xfrm>
            <a:prstGeom prst="rect">
              <a:avLst/>
            </a:prstGeom>
            <a:noFill/>
            <a:ln w="9525">
              <a:noFill/>
            </a:ln>
          </p:spPr>
          <p:txBody>
            <a:bodyPr wrap="none">
              <a:spAutoFit/>
            </a:bodyPr>
            <a:p>
              <a:pPr>
                <a:spcBef>
                  <a:spcPct val="5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grpSp>
      <p:sp>
        <p:nvSpPr>
          <p:cNvPr id="16418" name="Text Box 34"/>
          <p:cNvSpPr txBox="1">
            <a:spLocks noChangeArrowheads="1"/>
          </p:cNvSpPr>
          <p:nvPr/>
        </p:nvSpPr>
        <p:spPr bwMode="auto">
          <a:xfrm>
            <a:off x="508000" y="3227388"/>
            <a:ext cx="2203450" cy="946150"/>
          </a:xfrm>
          <a:prstGeom prst="rect">
            <a:avLst/>
          </a:prstGeom>
          <a:solidFill>
            <a:srgbClr val="E7FFE7">
              <a:alpha val="50000"/>
            </a:srgbClr>
          </a:solidFill>
          <a:ln w="38100">
            <a:noFill/>
            <a:miter lim="800000"/>
          </a:ln>
          <a:effectLst/>
        </p:spPr>
        <p:txBody>
          <a:bodyPr anchor="ctr">
            <a:spAutoFit/>
          </a:bodyPr>
          <a:lstStyle/>
          <a:p>
            <a:pPr marR="0" defTabSz="914400">
              <a:buClrTx/>
              <a:buSzTx/>
              <a:buFontTx/>
              <a:buNone/>
              <a:defRPr/>
            </a:pPr>
            <a:r>
              <a:rPr kumimoji="1" lang="en-US" altLang="zh-CN" sz="2800" b="1" kern="1200" cap="none" spc="0" normalizeH="0" baseline="0" noProof="0" smtClean="0">
                <a:solidFill>
                  <a:srgbClr val="66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LM741</a:t>
            </a:r>
            <a:r>
              <a:rPr kumimoji="1" lang="zh-CN" altLang="en-US" sz="2800" b="1" kern="1200" cap="none" spc="0" normalizeH="0" baseline="0" noProof="0" smtClean="0">
                <a:solidFill>
                  <a:srgbClr val="66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运放外型和管脚</a:t>
            </a:r>
            <a:endParaRPr kumimoji="1" lang="zh-CN" altLang="en-US" sz="2800" b="1" kern="1200" cap="none" spc="0" normalizeH="0" baseline="0" noProof="0" smtClean="0">
              <a:solidFill>
                <a:srgbClr val="66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endParaRPr>
          </a:p>
        </p:txBody>
      </p:sp>
      <p:grpSp>
        <p:nvGrpSpPr>
          <p:cNvPr id="5" name="Group 35"/>
          <p:cNvGrpSpPr/>
          <p:nvPr/>
        </p:nvGrpSpPr>
        <p:grpSpPr>
          <a:xfrm>
            <a:off x="836613" y="4473575"/>
            <a:ext cx="1444625" cy="1419225"/>
            <a:chOff x="1575" y="2968"/>
            <a:chExt cx="802" cy="858"/>
          </a:xfrm>
        </p:grpSpPr>
        <p:graphicFrame>
          <p:nvGraphicFramePr>
            <p:cNvPr id="511012" name="Object 36"/>
            <p:cNvGraphicFramePr/>
            <p:nvPr/>
          </p:nvGraphicFramePr>
          <p:xfrm>
            <a:off x="1575" y="2968"/>
            <a:ext cx="802" cy="858"/>
          </p:xfrm>
          <a:graphic>
            <a:graphicData uri="http://schemas.openxmlformats.org/presentationml/2006/ole">
              <mc:AlternateContent xmlns:mc="http://schemas.openxmlformats.org/markup-compatibility/2006">
                <mc:Choice xmlns:v="urn:schemas-microsoft-com:vml" Requires="v">
                  <p:oleObj spid="_x0000_s3079" name="" r:id="rId6" imgW="1085850" imgH="1162050" progId="Paint.Picture">
                    <p:embed/>
                  </p:oleObj>
                </mc:Choice>
                <mc:Fallback>
                  <p:oleObj name="" r:id="rId6" imgW="1085850" imgH="1162050" progId="Paint.Picture">
                    <p:embed/>
                    <p:pic>
                      <p:nvPicPr>
                        <p:cNvPr id="0" name="图片 3078"/>
                        <p:cNvPicPr/>
                        <p:nvPr/>
                      </p:nvPicPr>
                      <p:blipFill>
                        <a:blip r:embed="rId7"/>
                        <a:stretch>
                          <a:fillRect/>
                        </a:stretch>
                      </p:blipFill>
                      <p:spPr>
                        <a:xfrm>
                          <a:off x="1575" y="2968"/>
                          <a:ext cx="802" cy="858"/>
                        </a:xfrm>
                        <a:prstGeom prst="rect">
                          <a:avLst/>
                        </a:prstGeom>
                        <a:noFill/>
                        <a:ln w="38100">
                          <a:noFill/>
                          <a:miter/>
                        </a:ln>
                      </p:spPr>
                    </p:pic>
                  </p:oleObj>
                </mc:Fallback>
              </mc:AlternateContent>
            </a:graphicData>
          </a:graphic>
        </p:graphicFrame>
        <p:sp>
          <p:nvSpPr>
            <p:cNvPr id="511013" name="AutoShape 37"/>
            <p:cNvSpPr/>
            <p:nvPr/>
          </p:nvSpPr>
          <p:spPr>
            <a:xfrm rot="-3544274">
              <a:off x="1763" y="3395"/>
              <a:ext cx="59" cy="84"/>
            </a:xfrm>
            <a:prstGeom prst="flowChartDelay">
              <a:avLst/>
            </a:prstGeom>
            <a:noFill/>
            <a:ln w="9525">
              <a:noFill/>
            </a:ln>
          </p:spPr>
          <p:txBody>
            <a:bodyPr wrap="none" anchor="ctr" anchorCtr="0"/>
            <a:p>
              <a:endParaRPr lang="zh-CN" altLang="en-US" dirty="0">
                <a:latin typeface="Times New Roman" panose="02020603050405020304" pitchFamily="18" charset="0"/>
              </a:endParaRPr>
            </a:p>
          </p:txBody>
        </p:sp>
        <p:sp>
          <p:nvSpPr>
            <p:cNvPr id="16422" name="Rectangle 38"/>
            <p:cNvSpPr>
              <a:spLocks noChangeArrowheads="1"/>
            </p:cNvSpPr>
            <p:nvPr/>
          </p:nvSpPr>
          <p:spPr bwMode="auto">
            <a:xfrm rot="-2769172">
              <a:off x="1734" y="3196"/>
              <a:ext cx="398" cy="152"/>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12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LM741</a:t>
              </a:r>
              <a:endParaRPr kumimoji="1" lang="en-US" altLang="zh-CN" sz="12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pSp>
      <p:sp>
        <p:nvSpPr>
          <p:cNvPr id="16423" name="Rectangle 39"/>
          <p:cNvSpPr/>
          <p:nvPr/>
        </p:nvSpPr>
        <p:spPr>
          <a:xfrm>
            <a:off x="2830513" y="3481388"/>
            <a:ext cx="1135062" cy="822325"/>
          </a:xfrm>
          <a:prstGeom prst="rect">
            <a:avLst/>
          </a:prstGeom>
          <a:noFill/>
          <a:ln w="9525">
            <a:noFill/>
          </a:ln>
        </p:spPr>
        <p:txBody>
          <a:bodyPr>
            <a:spAutoFit/>
          </a:bodyPr>
          <a:p>
            <a:pPr>
              <a:spcBef>
                <a:spcPct val="50000"/>
              </a:spcBef>
            </a:pPr>
            <a:r>
              <a:rPr lang="zh-CN" altLang="en-US" b="1" dirty="0">
                <a:solidFill>
                  <a:schemeClr val="accent2"/>
                </a:solidFill>
                <a:latin typeface="Times New Roman" panose="02020603050405020304" pitchFamily="18" charset="0"/>
              </a:rPr>
              <a:t>反相输入端</a:t>
            </a:r>
            <a:endParaRPr lang="zh-CN" altLang="en-US" b="1" dirty="0">
              <a:solidFill>
                <a:schemeClr val="accent2"/>
              </a:solidFill>
              <a:latin typeface="Times New Roman" panose="02020603050405020304" pitchFamily="18" charset="0"/>
            </a:endParaRPr>
          </a:p>
        </p:txBody>
      </p:sp>
      <p:sp>
        <p:nvSpPr>
          <p:cNvPr id="16424" name="Rectangle 40"/>
          <p:cNvSpPr/>
          <p:nvPr/>
        </p:nvSpPr>
        <p:spPr>
          <a:xfrm>
            <a:off x="2854325" y="4583113"/>
            <a:ext cx="1174750" cy="822325"/>
          </a:xfrm>
          <a:prstGeom prst="rect">
            <a:avLst/>
          </a:prstGeom>
          <a:noFill/>
          <a:ln w="9525">
            <a:noFill/>
          </a:ln>
        </p:spPr>
        <p:txBody>
          <a:bodyPr>
            <a:spAutoFit/>
          </a:bodyPr>
          <a:p>
            <a:pPr>
              <a:spcBef>
                <a:spcPct val="50000"/>
              </a:spcBef>
            </a:pPr>
            <a:r>
              <a:rPr lang="zh-CN" altLang="en-US" b="1" dirty="0">
                <a:solidFill>
                  <a:schemeClr val="accent2"/>
                </a:solidFill>
                <a:latin typeface="Times New Roman" panose="02020603050405020304" pitchFamily="18" charset="0"/>
              </a:rPr>
              <a:t>同相输入端</a:t>
            </a:r>
            <a:endParaRPr lang="zh-CN" altLang="en-US" b="1" dirty="0">
              <a:solidFill>
                <a:schemeClr val="accent2"/>
              </a:solidFill>
              <a:latin typeface="Times New Roman" panose="02020603050405020304" pitchFamily="18" charset="0"/>
            </a:endParaRPr>
          </a:p>
        </p:txBody>
      </p:sp>
      <p:sp>
        <p:nvSpPr>
          <p:cNvPr id="16425" name="Rectangle 41"/>
          <p:cNvSpPr/>
          <p:nvPr/>
        </p:nvSpPr>
        <p:spPr>
          <a:xfrm>
            <a:off x="6330950" y="3702050"/>
            <a:ext cx="1108075" cy="457200"/>
          </a:xfrm>
          <a:prstGeom prst="rect">
            <a:avLst/>
          </a:prstGeom>
          <a:noFill/>
          <a:ln w="9525">
            <a:noFill/>
          </a:ln>
        </p:spPr>
        <p:txBody>
          <a:bodyPr wrap="none">
            <a:spAutoFit/>
          </a:bodyPr>
          <a:p>
            <a:r>
              <a:rPr lang="zh-CN" altLang="en-US" b="1" dirty="0">
                <a:solidFill>
                  <a:schemeClr val="accent2"/>
                </a:solidFill>
                <a:latin typeface="Times New Roman" panose="02020603050405020304" pitchFamily="18" charset="0"/>
              </a:rPr>
              <a:t>输出端</a:t>
            </a:r>
            <a:endParaRPr lang="zh-CN" altLang="en-US" b="1" dirty="0">
              <a:solidFill>
                <a:schemeClr val="accent2"/>
              </a:solidFill>
              <a:latin typeface="Times New Roman" panose="02020603050405020304" pitchFamily="18" charset="0"/>
            </a:endParaRPr>
          </a:p>
        </p:txBody>
      </p:sp>
      <p:sp>
        <p:nvSpPr>
          <p:cNvPr id="511018" name="Rectangle 42"/>
          <p:cNvSpPr/>
          <p:nvPr/>
        </p:nvSpPr>
        <p:spPr>
          <a:xfrm>
            <a:off x="3530600" y="4400550"/>
            <a:ext cx="184150" cy="381000"/>
          </a:xfrm>
          <a:prstGeom prst="rect">
            <a:avLst/>
          </a:prstGeom>
          <a:noFill/>
          <a:ln w="9525">
            <a:noFill/>
          </a:ln>
        </p:spPr>
        <p:txBody>
          <a:bodyPr wrap="none">
            <a:spAutoFit/>
          </a:bodyPr>
          <a:p>
            <a:endParaRPr lang="zh-CN" altLang="zh-CN" sz="2800" b="1" baseline="-25000" dirty="0">
              <a:solidFill>
                <a:srgbClr val="FF0066"/>
              </a:solidFill>
              <a:latin typeface="Times New Roman" panose="02020603050405020304" pitchFamily="18" charset="0"/>
            </a:endParaRPr>
          </a:p>
        </p:txBody>
      </p:sp>
      <p:sp>
        <p:nvSpPr>
          <p:cNvPr id="511019" name="Rectangle 43"/>
          <p:cNvSpPr/>
          <p:nvPr/>
        </p:nvSpPr>
        <p:spPr>
          <a:xfrm>
            <a:off x="3602038" y="3862388"/>
            <a:ext cx="184150" cy="381000"/>
          </a:xfrm>
          <a:prstGeom prst="rect">
            <a:avLst/>
          </a:prstGeom>
          <a:noFill/>
          <a:ln w="9525">
            <a:noFill/>
          </a:ln>
        </p:spPr>
        <p:txBody>
          <a:bodyPr wrap="none">
            <a:spAutoFit/>
          </a:bodyPr>
          <a:p>
            <a:endParaRPr lang="zh-CN" altLang="zh-CN" sz="2800" b="1" baseline="-25000" dirty="0">
              <a:solidFill>
                <a:srgbClr val="FF0066"/>
              </a:solidFill>
              <a:latin typeface="Times New Roman" panose="02020603050405020304" pitchFamily="18" charset="0"/>
            </a:endParaRPr>
          </a:p>
        </p:txBody>
      </p:sp>
      <p:grpSp>
        <p:nvGrpSpPr>
          <p:cNvPr id="6" name="Group 44"/>
          <p:cNvGrpSpPr/>
          <p:nvPr/>
        </p:nvGrpSpPr>
        <p:grpSpPr>
          <a:xfrm>
            <a:off x="4016375" y="2852738"/>
            <a:ext cx="2779713" cy="3090862"/>
            <a:chOff x="2974" y="1953"/>
            <a:chExt cx="1751" cy="1947"/>
          </a:xfrm>
        </p:grpSpPr>
        <p:grpSp>
          <p:nvGrpSpPr>
            <p:cNvPr id="511021" name="Group 45"/>
            <p:cNvGrpSpPr/>
            <p:nvPr/>
          </p:nvGrpSpPr>
          <p:grpSpPr>
            <a:xfrm>
              <a:off x="2974" y="1953"/>
              <a:ext cx="1751" cy="1911"/>
              <a:chOff x="2974" y="1953"/>
              <a:chExt cx="1751" cy="1911"/>
            </a:xfrm>
          </p:grpSpPr>
          <p:grpSp>
            <p:nvGrpSpPr>
              <p:cNvPr id="511022" name="Group 46"/>
              <p:cNvGrpSpPr/>
              <p:nvPr/>
            </p:nvGrpSpPr>
            <p:grpSpPr>
              <a:xfrm>
                <a:off x="2974" y="1953"/>
                <a:ext cx="1751" cy="1387"/>
                <a:chOff x="2974" y="1953"/>
                <a:chExt cx="1751" cy="1387"/>
              </a:xfrm>
            </p:grpSpPr>
            <p:sp>
              <p:nvSpPr>
                <p:cNvPr id="511023" name="Line 47"/>
                <p:cNvSpPr/>
                <p:nvPr/>
              </p:nvSpPr>
              <p:spPr>
                <a:xfrm>
                  <a:off x="3645" y="2064"/>
                  <a:ext cx="0" cy="0"/>
                </a:xfrm>
                <a:prstGeom prst="line">
                  <a:avLst/>
                </a:prstGeom>
                <a:ln w="9525" cap="flat" cmpd="sng">
                  <a:solidFill>
                    <a:schemeClr val="tx1"/>
                  </a:solidFill>
                  <a:prstDash val="solid"/>
                  <a:headEnd type="none" w="med" len="med"/>
                  <a:tailEnd type="none" w="med" len="med"/>
                </a:ln>
              </p:spPr>
            </p:sp>
            <p:graphicFrame>
              <p:nvGraphicFramePr>
                <p:cNvPr id="511024" name="Object 48"/>
                <p:cNvGraphicFramePr/>
                <p:nvPr/>
              </p:nvGraphicFramePr>
              <p:xfrm>
                <a:off x="3885" y="2544"/>
                <a:ext cx="120" cy="264"/>
              </p:xfrm>
              <a:graphic>
                <a:graphicData uri="http://schemas.openxmlformats.org/presentationml/2006/ole">
                  <mc:AlternateContent xmlns:mc="http://schemas.openxmlformats.org/markup-compatibility/2006">
                    <mc:Choice xmlns:v="urn:schemas-microsoft-com:vml" Requires="v">
                      <p:oleObj spid="_x0000_s3078" name="" r:id="rId8" imgW="190500" imgH="419100" progId="Equation.3">
                        <p:embed/>
                      </p:oleObj>
                    </mc:Choice>
                    <mc:Fallback>
                      <p:oleObj name="" r:id="rId8" imgW="190500" imgH="419100" progId="Equation.3">
                        <p:embed/>
                        <p:pic>
                          <p:nvPicPr>
                            <p:cNvPr id="0" name="图片 3077"/>
                            <p:cNvPicPr/>
                            <p:nvPr/>
                          </p:nvPicPr>
                          <p:blipFill>
                            <a:blip r:embed="rId2"/>
                            <a:stretch>
                              <a:fillRect/>
                            </a:stretch>
                          </p:blipFill>
                          <p:spPr>
                            <a:xfrm>
                              <a:off x="3885" y="2544"/>
                              <a:ext cx="120" cy="264"/>
                            </a:xfrm>
                            <a:prstGeom prst="rect">
                              <a:avLst/>
                            </a:prstGeom>
                            <a:noFill/>
                            <a:ln w="38100">
                              <a:noFill/>
                              <a:miter/>
                            </a:ln>
                          </p:spPr>
                        </p:pic>
                      </p:oleObj>
                    </mc:Fallback>
                  </mc:AlternateContent>
                </a:graphicData>
              </a:graphic>
            </p:graphicFrame>
            <p:sp>
              <p:nvSpPr>
                <p:cNvPr id="511025" name="Line 49"/>
                <p:cNvSpPr/>
                <p:nvPr/>
              </p:nvSpPr>
              <p:spPr>
                <a:xfrm>
                  <a:off x="3025" y="2665"/>
                  <a:ext cx="528" cy="0"/>
                </a:xfrm>
                <a:prstGeom prst="line">
                  <a:avLst/>
                </a:prstGeom>
                <a:ln w="25400" cap="flat" cmpd="sng">
                  <a:solidFill>
                    <a:schemeClr val="accent2"/>
                  </a:solidFill>
                  <a:prstDash val="solid"/>
                  <a:headEnd type="none" w="med" len="med"/>
                  <a:tailEnd type="none" w="med" len="lg"/>
                </a:ln>
              </p:spPr>
            </p:sp>
            <p:sp>
              <p:nvSpPr>
                <p:cNvPr id="511026" name="Line 50"/>
                <p:cNvSpPr/>
                <p:nvPr/>
              </p:nvSpPr>
              <p:spPr>
                <a:xfrm>
                  <a:off x="3034" y="3156"/>
                  <a:ext cx="480" cy="0"/>
                </a:xfrm>
                <a:prstGeom prst="line">
                  <a:avLst/>
                </a:prstGeom>
                <a:ln w="25400" cap="flat" cmpd="sng">
                  <a:solidFill>
                    <a:schemeClr val="accent2"/>
                  </a:solidFill>
                  <a:prstDash val="solid"/>
                  <a:headEnd type="none" w="med" len="med"/>
                  <a:tailEnd type="none" w="med" len="lg"/>
                </a:ln>
              </p:spPr>
            </p:sp>
            <p:sp>
              <p:nvSpPr>
                <p:cNvPr id="511027" name="Line 51"/>
                <p:cNvSpPr/>
                <p:nvPr/>
              </p:nvSpPr>
              <p:spPr>
                <a:xfrm>
                  <a:off x="4258" y="2859"/>
                  <a:ext cx="456" cy="0"/>
                </a:xfrm>
                <a:prstGeom prst="line">
                  <a:avLst/>
                </a:prstGeom>
                <a:ln w="25400" cap="flat" cmpd="sng">
                  <a:solidFill>
                    <a:schemeClr val="accent2"/>
                  </a:solidFill>
                  <a:prstDash val="solid"/>
                  <a:headEnd type="none" w="med" len="med"/>
                  <a:tailEnd type="none" w="med" len="lg"/>
                </a:ln>
              </p:spPr>
            </p:sp>
            <p:sp>
              <p:nvSpPr>
                <p:cNvPr id="511028" name="Oval 52"/>
                <p:cNvSpPr/>
                <p:nvPr/>
              </p:nvSpPr>
              <p:spPr>
                <a:xfrm>
                  <a:off x="2974" y="3121"/>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11029" name="Oval 53"/>
                <p:cNvSpPr/>
                <p:nvPr/>
              </p:nvSpPr>
              <p:spPr>
                <a:xfrm>
                  <a:off x="4653" y="2823"/>
                  <a:ext cx="72" cy="72"/>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11030" name="Rectangle 54"/>
                <p:cNvSpPr/>
                <p:nvPr/>
              </p:nvSpPr>
              <p:spPr>
                <a:xfrm>
                  <a:off x="3526" y="2340"/>
                  <a:ext cx="720" cy="984"/>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11031" name="Text Box 55"/>
                <p:cNvSpPr txBox="1"/>
                <p:nvPr/>
              </p:nvSpPr>
              <p:spPr>
                <a:xfrm>
                  <a:off x="3983" y="2685"/>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11032" name="AutoShape 56"/>
                <p:cNvSpPr/>
                <p:nvPr/>
              </p:nvSpPr>
              <p:spPr>
                <a:xfrm rot="-5400000">
                  <a:off x="3687" y="2579"/>
                  <a:ext cx="156" cy="120"/>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11033" name="Group 57"/>
                <p:cNvGrpSpPr/>
                <p:nvPr/>
              </p:nvGrpSpPr>
              <p:grpSpPr>
                <a:xfrm>
                  <a:off x="3861" y="2585"/>
                  <a:ext cx="240" cy="96"/>
                  <a:chOff x="2928" y="2112"/>
                  <a:chExt cx="384" cy="240"/>
                </a:xfrm>
              </p:grpSpPr>
              <p:sp>
                <p:nvSpPr>
                  <p:cNvPr id="511034" name="Oval 58"/>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11035" name="Oval 59"/>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11036" name="Text Box 60"/>
                <p:cNvSpPr txBox="1"/>
                <p:nvPr/>
              </p:nvSpPr>
              <p:spPr>
                <a:xfrm>
                  <a:off x="3563" y="2598"/>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11037" name="Text Box 61"/>
                <p:cNvSpPr txBox="1"/>
                <p:nvPr/>
              </p:nvSpPr>
              <p:spPr>
                <a:xfrm>
                  <a:off x="3563" y="2982"/>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11038" name="Object 62"/>
                <p:cNvGraphicFramePr/>
                <p:nvPr/>
              </p:nvGraphicFramePr>
              <p:xfrm>
                <a:off x="3885" y="2544"/>
                <a:ext cx="120" cy="264"/>
              </p:xfrm>
              <a:graphic>
                <a:graphicData uri="http://schemas.openxmlformats.org/presentationml/2006/ole">
                  <mc:AlternateContent xmlns:mc="http://schemas.openxmlformats.org/markup-compatibility/2006">
                    <mc:Choice xmlns:v="urn:schemas-microsoft-com:vml" Requires="v">
                      <p:oleObj spid="_x0000_s4420" name="" r:id="rId9" imgW="190500" imgH="419100" progId="Equation.3">
                        <p:embed/>
                      </p:oleObj>
                    </mc:Choice>
                    <mc:Fallback>
                      <p:oleObj name="" r:id="rId9" imgW="190500" imgH="419100" progId="Equation.3">
                        <p:embed/>
                        <p:pic>
                          <p:nvPicPr>
                            <p:cNvPr id="0" name="图片 4419"/>
                            <p:cNvPicPr/>
                            <p:nvPr/>
                          </p:nvPicPr>
                          <p:blipFill>
                            <a:blip r:embed="rId2"/>
                            <a:stretch>
                              <a:fillRect/>
                            </a:stretch>
                          </p:blipFill>
                          <p:spPr>
                            <a:xfrm>
                              <a:off x="3885" y="2544"/>
                              <a:ext cx="120" cy="264"/>
                            </a:xfrm>
                            <a:prstGeom prst="rect">
                              <a:avLst/>
                            </a:prstGeom>
                            <a:noFill/>
                            <a:ln w="38100">
                              <a:noFill/>
                              <a:miter/>
                            </a:ln>
                          </p:spPr>
                        </p:pic>
                      </p:oleObj>
                    </mc:Fallback>
                  </mc:AlternateContent>
                </a:graphicData>
              </a:graphic>
            </p:graphicFrame>
            <p:sp>
              <p:nvSpPr>
                <p:cNvPr id="511039" name="Rectangle 63"/>
                <p:cNvSpPr/>
                <p:nvPr/>
              </p:nvSpPr>
              <p:spPr>
                <a:xfrm>
                  <a:off x="3526" y="2340"/>
                  <a:ext cx="720" cy="984"/>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11040" name="Text Box 64"/>
                <p:cNvSpPr txBox="1"/>
                <p:nvPr/>
              </p:nvSpPr>
              <p:spPr>
                <a:xfrm>
                  <a:off x="4023" y="2748"/>
                  <a:ext cx="196" cy="250"/>
                </a:xfrm>
                <a:prstGeom prst="rect">
                  <a:avLst/>
                </a:prstGeom>
                <a:noFill/>
                <a:ln w="9525">
                  <a:noFill/>
                </a:ln>
              </p:spPr>
              <p:txBody>
                <a:bodyPr wrap="none">
                  <a:spAutoFit/>
                </a:bodyPr>
                <a:p>
                  <a:pPr>
                    <a:spcBef>
                      <a:spcPct val="50000"/>
                    </a:spcBef>
                  </a:pPr>
                  <a:r>
                    <a:rPr lang="en-US" altLang="zh-CN" sz="2000" b="1" dirty="0">
                      <a:solidFill>
                        <a:schemeClr val="tx2"/>
                      </a:solidFill>
                      <a:latin typeface="Times New Roman" panose="02020603050405020304" pitchFamily="18" charset="0"/>
                    </a:rPr>
                    <a:t>6</a:t>
                  </a:r>
                  <a:endParaRPr lang="en-US" altLang="zh-CN" sz="2000" b="1" dirty="0">
                    <a:solidFill>
                      <a:schemeClr val="tx2"/>
                    </a:solidFill>
                    <a:latin typeface="Times New Roman" panose="02020603050405020304" pitchFamily="18" charset="0"/>
                  </a:endParaRPr>
                </a:p>
              </p:txBody>
            </p:sp>
            <p:sp>
              <p:nvSpPr>
                <p:cNvPr id="511041" name="AutoShape 65"/>
                <p:cNvSpPr/>
                <p:nvPr/>
              </p:nvSpPr>
              <p:spPr>
                <a:xfrm rot="-5400000">
                  <a:off x="3713" y="2500"/>
                  <a:ext cx="156" cy="120"/>
                </a:xfrm>
                <a:prstGeom prst="flowChartMerge">
                  <a:avLst/>
                </a:prstGeom>
                <a:noFill/>
                <a:ln w="9525" cap="flat" cmpd="sng">
                  <a:solidFill>
                    <a:schemeClr val="accent2"/>
                  </a:solidFill>
                  <a:prstDash val="solid"/>
                  <a:miter/>
                  <a:headEnd type="none" w="med" len="med"/>
                  <a:tailEnd type="none" w="med" len="lg"/>
                </a:ln>
              </p:spPr>
              <p:txBody>
                <a:bodyPr vert="eaVert" wrap="none" anchor="ctr" anchorCtr="0"/>
                <a:p>
                  <a:pPr algn="ctr"/>
                  <a:endParaRPr lang="zh-CN" altLang="zh-CN" dirty="0">
                    <a:solidFill>
                      <a:schemeClr val="accent2"/>
                    </a:solidFill>
                    <a:latin typeface="Times New Roman" panose="02020603050405020304" pitchFamily="18" charset="0"/>
                  </a:endParaRPr>
                </a:p>
              </p:txBody>
            </p:sp>
            <p:sp>
              <p:nvSpPr>
                <p:cNvPr id="511042" name="Text Box 66"/>
                <p:cNvSpPr txBox="1"/>
                <p:nvPr/>
              </p:nvSpPr>
              <p:spPr>
                <a:xfrm>
                  <a:off x="3498" y="2543"/>
                  <a:ext cx="196" cy="250"/>
                </a:xfrm>
                <a:prstGeom prst="rect">
                  <a:avLst/>
                </a:prstGeom>
                <a:noFill/>
                <a:ln w="9525">
                  <a:noFill/>
                </a:ln>
              </p:spPr>
              <p:txBody>
                <a:bodyPr wrap="none">
                  <a:spAutoFit/>
                </a:bodyPr>
                <a:p>
                  <a:pPr>
                    <a:spcBef>
                      <a:spcPct val="50000"/>
                    </a:spcBef>
                  </a:pPr>
                  <a:r>
                    <a:rPr lang="en-US" altLang="zh-CN" sz="2000" b="1" dirty="0">
                      <a:latin typeface="Times New Roman" panose="02020603050405020304" pitchFamily="18" charset="0"/>
                    </a:rPr>
                    <a:t>2</a:t>
                  </a:r>
                  <a:endParaRPr lang="en-US" altLang="zh-CN" sz="2000" b="1" dirty="0">
                    <a:latin typeface="Times New Roman" panose="02020603050405020304" pitchFamily="18" charset="0"/>
                  </a:endParaRPr>
                </a:p>
              </p:txBody>
            </p:sp>
            <p:sp>
              <p:nvSpPr>
                <p:cNvPr id="511043" name="Text Box 67"/>
                <p:cNvSpPr txBox="1"/>
                <p:nvPr/>
              </p:nvSpPr>
              <p:spPr>
                <a:xfrm>
                  <a:off x="3498" y="2927"/>
                  <a:ext cx="196" cy="250"/>
                </a:xfrm>
                <a:prstGeom prst="rect">
                  <a:avLst/>
                </a:prstGeom>
                <a:noFill/>
                <a:ln w="9525">
                  <a:noFill/>
                </a:ln>
              </p:spPr>
              <p:txBody>
                <a:bodyPr wrap="none">
                  <a:spAutoFit/>
                </a:bodyPr>
                <a:p>
                  <a:pPr>
                    <a:spcBef>
                      <a:spcPct val="50000"/>
                    </a:spcBef>
                  </a:pPr>
                  <a:r>
                    <a:rPr lang="en-US" altLang="zh-CN" sz="2000" b="1" dirty="0">
                      <a:solidFill>
                        <a:schemeClr val="tx2"/>
                      </a:solidFill>
                      <a:latin typeface="Times New Roman" panose="02020603050405020304" pitchFamily="18" charset="0"/>
                    </a:rPr>
                    <a:t>3</a:t>
                  </a:r>
                  <a:endParaRPr lang="en-US" altLang="zh-CN" sz="2800" b="1" dirty="0">
                    <a:solidFill>
                      <a:schemeClr val="tx2"/>
                    </a:solidFill>
                    <a:latin typeface="Times New Roman" panose="02020603050405020304" pitchFamily="18" charset="0"/>
                  </a:endParaRPr>
                </a:p>
              </p:txBody>
            </p:sp>
            <p:sp>
              <p:nvSpPr>
                <p:cNvPr id="511044" name="Oval 68"/>
                <p:cNvSpPr/>
                <p:nvPr/>
              </p:nvSpPr>
              <p:spPr>
                <a:xfrm>
                  <a:off x="2979" y="2642"/>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511045" name="Object 69"/>
                <p:cNvGraphicFramePr/>
                <p:nvPr/>
              </p:nvGraphicFramePr>
              <p:xfrm>
                <a:off x="3884" y="2474"/>
                <a:ext cx="200" cy="144"/>
              </p:xfrm>
              <a:graphic>
                <a:graphicData uri="http://schemas.openxmlformats.org/presentationml/2006/ole">
                  <mc:AlternateContent xmlns:mc="http://schemas.openxmlformats.org/markup-compatibility/2006">
                    <mc:Choice xmlns:v="urn:schemas-microsoft-com:vml" Requires="v">
                      <p:oleObj spid="_x0000_s4419" name="" r:id="rId10" imgW="317500" imgH="228600" progId="Equation.3">
                        <p:embed/>
                      </p:oleObj>
                    </mc:Choice>
                    <mc:Fallback>
                      <p:oleObj name="" r:id="rId10" imgW="317500" imgH="228600" progId="Equation.3">
                        <p:embed/>
                        <p:pic>
                          <p:nvPicPr>
                            <p:cNvPr id="0" name="图片 4418"/>
                            <p:cNvPicPr/>
                            <p:nvPr/>
                          </p:nvPicPr>
                          <p:blipFill>
                            <a:blip r:embed="rId5">
                              <a:clrChange>
                                <a:clrFrom>
                                  <a:srgbClr val="000000"/>
                                </a:clrFrom>
                                <a:clrTo>
                                  <a:srgbClr val="333399"/>
                                </a:clrTo>
                              </a:clrChange>
                            </a:blip>
                            <a:stretch>
                              <a:fillRect/>
                            </a:stretch>
                          </p:blipFill>
                          <p:spPr>
                            <a:xfrm>
                              <a:off x="3884" y="2474"/>
                              <a:ext cx="200" cy="144"/>
                            </a:xfrm>
                            <a:prstGeom prst="rect">
                              <a:avLst/>
                            </a:prstGeom>
                            <a:noFill/>
                            <a:ln w="38100">
                              <a:noFill/>
                              <a:miter/>
                            </a:ln>
                          </p:spPr>
                        </p:pic>
                      </p:oleObj>
                    </mc:Fallback>
                  </mc:AlternateContent>
                </a:graphicData>
              </a:graphic>
            </p:graphicFrame>
            <p:sp>
              <p:nvSpPr>
                <p:cNvPr id="511046" name="Rectangle 70"/>
                <p:cNvSpPr/>
                <p:nvPr/>
              </p:nvSpPr>
              <p:spPr>
                <a:xfrm>
                  <a:off x="4561" y="2926"/>
                  <a:ext cx="116" cy="240"/>
                </a:xfrm>
                <a:prstGeom prst="rect">
                  <a:avLst/>
                </a:prstGeom>
                <a:noFill/>
                <a:ln w="9525">
                  <a:noFill/>
                </a:ln>
              </p:spPr>
              <p:txBody>
                <a:bodyPr wrap="none">
                  <a:spAutoFit/>
                </a:bodyPr>
                <a:p>
                  <a:pPr>
                    <a:spcBef>
                      <a:spcPct val="50000"/>
                    </a:spcBef>
                  </a:pPr>
                  <a:endParaRPr lang="zh-CN" altLang="zh-CN" sz="2800" b="1" baseline="-25000" dirty="0">
                    <a:solidFill>
                      <a:srgbClr val="FF0066"/>
                    </a:solidFill>
                    <a:latin typeface="Times New Roman" panose="02020603050405020304" pitchFamily="18" charset="0"/>
                  </a:endParaRPr>
                </a:p>
              </p:txBody>
            </p:sp>
            <p:sp>
              <p:nvSpPr>
                <p:cNvPr id="511047" name="Line 71"/>
                <p:cNvSpPr/>
                <p:nvPr/>
              </p:nvSpPr>
              <p:spPr>
                <a:xfrm rot="-5400000">
                  <a:off x="3677" y="2166"/>
                  <a:ext cx="331" cy="0"/>
                </a:xfrm>
                <a:prstGeom prst="line">
                  <a:avLst/>
                </a:prstGeom>
                <a:ln w="25400" cap="flat" cmpd="sng">
                  <a:solidFill>
                    <a:schemeClr val="accent2"/>
                  </a:solidFill>
                  <a:prstDash val="solid"/>
                  <a:headEnd type="none" w="med" len="med"/>
                  <a:tailEnd type="none" w="med" len="lg"/>
                </a:ln>
              </p:spPr>
            </p:sp>
            <p:sp>
              <p:nvSpPr>
                <p:cNvPr id="511048" name="Oval 72"/>
                <p:cNvSpPr/>
                <p:nvPr/>
              </p:nvSpPr>
              <p:spPr>
                <a:xfrm>
                  <a:off x="3821" y="1953"/>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11049" name="Rectangle 73"/>
                <p:cNvSpPr/>
                <p:nvPr/>
              </p:nvSpPr>
              <p:spPr>
                <a:xfrm>
                  <a:off x="3778" y="2337"/>
                  <a:ext cx="196" cy="250"/>
                </a:xfrm>
                <a:prstGeom prst="rect">
                  <a:avLst/>
                </a:prstGeom>
                <a:noFill/>
                <a:ln w="9525">
                  <a:noFill/>
                </a:ln>
              </p:spPr>
              <p:txBody>
                <a:bodyPr wrap="none">
                  <a:spAutoFit/>
                </a:bodyPr>
                <a:p>
                  <a:r>
                    <a:rPr lang="en-US" altLang="zh-CN" sz="2000" b="1" dirty="0">
                      <a:solidFill>
                        <a:schemeClr val="tx2"/>
                      </a:solidFill>
                      <a:latin typeface="Times New Roman" panose="02020603050405020304" pitchFamily="18" charset="0"/>
                    </a:rPr>
                    <a:t>7</a:t>
                  </a:r>
                  <a:endParaRPr lang="en-US" altLang="zh-CN" sz="2000" b="1" dirty="0">
                    <a:solidFill>
                      <a:schemeClr val="tx2"/>
                    </a:solidFill>
                    <a:latin typeface="Times New Roman" panose="02020603050405020304" pitchFamily="18" charset="0"/>
                  </a:endParaRPr>
                </a:p>
              </p:txBody>
            </p:sp>
            <p:sp>
              <p:nvSpPr>
                <p:cNvPr id="511050" name="Rectangle 74"/>
                <p:cNvSpPr/>
                <p:nvPr/>
              </p:nvSpPr>
              <p:spPr>
                <a:xfrm>
                  <a:off x="3520" y="3090"/>
                  <a:ext cx="196" cy="250"/>
                </a:xfrm>
                <a:prstGeom prst="rect">
                  <a:avLst/>
                </a:prstGeom>
                <a:noFill/>
                <a:ln w="9525">
                  <a:noFill/>
                </a:ln>
              </p:spPr>
              <p:txBody>
                <a:bodyPr wrap="none">
                  <a:spAutoFit/>
                </a:bodyPr>
                <a:p>
                  <a:r>
                    <a:rPr lang="en-US" altLang="zh-CN" sz="2000" b="1" dirty="0">
                      <a:solidFill>
                        <a:schemeClr val="tx2"/>
                      </a:solidFill>
                      <a:latin typeface="Times New Roman" panose="02020603050405020304" pitchFamily="18" charset="0"/>
                    </a:rPr>
                    <a:t>4</a:t>
                  </a:r>
                  <a:endParaRPr lang="en-US" altLang="zh-CN" sz="2000" b="1" dirty="0">
                    <a:solidFill>
                      <a:schemeClr val="tx2"/>
                    </a:solidFill>
                    <a:latin typeface="Times New Roman" panose="02020603050405020304" pitchFamily="18" charset="0"/>
                  </a:endParaRPr>
                </a:p>
              </p:txBody>
            </p:sp>
            <p:sp>
              <p:nvSpPr>
                <p:cNvPr id="511051" name="Rectangle 75"/>
                <p:cNvSpPr/>
                <p:nvPr/>
              </p:nvSpPr>
              <p:spPr>
                <a:xfrm>
                  <a:off x="3760" y="3087"/>
                  <a:ext cx="196" cy="250"/>
                </a:xfrm>
                <a:prstGeom prst="rect">
                  <a:avLst/>
                </a:prstGeom>
                <a:noFill/>
                <a:ln w="9525">
                  <a:noFill/>
                </a:ln>
              </p:spPr>
              <p:txBody>
                <a:bodyPr>
                  <a:spAutoFit/>
                </a:bodyPr>
                <a:p>
                  <a:r>
                    <a:rPr lang="en-US" altLang="zh-CN" sz="2000" b="1" dirty="0">
                      <a:solidFill>
                        <a:schemeClr val="tx2"/>
                      </a:solidFill>
                      <a:latin typeface="Times New Roman" panose="02020603050405020304" pitchFamily="18" charset="0"/>
                    </a:rPr>
                    <a:t>1</a:t>
                  </a:r>
                  <a:endParaRPr lang="en-US" altLang="zh-CN" sz="2000" b="1" dirty="0">
                    <a:solidFill>
                      <a:schemeClr val="tx2"/>
                    </a:solidFill>
                    <a:latin typeface="Times New Roman" panose="02020603050405020304" pitchFamily="18" charset="0"/>
                  </a:endParaRPr>
                </a:p>
              </p:txBody>
            </p:sp>
            <p:sp>
              <p:nvSpPr>
                <p:cNvPr id="511052" name="Rectangle 76"/>
                <p:cNvSpPr/>
                <p:nvPr/>
              </p:nvSpPr>
              <p:spPr>
                <a:xfrm>
                  <a:off x="4043" y="3087"/>
                  <a:ext cx="196" cy="250"/>
                </a:xfrm>
                <a:prstGeom prst="rect">
                  <a:avLst/>
                </a:prstGeom>
                <a:noFill/>
                <a:ln w="9525">
                  <a:noFill/>
                </a:ln>
              </p:spPr>
              <p:txBody>
                <a:bodyPr wrap="none">
                  <a:spAutoFit/>
                </a:bodyPr>
                <a:p>
                  <a:r>
                    <a:rPr lang="en-US" altLang="zh-CN" sz="2000" b="1" dirty="0">
                      <a:solidFill>
                        <a:schemeClr val="tx2"/>
                      </a:solidFill>
                      <a:latin typeface="Times New Roman" panose="02020603050405020304" pitchFamily="18" charset="0"/>
                    </a:rPr>
                    <a:t>5</a:t>
                  </a:r>
                  <a:endParaRPr lang="en-US" altLang="zh-CN" sz="2000" b="1" dirty="0">
                    <a:solidFill>
                      <a:schemeClr val="tx2"/>
                    </a:solidFill>
                    <a:latin typeface="Times New Roman" panose="02020603050405020304" pitchFamily="18" charset="0"/>
                  </a:endParaRPr>
                </a:p>
              </p:txBody>
            </p:sp>
          </p:grpSp>
          <p:sp>
            <p:nvSpPr>
              <p:cNvPr id="511053" name="Line 77"/>
              <p:cNvSpPr/>
              <p:nvPr/>
            </p:nvSpPr>
            <p:spPr>
              <a:xfrm rot="-5400000">
                <a:off x="3319" y="3591"/>
                <a:ext cx="546" cy="0"/>
              </a:xfrm>
              <a:prstGeom prst="line">
                <a:avLst/>
              </a:prstGeom>
              <a:ln w="25400" cap="flat" cmpd="sng">
                <a:solidFill>
                  <a:schemeClr val="tx2"/>
                </a:solidFill>
                <a:prstDash val="solid"/>
                <a:headEnd type="none" w="med" len="med"/>
                <a:tailEnd type="none" w="med" len="lg"/>
              </a:ln>
            </p:spPr>
          </p:sp>
        </p:grpSp>
        <p:sp>
          <p:nvSpPr>
            <p:cNvPr id="511054" name="Oval 78"/>
            <p:cNvSpPr/>
            <p:nvPr/>
          </p:nvSpPr>
          <p:spPr>
            <a:xfrm>
              <a:off x="3562" y="3841"/>
              <a:ext cx="59" cy="59"/>
            </a:xfrm>
            <a:prstGeom prst="ellipse">
              <a:avLst/>
            </a:prstGeom>
            <a:solidFill>
              <a:srgbClr val="CCFFFF"/>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10" name="Group 79"/>
          <p:cNvGrpSpPr/>
          <p:nvPr/>
        </p:nvGrpSpPr>
        <p:grpSpPr>
          <a:xfrm>
            <a:off x="4991100" y="5553075"/>
            <a:ext cx="682625" cy="133350"/>
            <a:chOff x="3588" y="3678"/>
            <a:chExt cx="430" cy="84"/>
          </a:xfrm>
        </p:grpSpPr>
        <p:sp>
          <p:nvSpPr>
            <p:cNvPr id="511056" name="Rectangle 80"/>
            <p:cNvSpPr/>
            <p:nvPr/>
          </p:nvSpPr>
          <p:spPr>
            <a:xfrm>
              <a:off x="3714" y="3678"/>
              <a:ext cx="198" cy="84"/>
            </a:xfrm>
            <a:prstGeom prst="rect">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11057" name="Line 81"/>
            <p:cNvSpPr/>
            <p:nvPr/>
          </p:nvSpPr>
          <p:spPr>
            <a:xfrm>
              <a:off x="3588" y="3720"/>
              <a:ext cx="120" cy="0"/>
            </a:xfrm>
            <a:prstGeom prst="line">
              <a:avLst/>
            </a:prstGeom>
            <a:ln w="28575" cap="flat" cmpd="sng">
              <a:solidFill>
                <a:schemeClr val="tx1"/>
              </a:solidFill>
              <a:prstDash val="solid"/>
              <a:headEnd type="none" w="med" len="med"/>
              <a:tailEnd type="none" w="med" len="med"/>
            </a:ln>
          </p:spPr>
        </p:sp>
        <p:sp>
          <p:nvSpPr>
            <p:cNvPr id="511058" name="Line 82"/>
            <p:cNvSpPr/>
            <p:nvPr/>
          </p:nvSpPr>
          <p:spPr>
            <a:xfrm>
              <a:off x="3918" y="3714"/>
              <a:ext cx="100" cy="0"/>
            </a:xfrm>
            <a:prstGeom prst="line">
              <a:avLst/>
            </a:prstGeom>
            <a:ln w="28575" cap="flat" cmpd="sng">
              <a:solidFill>
                <a:schemeClr val="tx1"/>
              </a:solidFill>
              <a:prstDash val="solid"/>
              <a:headEnd type="none" w="med" len="med"/>
              <a:tailEnd type="none" w="med" len="med"/>
            </a:ln>
          </p:spPr>
        </p:sp>
      </p:grpSp>
      <p:grpSp>
        <p:nvGrpSpPr>
          <p:cNvPr id="11" name="Group 83"/>
          <p:cNvGrpSpPr/>
          <p:nvPr/>
        </p:nvGrpSpPr>
        <p:grpSpPr>
          <a:xfrm>
            <a:off x="5365750" y="4992688"/>
            <a:ext cx="514350" cy="608012"/>
            <a:chOff x="3824" y="3325"/>
            <a:chExt cx="324" cy="383"/>
          </a:xfrm>
        </p:grpSpPr>
        <p:sp>
          <p:nvSpPr>
            <p:cNvPr id="511060" name="Line 84"/>
            <p:cNvSpPr/>
            <p:nvPr/>
          </p:nvSpPr>
          <p:spPr>
            <a:xfrm rot="-3380079" flipV="1">
              <a:off x="3935" y="3578"/>
              <a:ext cx="155" cy="104"/>
            </a:xfrm>
            <a:prstGeom prst="line">
              <a:avLst/>
            </a:prstGeom>
            <a:ln w="28575" cap="flat" cmpd="sng">
              <a:solidFill>
                <a:schemeClr val="tx2"/>
              </a:solidFill>
              <a:prstDash val="solid"/>
              <a:headEnd type="none" w="med" len="med"/>
              <a:tailEnd type="stealth" w="med" len="lg"/>
            </a:ln>
          </p:spPr>
        </p:sp>
        <p:grpSp>
          <p:nvGrpSpPr>
            <p:cNvPr id="511061" name="Group 85"/>
            <p:cNvGrpSpPr/>
            <p:nvPr/>
          </p:nvGrpSpPr>
          <p:grpSpPr>
            <a:xfrm>
              <a:off x="3824" y="3325"/>
              <a:ext cx="324" cy="227"/>
              <a:chOff x="3824" y="3325"/>
              <a:chExt cx="324" cy="227"/>
            </a:xfrm>
          </p:grpSpPr>
          <p:sp>
            <p:nvSpPr>
              <p:cNvPr id="511062" name="Rectangle 86"/>
              <p:cNvSpPr/>
              <p:nvPr/>
            </p:nvSpPr>
            <p:spPr>
              <a:xfrm>
                <a:off x="3908" y="3468"/>
                <a:ext cx="198" cy="84"/>
              </a:xfrm>
              <a:prstGeom prst="rect">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cxnSp>
            <p:nvCxnSpPr>
              <p:cNvPr id="511063" name="AutoShape 87"/>
              <p:cNvCxnSpPr>
                <a:endCxn id="511062" idx="3"/>
              </p:cNvCxnSpPr>
              <p:nvPr/>
            </p:nvCxnSpPr>
            <p:spPr>
              <a:xfrm rot="5400000">
                <a:off x="4040" y="3402"/>
                <a:ext cx="185" cy="30"/>
              </a:xfrm>
              <a:prstGeom prst="bentConnector2">
                <a:avLst/>
              </a:prstGeom>
              <a:ln w="28575" cap="flat" cmpd="sng">
                <a:solidFill>
                  <a:schemeClr val="tx1"/>
                </a:solidFill>
                <a:prstDash val="solid"/>
                <a:miter/>
                <a:headEnd type="none" w="med" len="med"/>
                <a:tailEnd type="none" w="med" len="med"/>
              </a:ln>
            </p:spPr>
          </p:cxnSp>
          <p:sp>
            <p:nvSpPr>
              <p:cNvPr id="511064" name="Line 88"/>
              <p:cNvSpPr/>
              <p:nvPr/>
            </p:nvSpPr>
            <p:spPr>
              <a:xfrm flipH="1">
                <a:off x="3828" y="3508"/>
                <a:ext cx="84" cy="0"/>
              </a:xfrm>
              <a:prstGeom prst="line">
                <a:avLst/>
              </a:prstGeom>
              <a:ln w="28575" cap="flat" cmpd="sng">
                <a:solidFill>
                  <a:schemeClr val="tx1"/>
                </a:solidFill>
                <a:prstDash val="solid"/>
                <a:headEnd type="none" w="med" len="med"/>
                <a:tailEnd type="none" w="med" len="med"/>
              </a:ln>
            </p:spPr>
          </p:sp>
          <p:sp>
            <p:nvSpPr>
              <p:cNvPr id="511065" name="Line 89"/>
              <p:cNvSpPr/>
              <p:nvPr/>
            </p:nvSpPr>
            <p:spPr>
              <a:xfrm>
                <a:off x="3824" y="3328"/>
                <a:ext cx="0" cy="188"/>
              </a:xfrm>
              <a:prstGeom prst="line">
                <a:avLst/>
              </a:prstGeom>
              <a:ln w="28575" cap="flat" cmpd="sng">
                <a:solidFill>
                  <a:schemeClr val="tx1"/>
                </a:solidFill>
                <a:prstDash val="solid"/>
                <a:headEnd type="none" w="med" len="med"/>
                <a:tailEnd type="none" w="med" len="med"/>
              </a:ln>
            </p:spPr>
          </p:sp>
        </p:grpSp>
      </p:grpSp>
      <p:sp>
        <p:nvSpPr>
          <p:cNvPr id="16474" name="Rectangle 90"/>
          <p:cNvSpPr/>
          <p:nvPr/>
        </p:nvSpPr>
        <p:spPr>
          <a:xfrm>
            <a:off x="5492750" y="2789238"/>
            <a:ext cx="882650" cy="457200"/>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+15V</a:t>
            </a:r>
            <a:endParaRPr lang="en-US" altLang="zh-CN" b="1" dirty="0">
              <a:solidFill>
                <a:srgbClr val="FF0066"/>
              </a:solidFill>
              <a:latin typeface="Times New Roman" panose="02020603050405020304" pitchFamily="18" charset="0"/>
            </a:endParaRPr>
          </a:p>
        </p:txBody>
      </p:sp>
      <p:sp>
        <p:nvSpPr>
          <p:cNvPr id="16475" name="Rectangle 91"/>
          <p:cNvSpPr/>
          <p:nvPr/>
        </p:nvSpPr>
        <p:spPr>
          <a:xfrm>
            <a:off x="4235450" y="5570538"/>
            <a:ext cx="811213" cy="457200"/>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-15V</a:t>
            </a:r>
            <a:endParaRPr lang="en-US" altLang="zh-CN" b="1" dirty="0">
              <a:solidFill>
                <a:srgbClr val="FF0066"/>
              </a:solidFill>
              <a:latin typeface="Times New Roman" panose="02020603050405020304" pitchFamily="18" charset="0"/>
            </a:endParaRPr>
          </a:p>
        </p:txBody>
      </p:sp>
      <p:sp>
        <p:nvSpPr>
          <p:cNvPr id="16476" name="Rectangle 92"/>
          <p:cNvSpPr/>
          <p:nvPr/>
        </p:nvSpPr>
        <p:spPr>
          <a:xfrm>
            <a:off x="5854700" y="5194300"/>
            <a:ext cx="774700" cy="396875"/>
          </a:xfrm>
          <a:prstGeom prst="rect">
            <a:avLst/>
          </a:prstGeom>
          <a:noFill/>
          <a:ln w="9525">
            <a:noFill/>
          </a:ln>
        </p:spPr>
        <p:txBody>
          <a:bodyPr wrap="none">
            <a:spAutoFit/>
          </a:bodyPr>
          <a:p>
            <a:r>
              <a:rPr lang="en-US" altLang="zh-CN" sz="2000" b="1" dirty="0">
                <a:solidFill>
                  <a:srgbClr val="336600"/>
                </a:solidFill>
                <a:latin typeface="Times New Roman" panose="02020603050405020304" pitchFamily="18" charset="0"/>
              </a:rPr>
              <a:t>10k</a:t>
            </a:r>
            <a:r>
              <a:rPr lang="en-US" altLang="zh-CN" sz="2000" b="1" dirty="0">
                <a:solidFill>
                  <a:srgbClr val="336600"/>
                </a:solidFill>
                <a:latin typeface="Times New Roman" panose="02020603050405020304" pitchFamily="18" charset="0"/>
                <a:sym typeface="Symbol" panose="05050102010706020507" pitchFamily="18" charset="2"/>
              </a:rPr>
              <a:t></a:t>
            </a:r>
            <a:endParaRPr lang="en-US" altLang="zh-CN" sz="2000" b="1" dirty="0">
              <a:solidFill>
                <a:srgbClr val="336600"/>
              </a:solidFill>
              <a:latin typeface="Times New Roman" panose="02020603050405020304" pitchFamily="18" charset="0"/>
            </a:endParaRPr>
          </a:p>
        </p:txBody>
      </p:sp>
      <p:sp>
        <p:nvSpPr>
          <p:cNvPr id="16477" name="Rectangle 93"/>
          <p:cNvSpPr/>
          <p:nvPr/>
        </p:nvSpPr>
        <p:spPr>
          <a:xfrm>
            <a:off x="5473700" y="5613400"/>
            <a:ext cx="647700" cy="396875"/>
          </a:xfrm>
          <a:prstGeom prst="rect">
            <a:avLst/>
          </a:prstGeom>
          <a:noFill/>
          <a:ln w="9525">
            <a:noFill/>
          </a:ln>
        </p:spPr>
        <p:txBody>
          <a:bodyPr wrap="none">
            <a:spAutoFit/>
          </a:bodyPr>
          <a:p>
            <a:r>
              <a:rPr lang="en-US" altLang="zh-CN" sz="2000" b="1" dirty="0">
                <a:solidFill>
                  <a:srgbClr val="336600"/>
                </a:solidFill>
                <a:latin typeface="Times New Roman" panose="02020603050405020304" pitchFamily="18" charset="0"/>
              </a:rPr>
              <a:t>1k</a:t>
            </a:r>
            <a:r>
              <a:rPr lang="en-US" altLang="zh-CN" sz="2000" b="1" dirty="0">
                <a:solidFill>
                  <a:srgbClr val="336600"/>
                </a:solidFill>
                <a:latin typeface="Times New Roman" panose="02020603050405020304" pitchFamily="18" charset="0"/>
                <a:sym typeface="Symbol" panose="05050102010706020507" pitchFamily="18" charset="2"/>
              </a:rPr>
              <a:t></a:t>
            </a:r>
            <a:endParaRPr lang="en-US" altLang="zh-CN" sz="2000" b="1" dirty="0">
              <a:solidFill>
                <a:srgbClr val="336600"/>
              </a:solidFill>
              <a:latin typeface="Times New Roman" panose="02020603050405020304" pitchFamily="18" charset="0"/>
            </a:endParaRPr>
          </a:p>
        </p:txBody>
      </p:sp>
      <p:grpSp>
        <p:nvGrpSpPr>
          <p:cNvPr id="13" name="Group 94"/>
          <p:cNvGrpSpPr/>
          <p:nvPr/>
        </p:nvGrpSpPr>
        <p:grpSpPr>
          <a:xfrm>
            <a:off x="5067300" y="5067300"/>
            <a:ext cx="2095500" cy="933450"/>
            <a:chOff x="3336" y="3228"/>
            <a:chExt cx="1320" cy="588"/>
          </a:xfrm>
        </p:grpSpPr>
        <p:sp>
          <p:nvSpPr>
            <p:cNvPr id="511071" name="Oval 95"/>
            <p:cNvSpPr/>
            <p:nvPr/>
          </p:nvSpPr>
          <p:spPr>
            <a:xfrm>
              <a:off x="3336" y="3228"/>
              <a:ext cx="1008" cy="588"/>
            </a:xfrm>
            <a:prstGeom prst="ellipse">
              <a:avLst/>
            </a:prstGeom>
            <a:noFill/>
            <a:ln w="9525" cap="flat" cmpd="sng">
              <a:solidFill>
                <a:srgbClr val="CC66FF"/>
              </a:solidFill>
              <a:prstDash val="dash"/>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11072" name="Line 96"/>
            <p:cNvSpPr/>
            <p:nvPr/>
          </p:nvSpPr>
          <p:spPr>
            <a:xfrm flipV="1">
              <a:off x="4344" y="3312"/>
              <a:ext cx="312" cy="180"/>
            </a:xfrm>
            <a:prstGeom prst="line">
              <a:avLst/>
            </a:prstGeom>
            <a:ln w="9525" cap="flat" cmpd="sng">
              <a:solidFill>
                <a:srgbClr val="CC66FF"/>
              </a:solidFill>
              <a:prstDash val="solid"/>
              <a:headEnd type="none" w="med" len="med"/>
              <a:tailEnd type="none" w="med" len="med"/>
            </a:ln>
          </p:spPr>
        </p:sp>
      </p:grpSp>
      <p:sp>
        <p:nvSpPr>
          <p:cNvPr id="16481" name="Rectangle 97"/>
          <p:cNvSpPr>
            <a:spLocks noChangeArrowheads="1"/>
          </p:cNvSpPr>
          <p:nvPr/>
        </p:nvSpPr>
        <p:spPr bwMode="auto">
          <a:xfrm>
            <a:off x="7112000" y="4591050"/>
            <a:ext cx="1644650" cy="15525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smtClean="0">
                <a:ln>
                  <a:noFill/>
                </a:ln>
                <a:solidFill>
                  <a:srgbClr val="CC66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调零：</a:t>
            </a:r>
            <a:r>
              <a:rPr kumimoji="1" lang="zh-CN" altLang="en-US" sz="2400" b="1" i="0" u="none" strike="noStrike" kern="1200" cap="none" spc="0" normalizeH="0" baseline="0" noProof="0" smtClean="0">
                <a:ln>
                  <a:noFill/>
                </a:ln>
                <a:solidFill>
                  <a:srgbClr val="663300"/>
                </a:solidFill>
                <a:effectLst/>
                <a:uLnTx/>
                <a:uFillTx/>
                <a:latin typeface="Times New Roman" panose="02020603050405020304" pitchFamily="18" charset="0"/>
                <a:ea typeface="宋体" panose="02010600030101010101" pitchFamily="2" charset="-122"/>
                <a:cs typeface="+mn-cs"/>
              </a:rPr>
              <a:t>当输入信号为零时，输出为零。</a:t>
            </a:r>
            <a:endParaRPr kumimoji="1" lang="zh-CN" altLang="en-US" sz="2400" b="1" i="0" u="none" strike="noStrike" kern="1200" cap="none" spc="0" normalizeH="0" baseline="0" noProof="0" smtClean="0">
              <a:ln>
                <a:noFill/>
              </a:ln>
              <a:solidFill>
                <a:srgbClr val="663300"/>
              </a:solidFill>
              <a:effectLst/>
              <a:uLnTx/>
              <a:uFillTx/>
              <a:latin typeface="Times New Roman" panose="02020603050405020304" pitchFamily="18" charset="0"/>
              <a:ea typeface="宋体" panose="02010600030101010101" pitchFamily="2" charset="-122"/>
              <a:cs typeface="+mn-cs"/>
            </a:endParaRPr>
          </a:p>
        </p:txBody>
      </p:sp>
      <p:sp>
        <p:nvSpPr>
          <p:cNvPr id="16482" name="Rectangle 98"/>
          <p:cNvSpPr/>
          <p:nvPr/>
        </p:nvSpPr>
        <p:spPr>
          <a:xfrm>
            <a:off x="2797175" y="5545138"/>
            <a:ext cx="1260475" cy="457200"/>
          </a:xfrm>
          <a:prstGeom prst="rect">
            <a:avLst/>
          </a:prstGeom>
          <a:noFill/>
          <a:ln w="9525">
            <a:noFill/>
          </a:ln>
        </p:spPr>
        <p:txBody>
          <a:bodyPr wrap="none">
            <a:spAutoFit/>
          </a:bodyPr>
          <a:p>
            <a:r>
              <a:rPr lang="en-US" altLang="zh-CN" b="1" dirty="0">
                <a:solidFill>
                  <a:srgbClr val="663300"/>
                </a:solidFill>
                <a:latin typeface="Times New Roman" panose="02020603050405020304" pitchFamily="18" charset="0"/>
              </a:rPr>
              <a:t>8</a:t>
            </a:r>
            <a:r>
              <a:rPr lang="zh-CN" altLang="en-US" b="1" dirty="0">
                <a:solidFill>
                  <a:srgbClr val="663300"/>
                </a:solidFill>
                <a:latin typeface="Times New Roman" panose="02020603050405020304" pitchFamily="18" charset="0"/>
              </a:rPr>
              <a:t>为空脚</a:t>
            </a:r>
            <a:endParaRPr lang="zh-CN" altLang="en-US" b="1" dirty="0">
              <a:solidFill>
                <a:srgbClr val="663300"/>
              </a:solidFill>
              <a:latin typeface="Times New Roman" panose="02020603050405020304" pitchFamily="18" charset="0"/>
            </a:endParaRPr>
          </a:p>
        </p:txBody>
      </p:sp>
      <p:sp>
        <p:nvSpPr>
          <p:cNvPr id="7" name="页脚占位符 4"/>
          <p:cNvSpPr txBox="1">
            <a:spLocks noGrp="1"/>
          </p:cNvSpPr>
          <p:nvPr>
            <p:custDataLst>
              <p:tags r:id="rId1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00000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288" fill="hold" grpId="0" nodeType="clickEffect">
                                  <p:stCondLst>
                                    <p:cond delay="0"/>
                                  </p:stCondLst>
                                  <p:childTnLst>
                                    <p:set>
                                      <p:cBhvr>
                                        <p:cTn id="12" dur="1" fill="hold">
                                          <p:stCondLst>
                                            <p:cond delay="0"/>
                                          </p:stCondLst>
                                        </p:cTn>
                                        <p:tgtEl>
                                          <p:spTgt spid="16387"/>
                                        </p:tgtEl>
                                        <p:attrNameLst>
                                          <p:attrName>style.visibility</p:attrName>
                                        </p:attrNameLst>
                                      </p:cBhvr>
                                      <p:to>
                                        <p:strVal val="visible"/>
                                      </p:to>
                                    </p:set>
                                    <p:anim calcmode="lin" valueType="num">
                                      <p:cBhvr>
                                        <p:cTn id="13" dur="500" fill="hold"/>
                                        <p:tgtEl>
                                          <p:spTgt spid="16387"/>
                                        </p:tgtEl>
                                        <p:attrNameLst>
                                          <p:attrName>ppt_w</p:attrName>
                                        </p:attrNameLst>
                                      </p:cBhvr>
                                      <p:tavLst>
                                        <p:tav tm="0">
                                          <p:val>
                                            <p:strVal val="4/3*#ppt_w"/>
                                          </p:val>
                                        </p:tav>
                                        <p:tav tm="100000">
                                          <p:val>
                                            <p:strVal val="#ppt_w"/>
                                          </p:val>
                                        </p:tav>
                                      </p:tavLst>
                                    </p:anim>
                                    <p:anim calcmode="lin" valueType="num">
                                      <p:cBhvr>
                                        <p:cTn id="14" dur="500" fill="hold"/>
                                        <p:tgtEl>
                                          <p:spTgt spid="16387"/>
                                        </p:tgtEl>
                                        <p:attrNameLst>
                                          <p:attrName>ppt_h</p:attrName>
                                        </p:attrNameLst>
                                      </p:cBhvr>
                                      <p:tavLst>
                                        <p:tav tm="0">
                                          <p:val>
                                            <p:strVal val="4/3*#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88" fill="hold" grpId="0" nodeType="clickEffect">
                                  <p:stCondLst>
                                    <p:cond delay="0"/>
                                  </p:stCondLst>
                                  <p:childTnLst>
                                    <p:set>
                                      <p:cBhvr>
                                        <p:cTn id="18" dur="1" fill="hold">
                                          <p:stCondLst>
                                            <p:cond delay="0"/>
                                          </p:stCondLst>
                                        </p:cTn>
                                        <p:tgtEl>
                                          <p:spTgt spid="16388"/>
                                        </p:tgtEl>
                                        <p:attrNameLst>
                                          <p:attrName>style.visibility</p:attrName>
                                        </p:attrNameLst>
                                      </p:cBhvr>
                                      <p:to>
                                        <p:strVal val="visible"/>
                                      </p:to>
                                    </p:set>
                                    <p:anim calcmode="lin" valueType="num">
                                      <p:cBhvr>
                                        <p:cTn id="19" dur="500" fill="hold"/>
                                        <p:tgtEl>
                                          <p:spTgt spid="16388"/>
                                        </p:tgtEl>
                                        <p:attrNameLst>
                                          <p:attrName>ppt_w</p:attrName>
                                        </p:attrNameLst>
                                      </p:cBhvr>
                                      <p:tavLst>
                                        <p:tav tm="0">
                                          <p:val>
                                            <p:strVal val="4/3*#ppt_w"/>
                                          </p:val>
                                        </p:tav>
                                        <p:tav tm="100000">
                                          <p:val>
                                            <p:strVal val="#ppt_w"/>
                                          </p:val>
                                        </p:tav>
                                      </p:tavLst>
                                    </p:anim>
                                    <p:anim calcmode="lin" valueType="num">
                                      <p:cBhvr>
                                        <p:cTn id="20" dur="500" fill="hold"/>
                                        <p:tgtEl>
                                          <p:spTgt spid="16388"/>
                                        </p:tgtEl>
                                        <p:attrNameLst>
                                          <p:attrName>ppt_h</p:attrName>
                                        </p:attrNameLst>
                                      </p:cBhvr>
                                      <p:tavLst>
                                        <p:tav tm="0">
                                          <p:val>
                                            <p:strVal val="4/3*#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6389">
                                            <p:txEl>
                                              <p:charRg st="0" end="4"/>
                                            </p:txEl>
                                          </p:spTgt>
                                        </p:tgtEl>
                                        <p:attrNameLst>
                                          <p:attrName>style.visibility</p:attrName>
                                        </p:attrNameLst>
                                      </p:cBhvr>
                                      <p:to>
                                        <p:strVal val="visible"/>
                                      </p:to>
                                    </p:set>
                                    <p:animEffect transition="in" filter="wipe(left)">
                                      <p:cBhvr>
                                        <p:cTn id="25" dur="500"/>
                                        <p:tgtEl>
                                          <p:spTgt spid="16389">
                                            <p:txEl>
                                              <p:charRg st="0"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418"/>
                                        </p:tgtEl>
                                        <p:attrNameLst>
                                          <p:attrName>style.visibility</p:attrName>
                                        </p:attrNameLst>
                                      </p:cBhvr>
                                      <p:to>
                                        <p:strVal val="visible"/>
                                      </p:to>
                                    </p:set>
                                    <p:animEffect transition="in" filter="wipe(left)">
                                      <p:cBhvr>
                                        <p:cTn id="30" dur="500"/>
                                        <p:tgtEl>
                                          <p:spTgt spid="16418"/>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32"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strVal val="4*#ppt_w"/>
                                          </p:val>
                                        </p:tav>
                                        <p:tav tm="100000">
                                          <p:val>
                                            <p:strVal val="#ppt_w"/>
                                          </p:val>
                                        </p:tav>
                                      </p:tavLst>
                                    </p:anim>
                                    <p:anim calcmode="lin" valueType="num">
                                      <p:cBhvr>
                                        <p:cTn id="36" dur="500" fill="hold"/>
                                        <p:tgtEl>
                                          <p:spTgt spid="5"/>
                                        </p:tgtEl>
                                        <p:attrNameLst>
                                          <p:attrName>ppt_h</p:attrName>
                                        </p:attrNameLst>
                                      </p:cBhvr>
                                      <p:tavLst>
                                        <p:tav tm="0">
                                          <p:val>
                                            <p:strVal val="4*#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23" presetClass="entr" presetSubtype="288" fill="hold" grpId="0" nodeType="clickEffect">
                                  <p:stCondLst>
                                    <p:cond delay="0"/>
                                  </p:stCondLst>
                                  <p:childTnLst>
                                    <p:set>
                                      <p:cBhvr>
                                        <p:cTn id="45" dur="1" fill="hold">
                                          <p:stCondLst>
                                            <p:cond delay="0"/>
                                          </p:stCondLst>
                                        </p:cTn>
                                        <p:tgtEl>
                                          <p:spTgt spid="16423"/>
                                        </p:tgtEl>
                                        <p:attrNameLst>
                                          <p:attrName>style.visibility</p:attrName>
                                        </p:attrNameLst>
                                      </p:cBhvr>
                                      <p:to>
                                        <p:strVal val="visible"/>
                                      </p:to>
                                    </p:set>
                                    <p:anim calcmode="lin" valueType="num">
                                      <p:cBhvr>
                                        <p:cTn id="46" dur="500" fill="hold"/>
                                        <p:tgtEl>
                                          <p:spTgt spid="16423"/>
                                        </p:tgtEl>
                                        <p:attrNameLst>
                                          <p:attrName>ppt_w</p:attrName>
                                        </p:attrNameLst>
                                      </p:cBhvr>
                                      <p:tavLst>
                                        <p:tav tm="0">
                                          <p:val>
                                            <p:strVal val="4/3*#ppt_w"/>
                                          </p:val>
                                        </p:tav>
                                        <p:tav tm="100000">
                                          <p:val>
                                            <p:strVal val="#ppt_w"/>
                                          </p:val>
                                        </p:tav>
                                      </p:tavLst>
                                    </p:anim>
                                    <p:anim calcmode="lin" valueType="num">
                                      <p:cBhvr>
                                        <p:cTn id="47" dur="500" fill="hold"/>
                                        <p:tgtEl>
                                          <p:spTgt spid="16423"/>
                                        </p:tgtEl>
                                        <p:attrNameLst>
                                          <p:attrName>ppt_h</p:attrName>
                                        </p:attrNameLst>
                                      </p:cBhvr>
                                      <p:tavLst>
                                        <p:tav tm="0">
                                          <p:val>
                                            <p:strVal val="4/3*#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3" presetClass="entr" presetSubtype="288" fill="hold" grpId="0" nodeType="clickEffect">
                                  <p:stCondLst>
                                    <p:cond delay="0"/>
                                  </p:stCondLst>
                                  <p:childTnLst>
                                    <p:set>
                                      <p:cBhvr>
                                        <p:cTn id="51" dur="1" fill="hold">
                                          <p:stCondLst>
                                            <p:cond delay="0"/>
                                          </p:stCondLst>
                                        </p:cTn>
                                        <p:tgtEl>
                                          <p:spTgt spid="16424"/>
                                        </p:tgtEl>
                                        <p:attrNameLst>
                                          <p:attrName>style.visibility</p:attrName>
                                        </p:attrNameLst>
                                      </p:cBhvr>
                                      <p:to>
                                        <p:strVal val="visible"/>
                                      </p:to>
                                    </p:set>
                                    <p:anim calcmode="lin" valueType="num">
                                      <p:cBhvr>
                                        <p:cTn id="52" dur="500" fill="hold"/>
                                        <p:tgtEl>
                                          <p:spTgt spid="16424"/>
                                        </p:tgtEl>
                                        <p:attrNameLst>
                                          <p:attrName>ppt_w</p:attrName>
                                        </p:attrNameLst>
                                      </p:cBhvr>
                                      <p:tavLst>
                                        <p:tav tm="0">
                                          <p:val>
                                            <p:strVal val="4/3*#ppt_w"/>
                                          </p:val>
                                        </p:tav>
                                        <p:tav tm="100000">
                                          <p:val>
                                            <p:strVal val="#ppt_w"/>
                                          </p:val>
                                        </p:tav>
                                      </p:tavLst>
                                    </p:anim>
                                    <p:anim calcmode="lin" valueType="num">
                                      <p:cBhvr>
                                        <p:cTn id="53" dur="500" fill="hold"/>
                                        <p:tgtEl>
                                          <p:spTgt spid="16424"/>
                                        </p:tgtEl>
                                        <p:attrNameLst>
                                          <p:attrName>ppt_h</p:attrName>
                                        </p:attrNameLst>
                                      </p:cBhvr>
                                      <p:tavLst>
                                        <p:tav tm="0">
                                          <p:val>
                                            <p:strVal val="4/3*#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6425">
                                            <p:txEl>
                                              <p:charRg st="0" end="4"/>
                                            </p:txEl>
                                          </p:spTgt>
                                        </p:tgtEl>
                                        <p:attrNameLst>
                                          <p:attrName>style.visibility</p:attrName>
                                        </p:attrNameLst>
                                      </p:cBhvr>
                                      <p:to>
                                        <p:strVal val="visible"/>
                                      </p:to>
                                    </p:set>
                                    <p:animEffect transition="in" filter="wipe(left)">
                                      <p:cBhvr>
                                        <p:cTn id="58" dur="500"/>
                                        <p:tgtEl>
                                          <p:spTgt spid="16425">
                                            <p:txEl>
                                              <p:charRg st="0" end="4"/>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6474">
                                            <p:txEl>
                                              <p:charRg st="0" end="5"/>
                                            </p:txEl>
                                          </p:spTgt>
                                        </p:tgtEl>
                                        <p:attrNameLst>
                                          <p:attrName>style.visibility</p:attrName>
                                        </p:attrNameLst>
                                      </p:cBhvr>
                                      <p:to>
                                        <p:strVal val="visible"/>
                                      </p:to>
                                    </p:set>
                                    <p:animEffect transition="in" filter="wipe(left)">
                                      <p:cBhvr>
                                        <p:cTn id="63" dur="500"/>
                                        <p:tgtEl>
                                          <p:spTgt spid="16474">
                                            <p:txEl>
                                              <p:charRg st="0" end="5"/>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6475">
                                            <p:txEl>
                                              <p:charRg st="0" end="5"/>
                                            </p:txEl>
                                          </p:spTgt>
                                        </p:tgtEl>
                                        <p:attrNameLst>
                                          <p:attrName>style.visibility</p:attrName>
                                        </p:attrNameLst>
                                      </p:cBhvr>
                                      <p:to>
                                        <p:strVal val="visible"/>
                                      </p:to>
                                    </p:set>
                                    <p:animEffect transition="in" filter="wipe(left)">
                                      <p:cBhvr>
                                        <p:cTn id="68" dur="500"/>
                                        <p:tgtEl>
                                          <p:spTgt spid="16475">
                                            <p:txEl>
                                              <p:charRg st="0" end="5"/>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6476">
                                            <p:txEl>
                                              <p:charRg st="0" end="5"/>
                                            </p:txEl>
                                          </p:spTgt>
                                        </p:tgtEl>
                                        <p:attrNameLst>
                                          <p:attrName>style.visibility</p:attrName>
                                        </p:attrNameLst>
                                      </p:cBhvr>
                                      <p:to>
                                        <p:strVal val="visible"/>
                                      </p:to>
                                    </p:set>
                                    <p:animEffect transition="in" filter="wipe(left)">
                                      <p:cBhvr>
                                        <p:cTn id="78" dur="500"/>
                                        <p:tgtEl>
                                          <p:spTgt spid="16476">
                                            <p:txEl>
                                              <p:charRg st="0" end="5"/>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left)">
                                      <p:cBhvr>
                                        <p:cTn id="83" dur="500"/>
                                        <p:tgtEl>
                                          <p:spTgt spid="10"/>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16477">
                                            <p:txEl>
                                              <p:charRg st="0" end="4"/>
                                            </p:txEl>
                                          </p:spTgt>
                                        </p:tgtEl>
                                        <p:attrNameLst>
                                          <p:attrName>style.visibility</p:attrName>
                                        </p:attrNameLst>
                                      </p:cBhvr>
                                      <p:to>
                                        <p:strVal val="visible"/>
                                      </p:to>
                                    </p:set>
                                    <p:animEffect transition="in" filter="wipe(left)">
                                      <p:cBhvr>
                                        <p:cTn id="88" dur="500"/>
                                        <p:tgtEl>
                                          <p:spTgt spid="16477">
                                            <p:txEl>
                                              <p:charRg st="0" end="4"/>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wipe(left)">
                                      <p:cBhvr>
                                        <p:cTn id="93" dur="500"/>
                                        <p:tgtEl>
                                          <p:spTgt spid="13"/>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16481">
                                            <p:txEl>
                                              <p:charRg st="4294967295" end="4294967295"/>
                                            </p:txEl>
                                          </p:spTgt>
                                        </p:tgtEl>
                                        <p:attrNameLst>
                                          <p:attrName>style.visibility</p:attrName>
                                        </p:attrNameLst>
                                      </p:cBhvr>
                                      <p:to>
                                        <p:strVal val="visible"/>
                                      </p:to>
                                    </p:set>
                                    <p:animEffect transition="in" filter="wipe(left)">
                                      <p:cBhvr>
                                        <p:cTn id="98" dur="500"/>
                                        <p:tgtEl>
                                          <p:spTgt spid="16481">
                                            <p:txEl>
                                              <p:charRg st="4294967295" end="4294967295"/>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6481">
                                            <p:txEl>
                                              <p:charRg st="0" end="18"/>
                                            </p:txEl>
                                          </p:spTgt>
                                        </p:tgtEl>
                                        <p:attrNameLst>
                                          <p:attrName>style.visibility</p:attrName>
                                        </p:attrNameLst>
                                      </p:cBhvr>
                                      <p:to>
                                        <p:strVal val="visible"/>
                                      </p:to>
                                    </p:set>
                                    <p:animEffect transition="in" filter="wipe(left)">
                                      <p:cBhvr>
                                        <p:cTn id="103" dur="500"/>
                                        <p:tgtEl>
                                          <p:spTgt spid="16481">
                                            <p:txEl>
                                              <p:charRg st="0" end="18"/>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16482">
                                            <p:txEl>
                                              <p:charRg st="0" end="5"/>
                                            </p:txEl>
                                          </p:spTgt>
                                        </p:tgtEl>
                                        <p:attrNameLst>
                                          <p:attrName>style.visibility</p:attrName>
                                        </p:attrNameLst>
                                      </p:cBhvr>
                                      <p:to>
                                        <p:strVal val="visible"/>
                                      </p:to>
                                    </p:set>
                                    <p:animEffect transition="in" filter="wipe(left)">
                                      <p:cBhvr>
                                        <p:cTn id="108" dur="500"/>
                                        <p:tgtEl>
                                          <p:spTgt spid="16482">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P spid="16389" grpId="0" build="p"/>
      <p:bldP spid="16418" grpId="0" bldLvl="0" animBg="1"/>
      <p:bldP spid="16423" grpId="0"/>
      <p:bldP spid="16424" grpId="0"/>
      <p:bldP spid="16425" grpId="0" build="p"/>
      <p:bldP spid="16474" grpId="0" build="p"/>
      <p:bldP spid="16475" grpId="0" build="p"/>
      <p:bldP spid="16476" grpId="0" build="p"/>
      <p:bldP spid="16477" grpId="0" build="p"/>
      <p:bldP spid="16481" grpId="0" build="p"/>
      <p:bldP spid="16482"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2" name="Picture 2" descr="02"/>
          <p:cNvPicPr preferRelativeResize="0"/>
          <p:nvPr/>
        </p:nvPicPr>
        <p:blipFill>
          <a:blip r:embed="rId1"/>
          <a:stretch>
            <a:fillRect/>
          </a:stretch>
        </p:blipFill>
        <p:spPr>
          <a:xfrm>
            <a:off x="900113" y="908050"/>
            <a:ext cx="1549400" cy="1331913"/>
          </a:xfrm>
          <a:prstGeom prst="rect">
            <a:avLst/>
          </a:prstGeom>
          <a:solidFill>
            <a:srgbClr val="FFFFFF"/>
          </a:solidFill>
          <a:ln w="9525" cap="flat" cmpd="sng">
            <a:solidFill>
              <a:srgbClr val="000000"/>
            </a:solidFill>
            <a:prstDash val="solid"/>
            <a:miter/>
            <a:headEnd type="none" w="med" len="med"/>
            <a:tailEnd type="none" w="med" len="med"/>
          </a:ln>
        </p:spPr>
      </p:pic>
      <p:sp>
        <p:nvSpPr>
          <p:cNvPr id="35843" name="Text Box 3"/>
          <p:cNvSpPr txBox="1"/>
          <p:nvPr/>
        </p:nvSpPr>
        <p:spPr>
          <a:xfrm>
            <a:off x="2555875" y="476250"/>
            <a:ext cx="5545138" cy="366713"/>
          </a:xfrm>
          <a:prstGeom prst="rect">
            <a:avLst/>
          </a:prstGeom>
          <a:solidFill>
            <a:srgbClr val="FFFFCC"/>
          </a:solidFill>
          <a:ln w="9525">
            <a:noFill/>
          </a:ln>
        </p:spPr>
        <p:txBody>
          <a:bodyPr>
            <a:spAutoFit/>
          </a:bodyPr>
          <a:p>
            <a:pPr>
              <a:spcBef>
                <a:spcPct val="50000"/>
              </a:spcBef>
              <a:buNone/>
            </a:pPr>
            <a:r>
              <a:rPr lang="zh-CN" altLang="en-US" sz="1800" b="1" dirty="0">
                <a:solidFill>
                  <a:srgbClr val="004600"/>
                </a:solidFill>
                <a:latin typeface="楷体_GB2312" pitchFamily="49" charset="-122"/>
                <a:ea typeface="楷体_GB2312" pitchFamily="49" charset="-122"/>
              </a:rPr>
              <a:t>左图所示为</a:t>
            </a:r>
            <a:r>
              <a:rPr lang="el-GR" altLang="zh-CN" sz="1800" b="1" dirty="0">
                <a:solidFill>
                  <a:srgbClr val="004600"/>
                </a:solidFill>
                <a:latin typeface="楷体_GB2312" pitchFamily="49" charset="-122"/>
                <a:ea typeface="楷体_GB2312" pitchFamily="49" charset="-122"/>
              </a:rPr>
              <a:t>μ</a:t>
            </a:r>
            <a:r>
              <a:rPr lang="en-US" altLang="zh-CN" sz="1800" b="1" dirty="0">
                <a:solidFill>
                  <a:srgbClr val="004600"/>
                </a:solidFill>
                <a:latin typeface="楷体_GB2312" pitchFamily="49" charset="-122"/>
                <a:ea typeface="楷体_GB2312" pitchFamily="49" charset="-122"/>
              </a:rPr>
              <a:t>A741</a:t>
            </a:r>
            <a:r>
              <a:rPr lang="zh-CN" altLang="en-US" sz="1800" b="1" dirty="0">
                <a:solidFill>
                  <a:srgbClr val="004600"/>
                </a:solidFill>
                <a:latin typeface="楷体_GB2312" pitchFamily="49" charset="-122"/>
                <a:ea typeface="楷体_GB2312" pitchFamily="49" charset="-122"/>
              </a:rPr>
              <a:t>集成运算放大器的芯片实物外形图</a:t>
            </a:r>
            <a:endParaRPr lang="zh-CN" altLang="en-US" sz="1800" b="1" dirty="0">
              <a:solidFill>
                <a:srgbClr val="004600"/>
              </a:solidFill>
              <a:latin typeface="楷体_GB2312" pitchFamily="49" charset="-122"/>
              <a:ea typeface="楷体_GB2312" pitchFamily="49" charset="-122"/>
            </a:endParaRPr>
          </a:p>
        </p:txBody>
      </p:sp>
      <p:sp>
        <p:nvSpPr>
          <p:cNvPr id="35844" name="Text Box 4"/>
          <p:cNvSpPr txBox="1"/>
          <p:nvPr/>
        </p:nvSpPr>
        <p:spPr>
          <a:xfrm>
            <a:off x="2843213" y="842963"/>
            <a:ext cx="5689600" cy="641350"/>
          </a:xfrm>
          <a:prstGeom prst="rect">
            <a:avLst/>
          </a:prstGeom>
          <a:solidFill>
            <a:srgbClr val="FFFFCC"/>
          </a:solidFill>
          <a:ln w="9525">
            <a:noFill/>
          </a:ln>
        </p:spPr>
        <p:txBody>
          <a:bodyPr>
            <a:spAutoFit/>
          </a:bodyPr>
          <a:p>
            <a:pPr>
              <a:spcBef>
                <a:spcPct val="50000"/>
              </a:spcBef>
              <a:buNone/>
            </a:pPr>
            <a:r>
              <a:rPr lang="en-US" altLang="zh-CN" sz="1800" b="1" dirty="0">
                <a:solidFill>
                  <a:srgbClr val="004600"/>
                </a:solidFill>
                <a:latin typeface="楷体_GB2312" pitchFamily="49" charset="-122"/>
                <a:ea typeface="楷体_GB2312" pitchFamily="49" charset="-122"/>
              </a:rPr>
              <a:t>    </a:t>
            </a:r>
            <a:r>
              <a:rPr lang="zh-CN" altLang="en-US" sz="1800" b="1" dirty="0">
                <a:solidFill>
                  <a:srgbClr val="004600"/>
                </a:solidFill>
                <a:latin typeface="楷体_GB2312" pitchFamily="49" charset="-122"/>
                <a:ea typeface="楷体_GB2312" pitchFamily="49" charset="-122"/>
              </a:rPr>
              <a:t>从实物外形图上可看出，</a:t>
            </a:r>
            <a:r>
              <a:rPr lang="el-GR" altLang="zh-CN" sz="1800" b="1" dirty="0">
                <a:solidFill>
                  <a:srgbClr val="004600"/>
                </a:solidFill>
                <a:latin typeface="楷体_GB2312" pitchFamily="49" charset="-122"/>
                <a:ea typeface="楷体_GB2312" pitchFamily="49" charset="-122"/>
              </a:rPr>
              <a:t>μ</a:t>
            </a:r>
            <a:r>
              <a:rPr lang="en-US" altLang="zh-CN" sz="1800" b="1" dirty="0">
                <a:solidFill>
                  <a:srgbClr val="004600"/>
                </a:solidFill>
                <a:latin typeface="楷体_GB2312" pitchFamily="49" charset="-122"/>
                <a:ea typeface="楷体_GB2312" pitchFamily="49" charset="-122"/>
              </a:rPr>
              <a:t>A741</a:t>
            </a:r>
            <a:r>
              <a:rPr lang="zh-CN" altLang="en-US" sz="1800" b="1" dirty="0">
                <a:solidFill>
                  <a:srgbClr val="004600"/>
                </a:solidFill>
                <a:latin typeface="楷体_GB2312" pitchFamily="49" charset="-122"/>
                <a:ea typeface="楷体_GB2312" pitchFamily="49" charset="-122"/>
              </a:rPr>
              <a:t>集成运放有</a:t>
            </a:r>
            <a:r>
              <a:rPr lang="en-US" altLang="zh-CN" sz="1800" b="1" dirty="0">
                <a:solidFill>
                  <a:srgbClr val="004600"/>
                </a:solidFill>
                <a:latin typeface="楷体_GB2312" pitchFamily="49" charset="-122"/>
                <a:ea typeface="楷体_GB2312" pitchFamily="49" charset="-122"/>
              </a:rPr>
              <a:t>8</a:t>
            </a:r>
            <a:r>
              <a:rPr lang="zh-CN" altLang="en-US" sz="1800" b="1" dirty="0">
                <a:solidFill>
                  <a:srgbClr val="004600"/>
                </a:solidFill>
                <a:latin typeface="楷体_GB2312" pitchFamily="49" charset="-122"/>
                <a:ea typeface="楷体_GB2312" pitchFamily="49" charset="-122"/>
              </a:rPr>
              <a:t>个管脚，管脚的排列图、电路图符号如下：</a:t>
            </a:r>
            <a:endParaRPr lang="zh-CN" altLang="en-US" sz="1800" b="1" dirty="0">
              <a:solidFill>
                <a:srgbClr val="004600"/>
              </a:solidFill>
              <a:latin typeface="楷体_GB2312" pitchFamily="49" charset="-122"/>
              <a:ea typeface="楷体_GB2312" pitchFamily="49" charset="-122"/>
            </a:endParaRPr>
          </a:p>
        </p:txBody>
      </p:sp>
      <p:grpSp>
        <p:nvGrpSpPr>
          <p:cNvPr id="2" name="Group 5"/>
          <p:cNvGrpSpPr/>
          <p:nvPr/>
        </p:nvGrpSpPr>
        <p:grpSpPr>
          <a:xfrm>
            <a:off x="1223963" y="3321050"/>
            <a:ext cx="2016125" cy="1800225"/>
            <a:chOff x="1088" y="1979"/>
            <a:chExt cx="1270" cy="1134"/>
          </a:xfrm>
        </p:grpSpPr>
        <p:sp>
          <p:nvSpPr>
            <p:cNvPr id="512006" name="Text Box 6"/>
            <p:cNvSpPr txBox="1"/>
            <p:nvPr/>
          </p:nvSpPr>
          <p:spPr>
            <a:xfrm>
              <a:off x="1315" y="2909"/>
              <a:ext cx="181" cy="204"/>
            </a:xfrm>
            <a:prstGeom prst="rect">
              <a:avLst/>
            </a:prstGeom>
            <a:noFill/>
            <a:ln w="9525">
              <a:noFill/>
            </a:ln>
          </p:spPr>
          <p:txBody>
            <a:bodyPr/>
            <a:p>
              <a:pPr algn="just">
                <a:lnSpc>
                  <a:spcPct val="88000"/>
                </a:lnSpc>
              </a:pPr>
              <a:r>
                <a:rPr lang="en-US" altLang="zh-CN" sz="1600" b="1" dirty="0">
                  <a:solidFill>
                    <a:srgbClr val="650B58"/>
                  </a:solidFill>
                  <a:latin typeface="Times New Roman" panose="02020603050405020304" pitchFamily="18" charset="0"/>
                </a:rPr>
                <a:t>1</a:t>
              </a:r>
              <a:endParaRPr lang="en-US" altLang="zh-CN" sz="1600" b="1" dirty="0">
                <a:solidFill>
                  <a:srgbClr val="650B58"/>
                </a:solidFill>
                <a:latin typeface="Arial" panose="020B0604020202020204" pitchFamily="34" charset="0"/>
              </a:endParaRPr>
            </a:p>
          </p:txBody>
        </p:sp>
        <p:grpSp>
          <p:nvGrpSpPr>
            <p:cNvPr id="512007" name="Group 7"/>
            <p:cNvGrpSpPr/>
            <p:nvPr/>
          </p:nvGrpSpPr>
          <p:grpSpPr>
            <a:xfrm>
              <a:off x="1088" y="2160"/>
              <a:ext cx="1270" cy="772"/>
              <a:chOff x="2109" y="1615"/>
              <a:chExt cx="1007" cy="594"/>
            </a:xfrm>
          </p:grpSpPr>
          <p:sp>
            <p:nvSpPr>
              <p:cNvPr id="512008" name="Rectangle 8"/>
              <p:cNvSpPr/>
              <p:nvPr/>
            </p:nvSpPr>
            <p:spPr>
              <a:xfrm>
                <a:off x="2209" y="1712"/>
                <a:ext cx="907" cy="401"/>
              </a:xfrm>
              <a:prstGeom prst="rect">
                <a:avLst/>
              </a:prstGeom>
              <a:solidFill>
                <a:schemeClr val="bg2"/>
              </a:solidFill>
              <a:ln w="38100" cap="flat" cmpd="sng">
                <a:solidFill>
                  <a:srgbClr val="650B58"/>
                </a:solidFill>
                <a:prstDash val="solid"/>
                <a:miter/>
                <a:headEnd type="none" w="med" len="med"/>
                <a:tailEnd type="none" w="med" len="med"/>
              </a:ln>
            </p:spPr>
            <p:txBody>
              <a:bodyPr/>
              <a:p>
                <a:endParaRPr lang="zh-CN" altLang="en-US" dirty="0">
                  <a:latin typeface="Times New Roman" panose="02020603050405020304" pitchFamily="18" charset="0"/>
                </a:endParaRPr>
              </a:p>
            </p:txBody>
          </p:sp>
          <p:sp>
            <p:nvSpPr>
              <p:cNvPr id="35849" name="Text Box 9"/>
              <p:cNvSpPr txBox="1">
                <a:spLocks noChangeArrowheads="1"/>
              </p:cNvSpPr>
              <p:nvPr/>
            </p:nvSpPr>
            <p:spPr bwMode="auto">
              <a:xfrm>
                <a:off x="2336" y="1820"/>
                <a:ext cx="593" cy="182"/>
              </a:xfrm>
              <a:prstGeom prst="rect">
                <a:avLst/>
              </a:prstGeom>
              <a:noFill/>
              <a:ln w="9525">
                <a:noFill/>
                <a:miter lim="800000"/>
              </a:ln>
            </p:spPr>
            <p:txBody>
              <a:bodyPr/>
              <a:lstStyle/>
              <a:p>
                <a:pPr marR="0" algn="just" defTabSz="914400">
                  <a:lnSpc>
                    <a:spcPct val="88000"/>
                  </a:lnSpc>
                  <a:buClrTx/>
                  <a:buSzTx/>
                  <a:buFontTx/>
                  <a:buNone/>
                  <a:defRPr/>
                </a:pPr>
                <a:r>
                  <a:rPr kumimoji="0" lang="el-GR" altLang="zh-CN" sz="18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rPr>
                  <a:t>μ</a:t>
                </a:r>
                <a:r>
                  <a:rPr kumimoji="0" lang="en-US" altLang="zh-CN" sz="18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rPr>
                  <a:t>A741</a:t>
                </a:r>
                <a:endParaRPr kumimoji="0" lang="el-GR" altLang="zh-CN" sz="18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12010" name="Rectangle 10"/>
              <p:cNvSpPr/>
              <p:nvPr/>
            </p:nvSpPr>
            <p:spPr>
              <a:xfrm>
                <a:off x="2310" y="1615"/>
                <a:ext cx="113" cy="97"/>
              </a:xfrm>
              <a:prstGeom prst="rect">
                <a:avLst/>
              </a:prstGeom>
              <a:solidFill>
                <a:schemeClr val="bg1"/>
              </a:solidFill>
              <a:ln w="38100" cap="flat" cmpd="sng">
                <a:solidFill>
                  <a:srgbClr val="650B58"/>
                </a:solidFill>
                <a:prstDash val="solid"/>
                <a:miter/>
                <a:headEnd type="none" w="med" len="med"/>
                <a:tailEnd type="none" w="med" len="med"/>
              </a:ln>
            </p:spPr>
            <p:txBody>
              <a:bodyPr/>
              <a:p>
                <a:endParaRPr lang="zh-CN" altLang="en-US" dirty="0">
                  <a:latin typeface="Times New Roman" panose="02020603050405020304" pitchFamily="18" charset="0"/>
                </a:endParaRPr>
              </a:p>
            </p:txBody>
          </p:sp>
          <p:sp>
            <p:nvSpPr>
              <p:cNvPr id="512011" name="Rectangle 11"/>
              <p:cNvSpPr/>
              <p:nvPr/>
            </p:nvSpPr>
            <p:spPr>
              <a:xfrm>
                <a:off x="2516" y="1615"/>
                <a:ext cx="112" cy="97"/>
              </a:xfrm>
              <a:prstGeom prst="rect">
                <a:avLst/>
              </a:prstGeom>
              <a:solidFill>
                <a:schemeClr val="bg1"/>
              </a:solidFill>
              <a:ln w="38100" cap="flat" cmpd="sng">
                <a:solidFill>
                  <a:srgbClr val="650B58"/>
                </a:solidFill>
                <a:prstDash val="solid"/>
                <a:miter/>
                <a:headEnd type="none" w="med" len="med"/>
                <a:tailEnd type="none" w="med" len="med"/>
              </a:ln>
            </p:spPr>
            <p:txBody>
              <a:bodyPr/>
              <a:p>
                <a:endParaRPr lang="zh-CN" altLang="en-US" dirty="0">
                  <a:latin typeface="Times New Roman" panose="02020603050405020304" pitchFamily="18" charset="0"/>
                </a:endParaRPr>
              </a:p>
            </p:txBody>
          </p:sp>
          <p:sp>
            <p:nvSpPr>
              <p:cNvPr id="512012" name="Rectangle 12"/>
              <p:cNvSpPr/>
              <p:nvPr/>
            </p:nvSpPr>
            <p:spPr>
              <a:xfrm>
                <a:off x="2723" y="1615"/>
                <a:ext cx="111" cy="97"/>
              </a:xfrm>
              <a:prstGeom prst="rect">
                <a:avLst/>
              </a:prstGeom>
              <a:solidFill>
                <a:schemeClr val="bg1"/>
              </a:solidFill>
              <a:ln w="38100" cap="flat" cmpd="sng">
                <a:solidFill>
                  <a:srgbClr val="650B58"/>
                </a:solidFill>
                <a:prstDash val="solid"/>
                <a:miter/>
                <a:headEnd type="none" w="med" len="med"/>
                <a:tailEnd type="none" w="med" len="med"/>
              </a:ln>
            </p:spPr>
            <p:txBody>
              <a:bodyPr/>
              <a:p>
                <a:endParaRPr lang="zh-CN" altLang="en-US" dirty="0">
                  <a:latin typeface="Times New Roman" panose="02020603050405020304" pitchFamily="18" charset="0"/>
                </a:endParaRPr>
              </a:p>
            </p:txBody>
          </p:sp>
          <p:sp>
            <p:nvSpPr>
              <p:cNvPr id="512013" name="Rectangle 13"/>
              <p:cNvSpPr/>
              <p:nvPr/>
            </p:nvSpPr>
            <p:spPr>
              <a:xfrm>
                <a:off x="2910" y="1615"/>
                <a:ext cx="113" cy="97"/>
              </a:xfrm>
              <a:prstGeom prst="rect">
                <a:avLst/>
              </a:prstGeom>
              <a:solidFill>
                <a:schemeClr val="bg1"/>
              </a:solidFill>
              <a:ln w="38100" cap="flat" cmpd="sng">
                <a:solidFill>
                  <a:srgbClr val="650B58"/>
                </a:solidFill>
                <a:prstDash val="solid"/>
                <a:miter/>
                <a:headEnd type="none" w="med" len="med"/>
                <a:tailEnd type="none" w="med" len="med"/>
              </a:ln>
            </p:spPr>
            <p:txBody>
              <a:bodyPr/>
              <a:p>
                <a:endParaRPr lang="zh-CN" altLang="en-US" dirty="0">
                  <a:latin typeface="Times New Roman" panose="02020603050405020304" pitchFamily="18" charset="0"/>
                </a:endParaRPr>
              </a:p>
            </p:txBody>
          </p:sp>
          <p:sp>
            <p:nvSpPr>
              <p:cNvPr id="512014" name="Rectangle 14"/>
              <p:cNvSpPr/>
              <p:nvPr/>
            </p:nvSpPr>
            <p:spPr>
              <a:xfrm>
                <a:off x="2294" y="2113"/>
                <a:ext cx="111" cy="96"/>
              </a:xfrm>
              <a:prstGeom prst="rect">
                <a:avLst/>
              </a:prstGeom>
              <a:solidFill>
                <a:schemeClr val="bg1"/>
              </a:solidFill>
              <a:ln w="38100" cap="flat" cmpd="sng">
                <a:solidFill>
                  <a:srgbClr val="650B58"/>
                </a:solidFill>
                <a:prstDash val="solid"/>
                <a:miter/>
                <a:headEnd type="none" w="med" len="med"/>
                <a:tailEnd type="none" w="med" len="med"/>
              </a:ln>
            </p:spPr>
            <p:txBody>
              <a:bodyPr/>
              <a:p>
                <a:endParaRPr lang="zh-CN" altLang="en-US" dirty="0">
                  <a:latin typeface="Times New Roman" panose="02020603050405020304" pitchFamily="18" charset="0"/>
                </a:endParaRPr>
              </a:p>
            </p:txBody>
          </p:sp>
          <p:sp>
            <p:nvSpPr>
              <p:cNvPr id="512015" name="Rectangle 15"/>
              <p:cNvSpPr/>
              <p:nvPr/>
            </p:nvSpPr>
            <p:spPr>
              <a:xfrm>
                <a:off x="2500" y="2113"/>
                <a:ext cx="110" cy="96"/>
              </a:xfrm>
              <a:prstGeom prst="rect">
                <a:avLst/>
              </a:prstGeom>
              <a:solidFill>
                <a:schemeClr val="bg1"/>
              </a:solidFill>
              <a:ln w="38100" cap="flat" cmpd="sng">
                <a:solidFill>
                  <a:srgbClr val="650B58"/>
                </a:solidFill>
                <a:prstDash val="solid"/>
                <a:miter/>
                <a:headEnd type="none" w="med" len="med"/>
                <a:tailEnd type="none" w="med" len="med"/>
              </a:ln>
            </p:spPr>
            <p:txBody>
              <a:bodyPr/>
              <a:p>
                <a:endParaRPr lang="zh-CN" altLang="en-US" dirty="0">
                  <a:latin typeface="Times New Roman" panose="02020603050405020304" pitchFamily="18" charset="0"/>
                </a:endParaRPr>
              </a:p>
            </p:txBody>
          </p:sp>
          <p:sp>
            <p:nvSpPr>
              <p:cNvPr id="512016" name="Rectangle 16"/>
              <p:cNvSpPr/>
              <p:nvPr/>
            </p:nvSpPr>
            <p:spPr>
              <a:xfrm>
                <a:off x="2705" y="2113"/>
                <a:ext cx="111" cy="96"/>
              </a:xfrm>
              <a:prstGeom prst="rect">
                <a:avLst/>
              </a:prstGeom>
              <a:solidFill>
                <a:schemeClr val="bg1"/>
              </a:solidFill>
              <a:ln w="38100" cap="flat" cmpd="sng">
                <a:solidFill>
                  <a:srgbClr val="650B58"/>
                </a:solidFill>
                <a:prstDash val="solid"/>
                <a:miter/>
                <a:headEnd type="none" w="med" len="med"/>
                <a:tailEnd type="none" w="med" len="med"/>
              </a:ln>
            </p:spPr>
            <p:txBody>
              <a:bodyPr/>
              <a:p>
                <a:endParaRPr lang="zh-CN" altLang="en-US" dirty="0">
                  <a:latin typeface="Times New Roman" panose="02020603050405020304" pitchFamily="18" charset="0"/>
                </a:endParaRPr>
              </a:p>
            </p:txBody>
          </p:sp>
          <p:sp>
            <p:nvSpPr>
              <p:cNvPr id="512017" name="Rectangle 17"/>
              <p:cNvSpPr/>
              <p:nvPr/>
            </p:nvSpPr>
            <p:spPr>
              <a:xfrm>
                <a:off x="2894" y="2113"/>
                <a:ext cx="111" cy="96"/>
              </a:xfrm>
              <a:prstGeom prst="rect">
                <a:avLst/>
              </a:prstGeom>
              <a:solidFill>
                <a:schemeClr val="bg1"/>
              </a:solidFill>
              <a:ln w="38100" cap="flat" cmpd="sng">
                <a:solidFill>
                  <a:srgbClr val="650B58"/>
                </a:solidFill>
                <a:prstDash val="solid"/>
                <a:miter/>
                <a:headEnd type="none" w="med" len="med"/>
                <a:tailEnd type="none" w="med" len="med"/>
              </a:ln>
            </p:spPr>
            <p:txBody>
              <a:bodyPr/>
              <a:p>
                <a:endParaRPr lang="zh-CN" altLang="en-US" dirty="0">
                  <a:latin typeface="Times New Roman" panose="02020603050405020304" pitchFamily="18" charset="0"/>
                </a:endParaRPr>
              </a:p>
            </p:txBody>
          </p:sp>
          <p:grpSp>
            <p:nvGrpSpPr>
              <p:cNvPr id="512018" name="Group 18"/>
              <p:cNvGrpSpPr/>
              <p:nvPr/>
            </p:nvGrpSpPr>
            <p:grpSpPr>
              <a:xfrm>
                <a:off x="2109" y="1797"/>
                <a:ext cx="181" cy="204"/>
                <a:chOff x="3878" y="3317"/>
                <a:chExt cx="181" cy="204"/>
              </a:xfrm>
            </p:grpSpPr>
            <p:sp>
              <p:nvSpPr>
                <p:cNvPr id="512019" name="Oval 19"/>
                <p:cNvSpPr/>
                <p:nvPr/>
              </p:nvSpPr>
              <p:spPr>
                <a:xfrm>
                  <a:off x="3901" y="3339"/>
                  <a:ext cx="158" cy="159"/>
                </a:xfrm>
                <a:prstGeom prst="ellipse">
                  <a:avLst/>
                </a:prstGeom>
                <a:solidFill>
                  <a:schemeClr val="bg1"/>
                </a:solidFill>
                <a:ln w="38100" cap="flat" cmpd="sng">
                  <a:solidFill>
                    <a:srgbClr val="650B58"/>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12020" name="Rectangle 20"/>
                <p:cNvSpPr/>
                <p:nvPr/>
              </p:nvSpPr>
              <p:spPr>
                <a:xfrm>
                  <a:off x="3878" y="3317"/>
                  <a:ext cx="91" cy="204"/>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grpSp>
        <p:sp>
          <p:nvSpPr>
            <p:cNvPr id="512021" name="Text Box 21"/>
            <p:cNvSpPr txBox="1"/>
            <p:nvPr/>
          </p:nvSpPr>
          <p:spPr>
            <a:xfrm>
              <a:off x="1564" y="2909"/>
              <a:ext cx="181" cy="204"/>
            </a:xfrm>
            <a:prstGeom prst="rect">
              <a:avLst/>
            </a:prstGeom>
            <a:noFill/>
            <a:ln w="9525">
              <a:noFill/>
            </a:ln>
          </p:spPr>
          <p:txBody>
            <a:bodyPr/>
            <a:p>
              <a:pPr algn="just">
                <a:lnSpc>
                  <a:spcPct val="88000"/>
                </a:lnSpc>
              </a:pPr>
              <a:r>
                <a:rPr lang="en-US" altLang="zh-CN" sz="1600" b="1" dirty="0">
                  <a:solidFill>
                    <a:srgbClr val="650B58"/>
                  </a:solidFill>
                  <a:latin typeface="Times New Roman" panose="02020603050405020304" pitchFamily="18" charset="0"/>
                </a:rPr>
                <a:t>2</a:t>
              </a:r>
              <a:endParaRPr lang="en-US" altLang="zh-CN" sz="1600" b="1" dirty="0">
                <a:solidFill>
                  <a:srgbClr val="650B58"/>
                </a:solidFill>
                <a:latin typeface="Arial" panose="020B0604020202020204" pitchFamily="34" charset="0"/>
              </a:endParaRPr>
            </a:p>
          </p:txBody>
        </p:sp>
        <p:sp>
          <p:nvSpPr>
            <p:cNvPr id="512022" name="Text Box 22"/>
            <p:cNvSpPr txBox="1"/>
            <p:nvPr/>
          </p:nvSpPr>
          <p:spPr>
            <a:xfrm>
              <a:off x="1315" y="1979"/>
              <a:ext cx="181" cy="204"/>
            </a:xfrm>
            <a:prstGeom prst="rect">
              <a:avLst/>
            </a:prstGeom>
            <a:noFill/>
            <a:ln w="9525">
              <a:noFill/>
            </a:ln>
          </p:spPr>
          <p:txBody>
            <a:bodyPr/>
            <a:p>
              <a:pPr algn="just">
                <a:lnSpc>
                  <a:spcPct val="88000"/>
                </a:lnSpc>
              </a:pPr>
              <a:r>
                <a:rPr lang="en-US" altLang="zh-CN" sz="1600" b="1" dirty="0">
                  <a:solidFill>
                    <a:srgbClr val="650B58"/>
                  </a:solidFill>
                  <a:latin typeface="Times New Roman" panose="02020603050405020304" pitchFamily="18" charset="0"/>
                </a:rPr>
                <a:t>8</a:t>
              </a:r>
              <a:endParaRPr lang="en-US" altLang="zh-CN" sz="1600" b="1" dirty="0">
                <a:solidFill>
                  <a:srgbClr val="650B58"/>
                </a:solidFill>
                <a:latin typeface="Arial" panose="020B0604020202020204" pitchFamily="34" charset="0"/>
              </a:endParaRPr>
            </a:p>
          </p:txBody>
        </p:sp>
        <p:sp>
          <p:nvSpPr>
            <p:cNvPr id="512023" name="Text Box 23"/>
            <p:cNvSpPr txBox="1"/>
            <p:nvPr/>
          </p:nvSpPr>
          <p:spPr>
            <a:xfrm>
              <a:off x="1587" y="1979"/>
              <a:ext cx="181" cy="204"/>
            </a:xfrm>
            <a:prstGeom prst="rect">
              <a:avLst/>
            </a:prstGeom>
            <a:noFill/>
            <a:ln w="9525">
              <a:noFill/>
            </a:ln>
          </p:spPr>
          <p:txBody>
            <a:bodyPr/>
            <a:p>
              <a:pPr algn="just">
                <a:lnSpc>
                  <a:spcPct val="88000"/>
                </a:lnSpc>
              </a:pPr>
              <a:r>
                <a:rPr lang="en-US" altLang="zh-CN" sz="1600" b="1" dirty="0">
                  <a:solidFill>
                    <a:srgbClr val="650B58"/>
                  </a:solidFill>
                  <a:latin typeface="Times New Roman" panose="02020603050405020304" pitchFamily="18" charset="0"/>
                </a:rPr>
                <a:t>7</a:t>
              </a:r>
              <a:endParaRPr lang="en-US" altLang="zh-CN" sz="1600" b="1" dirty="0">
                <a:solidFill>
                  <a:srgbClr val="650B58"/>
                </a:solidFill>
                <a:latin typeface="Arial" panose="020B0604020202020204" pitchFamily="34" charset="0"/>
              </a:endParaRPr>
            </a:p>
          </p:txBody>
        </p:sp>
        <p:sp>
          <p:nvSpPr>
            <p:cNvPr id="512024" name="Text Box 24"/>
            <p:cNvSpPr txBox="1"/>
            <p:nvPr/>
          </p:nvSpPr>
          <p:spPr>
            <a:xfrm>
              <a:off x="1836" y="1979"/>
              <a:ext cx="181" cy="204"/>
            </a:xfrm>
            <a:prstGeom prst="rect">
              <a:avLst/>
            </a:prstGeom>
            <a:noFill/>
            <a:ln w="9525">
              <a:noFill/>
            </a:ln>
          </p:spPr>
          <p:txBody>
            <a:bodyPr/>
            <a:p>
              <a:pPr algn="just">
                <a:lnSpc>
                  <a:spcPct val="88000"/>
                </a:lnSpc>
              </a:pPr>
              <a:r>
                <a:rPr lang="en-US" altLang="zh-CN" sz="1600" b="1" dirty="0">
                  <a:solidFill>
                    <a:srgbClr val="650B58"/>
                  </a:solidFill>
                  <a:latin typeface="Times New Roman" panose="02020603050405020304" pitchFamily="18" charset="0"/>
                </a:rPr>
                <a:t>6</a:t>
              </a:r>
              <a:endParaRPr lang="en-US" altLang="zh-CN" sz="1600" b="1" dirty="0">
                <a:solidFill>
                  <a:srgbClr val="650B58"/>
                </a:solidFill>
                <a:latin typeface="Arial" panose="020B0604020202020204" pitchFamily="34" charset="0"/>
              </a:endParaRPr>
            </a:p>
          </p:txBody>
        </p:sp>
        <p:sp>
          <p:nvSpPr>
            <p:cNvPr id="512025" name="Text Box 25"/>
            <p:cNvSpPr txBox="1"/>
            <p:nvPr/>
          </p:nvSpPr>
          <p:spPr>
            <a:xfrm>
              <a:off x="2086" y="1979"/>
              <a:ext cx="181" cy="204"/>
            </a:xfrm>
            <a:prstGeom prst="rect">
              <a:avLst/>
            </a:prstGeom>
            <a:noFill/>
            <a:ln w="9525">
              <a:noFill/>
            </a:ln>
          </p:spPr>
          <p:txBody>
            <a:bodyPr/>
            <a:p>
              <a:pPr algn="just">
                <a:lnSpc>
                  <a:spcPct val="88000"/>
                </a:lnSpc>
              </a:pPr>
              <a:r>
                <a:rPr lang="en-US" altLang="zh-CN" sz="1600" b="1" dirty="0">
                  <a:solidFill>
                    <a:srgbClr val="650B58"/>
                  </a:solidFill>
                  <a:latin typeface="Times New Roman" panose="02020603050405020304" pitchFamily="18" charset="0"/>
                </a:rPr>
                <a:t>5</a:t>
              </a:r>
              <a:endParaRPr lang="en-US" altLang="zh-CN" sz="1600" b="1" dirty="0">
                <a:solidFill>
                  <a:srgbClr val="650B58"/>
                </a:solidFill>
                <a:latin typeface="Arial" panose="020B0604020202020204" pitchFamily="34" charset="0"/>
              </a:endParaRPr>
            </a:p>
          </p:txBody>
        </p:sp>
        <p:sp>
          <p:nvSpPr>
            <p:cNvPr id="512026" name="Text Box 26"/>
            <p:cNvSpPr txBox="1"/>
            <p:nvPr/>
          </p:nvSpPr>
          <p:spPr>
            <a:xfrm>
              <a:off x="2040" y="2909"/>
              <a:ext cx="182" cy="182"/>
            </a:xfrm>
            <a:prstGeom prst="rect">
              <a:avLst/>
            </a:prstGeom>
            <a:noFill/>
            <a:ln w="9525">
              <a:noFill/>
            </a:ln>
          </p:spPr>
          <p:txBody>
            <a:bodyPr/>
            <a:p>
              <a:pPr algn="just">
                <a:lnSpc>
                  <a:spcPct val="88000"/>
                </a:lnSpc>
              </a:pPr>
              <a:r>
                <a:rPr lang="en-US" altLang="zh-CN" sz="1600" b="1" dirty="0">
                  <a:solidFill>
                    <a:srgbClr val="650B58"/>
                  </a:solidFill>
                  <a:latin typeface="Times New Roman" panose="02020603050405020304" pitchFamily="18" charset="0"/>
                </a:rPr>
                <a:t>4</a:t>
              </a:r>
              <a:endParaRPr lang="en-US" altLang="zh-CN" sz="1600" b="1" dirty="0">
                <a:solidFill>
                  <a:srgbClr val="650B58"/>
                </a:solidFill>
                <a:latin typeface="Arial" panose="020B0604020202020204" pitchFamily="34" charset="0"/>
              </a:endParaRPr>
            </a:p>
          </p:txBody>
        </p:sp>
        <p:sp>
          <p:nvSpPr>
            <p:cNvPr id="512027" name="Text Box 27"/>
            <p:cNvSpPr txBox="1"/>
            <p:nvPr/>
          </p:nvSpPr>
          <p:spPr>
            <a:xfrm>
              <a:off x="1814" y="2909"/>
              <a:ext cx="181" cy="204"/>
            </a:xfrm>
            <a:prstGeom prst="rect">
              <a:avLst/>
            </a:prstGeom>
            <a:noFill/>
            <a:ln w="9525">
              <a:noFill/>
            </a:ln>
          </p:spPr>
          <p:txBody>
            <a:bodyPr/>
            <a:p>
              <a:pPr algn="just">
                <a:lnSpc>
                  <a:spcPct val="88000"/>
                </a:lnSpc>
              </a:pPr>
              <a:r>
                <a:rPr lang="en-US" altLang="zh-CN" sz="1600" b="1" dirty="0">
                  <a:solidFill>
                    <a:srgbClr val="650B58"/>
                  </a:solidFill>
                  <a:latin typeface="Times New Roman" panose="02020603050405020304" pitchFamily="18" charset="0"/>
                </a:rPr>
                <a:t>3</a:t>
              </a:r>
              <a:endParaRPr lang="en-US" altLang="zh-CN" sz="1600" b="1" dirty="0">
                <a:solidFill>
                  <a:srgbClr val="650B58"/>
                </a:solidFill>
                <a:latin typeface="Arial" panose="020B0604020202020204" pitchFamily="34" charset="0"/>
              </a:endParaRPr>
            </a:p>
          </p:txBody>
        </p:sp>
      </p:grpSp>
      <p:sp>
        <p:nvSpPr>
          <p:cNvPr id="35868" name="AutoShape 28"/>
          <p:cNvSpPr/>
          <p:nvPr/>
        </p:nvSpPr>
        <p:spPr>
          <a:xfrm>
            <a:off x="900113" y="3033713"/>
            <a:ext cx="719137" cy="360362"/>
          </a:xfrm>
          <a:prstGeom prst="wedgeRoundRectCallout">
            <a:avLst>
              <a:gd name="adj1" fmla="val 45366"/>
              <a:gd name="adj2" fmla="val 106389"/>
              <a:gd name="adj3" fmla="val 16667"/>
            </a:avLst>
          </a:prstGeom>
          <a:solidFill>
            <a:srgbClr val="FFFFCC"/>
          </a:solidFill>
          <a:ln w="9525" cap="flat" cmpd="sng">
            <a:solidFill>
              <a:srgbClr val="650B58"/>
            </a:solidFill>
            <a:prstDash val="solid"/>
            <a:miter/>
            <a:headEnd type="none" w="med" len="med"/>
            <a:tailEnd type="none" w="med" len="med"/>
          </a:ln>
        </p:spPr>
        <p:txBody>
          <a:bodyPr/>
          <a:p>
            <a:pPr algn="ctr"/>
            <a:r>
              <a:rPr lang="zh-CN" altLang="en-US" sz="1400" b="1" dirty="0">
                <a:solidFill>
                  <a:srgbClr val="FF0000"/>
                </a:solidFill>
                <a:latin typeface="Arial" panose="020B0604020202020204" pitchFamily="34" charset="0"/>
              </a:rPr>
              <a:t>空脚</a:t>
            </a:r>
            <a:endParaRPr lang="zh-CN" altLang="en-US" sz="1400" b="1" dirty="0">
              <a:solidFill>
                <a:srgbClr val="FF0000"/>
              </a:solidFill>
              <a:latin typeface="Arial" panose="020B0604020202020204" pitchFamily="34" charset="0"/>
            </a:endParaRPr>
          </a:p>
        </p:txBody>
      </p:sp>
      <p:sp>
        <p:nvSpPr>
          <p:cNvPr id="35869" name="AutoShape 29"/>
          <p:cNvSpPr/>
          <p:nvPr/>
        </p:nvSpPr>
        <p:spPr>
          <a:xfrm>
            <a:off x="1296988" y="2600325"/>
            <a:ext cx="971550" cy="360363"/>
          </a:xfrm>
          <a:prstGeom prst="wedgeRoundRectCallout">
            <a:avLst>
              <a:gd name="adj1" fmla="val 25000"/>
              <a:gd name="adj2" fmla="val 237667"/>
              <a:gd name="adj3" fmla="val 16667"/>
            </a:avLst>
          </a:prstGeom>
          <a:solidFill>
            <a:srgbClr val="FFFFCC"/>
          </a:solidFill>
          <a:ln w="9525" cap="flat" cmpd="sng">
            <a:solidFill>
              <a:srgbClr val="650B58"/>
            </a:solidFill>
            <a:prstDash val="solid"/>
            <a:miter/>
            <a:headEnd type="none" w="med" len="med"/>
            <a:tailEnd type="none" w="med" len="med"/>
          </a:ln>
        </p:spPr>
        <p:txBody>
          <a:bodyPr/>
          <a:p>
            <a:pPr algn="ctr"/>
            <a:r>
              <a:rPr lang="zh-CN" altLang="en-US" sz="1400" b="1" dirty="0">
                <a:solidFill>
                  <a:srgbClr val="FF0000"/>
                </a:solidFill>
                <a:latin typeface="Arial" panose="020B0604020202020204" pitchFamily="34" charset="0"/>
              </a:rPr>
              <a:t>正电源端</a:t>
            </a:r>
            <a:endParaRPr lang="zh-CN" altLang="en-US" sz="1400" b="1" dirty="0">
              <a:solidFill>
                <a:srgbClr val="FF0000"/>
              </a:solidFill>
              <a:latin typeface="Arial" panose="020B0604020202020204" pitchFamily="34" charset="0"/>
            </a:endParaRPr>
          </a:p>
        </p:txBody>
      </p:sp>
      <p:sp>
        <p:nvSpPr>
          <p:cNvPr id="35870" name="AutoShape 30"/>
          <p:cNvSpPr/>
          <p:nvPr/>
        </p:nvSpPr>
        <p:spPr>
          <a:xfrm>
            <a:off x="2087563" y="2997200"/>
            <a:ext cx="863600" cy="360363"/>
          </a:xfrm>
          <a:prstGeom prst="wedgeRoundRectCallout">
            <a:avLst>
              <a:gd name="adj1" fmla="val 15991"/>
              <a:gd name="adj2" fmla="val 105949"/>
              <a:gd name="adj3" fmla="val 16667"/>
            </a:avLst>
          </a:prstGeom>
          <a:solidFill>
            <a:srgbClr val="FFFFCC">
              <a:alpha val="54901"/>
            </a:srgbClr>
          </a:solidFill>
          <a:ln w="9525" cap="flat" cmpd="sng">
            <a:solidFill>
              <a:srgbClr val="650B58"/>
            </a:solidFill>
            <a:prstDash val="solid"/>
            <a:miter/>
            <a:headEnd type="none" w="med" len="med"/>
            <a:tailEnd type="none" w="med" len="med"/>
          </a:ln>
        </p:spPr>
        <p:txBody>
          <a:bodyPr/>
          <a:p>
            <a:pPr algn="ctr"/>
            <a:r>
              <a:rPr lang="zh-CN" altLang="en-US" sz="1400" b="1" dirty="0">
                <a:solidFill>
                  <a:srgbClr val="FF0000"/>
                </a:solidFill>
                <a:latin typeface="Arial" panose="020B0604020202020204" pitchFamily="34" charset="0"/>
              </a:rPr>
              <a:t>输出端</a:t>
            </a:r>
            <a:endParaRPr lang="zh-CN" altLang="en-US" sz="1400" b="1" dirty="0">
              <a:solidFill>
                <a:srgbClr val="FF0000"/>
              </a:solidFill>
              <a:latin typeface="Arial" panose="020B0604020202020204" pitchFamily="34" charset="0"/>
            </a:endParaRPr>
          </a:p>
        </p:txBody>
      </p:sp>
      <p:sp>
        <p:nvSpPr>
          <p:cNvPr id="35871" name="AutoShape 31"/>
          <p:cNvSpPr/>
          <p:nvPr/>
        </p:nvSpPr>
        <p:spPr>
          <a:xfrm>
            <a:off x="3132138" y="3033713"/>
            <a:ext cx="827087" cy="360362"/>
          </a:xfrm>
          <a:prstGeom prst="wedgeRoundRectCallout">
            <a:avLst>
              <a:gd name="adj1" fmla="val -73606"/>
              <a:gd name="adj2" fmla="val 109912"/>
              <a:gd name="adj3" fmla="val 16667"/>
            </a:avLst>
          </a:prstGeom>
          <a:solidFill>
            <a:srgbClr val="FFFFCC"/>
          </a:solidFill>
          <a:ln w="9525" cap="flat" cmpd="sng">
            <a:solidFill>
              <a:srgbClr val="650B58"/>
            </a:solidFill>
            <a:prstDash val="solid"/>
            <a:miter/>
            <a:headEnd type="none" w="med" len="med"/>
            <a:tailEnd type="none" w="med" len="med"/>
          </a:ln>
        </p:spPr>
        <p:txBody>
          <a:bodyPr/>
          <a:p>
            <a:pPr algn="ctr"/>
            <a:r>
              <a:rPr lang="zh-CN" altLang="en-US" sz="1400" b="1" dirty="0">
                <a:solidFill>
                  <a:srgbClr val="FF0000"/>
                </a:solidFill>
                <a:latin typeface="Arial" panose="020B0604020202020204" pitchFamily="34" charset="0"/>
              </a:rPr>
              <a:t>调零端</a:t>
            </a:r>
            <a:endParaRPr lang="zh-CN" altLang="en-US" sz="1400" b="1" dirty="0">
              <a:solidFill>
                <a:srgbClr val="FF0000"/>
              </a:solidFill>
              <a:latin typeface="Arial" panose="020B0604020202020204" pitchFamily="34" charset="0"/>
            </a:endParaRPr>
          </a:p>
        </p:txBody>
      </p:sp>
      <p:sp>
        <p:nvSpPr>
          <p:cNvPr id="35872" name="AutoShape 32"/>
          <p:cNvSpPr/>
          <p:nvPr/>
        </p:nvSpPr>
        <p:spPr>
          <a:xfrm>
            <a:off x="539750" y="4689475"/>
            <a:ext cx="790575" cy="360363"/>
          </a:xfrm>
          <a:prstGeom prst="wedgeRoundRectCallout">
            <a:avLst>
              <a:gd name="adj1" fmla="val 86347"/>
              <a:gd name="adj2" fmla="val -34583"/>
              <a:gd name="adj3" fmla="val 16667"/>
            </a:avLst>
          </a:prstGeom>
          <a:solidFill>
            <a:srgbClr val="FFFFCC"/>
          </a:solidFill>
          <a:ln w="9525" cap="flat" cmpd="sng">
            <a:solidFill>
              <a:srgbClr val="650B58"/>
            </a:solidFill>
            <a:prstDash val="solid"/>
            <a:miter/>
            <a:headEnd type="none" w="med" len="med"/>
            <a:tailEnd type="none" w="med" len="med"/>
          </a:ln>
        </p:spPr>
        <p:txBody>
          <a:bodyPr/>
          <a:p>
            <a:pPr algn="ctr"/>
            <a:r>
              <a:rPr lang="zh-CN" altLang="en-US" sz="1400" b="1" dirty="0">
                <a:solidFill>
                  <a:srgbClr val="FF0000"/>
                </a:solidFill>
                <a:latin typeface="Arial" panose="020B0604020202020204" pitchFamily="34" charset="0"/>
              </a:rPr>
              <a:t>调零端 </a:t>
            </a:r>
            <a:endParaRPr lang="zh-CN" altLang="en-US" sz="1400" b="1" dirty="0">
              <a:solidFill>
                <a:srgbClr val="FF0000"/>
              </a:solidFill>
              <a:latin typeface="Arial" panose="020B0604020202020204" pitchFamily="34" charset="0"/>
            </a:endParaRPr>
          </a:p>
        </p:txBody>
      </p:sp>
      <p:sp>
        <p:nvSpPr>
          <p:cNvPr id="35873" name="AutoShape 33"/>
          <p:cNvSpPr/>
          <p:nvPr/>
        </p:nvSpPr>
        <p:spPr>
          <a:xfrm>
            <a:off x="1079500" y="5157788"/>
            <a:ext cx="1152525" cy="360362"/>
          </a:xfrm>
          <a:prstGeom prst="wedgeRoundRectCallout">
            <a:avLst>
              <a:gd name="adj1" fmla="val 36227"/>
              <a:gd name="adj2" fmla="val -173787"/>
              <a:gd name="adj3" fmla="val 16667"/>
            </a:avLst>
          </a:prstGeom>
          <a:solidFill>
            <a:srgbClr val="FFFFCC">
              <a:alpha val="45097"/>
            </a:srgbClr>
          </a:solidFill>
          <a:ln w="9525" cap="flat" cmpd="sng">
            <a:solidFill>
              <a:srgbClr val="650B58"/>
            </a:solidFill>
            <a:prstDash val="solid"/>
            <a:miter/>
            <a:headEnd type="none" w="med" len="med"/>
            <a:tailEnd type="none" w="med" len="med"/>
          </a:ln>
        </p:spPr>
        <p:txBody>
          <a:bodyPr/>
          <a:p>
            <a:pPr algn="ctr"/>
            <a:r>
              <a:rPr lang="zh-CN" altLang="en-US" sz="1400" b="1" dirty="0">
                <a:solidFill>
                  <a:srgbClr val="FF0000"/>
                </a:solidFill>
                <a:latin typeface="Arial" panose="020B0604020202020204" pitchFamily="34" charset="0"/>
              </a:rPr>
              <a:t>反相输入端</a:t>
            </a:r>
            <a:endParaRPr lang="zh-CN" altLang="en-US" sz="1400" b="1" dirty="0">
              <a:solidFill>
                <a:srgbClr val="FF0000"/>
              </a:solidFill>
              <a:latin typeface="Arial" panose="020B0604020202020204" pitchFamily="34" charset="0"/>
            </a:endParaRPr>
          </a:p>
        </p:txBody>
      </p:sp>
      <p:sp>
        <p:nvSpPr>
          <p:cNvPr id="35874" name="AutoShape 34"/>
          <p:cNvSpPr/>
          <p:nvPr/>
        </p:nvSpPr>
        <p:spPr>
          <a:xfrm>
            <a:off x="1800225" y="5661025"/>
            <a:ext cx="1152525" cy="360363"/>
          </a:xfrm>
          <a:prstGeom prst="wedgeRoundRectCallout">
            <a:avLst>
              <a:gd name="adj1" fmla="val 21074"/>
              <a:gd name="adj2" fmla="val -298458"/>
              <a:gd name="adj3" fmla="val 16667"/>
            </a:avLst>
          </a:prstGeom>
          <a:solidFill>
            <a:srgbClr val="FFFFCC">
              <a:alpha val="45097"/>
            </a:srgbClr>
          </a:solidFill>
          <a:ln w="9525" cap="flat" cmpd="sng">
            <a:solidFill>
              <a:srgbClr val="650B58"/>
            </a:solidFill>
            <a:prstDash val="solid"/>
            <a:miter/>
            <a:headEnd type="none" w="med" len="med"/>
            <a:tailEnd type="none" w="med" len="med"/>
          </a:ln>
        </p:spPr>
        <p:txBody>
          <a:bodyPr/>
          <a:p>
            <a:pPr algn="ctr"/>
            <a:r>
              <a:rPr lang="zh-CN" altLang="en-US" sz="1400" b="1" dirty="0">
                <a:solidFill>
                  <a:srgbClr val="FF0000"/>
                </a:solidFill>
                <a:latin typeface="Arial" panose="020B0604020202020204" pitchFamily="34" charset="0"/>
              </a:rPr>
              <a:t>同相输入端</a:t>
            </a:r>
            <a:endParaRPr lang="zh-CN" altLang="en-US" sz="1400" b="1" dirty="0">
              <a:solidFill>
                <a:srgbClr val="FF0000"/>
              </a:solidFill>
              <a:latin typeface="Arial" panose="020B0604020202020204" pitchFamily="34" charset="0"/>
            </a:endParaRPr>
          </a:p>
        </p:txBody>
      </p:sp>
      <p:sp>
        <p:nvSpPr>
          <p:cNvPr id="35875" name="AutoShape 35"/>
          <p:cNvSpPr/>
          <p:nvPr/>
        </p:nvSpPr>
        <p:spPr>
          <a:xfrm>
            <a:off x="2808288" y="5157788"/>
            <a:ext cx="1008062" cy="360362"/>
          </a:xfrm>
          <a:prstGeom prst="wedgeRoundRectCallout">
            <a:avLst>
              <a:gd name="adj1" fmla="val -33463"/>
              <a:gd name="adj2" fmla="val -161454"/>
              <a:gd name="adj3" fmla="val 16667"/>
            </a:avLst>
          </a:prstGeom>
          <a:solidFill>
            <a:srgbClr val="FFFFCC">
              <a:alpha val="45097"/>
            </a:srgbClr>
          </a:solidFill>
          <a:ln w="9525" cap="flat" cmpd="sng">
            <a:solidFill>
              <a:srgbClr val="650B58"/>
            </a:solidFill>
            <a:prstDash val="solid"/>
            <a:miter/>
            <a:headEnd type="none" w="med" len="med"/>
            <a:tailEnd type="none" w="med" len="med"/>
          </a:ln>
        </p:spPr>
        <p:txBody>
          <a:bodyPr/>
          <a:p>
            <a:pPr algn="ctr"/>
            <a:r>
              <a:rPr lang="zh-CN" altLang="en-US" sz="1400" b="1" dirty="0">
                <a:solidFill>
                  <a:srgbClr val="FF0000"/>
                </a:solidFill>
                <a:latin typeface="Arial" panose="020B0604020202020204" pitchFamily="34" charset="0"/>
              </a:rPr>
              <a:t>负电源端</a:t>
            </a:r>
            <a:endParaRPr lang="zh-CN" altLang="en-US" sz="1400" b="1" dirty="0">
              <a:solidFill>
                <a:srgbClr val="FF0000"/>
              </a:solidFill>
              <a:latin typeface="Arial" panose="020B0604020202020204" pitchFamily="34" charset="0"/>
            </a:endParaRPr>
          </a:p>
        </p:txBody>
      </p:sp>
      <p:sp>
        <p:nvSpPr>
          <p:cNvPr id="35876" name="Text Box 36"/>
          <p:cNvSpPr txBox="1"/>
          <p:nvPr/>
        </p:nvSpPr>
        <p:spPr>
          <a:xfrm>
            <a:off x="5148263" y="6092825"/>
            <a:ext cx="2627312" cy="366713"/>
          </a:xfrm>
          <a:prstGeom prst="rect">
            <a:avLst/>
          </a:prstGeom>
          <a:solidFill>
            <a:srgbClr val="FFFFCC"/>
          </a:solidFill>
          <a:ln w="9525">
            <a:noFill/>
          </a:ln>
        </p:spPr>
        <p:txBody>
          <a:bodyPr>
            <a:spAutoFit/>
          </a:bodyPr>
          <a:p>
            <a:pPr>
              <a:spcBef>
                <a:spcPct val="50000"/>
              </a:spcBef>
            </a:pPr>
            <a:r>
              <a:rPr lang="zh-CN" altLang="en-US" sz="1800" b="1" dirty="0">
                <a:solidFill>
                  <a:srgbClr val="004600"/>
                </a:solidFill>
                <a:latin typeface="楷体_GB2312" pitchFamily="49" charset="-122"/>
                <a:ea typeface="楷体_GB2312" pitchFamily="49" charset="-122"/>
              </a:rPr>
              <a:t>集成运放的电路图符号</a:t>
            </a:r>
            <a:endParaRPr lang="zh-CN" altLang="en-US" sz="1800" b="1" dirty="0">
              <a:solidFill>
                <a:srgbClr val="004600"/>
              </a:solidFill>
              <a:latin typeface="楷体_GB2312" pitchFamily="49" charset="-122"/>
              <a:ea typeface="楷体_GB2312" pitchFamily="49" charset="-122"/>
            </a:endParaRPr>
          </a:p>
        </p:txBody>
      </p:sp>
      <p:grpSp>
        <p:nvGrpSpPr>
          <p:cNvPr id="5" name="Group 37"/>
          <p:cNvGrpSpPr/>
          <p:nvPr/>
        </p:nvGrpSpPr>
        <p:grpSpPr>
          <a:xfrm>
            <a:off x="4932363" y="4724400"/>
            <a:ext cx="3313112" cy="1116013"/>
            <a:chOff x="3084" y="1480"/>
            <a:chExt cx="2087" cy="703"/>
          </a:xfrm>
        </p:grpSpPr>
        <p:sp>
          <p:nvSpPr>
            <p:cNvPr id="512038" name="Rectangle 38"/>
            <p:cNvSpPr/>
            <p:nvPr/>
          </p:nvSpPr>
          <p:spPr>
            <a:xfrm>
              <a:off x="3833" y="1480"/>
              <a:ext cx="567" cy="703"/>
            </a:xfrm>
            <a:prstGeom prst="rect">
              <a:avLst/>
            </a:prstGeom>
            <a:solidFill>
              <a:schemeClr val="accent1"/>
            </a:solidFill>
            <a:ln w="38100" cap="flat" cmpd="sng">
              <a:solidFill>
                <a:srgbClr val="650B58"/>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12039" name="AutoShape 39"/>
            <p:cNvSpPr/>
            <p:nvPr/>
          </p:nvSpPr>
          <p:spPr>
            <a:xfrm rot="5400000">
              <a:off x="3968" y="1525"/>
              <a:ext cx="148" cy="147"/>
            </a:xfrm>
            <a:prstGeom prst="triangle">
              <a:avLst>
                <a:gd name="adj" fmla="val 50000"/>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5880" name="Text Box 40"/>
            <p:cNvSpPr txBox="1">
              <a:spLocks noChangeArrowheads="1"/>
            </p:cNvSpPr>
            <p:nvPr/>
          </p:nvSpPr>
          <p:spPr bwMode="auto">
            <a:xfrm>
              <a:off x="4105" y="1480"/>
              <a:ext cx="273" cy="231"/>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en-US" altLang="zh-CN" sz="18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Arial" panose="020B0604020202020204" pitchFamily="34" charset="0"/>
                </a:rPr>
                <a:t>∞</a:t>
              </a:r>
              <a:endParaRPr kumimoji="0" lang="en-US" altLang="zh-CN" sz="18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Arial" panose="020B0604020202020204" pitchFamily="34" charset="0"/>
              </a:endParaRPr>
            </a:p>
          </p:txBody>
        </p:sp>
        <p:sp>
          <p:nvSpPr>
            <p:cNvPr id="35881" name="Text Box 41"/>
            <p:cNvSpPr txBox="1">
              <a:spLocks noChangeArrowheads="1"/>
            </p:cNvSpPr>
            <p:nvPr/>
          </p:nvSpPr>
          <p:spPr bwMode="auto">
            <a:xfrm>
              <a:off x="3833" y="1911"/>
              <a:ext cx="273" cy="231"/>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zh-CN" altLang="en-US" sz="18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rPr>
                <a:t>＋</a:t>
              </a:r>
              <a:endParaRPr kumimoji="0" lang="zh-CN" altLang="en-US" sz="18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35882" name="Text Box 42"/>
            <p:cNvSpPr txBox="1">
              <a:spLocks noChangeArrowheads="1"/>
            </p:cNvSpPr>
            <p:nvPr/>
          </p:nvSpPr>
          <p:spPr bwMode="auto">
            <a:xfrm>
              <a:off x="4173" y="1729"/>
              <a:ext cx="273" cy="231"/>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zh-CN" altLang="en-US" sz="18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rPr>
                <a:t>＋</a:t>
              </a:r>
              <a:endParaRPr kumimoji="0" lang="zh-CN" altLang="en-US" sz="18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512043" name="Text Box 43"/>
            <p:cNvSpPr txBox="1"/>
            <p:nvPr/>
          </p:nvSpPr>
          <p:spPr>
            <a:xfrm>
              <a:off x="3833" y="1616"/>
              <a:ext cx="273" cy="231"/>
            </a:xfrm>
            <a:prstGeom prst="rect">
              <a:avLst/>
            </a:prstGeom>
            <a:noFill/>
            <a:ln w="9525">
              <a:noFill/>
            </a:ln>
          </p:spPr>
          <p:txBody>
            <a:bodyPr>
              <a:spAutoFit/>
            </a:bodyPr>
            <a:p>
              <a:pPr>
                <a:spcBef>
                  <a:spcPct val="50000"/>
                </a:spcBef>
              </a:pPr>
              <a:r>
                <a:rPr lang="zh-CN" altLang="en-US" sz="1800" b="1" dirty="0">
                  <a:latin typeface="Arial" panose="020B0604020202020204" pitchFamily="34" charset="0"/>
                  <a:ea typeface="黑体" panose="02010609060101010101" pitchFamily="2" charset="-122"/>
                </a:rPr>
                <a:t>－</a:t>
              </a:r>
              <a:endParaRPr lang="zh-CN" altLang="en-US" sz="1800" b="1" dirty="0">
                <a:latin typeface="Arial" panose="020B0604020202020204" pitchFamily="34" charset="0"/>
                <a:ea typeface="黑体" panose="02010609060101010101" pitchFamily="2" charset="-122"/>
              </a:endParaRPr>
            </a:p>
          </p:txBody>
        </p:sp>
        <p:grpSp>
          <p:nvGrpSpPr>
            <p:cNvPr id="512044" name="Group 44"/>
            <p:cNvGrpSpPr/>
            <p:nvPr/>
          </p:nvGrpSpPr>
          <p:grpSpPr>
            <a:xfrm>
              <a:off x="3311" y="1706"/>
              <a:ext cx="522" cy="46"/>
              <a:chOff x="3311" y="1706"/>
              <a:chExt cx="522" cy="46"/>
            </a:xfrm>
          </p:grpSpPr>
          <p:sp>
            <p:nvSpPr>
              <p:cNvPr id="512045" name="Line 45"/>
              <p:cNvSpPr/>
              <p:nvPr/>
            </p:nvSpPr>
            <p:spPr>
              <a:xfrm>
                <a:off x="3356" y="1729"/>
                <a:ext cx="477" cy="0"/>
              </a:xfrm>
              <a:prstGeom prst="line">
                <a:avLst/>
              </a:prstGeom>
              <a:ln w="28575" cap="flat" cmpd="sng">
                <a:solidFill>
                  <a:srgbClr val="650B58"/>
                </a:solidFill>
                <a:prstDash val="solid"/>
                <a:headEnd type="none" w="med" len="med"/>
                <a:tailEnd type="none" w="med" len="med"/>
              </a:ln>
            </p:spPr>
          </p:sp>
          <p:sp>
            <p:nvSpPr>
              <p:cNvPr id="512046" name="Oval 46"/>
              <p:cNvSpPr/>
              <p:nvPr/>
            </p:nvSpPr>
            <p:spPr>
              <a:xfrm>
                <a:off x="3311" y="1706"/>
                <a:ext cx="45" cy="46"/>
              </a:xfrm>
              <a:prstGeom prst="ellipse">
                <a:avLst/>
              </a:prstGeom>
              <a:solidFill>
                <a:schemeClr val="accent1"/>
              </a:solidFill>
              <a:ln w="28575" cap="flat" cmpd="sng">
                <a:solidFill>
                  <a:srgbClr val="650B58"/>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512047" name="Group 47"/>
            <p:cNvGrpSpPr/>
            <p:nvPr/>
          </p:nvGrpSpPr>
          <p:grpSpPr>
            <a:xfrm>
              <a:off x="3311" y="1979"/>
              <a:ext cx="522" cy="46"/>
              <a:chOff x="3311" y="1706"/>
              <a:chExt cx="522" cy="46"/>
            </a:xfrm>
          </p:grpSpPr>
          <p:sp>
            <p:nvSpPr>
              <p:cNvPr id="512048" name="Line 48"/>
              <p:cNvSpPr/>
              <p:nvPr/>
            </p:nvSpPr>
            <p:spPr>
              <a:xfrm>
                <a:off x="3356" y="1729"/>
                <a:ext cx="477" cy="0"/>
              </a:xfrm>
              <a:prstGeom prst="line">
                <a:avLst/>
              </a:prstGeom>
              <a:ln w="28575" cap="flat" cmpd="sng">
                <a:solidFill>
                  <a:srgbClr val="650B58"/>
                </a:solidFill>
                <a:prstDash val="solid"/>
                <a:headEnd type="none" w="med" len="med"/>
                <a:tailEnd type="none" w="med" len="med"/>
              </a:ln>
            </p:spPr>
          </p:sp>
          <p:sp>
            <p:nvSpPr>
              <p:cNvPr id="512049" name="Oval 49"/>
              <p:cNvSpPr/>
              <p:nvPr/>
            </p:nvSpPr>
            <p:spPr>
              <a:xfrm>
                <a:off x="3311" y="1706"/>
                <a:ext cx="45" cy="46"/>
              </a:xfrm>
              <a:prstGeom prst="ellipse">
                <a:avLst/>
              </a:prstGeom>
              <a:solidFill>
                <a:schemeClr val="accent1"/>
              </a:solidFill>
              <a:ln w="28575" cap="flat" cmpd="sng">
                <a:solidFill>
                  <a:srgbClr val="650B58"/>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512050" name="Group 50"/>
            <p:cNvGrpSpPr/>
            <p:nvPr/>
          </p:nvGrpSpPr>
          <p:grpSpPr>
            <a:xfrm flipH="1">
              <a:off x="4400" y="1820"/>
              <a:ext cx="522" cy="46"/>
              <a:chOff x="3311" y="1706"/>
              <a:chExt cx="522" cy="46"/>
            </a:xfrm>
          </p:grpSpPr>
          <p:sp>
            <p:nvSpPr>
              <p:cNvPr id="512051" name="Line 51"/>
              <p:cNvSpPr/>
              <p:nvPr/>
            </p:nvSpPr>
            <p:spPr>
              <a:xfrm flipH="1">
                <a:off x="3356" y="1729"/>
                <a:ext cx="477" cy="0"/>
              </a:xfrm>
              <a:prstGeom prst="line">
                <a:avLst/>
              </a:prstGeom>
              <a:ln w="28575" cap="flat" cmpd="sng">
                <a:solidFill>
                  <a:srgbClr val="650B58"/>
                </a:solidFill>
                <a:prstDash val="solid"/>
                <a:headEnd type="none" w="med" len="med"/>
                <a:tailEnd type="none" w="med" len="med"/>
              </a:ln>
            </p:spPr>
          </p:sp>
          <p:sp>
            <p:nvSpPr>
              <p:cNvPr id="512052" name="Oval 52"/>
              <p:cNvSpPr/>
              <p:nvPr/>
            </p:nvSpPr>
            <p:spPr>
              <a:xfrm>
                <a:off x="3311" y="1706"/>
                <a:ext cx="45" cy="46"/>
              </a:xfrm>
              <a:prstGeom prst="ellipse">
                <a:avLst/>
              </a:prstGeom>
              <a:solidFill>
                <a:schemeClr val="accent1"/>
              </a:solidFill>
              <a:ln w="28575" cap="flat" cmpd="sng">
                <a:solidFill>
                  <a:srgbClr val="650B58"/>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12053" name="Text Box 53"/>
            <p:cNvSpPr txBox="1"/>
            <p:nvPr/>
          </p:nvSpPr>
          <p:spPr>
            <a:xfrm>
              <a:off x="4898" y="1729"/>
              <a:ext cx="273" cy="212"/>
            </a:xfrm>
            <a:prstGeom prst="rect">
              <a:avLst/>
            </a:prstGeom>
            <a:noFill/>
            <a:ln w="9525">
              <a:noFill/>
            </a:ln>
          </p:spPr>
          <p:txBody>
            <a:bodyPr>
              <a:spAutoFit/>
            </a:bodyPr>
            <a:p>
              <a:pPr>
                <a:spcBef>
                  <a:spcPct val="50000"/>
                </a:spcBef>
              </a:pPr>
              <a:r>
                <a:rPr lang="en-US" altLang="zh-CN" sz="1600" b="1" i="1" dirty="0">
                  <a:solidFill>
                    <a:srgbClr val="FF0000"/>
                  </a:solidFill>
                  <a:latin typeface="Times New Roman" panose="02020603050405020304" pitchFamily="18" charset="0"/>
                  <a:ea typeface="楷体_GB2312" pitchFamily="49" charset="-122"/>
                </a:rPr>
                <a:t>U</a:t>
              </a:r>
              <a:r>
                <a:rPr lang="en-US" altLang="zh-CN" sz="1600" b="1" baseline="-25000" dirty="0">
                  <a:solidFill>
                    <a:srgbClr val="FF0000"/>
                  </a:solidFill>
                  <a:latin typeface="Times New Roman" panose="02020603050405020304" pitchFamily="18" charset="0"/>
                  <a:ea typeface="楷体_GB2312" pitchFamily="49" charset="-122"/>
                </a:rPr>
                <a:t>0</a:t>
              </a:r>
              <a:endParaRPr lang="en-US" altLang="zh-CN" sz="1600" b="1" baseline="-25000" dirty="0">
                <a:solidFill>
                  <a:srgbClr val="FF0000"/>
                </a:solidFill>
                <a:latin typeface="Times New Roman" panose="02020603050405020304" pitchFamily="18" charset="0"/>
                <a:ea typeface="楷体_GB2312" pitchFamily="49" charset="-122"/>
              </a:endParaRPr>
            </a:p>
          </p:txBody>
        </p:sp>
        <p:sp>
          <p:nvSpPr>
            <p:cNvPr id="512054" name="Text Box 54"/>
            <p:cNvSpPr txBox="1"/>
            <p:nvPr/>
          </p:nvSpPr>
          <p:spPr>
            <a:xfrm>
              <a:off x="3084" y="1865"/>
              <a:ext cx="318" cy="212"/>
            </a:xfrm>
            <a:prstGeom prst="rect">
              <a:avLst/>
            </a:prstGeom>
            <a:noFill/>
            <a:ln w="9525">
              <a:noFill/>
            </a:ln>
          </p:spPr>
          <p:txBody>
            <a:bodyPr>
              <a:spAutoFit/>
            </a:bodyPr>
            <a:p>
              <a:pPr>
                <a:spcBef>
                  <a:spcPct val="50000"/>
                </a:spcBef>
              </a:pPr>
              <a:r>
                <a:rPr lang="en-US" altLang="zh-CN" sz="1600" b="1" i="1" dirty="0">
                  <a:solidFill>
                    <a:srgbClr val="FF0000"/>
                  </a:solidFill>
                  <a:latin typeface="Times New Roman" panose="02020603050405020304" pitchFamily="18" charset="0"/>
                  <a:ea typeface="楷体_GB2312" pitchFamily="49" charset="-122"/>
                </a:rPr>
                <a:t>U</a:t>
              </a:r>
              <a:r>
                <a:rPr lang="en-US" altLang="zh-CN" sz="1600" b="1" dirty="0">
                  <a:solidFill>
                    <a:srgbClr val="FF0000"/>
                  </a:solidFill>
                  <a:latin typeface="Times New Roman" panose="02020603050405020304" pitchFamily="18" charset="0"/>
                  <a:ea typeface="楷体_GB2312" pitchFamily="49" charset="-122"/>
                </a:rPr>
                <a:t>+</a:t>
              </a:r>
              <a:endParaRPr lang="en-US" altLang="zh-CN" sz="1600" b="1" baseline="-25000" dirty="0">
                <a:solidFill>
                  <a:srgbClr val="FF0000"/>
                </a:solidFill>
                <a:latin typeface="Times New Roman" panose="02020603050405020304" pitchFamily="18" charset="0"/>
                <a:ea typeface="楷体_GB2312" pitchFamily="49" charset="-122"/>
              </a:endParaRPr>
            </a:p>
          </p:txBody>
        </p:sp>
        <p:sp>
          <p:nvSpPr>
            <p:cNvPr id="512055" name="Text Box 55"/>
            <p:cNvSpPr txBox="1"/>
            <p:nvPr/>
          </p:nvSpPr>
          <p:spPr>
            <a:xfrm>
              <a:off x="3084" y="1616"/>
              <a:ext cx="296" cy="212"/>
            </a:xfrm>
            <a:prstGeom prst="rect">
              <a:avLst/>
            </a:prstGeom>
            <a:noFill/>
            <a:ln w="9525">
              <a:noFill/>
            </a:ln>
          </p:spPr>
          <p:txBody>
            <a:bodyPr>
              <a:spAutoFit/>
            </a:bodyPr>
            <a:p>
              <a:pPr>
                <a:spcBef>
                  <a:spcPct val="50000"/>
                </a:spcBef>
              </a:pPr>
              <a:r>
                <a:rPr lang="en-US" altLang="zh-CN" sz="1600" b="1" i="1" dirty="0">
                  <a:solidFill>
                    <a:srgbClr val="FF0000"/>
                  </a:solidFill>
                  <a:latin typeface="Times New Roman" panose="02020603050405020304" pitchFamily="18" charset="0"/>
                  <a:ea typeface="楷体_GB2312" pitchFamily="49" charset="-122"/>
                </a:rPr>
                <a:t>U-</a:t>
              </a:r>
              <a:endParaRPr lang="en-US" altLang="zh-CN" sz="1800" b="1" dirty="0">
                <a:solidFill>
                  <a:srgbClr val="FF0000"/>
                </a:solidFill>
                <a:latin typeface="Arial" panose="020B0604020202020204" pitchFamily="34" charset="0"/>
              </a:endParaRPr>
            </a:p>
          </p:txBody>
        </p:sp>
      </p:grpSp>
      <p:grpSp>
        <p:nvGrpSpPr>
          <p:cNvPr id="9" name="Group 56"/>
          <p:cNvGrpSpPr/>
          <p:nvPr/>
        </p:nvGrpSpPr>
        <p:grpSpPr>
          <a:xfrm>
            <a:off x="4824413" y="1628775"/>
            <a:ext cx="3455987" cy="2917825"/>
            <a:chOff x="3129" y="2160"/>
            <a:chExt cx="2177" cy="1838"/>
          </a:xfrm>
        </p:grpSpPr>
        <p:grpSp>
          <p:nvGrpSpPr>
            <p:cNvPr id="512057" name="Group 57"/>
            <p:cNvGrpSpPr/>
            <p:nvPr/>
          </p:nvGrpSpPr>
          <p:grpSpPr>
            <a:xfrm>
              <a:off x="4037" y="3249"/>
              <a:ext cx="340" cy="272"/>
              <a:chOff x="4037" y="3203"/>
              <a:chExt cx="340" cy="272"/>
            </a:xfrm>
          </p:grpSpPr>
          <p:sp>
            <p:nvSpPr>
              <p:cNvPr id="512058" name="Rectangle 58"/>
              <p:cNvSpPr/>
              <p:nvPr/>
            </p:nvSpPr>
            <p:spPr>
              <a:xfrm>
                <a:off x="4037" y="3203"/>
                <a:ext cx="340" cy="227"/>
              </a:xfrm>
              <a:prstGeom prst="rect">
                <a:avLst/>
              </a:prstGeom>
              <a:noFill/>
              <a:ln w="28575" cap="flat" cmpd="sng">
                <a:solidFill>
                  <a:srgbClr val="650B58"/>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12059" name="Rectangle 59"/>
              <p:cNvSpPr/>
              <p:nvPr/>
            </p:nvSpPr>
            <p:spPr>
              <a:xfrm>
                <a:off x="4105" y="3385"/>
                <a:ext cx="204" cy="90"/>
              </a:xfrm>
              <a:prstGeom prst="rect">
                <a:avLst/>
              </a:prstGeom>
              <a:solidFill>
                <a:schemeClr val="accent1"/>
              </a:solidFill>
              <a:ln w="28575" cap="flat" cmpd="sng">
                <a:solidFill>
                  <a:srgbClr val="650B58"/>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512060" name="Group 60"/>
            <p:cNvGrpSpPr/>
            <p:nvPr/>
          </p:nvGrpSpPr>
          <p:grpSpPr>
            <a:xfrm rot="5400000">
              <a:off x="4150" y="2499"/>
              <a:ext cx="317" cy="46"/>
              <a:chOff x="3311" y="3566"/>
              <a:chExt cx="317" cy="46"/>
            </a:xfrm>
          </p:grpSpPr>
          <p:sp>
            <p:nvSpPr>
              <p:cNvPr id="512061" name="Line 61"/>
              <p:cNvSpPr/>
              <p:nvPr/>
            </p:nvSpPr>
            <p:spPr>
              <a:xfrm>
                <a:off x="3356" y="3589"/>
                <a:ext cx="272" cy="0"/>
              </a:xfrm>
              <a:prstGeom prst="line">
                <a:avLst/>
              </a:prstGeom>
              <a:ln w="28575" cap="flat" cmpd="sng">
                <a:solidFill>
                  <a:srgbClr val="650B58"/>
                </a:solidFill>
                <a:prstDash val="solid"/>
                <a:headEnd type="none" w="med" len="med"/>
                <a:tailEnd type="none" w="med" len="med"/>
              </a:ln>
            </p:spPr>
          </p:sp>
          <p:sp>
            <p:nvSpPr>
              <p:cNvPr id="512062" name="Oval 62"/>
              <p:cNvSpPr/>
              <p:nvPr/>
            </p:nvSpPr>
            <p:spPr>
              <a:xfrm>
                <a:off x="3311" y="3566"/>
                <a:ext cx="45" cy="46"/>
              </a:xfrm>
              <a:prstGeom prst="ellipse">
                <a:avLst/>
              </a:prstGeom>
              <a:solidFill>
                <a:schemeClr val="accent1"/>
              </a:solidFill>
              <a:ln w="28575" cap="flat" cmpd="sng">
                <a:solidFill>
                  <a:srgbClr val="650B58"/>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12063" name="Text Box 63"/>
            <p:cNvSpPr txBox="1"/>
            <p:nvPr/>
          </p:nvSpPr>
          <p:spPr>
            <a:xfrm>
              <a:off x="3129" y="2863"/>
              <a:ext cx="681" cy="212"/>
            </a:xfrm>
            <a:prstGeom prst="rect">
              <a:avLst/>
            </a:prstGeom>
            <a:noFill/>
            <a:ln w="9525">
              <a:noFill/>
            </a:ln>
          </p:spPr>
          <p:txBody>
            <a:bodyPr>
              <a:spAutoFit/>
            </a:bodyPr>
            <a:p>
              <a:pPr>
                <a:spcBef>
                  <a:spcPct val="50000"/>
                </a:spcBef>
              </a:pPr>
              <a:r>
                <a:rPr lang="zh-CN" altLang="en-US" sz="1600" b="1" dirty="0">
                  <a:solidFill>
                    <a:srgbClr val="FF0000"/>
                  </a:solidFill>
                  <a:latin typeface="Arial" panose="020B0604020202020204" pitchFamily="34" charset="0"/>
                  <a:ea typeface="楷体_GB2312" pitchFamily="49" charset="-122"/>
                </a:rPr>
                <a:t>同相输入</a:t>
              </a:r>
              <a:endParaRPr lang="zh-CN" altLang="en-US" sz="1600" b="1" dirty="0">
                <a:solidFill>
                  <a:srgbClr val="FF0000"/>
                </a:solidFill>
                <a:latin typeface="Arial" panose="020B0604020202020204" pitchFamily="34" charset="0"/>
                <a:ea typeface="楷体_GB2312" pitchFamily="49" charset="-122"/>
              </a:endParaRPr>
            </a:p>
          </p:txBody>
        </p:sp>
        <p:sp>
          <p:nvSpPr>
            <p:cNvPr id="512064" name="Text Box 64"/>
            <p:cNvSpPr txBox="1"/>
            <p:nvPr/>
          </p:nvSpPr>
          <p:spPr>
            <a:xfrm>
              <a:off x="3129" y="2568"/>
              <a:ext cx="681" cy="212"/>
            </a:xfrm>
            <a:prstGeom prst="rect">
              <a:avLst/>
            </a:prstGeom>
            <a:noFill/>
            <a:ln w="9525">
              <a:noFill/>
            </a:ln>
          </p:spPr>
          <p:txBody>
            <a:bodyPr>
              <a:spAutoFit/>
            </a:bodyPr>
            <a:p>
              <a:pPr>
                <a:spcBef>
                  <a:spcPct val="50000"/>
                </a:spcBef>
              </a:pPr>
              <a:r>
                <a:rPr lang="zh-CN" altLang="en-US" sz="1600" b="1" dirty="0">
                  <a:solidFill>
                    <a:srgbClr val="FF0000"/>
                  </a:solidFill>
                  <a:latin typeface="Arial" panose="020B0604020202020204" pitchFamily="34" charset="0"/>
                  <a:ea typeface="楷体_GB2312" pitchFamily="49" charset="-122"/>
                </a:rPr>
                <a:t>反相输入</a:t>
              </a:r>
              <a:endParaRPr lang="zh-CN" altLang="en-US" sz="1600" b="1" dirty="0">
                <a:solidFill>
                  <a:srgbClr val="FF0000"/>
                </a:solidFill>
                <a:latin typeface="Arial" panose="020B0604020202020204" pitchFamily="34" charset="0"/>
                <a:ea typeface="楷体_GB2312" pitchFamily="49" charset="-122"/>
              </a:endParaRPr>
            </a:p>
          </p:txBody>
        </p:sp>
        <p:sp>
          <p:nvSpPr>
            <p:cNvPr id="512065" name="Rectangle 65"/>
            <p:cNvSpPr/>
            <p:nvPr/>
          </p:nvSpPr>
          <p:spPr>
            <a:xfrm>
              <a:off x="3969" y="2568"/>
              <a:ext cx="567" cy="703"/>
            </a:xfrm>
            <a:prstGeom prst="rect">
              <a:avLst/>
            </a:prstGeom>
            <a:solidFill>
              <a:schemeClr val="accent1"/>
            </a:solidFill>
            <a:ln w="38100" cap="flat" cmpd="sng">
              <a:solidFill>
                <a:srgbClr val="650B58"/>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12066" name="AutoShape 66"/>
            <p:cNvSpPr/>
            <p:nvPr/>
          </p:nvSpPr>
          <p:spPr>
            <a:xfrm rot="5400000">
              <a:off x="4104" y="2613"/>
              <a:ext cx="148" cy="147"/>
            </a:xfrm>
            <a:prstGeom prst="triangle">
              <a:avLst>
                <a:gd name="adj" fmla="val 50000"/>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5907" name="Text Box 67"/>
            <p:cNvSpPr txBox="1">
              <a:spLocks noChangeArrowheads="1"/>
            </p:cNvSpPr>
            <p:nvPr/>
          </p:nvSpPr>
          <p:spPr bwMode="auto">
            <a:xfrm>
              <a:off x="4241" y="2568"/>
              <a:ext cx="273" cy="231"/>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en-US" altLang="zh-CN" sz="18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Arial" panose="020B0604020202020204" pitchFamily="34" charset="0"/>
                </a:rPr>
                <a:t>∞</a:t>
              </a:r>
              <a:endParaRPr kumimoji="0" lang="en-US" altLang="zh-CN" sz="18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Arial" panose="020B0604020202020204" pitchFamily="34" charset="0"/>
              </a:endParaRPr>
            </a:p>
          </p:txBody>
        </p:sp>
        <p:sp>
          <p:nvSpPr>
            <p:cNvPr id="35908" name="Text Box 68"/>
            <p:cNvSpPr txBox="1">
              <a:spLocks noChangeArrowheads="1"/>
            </p:cNvSpPr>
            <p:nvPr/>
          </p:nvSpPr>
          <p:spPr bwMode="auto">
            <a:xfrm>
              <a:off x="3969" y="2999"/>
              <a:ext cx="273" cy="231"/>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zh-CN" altLang="en-US" sz="18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rPr>
                <a:t>＋</a:t>
              </a:r>
              <a:endParaRPr kumimoji="0" lang="zh-CN" altLang="en-US" sz="18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35909" name="Text Box 69"/>
            <p:cNvSpPr txBox="1">
              <a:spLocks noChangeArrowheads="1"/>
            </p:cNvSpPr>
            <p:nvPr/>
          </p:nvSpPr>
          <p:spPr bwMode="auto">
            <a:xfrm>
              <a:off x="4309" y="2817"/>
              <a:ext cx="273" cy="231"/>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zh-CN" altLang="en-US" sz="18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rPr>
                <a:t>＋</a:t>
              </a:r>
              <a:endParaRPr kumimoji="0" lang="zh-CN" altLang="en-US" sz="18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512070" name="Text Box 70"/>
            <p:cNvSpPr txBox="1"/>
            <p:nvPr/>
          </p:nvSpPr>
          <p:spPr>
            <a:xfrm>
              <a:off x="3969" y="2704"/>
              <a:ext cx="273" cy="231"/>
            </a:xfrm>
            <a:prstGeom prst="rect">
              <a:avLst/>
            </a:prstGeom>
            <a:noFill/>
            <a:ln w="9525">
              <a:noFill/>
            </a:ln>
          </p:spPr>
          <p:txBody>
            <a:bodyPr>
              <a:spAutoFit/>
            </a:bodyPr>
            <a:p>
              <a:pPr>
                <a:spcBef>
                  <a:spcPct val="50000"/>
                </a:spcBef>
              </a:pPr>
              <a:r>
                <a:rPr lang="zh-CN" altLang="en-US" sz="1800" b="1" dirty="0">
                  <a:latin typeface="Arial" panose="020B0604020202020204" pitchFamily="34" charset="0"/>
                  <a:ea typeface="黑体" panose="02010609060101010101" pitchFamily="2" charset="-122"/>
                </a:rPr>
                <a:t>－</a:t>
              </a:r>
              <a:endParaRPr lang="zh-CN" altLang="en-US" sz="1800" b="1" dirty="0">
                <a:latin typeface="Arial" panose="020B0604020202020204" pitchFamily="34" charset="0"/>
                <a:ea typeface="黑体" panose="02010609060101010101" pitchFamily="2" charset="-122"/>
              </a:endParaRPr>
            </a:p>
          </p:txBody>
        </p:sp>
        <p:grpSp>
          <p:nvGrpSpPr>
            <p:cNvPr id="512071" name="Group 71"/>
            <p:cNvGrpSpPr/>
            <p:nvPr/>
          </p:nvGrpSpPr>
          <p:grpSpPr>
            <a:xfrm>
              <a:off x="3447" y="2794"/>
              <a:ext cx="522" cy="46"/>
              <a:chOff x="3311" y="1706"/>
              <a:chExt cx="522" cy="46"/>
            </a:xfrm>
          </p:grpSpPr>
          <p:sp>
            <p:nvSpPr>
              <p:cNvPr id="512072" name="Line 72"/>
              <p:cNvSpPr/>
              <p:nvPr/>
            </p:nvSpPr>
            <p:spPr>
              <a:xfrm>
                <a:off x="3356" y="1729"/>
                <a:ext cx="477" cy="0"/>
              </a:xfrm>
              <a:prstGeom prst="line">
                <a:avLst/>
              </a:prstGeom>
              <a:ln w="28575" cap="flat" cmpd="sng">
                <a:solidFill>
                  <a:srgbClr val="650B58"/>
                </a:solidFill>
                <a:prstDash val="solid"/>
                <a:headEnd type="none" w="med" len="med"/>
                <a:tailEnd type="none" w="med" len="med"/>
              </a:ln>
            </p:spPr>
          </p:sp>
          <p:sp>
            <p:nvSpPr>
              <p:cNvPr id="512073" name="Oval 73"/>
              <p:cNvSpPr/>
              <p:nvPr/>
            </p:nvSpPr>
            <p:spPr>
              <a:xfrm>
                <a:off x="3311" y="1706"/>
                <a:ext cx="45" cy="46"/>
              </a:xfrm>
              <a:prstGeom prst="ellipse">
                <a:avLst/>
              </a:prstGeom>
              <a:solidFill>
                <a:schemeClr val="accent1"/>
              </a:solidFill>
              <a:ln w="28575" cap="flat" cmpd="sng">
                <a:solidFill>
                  <a:srgbClr val="650B58"/>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512074" name="Group 74"/>
            <p:cNvGrpSpPr/>
            <p:nvPr/>
          </p:nvGrpSpPr>
          <p:grpSpPr>
            <a:xfrm>
              <a:off x="3447" y="3067"/>
              <a:ext cx="522" cy="46"/>
              <a:chOff x="3311" y="1706"/>
              <a:chExt cx="522" cy="46"/>
            </a:xfrm>
          </p:grpSpPr>
          <p:sp>
            <p:nvSpPr>
              <p:cNvPr id="512075" name="Line 75"/>
              <p:cNvSpPr/>
              <p:nvPr/>
            </p:nvSpPr>
            <p:spPr>
              <a:xfrm>
                <a:off x="3356" y="1729"/>
                <a:ext cx="477" cy="0"/>
              </a:xfrm>
              <a:prstGeom prst="line">
                <a:avLst/>
              </a:prstGeom>
              <a:ln w="28575" cap="flat" cmpd="sng">
                <a:solidFill>
                  <a:srgbClr val="650B58"/>
                </a:solidFill>
                <a:prstDash val="solid"/>
                <a:headEnd type="none" w="med" len="med"/>
                <a:tailEnd type="none" w="med" len="med"/>
              </a:ln>
            </p:spPr>
          </p:sp>
          <p:sp>
            <p:nvSpPr>
              <p:cNvPr id="512076" name="Oval 76"/>
              <p:cNvSpPr/>
              <p:nvPr/>
            </p:nvSpPr>
            <p:spPr>
              <a:xfrm>
                <a:off x="3311" y="1706"/>
                <a:ext cx="45" cy="46"/>
              </a:xfrm>
              <a:prstGeom prst="ellipse">
                <a:avLst/>
              </a:prstGeom>
              <a:solidFill>
                <a:schemeClr val="accent1"/>
              </a:solidFill>
              <a:ln w="28575" cap="flat" cmpd="sng">
                <a:solidFill>
                  <a:srgbClr val="650B58"/>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512077" name="Group 77"/>
            <p:cNvGrpSpPr/>
            <p:nvPr/>
          </p:nvGrpSpPr>
          <p:grpSpPr>
            <a:xfrm flipH="1">
              <a:off x="4536" y="2908"/>
              <a:ext cx="522" cy="46"/>
              <a:chOff x="3311" y="1706"/>
              <a:chExt cx="522" cy="46"/>
            </a:xfrm>
          </p:grpSpPr>
          <p:sp>
            <p:nvSpPr>
              <p:cNvPr id="512078" name="Line 78"/>
              <p:cNvSpPr/>
              <p:nvPr/>
            </p:nvSpPr>
            <p:spPr>
              <a:xfrm flipH="1">
                <a:off x="3356" y="1729"/>
                <a:ext cx="477" cy="0"/>
              </a:xfrm>
              <a:prstGeom prst="line">
                <a:avLst/>
              </a:prstGeom>
              <a:ln w="28575" cap="flat" cmpd="sng">
                <a:solidFill>
                  <a:srgbClr val="650B58"/>
                </a:solidFill>
                <a:prstDash val="solid"/>
                <a:headEnd type="none" w="med" len="med"/>
                <a:tailEnd type="none" w="med" len="med"/>
              </a:ln>
            </p:spPr>
          </p:sp>
          <p:sp>
            <p:nvSpPr>
              <p:cNvPr id="512079" name="Oval 79"/>
              <p:cNvSpPr/>
              <p:nvPr/>
            </p:nvSpPr>
            <p:spPr>
              <a:xfrm>
                <a:off x="3311" y="1706"/>
                <a:ext cx="45" cy="46"/>
              </a:xfrm>
              <a:prstGeom prst="ellipse">
                <a:avLst/>
              </a:prstGeom>
              <a:solidFill>
                <a:schemeClr val="accent1"/>
              </a:solidFill>
              <a:ln w="28575" cap="flat" cmpd="sng">
                <a:solidFill>
                  <a:srgbClr val="650B58"/>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12080" name="Text Box 80"/>
            <p:cNvSpPr txBox="1"/>
            <p:nvPr/>
          </p:nvSpPr>
          <p:spPr>
            <a:xfrm>
              <a:off x="4082" y="2160"/>
              <a:ext cx="476" cy="212"/>
            </a:xfrm>
            <a:prstGeom prst="rect">
              <a:avLst/>
            </a:prstGeom>
            <a:noFill/>
            <a:ln w="9525">
              <a:noFill/>
            </a:ln>
          </p:spPr>
          <p:txBody>
            <a:bodyPr>
              <a:spAutoFit/>
            </a:bodyPr>
            <a:p>
              <a:pPr>
                <a:spcBef>
                  <a:spcPct val="50000"/>
                </a:spcBef>
              </a:pPr>
              <a:r>
                <a:rPr lang="en-US" altLang="zh-CN" sz="1600" b="1" dirty="0">
                  <a:solidFill>
                    <a:srgbClr val="FF0000"/>
                  </a:solidFill>
                  <a:latin typeface="Times New Roman" panose="02020603050405020304" pitchFamily="18" charset="0"/>
                  <a:ea typeface="楷体_GB2312" pitchFamily="49" charset="-122"/>
                </a:rPr>
                <a:t>+12V</a:t>
              </a:r>
              <a:endParaRPr lang="en-US" altLang="zh-CN" sz="1600" b="1" baseline="-25000" dirty="0">
                <a:solidFill>
                  <a:srgbClr val="FF0000"/>
                </a:solidFill>
                <a:latin typeface="Times New Roman" panose="02020603050405020304" pitchFamily="18" charset="0"/>
                <a:ea typeface="楷体_GB2312" pitchFamily="49" charset="-122"/>
              </a:endParaRPr>
            </a:p>
          </p:txBody>
        </p:sp>
        <p:sp>
          <p:nvSpPr>
            <p:cNvPr id="512081" name="Text Box 81"/>
            <p:cNvSpPr txBox="1"/>
            <p:nvPr/>
          </p:nvSpPr>
          <p:spPr>
            <a:xfrm>
              <a:off x="4830" y="2704"/>
              <a:ext cx="476" cy="212"/>
            </a:xfrm>
            <a:prstGeom prst="rect">
              <a:avLst/>
            </a:prstGeom>
            <a:noFill/>
            <a:ln w="9525">
              <a:noFill/>
            </a:ln>
          </p:spPr>
          <p:txBody>
            <a:bodyPr>
              <a:spAutoFit/>
            </a:bodyPr>
            <a:p>
              <a:pPr>
                <a:spcBef>
                  <a:spcPct val="50000"/>
                </a:spcBef>
              </a:pPr>
              <a:r>
                <a:rPr lang="zh-CN" altLang="en-US" sz="1600" b="1" dirty="0">
                  <a:solidFill>
                    <a:srgbClr val="FF0000"/>
                  </a:solidFill>
                  <a:latin typeface="Times New Roman" panose="02020603050405020304" pitchFamily="18" charset="0"/>
                  <a:ea typeface="楷体_GB2312" pitchFamily="49" charset="-122"/>
                </a:rPr>
                <a:t>输出</a:t>
              </a:r>
              <a:endParaRPr lang="zh-CN" altLang="en-US" sz="1800" b="1" dirty="0">
                <a:solidFill>
                  <a:srgbClr val="FF0000"/>
                </a:solidFill>
                <a:latin typeface="Arial" panose="020B0604020202020204" pitchFamily="34" charset="0"/>
              </a:endParaRPr>
            </a:p>
          </p:txBody>
        </p:sp>
        <p:sp>
          <p:nvSpPr>
            <p:cNvPr id="512082" name="Text Box 82"/>
            <p:cNvSpPr txBox="1"/>
            <p:nvPr/>
          </p:nvSpPr>
          <p:spPr>
            <a:xfrm>
              <a:off x="5035" y="2818"/>
              <a:ext cx="204" cy="212"/>
            </a:xfrm>
            <a:prstGeom prst="rect">
              <a:avLst/>
            </a:prstGeom>
            <a:noFill/>
            <a:ln w="9525">
              <a:noFill/>
            </a:ln>
          </p:spPr>
          <p:txBody>
            <a:bodyPr>
              <a:spAutoFit/>
            </a:bodyPr>
            <a:p>
              <a:pPr>
                <a:spcBef>
                  <a:spcPct val="50000"/>
                </a:spcBef>
              </a:pPr>
              <a:r>
                <a:rPr lang="en-US" altLang="zh-CN" sz="1600" b="1" dirty="0">
                  <a:solidFill>
                    <a:srgbClr val="650B58"/>
                  </a:solidFill>
                  <a:latin typeface="Times New Roman" panose="02020603050405020304" pitchFamily="18" charset="0"/>
                  <a:ea typeface="楷体_GB2312" pitchFamily="49" charset="-122"/>
                </a:rPr>
                <a:t>6</a:t>
              </a:r>
              <a:endParaRPr lang="en-US" altLang="zh-CN" sz="1600" b="1" dirty="0">
                <a:solidFill>
                  <a:srgbClr val="650B58"/>
                </a:solidFill>
                <a:latin typeface="Times New Roman" panose="02020603050405020304" pitchFamily="18" charset="0"/>
                <a:ea typeface="楷体_GB2312" pitchFamily="49" charset="-122"/>
              </a:endParaRPr>
            </a:p>
          </p:txBody>
        </p:sp>
        <p:sp>
          <p:nvSpPr>
            <p:cNvPr id="512083" name="Text Box 83"/>
            <p:cNvSpPr txBox="1"/>
            <p:nvPr/>
          </p:nvSpPr>
          <p:spPr>
            <a:xfrm>
              <a:off x="4218" y="3249"/>
              <a:ext cx="204" cy="212"/>
            </a:xfrm>
            <a:prstGeom prst="rect">
              <a:avLst/>
            </a:prstGeom>
            <a:noFill/>
            <a:ln w="9525">
              <a:noFill/>
            </a:ln>
          </p:spPr>
          <p:txBody>
            <a:bodyPr>
              <a:spAutoFit/>
            </a:bodyPr>
            <a:p>
              <a:pPr>
                <a:spcBef>
                  <a:spcPct val="50000"/>
                </a:spcBef>
              </a:pPr>
              <a:r>
                <a:rPr lang="en-US" altLang="zh-CN" sz="1600" b="1" dirty="0">
                  <a:solidFill>
                    <a:srgbClr val="650B58"/>
                  </a:solidFill>
                  <a:latin typeface="Times New Roman" panose="02020603050405020304" pitchFamily="18" charset="0"/>
                  <a:ea typeface="楷体_GB2312" pitchFamily="49" charset="-122"/>
                </a:rPr>
                <a:t>5</a:t>
              </a:r>
              <a:endParaRPr lang="en-US" altLang="zh-CN" sz="1600" b="1" dirty="0">
                <a:solidFill>
                  <a:srgbClr val="650B58"/>
                </a:solidFill>
                <a:latin typeface="Times New Roman" panose="02020603050405020304" pitchFamily="18" charset="0"/>
                <a:ea typeface="楷体_GB2312" pitchFamily="49" charset="-122"/>
              </a:endParaRPr>
            </a:p>
          </p:txBody>
        </p:sp>
        <p:sp>
          <p:nvSpPr>
            <p:cNvPr id="512084" name="Text Box 84"/>
            <p:cNvSpPr txBox="1"/>
            <p:nvPr/>
          </p:nvSpPr>
          <p:spPr>
            <a:xfrm>
              <a:off x="3901" y="3226"/>
              <a:ext cx="204" cy="212"/>
            </a:xfrm>
            <a:prstGeom prst="rect">
              <a:avLst/>
            </a:prstGeom>
            <a:noFill/>
            <a:ln w="9525">
              <a:noFill/>
            </a:ln>
          </p:spPr>
          <p:txBody>
            <a:bodyPr>
              <a:spAutoFit/>
            </a:bodyPr>
            <a:p>
              <a:pPr>
                <a:spcBef>
                  <a:spcPct val="50000"/>
                </a:spcBef>
              </a:pPr>
              <a:r>
                <a:rPr lang="en-US" altLang="zh-CN" sz="1600" b="1" dirty="0">
                  <a:solidFill>
                    <a:srgbClr val="650B58"/>
                  </a:solidFill>
                  <a:latin typeface="Times New Roman" panose="02020603050405020304" pitchFamily="18" charset="0"/>
                  <a:ea typeface="楷体_GB2312" pitchFamily="49" charset="-122"/>
                </a:rPr>
                <a:t>1</a:t>
              </a:r>
              <a:endParaRPr lang="en-US" altLang="zh-CN" sz="1600" b="1" dirty="0">
                <a:solidFill>
                  <a:srgbClr val="650B58"/>
                </a:solidFill>
                <a:latin typeface="Times New Roman" panose="02020603050405020304" pitchFamily="18" charset="0"/>
                <a:ea typeface="楷体_GB2312" pitchFamily="49" charset="-122"/>
              </a:endParaRPr>
            </a:p>
          </p:txBody>
        </p:sp>
        <p:sp>
          <p:nvSpPr>
            <p:cNvPr id="512085" name="Text Box 85"/>
            <p:cNvSpPr txBox="1"/>
            <p:nvPr/>
          </p:nvSpPr>
          <p:spPr>
            <a:xfrm>
              <a:off x="3288" y="2976"/>
              <a:ext cx="204" cy="212"/>
            </a:xfrm>
            <a:prstGeom prst="rect">
              <a:avLst/>
            </a:prstGeom>
            <a:noFill/>
            <a:ln w="9525">
              <a:noFill/>
            </a:ln>
          </p:spPr>
          <p:txBody>
            <a:bodyPr>
              <a:spAutoFit/>
            </a:bodyPr>
            <a:p>
              <a:pPr>
                <a:spcBef>
                  <a:spcPct val="50000"/>
                </a:spcBef>
              </a:pPr>
              <a:r>
                <a:rPr lang="en-US" altLang="zh-CN" sz="1600" b="1" dirty="0">
                  <a:solidFill>
                    <a:srgbClr val="650B58"/>
                  </a:solidFill>
                  <a:latin typeface="Times New Roman" panose="02020603050405020304" pitchFamily="18" charset="0"/>
                  <a:ea typeface="楷体_GB2312" pitchFamily="49" charset="-122"/>
                </a:rPr>
                <a:t>3</a:t>
              </a:r>
              <a:endParaRPr lang="en-US" altLang="zh-CN" sz="1600" b="1" dirty="0">
                <a:solidFill>
                  <a:srgbClr val="650B58"/>
                </a:solidFill>
                <a:latin typeface="Times New Roman" panose="02020603050405020304" pitchFamily="18" charset="0"/>
                <a:ea typeface="楷体_GB2312" pitchFamily="49" charset="-122"/>
              </a:endParaRPr>
            </a:p>
          </p:txBody>
        </p:sp>
        <p:sp>
          <p:nvSpPr>
            <p:cNvPr id="512086" name="Text Box 86"/>
            <p:cNvSpPr txBox="1"/>
            <p:nvPr/>
          </p:nvSpPr>
          <p:spPr>
            <a:xfrm>
              <a:off x="4150" y="2319"/>
              <a:ext cx="204" cy="212"/>
            </a:xfrm>
            <a:prstGeom prst="rect">
              <a:avLst/>
            </a:prstGeom>
            <a:noFill/>
            <a:ln w="9525">
              <a:noFill/>
            </a:ln>
          </p:spPr>
          <p:txBody>
            <a:bodyPr>
              <a:spAutoFit/>
            </a:bodyPr>
            <a:p>
              <a:pPr>
                <a:spcBef>
                  <a:spcPct val="50000"/>
                </a:spcBef>
              </a:pPr>
              <a:r>
                <a:rPr lang="en-US" altLang="zh-CN" sz="1600" b="1" dirty="0">
                  <a:solidFill>
                    <a:srgbClr val="650B58"/>
                  </a:solidFill>
                  <a:latin typeface="Times New Roman" panose="02020603050405020304" pitchFamily="18" charset="0"/>
                  <a:ea typeface="楷体_GB2312" pitchFamily="49" charset="-122"/>
                </a:rPr>
                <a:t>7</a:t>
              </a:r>
              <a:endParaRPr lang="en-US" altLang="zh-CN" sz="1600" b="1" dirty="0">
                <a:solidFill>
                  <a:srgbClr val="650B58"/>
                </a:solidFill>
                <a:latin typeface="Times New Roman" panose="02020603050405020304" pitchFamily="18" charset="0"/>
                <a:ea typeface="楷体_GB2312" pitchFamily="49" charset="-122"/>
              </a:endParaRPr>
            </a:p>
          </p:txBody>
        </p:sp>
        <p:sp>
          <p:nvSpPr>
            <p:cNvPr id="512087" name="Text Box 87"/>
            <p:cNvSpPr txBox="1"/>
            <p:nvPr/>
          </p:nvSpPr>
          <p:spPr>
            <a:xfrm>
              <a:off x="3288" y="2704"/>
              <a:ext cx="204" cy="212"/>
            </a:xfrm>
            <a:prstGeom prst="rect">
              <a:avLst/>
            </a:prstGeom>
            <a:noFill/>
            <a:ln w="9525">
              <a:noFill/>
            </a:ln>
          </p:spPr>
          <p:txBody>
            <a:bodyPr>
              <a:spAutoFit/>
            </a:bodyPr>
            <a:p>
              <a:pPr>
                <a:spcBef>
                  <a:spcPct val="50000"/>
                </a:spcBef>
              </a:pPr>
              <a:r>
                <a:rPr lang="en-US" altLang="zh-CN" sz="1600" b="1" dirty="0">
                  <a:solidFill>
                    <a:srgbClr val="650B58"/>
                  </a:solidFill>
                  <a:latin typeface="Times New Roman" panose="02020603050405020304" pitchFamily="18" charset="0"/>
                  <a:ea typeface="楷体_GB2312" pitchFamily="49" charset="-122"/>
                </a:rPr>
                <a:t>2</a:t>
              </a:r>
              <a:endParaRPr lang="en-US" altLang="zh-CN" sz="1600" b="1" dirty="0">
                <a:solidFill>
                  <a:srgbClr val="650B58"/>
                </a:solidFill>
                <a:latin typeface="Times New Roman" panose="02020603050405020304" pitchFamily="18" charset="0"/>
                <a:ea typeface="楷体_GB2312" pitchFamily="49" charset="-122"/>
              </a:endParaRPr>
            </a:p>
          </p:txBody>
        </p:sp>
        <p:sp>
          <p:nvSpPr>
            <p:cNvPr id="512088" name="Text Box 88"/>
            <p:cNvSpPr txBox="1"/>
            <p:nvPr/>
          </p:nvSpPr>
          <p:spPr>
            <a:xfrm>
              <a:off x="4445" y="3249"/>
              <a:ext cx="204" cy="212"/>
            </a:xfrm>
            <a:prstGeom prst="rect">
              <a:avLst/>
            </a:prstGeom>
            <a:noFill/>
            <a:ln w="9525">
              <a:noFill/>
            </a:ln>
          </p:spPr>
          <p:txBody>
            <a:bodyPr>
              <a:spAutoFit/>
            </a:bodyPr>
            <a:p>
              <a:pPr>
                <a:spcBef>
                  <a:spcPct val="50000"/>
                </a:spcBef>
              </a:pPr>
              <a:r>
                <a:rPr lang="en-US" altLang="zh-CN" sz="1600" b="1" dirty="0">
                  <a:solidFill>
                    <a:srgbClr val="650B58"/>
                  </a:solidFill>
                  <a:latin typeface="Times New Roman" panose="02020603050405020304" pitchFamily="18" charset="0"/>
                  <a:ea typeface="楷体_GB2312" pitchFamily="49" charset="-122"/>
                </a:rPr>
                <a:t>4</a:t>
              </a:r>
              <a:endParaRPr lang="en-US" altLang="zh-CN" sz="1600" b="1" dirty="0">
                <a:solidFill>
                  <a:srgbClr val="650B58"/>
                </a:solidFill>
                <a:latin typeface="Times New Roman" panose="02020603050405020304" pitchFamily="18" charset="0"/>
                <a:ea typeface="楷体_GB2312" pitchFamily="49" charset="-122"/>
              </a:endParaRPr>
            </a:p>
          </p:txBody>
        </p:sp>
        <p:grpSp>
          <p:nvGrpSpPr>
            <p:cNvPr id="512089" name="Group 89"/>
            <p:cNvGrpSpPr/>
            <p:nvPr/>
          </p:nvGrpSpPr>
          <p:grpSpPr>
            <a:xfrm rot="-5400000">
              <a:off x="4207" y="3509"/>
              <a:ext cx="522" cy="46"/>
              <a:chOff x="3311" y="3566"/>
              <a:chExt cx="522" cy="46"/>
            </a:xfrm>
          </p:grpSpPr>
          <p:sp>
            <p:nvSpPr>
              <p:cNvPr id="512090" name="Line 90"/>
              <p:cNvSpPr/>
              <p:nvPr/>
            </p:nvSpPr>
            <p:spPr>
              <a:xfrm>
                <a:off x="3356" y="3589"/>
                <a:ext cx="477" cy="0"/>
              </a:xfrm>
              <a:prstGeom prst="line">
                <a:avLst/>
              </a:prstGeom>
              <a:ln w="28575" cap="flat" cmpd="sng">
                <a:solidFill>
                  <a:srgbClr val="650B58"/>
                </a:solidFill>
                <a:prstDash val="solid"/>
                <a:headEnd type="none" w="med" len="med"/>
                <a:tailEnd type="none" w="med" len="med"/>
              </a:ln>
            </p:spPr>
          </p:sp>
          <p:sp>
            <p:nvSpPr>
              <p:cNvPr id="512091" name="Oval 91"/>
              <p:cNvSpPr/>
              <p:nvPr/>
            </p:nvSpPr>
            <p:spPr>
              <a:xfrm>
                <a:off x="3311" y="3566"/>
                <a:ext cx="45" cy="46"/>
              </a:xfrm>
              <a:prstGeom prst="ellipse">
                <a:avLst/>
              </a:prstGeom>
              <a:solidFill>
                <a:schemeClr val="accent1"/>
              </a:solidFill>
              <a:ln w="28575" cap="flat" cmpd="sng">
                <a:solidFill>
                  <a:srgbClr val="650B58"/>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12092" name="Text Box 92"/>
            <p:cNvSpPr txBox="1"/>
            <p:nvPr/>
          </p:nvSpPr>
          <p:spPr>
            <a:xfrm>
              <a:off x="4309" y="3748"/>
              <a:ext cx="476" cy="250"/>
            </a:xfrm>
            <a:prstGeom prst="rect">
              <a:avLst/>
            </a:prstGeom>
            <a:noFill/>
            <a:ln w="9525">
              <a:noFill/>
            </a:ln>
          </p:spPr>
          <p:txBody>
            <a:bodyPr>
              <a:spAutoFit/>
            </a:bodyPr>
            <a:p>
              <a:pPr>
                <a:spcBef>
                  <a:spcPct val="50000"/>
                </a:spcBef>
              </a:pPr>
              <a:r>
                <a:rPr lang="en-US" altLang="zh-CN" sz="2000" b="1" dirty="0">
                  <a:solidFill>
                    <a:srgbClr val="FF0000"/>
                  </a:solidFill>
                  <a:latin typeface="Times New Roman" panose="02020603050405020304" pitchFamily="18" charset="0"/>
                  <a:ea typeface="楷体_GB2312" pitchFamily="49" charset="-122"/>
                </a:rPr>
                <a:t>-</a:t>
              </a:r>
              <a:r>
                <a:rPr lang="en-US" altLang="zh-CN" sz="1600" b="1" dirty="0">
                  <a:solidFill>
                    <a:srgbClr val="FF0000"/>
                  </a:solidFill>
                  <a:latin typeface="Times New Roman" panose="02020603050405020304" pitchFamily="18" charset="0"/>
                  <a:ea typeface="楷体_GB2312" pitchFamily="49" charset="-122"/>
                </a:rPr>
                <a:t>12V</a:t>
              </a:r>
              <a:endParaRPr lang="en-US" altLang="zh-CN" sz="1600" b="1" baseline="-25000" dirty="0">
                <a:solidFill>
                  <a:srgbClr val="FF0000"/>
                </a:solidFill>
                <a:latin typeface="Times New Roman" panose="02020603050405020304" pitchFamily="18" charset="0"/>
                <a:ea typeface="楷体_GB2312" pitchFamily="49" charset="-122"/>
              </a:endParaRPr>
            </a:p>
          </p:txBody>
        </p:sp>
        <p:sp>
          <p:nvSpPr>
            <p:cNvPr id="512093" name="Line 93"/>
            <p:cNvSpPr/>
            <p:nvPr/>
          </p:nvSpPr>
          <p:spPr>
            <a:xfrm flipV="1">
              <a:off x="4195" y="3521"/>
              <a:ext cx="0" cy="113"/>
            </a:xfrm>
            <a:prstGeom prst="line">
              <a:avLst/>
            </a:prstGeom>
            <a:ln w="28575" cap="flat" cmpd="sng">
              <a:solidFill>
                <a:srgbClr val="650B58"/>
              </a:solidFill>
              <a:prstDash val="solid"/>
              <a:headEnd type="none" w="med" len="med"/>
              <a:tailEnd type="triangle" w="med" len="med"/>
            </a:ln>
          </p:spPr>
        </p:sp>
        <p:sp>
          <p:nvSpPr>
            <p:cNvPr id="512094" name="Line 94"/>
            <p:cNvSpPr/>
            <p:nvPr/>
          </p:nvSpPr>
          <p:spPr>
            <a:xfrm>
              <a:off x="4195" y="3634"/>
              <a:ext cx="273" cy="0"/>
            </a:xfrm>
            <a:prstGeom prst="line">
              <a:avLst/>
            </a:prstGeom>
            <a:ln w="28575" cap="flat" cmpd="sng">
              <a:solidFill>
                <a:srgbClr val="650B58"/>
              </a:solidFill>
              <a:prstDash val="solid"/>
              <a:headEnd type="none" w="med" len="med"/>
              <a:tailEnd type="oval" w="med" len="med"/>
            </a:ln>
          </p:spPr>
        </p:sp>
        <p:sp>
          <p:nvSpPr>
            <p:cNvPr id="512095" name="AutoShape 95"/>
            <p:cNvSpPr/>
            <p:nvPr/>
          </p:nvSpPr>
          <p:spPr>
            <a:xfrm>
              <a:off x="3220" y="3612"/>
              <a:ext cx="816" cy="227"/>
            </a:xfrm>
            <a:prstGeom prst="wedgeRoundRectCallout">
              <a:avLst>
                <a:gd name="adj1" fmla="val 67278"/>
                <a:gd name="adj2" fmla="val -115639"/>
                <a:gd name="adj3" fmla="val 16667"/>
              </a:avLst>
            </a:prstGeom>
            <a:solidFill>
              <a:srgbClr val="FFFFCC"/>
            </a:solidFill>
            <a:ln w="9525" cap="flat" cmpd="sng">
              <a:solidFill>
                <a:srgbClr val="650B58"/>
              </a:solidFill>
              <a:prstDash val="solid"/>
              <a:miter/>
              <a:headEnd type="none" w="med" len="med"/>
              <a:tailEnd type="none" w="med" len="med"/>
            </a:ln>
          </p:spPr>
          <p:txBody>
            <a:bodyPr/>
            <a:p>
              <a:pPr algn="ctr"/>
              <a:r>
                <a:rPr lang="zh-CN" altLang="en-US" sz="1400" b="1" dirty="0">
                  <a:solidFill>
                    <a:srgbClr val="FF0000"/>
                  </a:solidFill>
                  <a:latin typeface="Arial" panose="020B0604020202020204" pitchFamily="34" charset="0"/>
                </a:rPr>
                <a:t>调零电位器</a:t>
              </a:r>
              <a:endParaRPr lang="zh-CN" altLang="en-US" sz="1400" b="1" dirty="0">
                <a:solidFill>
                  <a:srgbClr val="FF0000"/>
                </a:solidFill>
                <a:latin typeface="Arial" panose="020B0604020202020204" pitchFamily="34" charset="0"/>
              </a:endParaRPr>
            </a:p>
          </p:txBody>
        </p:sp>
      </p:grpSp>
      <p:sp>
        <p:nvSpPr>
          <p:cNvPr id="35936" name="AutoShape 96"/>
          <p:cNvSpPr/>
          <p:nvPr/>
        </p:nvSpPr>
        <p:spPr>
          <a:xfrm>
            <a:off x="3708400" y="1989138"/>
            <a:ext cx="1763713" cy="360362"/>
          </a:xfrm>
          <a:prstGeom prst="curvedDownArrow">
            <a:avLst>
              <a:gd name="adj1" fmla="val 97885"/>
              <a:gd name="adj2" fmla="val 195771"/>
              <a:gd name="adj3" fmla="val 33333"/>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5937" name="Text Box 97"/>
          <p:cNvSpPr txBox="1"/>
          <p:nvPr/>
        </p:nvSpPr>
        <p:spPr>
          <a:xfrm>
            <a:off x="4032250" y="1579563"/>
            <a:ext cx="1331913" cy="336550"/>
          </a:xfrm>
          <a:prstGeom prst="rect">
            <a:avLst/>
          </a:prstGeom>
          <a:solidFill>
            <a:srgbClr val="FFFFCC"/>
          </a:solidFill>
          <a:ln w="9525">
            <a:noFill/>
          </a:ln>
        </p:spPr>
        <p:txBody>
          <a:bodyPr>
            <a:spAutoFit/>
          </a:bodyPr>
          <a:p>
            <a:pPr>
              <a:spcBef>
                <a:spcPct val="50000"/>
              </a:spcBef>
            </a:pPr>
            <a:r>
              <a:rPr lang="zh-CN" altLang="en-US" sz="1600" b="1" dirty="0">
                <a:solidFill>
                  <a:srgbClr val="FF0000"/>
                </a:solidFill>
                <a:latin typeface="Arial" panose="020B0604020202020204" pitchFamily="34" charset="0"/>
              </a:rPr>
              <a:t>外部接线图</a:t>
            </a:r>
            <a:endParaRPr lang="zh-CN" altLang="en-US" sz="1600" b="1" dirty="0">
              <a:solidFill>
                <a:srgbClr val="FF0000"/>
              </a:solidFill>
              <a:latin typeface="Arial" panose="020B0604020202020204" pitchFamily="34" charset="0"/>
            </a:endParaRPr>
          </a:p>
        </p:txBody>
      </p:sp>
      <p:sp>
        <p:nvSpPr>
          <p:cNvPr id="35938" name="Line 98"/>
          <p:cNvSpPr/>
          <p:nvPr/>
        </p:nvSpPr>
        <p:spPr>
          <a:xfrm>
            <a:off x="4716463" y="4545013"/>
            <a:ext cx="4103687" cy="0"/>
          </a:xfrm>
          <a:prstGeom prst="line">
            <a:avLst/>
          </a:prstGeom>
          <a:ln w="28575" cap="flat" cmpd="sng">
            <a:solidFill>
              <a:srgbClr val="650B58"/>
            </a:solidFill>
            <a:prstDash val="dash"/>
            <a:headEnd type="none" w="med" len="med"/>
            <a:tailEnd type="none" w="med" len="med"/>
          </a:ln>
        </p:spPr>
      </p:sp>
      <p:sp>
        <p:nvSpPr>
          <p:cNvPr id="35939" name="Line 99"/>
          <p:cNvSpPr/>
          <p:nvPr/>
        </p:nvSpPr>
        <p:spPr>
          <a:xfrm>
            <a:off x="4427538" y="2349500"/>
            <a:ext cx="0" cy="4068763"/>
          </a:xfrm>
          <a:prstGeom prst="line">
            <a:avLst/>
          </a:prstGeom>
          <a:ln w="28575" cap="flat" cmpd="sng">
            <a:solidFill>
              <a:srgbClr val="650B58"/>
            </a:solidFill>
            <a:prstDash val="dash"/>
            <a:headEnd type="none" w="med" len="med"/>
            <a:tailEnd type="none" w="med" len="med"/>
          </a:ln>
        </p:spPr>
      </p:sp>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wedge">
                                      <p:cBhvr>
                                        <p:cTn id="7" dur="2000"/>
                                        <p:tgtEl>
                                          <p:spTgt spid="3584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35843"/>
                                        </p:tgtEl>
                                        <p:attrNameLst>
                                          <p:attrName>style.visibility</p:attrName>
                                        </p:attrNameLst>
                                      </p:cBhvr>
                                      <p:to>
                                        <p:strVal val="visible"/>
                                      </p:to>
                                    </p:set>
                                    <p:animEffect transition="in" filter="wipe(left)">
                                      <p:cBhvr>
                                        <p:cTn id="11" dur="2000"/>
                                        <p:tgtEl>
                                          <p:spTgt spid="35843"/>
                                        </p:tgtEl>
                                      </p:cBhvr>
                                    </p:animEffect>
                                  </p:childTnLst>
                                </p:cTn>
                              </p:par>
                            </p:childTnLst>
                          </p:cTn>
                        </p:par>
                        <p:par>
                          <p:cTn id="12" fill="hold">
                            <p:stCondLst>
                              <p:cond delay="4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35844"/>
                                        </p:tgtEl>
                                        <p:attrNameLst>
                                          <p:attrName>style.visibility</p:attrName>
                                        </p:attrNameLst>
                                      </p:cBhvr>
                                      <p:to>
                                        <p:strVal val="visible"/>
                                      </p:to>
                                    </p:set>
                                    <p:anim calcmode="discrete" valueType="clr">
                                      <p:cBhvr override="childStyle">
                                        <p:cTn id="15" dur="80"/>
                                        <p:tgtEl>
                                          <p:spTgt spid="35844"/>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35844"/>
                                        </p:tgtEl>
                                        <p:attrNameLst>
                                          <p:attrName>fillcolor</p:attrName>
                                        </p:attrNameLst>
                                      </p:cBhvr>
                                      <p:tavLst>
                                        <p:tav tm="0">
                                          <p:val>
                                            <p:clrVal>
                                              <a:schemeClr val="accent2"/>
                                            </p:clrVal>
                                          </p:val>
                                        </p:tav>
                                        <p:tav tm="50000">
                                          <p:val>
                                            <p:clrVal>
                                              <a:schemeClr val="hlink"/>
                                            </p:clrVal>
                                          </p:val>
                                        </p:tav>
                                      </p:tavLst>
                                    </p:anim>
                                    <p:set>
                                      <p:cBhvr>
                                        <p:cTn id="17" dur="80"/>
                                        <p:tgtEl>
                                          <p:spTgt spid="35844"/>
                                        </p:tgtEl>
                                        <p:attrNameLst>
                                          <p:attrName>fill.type</p:attrName>
                                        </p:attrNameLst>
                                      </p:cBhvr>
                                      <p:to>
                                        <p:strVal val="solid"/>
                                      </p:to>
                                    </p:set>
                                  </p:childTnLst>
                                </p:cTn>
                              </p:par>
                            </p:childTnLst>
                          </p:cTn>
                        </p:par>
                        <p:par>
                          <p:cTn id="18" fill="hold">
                            <p:stCondLst>
                              <p:cond delay="5840"/>
                            </p:stCondLst>
                            <p:childTnLst>
                              <p:par>
                                <p:cTn id="19" presetID="9"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dissolve">
                                      <p:cBhvr>
                                        <p:cTn id="21" dur="1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4" presetClass="entr" presetSubtype="0" fill="hold" grpId="0" nodeType="clickEffect">
                                  <p:stCondLst>
                                    <p:cond delay="0"/>
                                  </p:stCondLst>
                                  <p:childTnLst>
                                    <p:set>
                                      <p:cBhvr>
                                        <p:cTn id="25" dur="1" fill="hold">
                                          <p:stCondLst>
                                            <p:cond delay="0"/>
                                          </p:stCondLst>
                                        </p:cTn>
                                        <p:tgtEl>
                                          <p:spTgt spid="35872"/>
                                        </p:tgtEl>
                                        <p:attrNameLst>
                                          <p:attrName>style.visibility</p:attrName>
                                        </p:attrNameLst>
                                      </p:cBhvr>
                                      <p:to>
                                        <p:strVal val="visible"/>
                                      </p:to>
                                    </p:set>
                                    <p:anim to="" calcmode="lin" valueType="num">
                                      <p:cBhvr>
                                        <p:cTn id="26" dur="1" fill="hold"/>
                                        <p:tgtEl>
                                          <p:spTgt spid="35872"/>
                                        </p:tgtEl>
                                        <p:attrNameLst>
                                          <p:attrName>style.visibility</p:attrName>
                                        </p:attrNameLst>
                                      </p:cBhvr>
                                    </p:anim>
                                  </p:childTnLst>
                                </p:cTn>
                              </p:par>
                            </p:childTnLst>
                          </p:cTn>
                        </p:par>
                        <p:par>
                          <p:cTn id="27" fill="hold">
                            <p:stCondLst>
                              <p:cond delay="0"/>
                            </p:stCondLst>
                            <p:childTnLst>
                              <p:par>
                                <p:cTn id="28" presetID="24" presetClass="entr" presetSubtype="0" fill="hold" grpId="0" nodeType="afterEffect">
                                  <p:stCondLst>
                                    <p:cond delay="0"/>
                                  </p:stCondLst>
                                  <p:childTnLst>
                                    <p:set>
                                      <p:cBhvr>
                                        <p:cTn id="29" dur="1" fill="hold">
                                          <p:stCondLst>
                                            <p:cond delay="0"/>
                                          </p:stCondLst>
                                        </p:cTn>
                                        <p:tgtEl>
                                          <p:spTgt spid="35873"/>
                                        </p:tgtEl>
                                        <p:attrNameLst>
                                          <p:attrName>style.visibility</p:attrName>
                                        </p:attrNameLst>
                                      </p:cBhvr>
                                      <p:to>
                                        <p:strVal val="visible"/>
                                      </p:to>
                                    </p:set>
                                    <p:anim to="" calcmode="lin" valueType="num">
                                      <p:cBhvr>
                                        <p:cTn id="30" dur="1" fill="hold"/>
                                        <p:tgtEl>
                                          <p:spTgt spid="35873"/>
                                        </p:tgtEl>
                                        <p:attrNameLst>
                                          <p:attrName>style.visibility</p:attrName>
                                        </p:attrNameLst>
                                      </p:cBhvr>
                                    </p:anim>
                                  </p:childTnLst>
                                </p:cTn>
                              </p:par>
                            </p:childTnLst>
                          </p:cTn>
                        </p:par>
                        <p:par>
                          <p:cTn id="31" fill="hold">
                            <p:stCondLst>
                              <p:cond delay="0"/>
                            </p:stCondLst>
                            <p:childTnLst>
                              <p:par>
                                <p:cTn id="32" presetID="24" presetClass="entr" presetSubtype="0" fill="hold" grpId="0" nodeType="afterEffect">
                                  <p:stCondLst>
                                    <p:cond delay="0"/>
                                  </p:stCondLst>
                                  <p:childTnLst>
                                    <p:set>
                                      <p:cBhvr>
                                        <p:cTn id="33" dur="1" fill="hold">
                                          <p:stCondLst>
                                            <p:cond delay="0"/>
                                          </p:stCondLst>
                                        </p:cTn>
                                        <p:tgtEl>
                                          <p:spTgt spid="35874"/>
                                        </p:tgtEl>
                                        <p:attrNameLst>
                                          <p:attrName>style.visibility</p:attrName>
                                        </p:attrNameLst>
                                      </p:cBhvr>
                                      <p:to>
                                        <p:strVal val="visible"/>
                                      </p:to>
                                    </p:set>
                                    <p:anim to="" calcmode="lin" valueType="num">
                                      <p:cBhvr>
                                        <p:cTn id="34" dur="1" fill="hold"/>
                                        <p:tgtEl>
                                          <p:spTgt spid="35874"/>
                                        </p:tgtEl>
                                        <p:attrNameLst>
                                          <p:attrName>style.visibility</p:attrName>
                                        </p:attrNameLst>
                                      </p:cBhvr>
                                    </p:anim>
                                  </p:childTnLst>
                                </p:cTn>
                              </p:par>
                            </p:childTnLst>
                          </p:cTn>
                        </p:par>
                        <p:par>
                          <p:cTn id="35" fill="hold">
                            <p:stCondLst>
                              <p:cond delay="0"/>
                            </p:stCondLst>
                            <p:childTnLst>
                              <p:par>
                                <p:cTn id="36" presetID="24" presetClass="entr" presetSubtype="0" fill="hold" grpId="0" nodeType="afterEffect">
                                  <p:stCondLst>
                                    <p:cond delay="0"/>
                                  </p:stCondLst>
                                  <p:childTnLst>
                                    <p:set>
                                      <p:cBhvr>
                                        <p:cTn id="37" dur="1" fill="hold">
                                          <p:stCondLst>
                                            <p:cond delay="0"/>
                                          </p:stCondLst>
                                        </p:cTn>
                                        <p:tgtEl>
                                          <p:spTgt spid="35875"/>
                                        </p:tgtEl>
                                        <p:attrNameLst>
                                          <p:attrName>style.visibility</p:attrName>
                                        </p:attrNameLst>
                                      </p:cBhvr>
                                      <p:to>
                                        <p:strVal val="visible"/>
                                      </p:to>
                                    </p:set>
                                    <p:anim to="" calcmode="lin" valueType="num">
                                      <p:cBhvr>
                                        <p:cTn id="38" dur="1" fill="hold"/>
                                        <p:tgtEl>
                                          <p:spTgt spid="35875"/>
                                        </p:tgtEl>
                                        <p:attrNameLst>
                                          <p:attrName>style.visibility</p:attrName>
                                        </p:attrNameLst>
                                      </p:cBhvr>
                                    </p:anim>
                                  </p:childTnLst>
                                </p:cTn>
                              </p:par>
                            </p:childTnLst>
                          </p:cTn>
                        </p:par>
                        <p:par>
                          <p:cTn id="39" fill="hold">
                            <p:stCondLst>
                              <p:cond delay="0"/>
                            </p:stCondLst>
                            <p:childTnLst>
                              <p:par>
                                <p:cTn id="40" presetID="24" presetClass="entr" presetSubtype="0" fill="hold" grpId="0" nodeType="afterEffect">
                                  <p:stCondLst>
                                    <p:cond delay="0"/>
                                  </p:stCondLst>
                                  <p:childTnLst>
                                    <p:set>
                                      <p:cBhvr>
                                        <p:cTn id="41" dur="1" fill="hold">
                                          <p:stCondLst>
                                            <p:cond delay="0"/>
                                          </p:stCondLst>
                                        </p:cTn>
                                        <p:tgtEl>
                                          <p:spTgt spid="35871"/>
                                        </p:tgtEl>
                                        <p:attrNameLst>
                                          <p:attrName>style.visibility</p:attrName>
                                        </p:attrNameLst>
                                      </p:cBhvr>
                                      <p:to>
                                        <p:strVal val="visible"/>
                                      </p:to>
                                    </p:set>
                                    <p:anim to="" calcmode="lin" valueType="num">
                                      <p:cBhvr>
                                        <p:cTn id="42" dur="1" fill="hold"/>
                                        <p:tgtEl>
                                          <p:spTgt spid="35871"/>
                                        </p:tgtEl>
                                        <p:attrNameLst>
                                          <p:attrName>style.visibility</p:attrName>
                                        </p:attrNameLst>
                                      </p:cBhvr>
                                    </p:anim>
                                  </p:childTnLst>
                                </p:cTn>
                              </p:par>
                            </p:childTnLst>
                          </p:cTn>
                        </p:par>
                        <p:par>
                          <p:cTn id="43" fill="hold">
                            <p:stCondLst>
                              <p:cond delay="0"/>
                            </p:stCondLst>
                            <p:childTnLst>
                              <p:par>
                                <p:cTn id="44" presetID="24" presetClass="entr" presetSubtype="0" fill="hold" grpId="0" nodeType="afterEffect">
                                  <p:stCondLst>
                                    <p:cond delay="0"/>
                                  </p:stCondLst>
                                  <p:childTnLst>
                                    <p:set>
                                      <p:cBhvr>
                                        <p:cTn id="45" dur="1" fill="hold">
                                          <p:stCondLst>
                                            <p:cond delay="0"/>
                                          </p:stCondLst>
                                        </p:cTn>
                                        <p:tgtEl>
                                          <p:spTgt spid="35870"/>
                                        </p:tgtEl>
                                        <p:attrNameLst>
                                          <p:attrName>style.visibility</p:attrName>
                                        </p:attrNameLst>
                                      </p:cBhvr>
                                      <p:to>
                                        <p:strVal val="visible"/>
                                      </p:to>
                                    </p:set>
                                    <p:anim to="" calcmode="lin" valueType="num">
                                      <p:cBhvr>
                                        <p:cTn id="46" dur="1" fill="hold"/>
                                        <p:tgtEl>
                                          <p:spTgt spid="35870"/>
                                        </p:tgtEl>
                                        <p:attrNameLst>
                                          <p:attrName>style.visibility</p:attrName>
                                        </p:attrNameLst>
                                      </p:cBhvr>
                                    </p:anim>
                                  </p:childTnLst>
                                </p:cTn>
                              </p:par>
                            </p:childTnLst>
                          </p:cTn>
                        </p:par>
                        <p:par>
                          <p:cTn id="47" fill="hold">
                            <p:stCondLst>
                              <p:cond delay="0"/>
                            </p:stCondLst>
                            <p:childTnLst>
                              <p:par>
                                <p:cTn id="48" presetID="24" presetClass="entr" presetSubtype="0" fill="hold" grpId="0" nodeType="afterEffect">
                                  <p:stCondLst>
                                    <p:cond delay="0"/>
                                  </p:stCondLst>
                                  <p:childTnLst>
                                    <p:set>
                                      <p:cBhvr>
                                        <p:cTn id="49" dur="1" fill="hold">
                                          <p:stCondLst>
                                            <p:cond delay="0"/>
                                          </p:stCondLst>
                                        </p:cTn>
                                        <p:tgtEl>
                                          <p:spTgt spid="35869"/>
                                        </p:tgtEl>
                                        <p:attrNameLst>
                                          <p:attrName>style.visibility</p:attrName>
                                        </p:attrNameLst>
                                      </p:cBhvr>
                                      <p:to>
                                        <p:strVal val="visible"/>
                                      </p:to>
                                    </p:set>
                                    <p:anim to="" calcmode="lin" valueType="num">
                                      <p:cBhvr>
                                        <p:cTn id="50" dur="1" fill="hold"/>
                                        <p:tgtEl>
                                          <p:spTgt spid="35869"/>
                                        </p:tgtEl>
                                        <p:attrNameLst>
                                          <p:attrName>style.visibility</p:attrName>
                                        </p:attrNameLst>
                                      </p:cBhvr>
                                    </p:anim>
                                  </p:childTnLst>
                                </p:cTn>
                              </p:par>
                            </p:childTnLst>
                          </p:cTn>
                        </p:par>
                        <p:par>
                          <p:cTn id="51" fill="hold">
                            <p:stCondLst>
                              <p:cond delay="0"/>
                            </p:stCondLst>
                            <p:childTnLst>
                              <p:par>
                                <p:cTn id="52" presetID="24" presetClass="entr" presetSubtype="0" fill="hold" grpId="0" nodeType="afterEffect">
                                  <p:stCondLst>
                                    <p:cond delay="0"/>
                                  </p:stCondLst>
                                  <p:childTnLst>
                                    <p:set>
                                      <p:cBhvr>
                                        <p:cTn id="53" dur="1" fill="hold">
                                          <p:stCondLst>
                                            <p:cond delay="0"/>
                                          </p:stCondLst>
                                        </p:cTn>
                                        <p:tgtEl>
                                          <p:spTgt spid="35868"/>
                                        </p:tgtEl>
                                        <p:attrNameLst>
                                          <p:attrName>style.visibility</p:attrName>
                                        </p:attrNameLst>
                                      </p:cBhvr>
                                      <p:to>
                                        <p:strVal val="visible"/>
                                      </p:to>
                                    </p:set>
                                    <p:anim to="" calcmode="lin" valueType="num">
                                      <p:cBhvr>
                                        <p:cTn id="54" dur="1" fill="hold"/>
                                        <p:tgtEl>
                                          <p:spTgt spid="35868"/>
                                        </p:tgtEl>
                                        <p:attrNameLst>
                                          <p:attrName>style.visibility</p:attrName>
                                        </p:attrNameLst>
                                      </p:cBhvr>
                                    </p:anim>
                                  </p:childTnLst>
                                </p:cTn>
                              </p:par>
                            </p:childTnLst>
                          </p:cTn>
                        </p:par>
                        <p:par>
                          <p:cTn id="55" fill="hold">
                            <p:stCondLst>
                              <p:cond delay="0"/>
                            </p:stCondLst>
                            <p:childTnLst>
                              <p:par>
                                <p:cTn id="56" presetID="2" presetClass="entr" presetSubtype="4" fill="hold" nodeType="afterEffect">
                                  <p:stCondLst>
                                    <p:cond delay="0"/>
                                  </p:stCondLst>
                                  <p:childTnLst>
                                    <p:set>
                                      <p:cBhvr>
                                        <p:cTn id="57" dur="1" fill="hold">
                                          <p:stCondLst>
                                            <p:cond delay="0"/>
                                          </p:stCondLst>
                                        </p:cTn>
                                        <p:tgtEl>
                                          <p:spTgt spid="35939"/>
                                        </p:tgtEl>
                                        <p:attrNameLst>
                                          <p:attrName>style.visibility</p:attrName>
                                        </p:attrNameLst>
                                      </p:cBhvr>
                                      <p:to>
                                        <p:strVal val="visible"/>
                                      </p:to>
                                    </p:set>
                                    <p:anim calcmode="lin" valueType="num">
                                      <p:cBhvr additive="base">
                                        <p:cTn id="58" dur="500" fill="hold"/>
                                        <p:tgtEl>
                                          <p:spTgt spid="35939"/>
                                        </p:tgtEl>
                                        <p:attrNameLst>
                                          <p:attrName>ppt_x</p:attrName>
                                        </p:attrNameLst>
                                      </p:cBhvr>
                                      <p:tavLst>
                                        <p:tav tm="0">
                                          <p:val>
                                            <p:strVal val="#ppt_x"/>
                                          </p:val>
                                        </p:tav>
                                        <p:tav tm="100000">
                                          <p:val>
                                            <p:strVal val="#ppt_x"/>
                                          </p:val>
                                        </p:tav>
                                      </p:tavLst>
                                    </p:anim>
                                    <p:anim calcmode="lin" valueType="num">
                                      <p:cBhvr additive="base">
                                        <p:cTn id="59" dur="500" fill="hold"/>
                                        <p:tgtEl>
                                          <p:spTgt spid="35939"/>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5876"/>
                                        </p:tgtEl>
                                        <p:attrNameLst>
                                          <p:attrName>style.visibility</p:attrName>
                                        </p:attrNameLst>
                                      </p:cBhvr>
                                      <p:to>
                                        <p:strVal val="visible"/>
                                      </p:to>
                                    </p:set>
                                    <p:animEffect transition="in" filter="wipe(left)">
                                      <p:cBhvr>
                                        <p:cTn id="64" dur="2000"/>
                                        <p:tgtEl>
                                          <p:spTgt spid="35876"/>
                                        </p:tgtEl>
                                      </p:cBhvr>
                                    </p:animEffect>
                                  </p:childTnLst>
                                </p:cTn>
                              </p:par>
                            </p:childTnLst>
                          </p:cTn>
                        </p:par>
                        <p:par>
                          <p:cTn id="65" fill="hold">
                            <p:stCondLst>
                              <p:cond delay="2000"/>
                            </p:stCondLst>
                            <p:childTnLst>
                              <p:par>
                                <p:cTn id="66" presetID="22" presetClass="entr" presetSubtype="8"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2000"/>
                                        <p:tgtEl>
                                          <p:spTgt spid="5"/>
                                        </p:tgtEl>
                                      </p:cBhvr>
                                    </p:animEffect>
                                  </p:childTnLst>
                                </p:cTn>
                              </p:par>
                            </p:childTnLst>
                          </p:cTn>
                        </p:par>
                        <p:par>
                          <p:cTn id="69" fill="hold">
                            <p:stCondLst>
                              <p:cond delay="4000"/>
                            </p:stCondLst>
                            <p:childTnLst>
                              <p:par>
                                <p:cTn id="70" presetID="2" presetClass="entr" presetSubtype="2" fill="hold" nodeType="afterEffect">
                                  <p:stCondLst>
                                    <p:cond delay="0"/>
                                  </p:stCondLst>
                                  <p:childTnLst>
                                    <p:set>
                                      <p:cBhvr>
                                        <p:cTn id="71" dur="1" fill="hold">
                                          <p:stCondLst>
                                            <p:cond delay="0"/>
                                          </p:stCondLst>
                                        </p:cTn>
                                        <p:tgtEl>
                                          <p:spTgt spid="35938"/>
                                        </p:tgtEl>
                                        <p:attrNameLst>
                                          <p:attrName>style.visibility</p:attrName>
                                        </p:attrNameLst>
                                      </p:cBhvr>
                                      <p:to>
                                        <p:strVal val="visible"/>
                                      </p:to>
                                    </p:set>
                                    <p:anim calcmode="lin" valueType="num">
                                      <p:cBhvr additive="base">
                                        <p:cTn id="72" dur="500" fill="hold"/>
                                        <p:tgtEl>
                                          <p:spTgt spid="35938"/>
                                        </p:tgtEl>
                                        <p:attrNameLst>
                                          <p:attrName>ppt_x</p:attrName>
                                        </p:attrNameLst>
                                      </p:cBhvr>
                                      <p:tavLst>
                                        <p:tav tm="0">
                                          <p:val>
                                            <p:strVal val="1+#ppt_w/2"/>
                                          </p:val>
                                        </p:tav>
                                        <p:tav tm="100000">
                                          <p:val>
                                            <p:strVal val="#ppt_x"/>
                                          </p:val>
                                        </p:tav>
                                      </p:tavLst>
                                    </p:anim>
                                    <p:anim calcmode="lin" valueType="num">
                                      <p:cBhvr additive="base">
                                        <p:cTn id="73" dur="500" fill="hold"/>
                                        <p:tgtEl>
                                          <p:spTgt spid="35938"/>
                                        </p:tgtEl>
                                        <p:attrNameLst>
                                          <p:attrName>ppt_y</p:attrName>
                                        </p:attrNameLst>
                                      </p:cBhvr>
                                      <p:tavLst>
                                        <p:tav tm="0">
                                          <p:val>
                                            <p:strVal val="#ppt_y"/>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35937"/>
                                        </p:tgtEl>
                                        <p:attrNameLst>
                                          <p:attrName>style.visibility</p:attrName>
                                        </p:attrNameLst>
                                      </p:cBhvr>
                                      <p:to>
                                        <p:strVal val="visible"/>
                                      </p:to>
                                    </p:set>
                                    <p:animEffect transition="in" filter="wipe(left)">
                                      <p:cBhvr>
                                        <p:cTn id="78" dur="1000"/>
                                        <p:tgtEl>
                                          <p:spTgt spid="35937"/>
                                        </p:tgtEl>
                                      </p:cBhvr>
                                    </p:animEffect>
                                  </p:childTnLst>
                                </p:cTn>
                              </p:par>
                            </p:childTnLst>
                          </p:cTn>
                        </p:par>
                        <p:par>
                          <p:cTn id="79" fill="hold">
                            <p:stCondLst>
                              <p:cond delay="1000"/>
                            </p:stCondLst>
                            <p:childTnLst>
                              <p:par>
                                <p:cTn id="80" presetID="22" presetClass="entr" presetSubtype="8" fill="hold" grpId="0" nodeType="afterEffect">
                                  <p:stCondLst>
                                    <p:cond delay="0"/>
                                  </p:stCondLst>
                                  <p:childTnLst>
                                    <p:set>
                                      <p:cBhvr>
                                        <p:cTn id="81" dur="1" fill="hold">
                                          <p:stCondLst>
                                            <p:cond delay="0"/>
                                          </p:stCondLst>
                                        </p:cTn>
                                        <p:tgtEl>
                                          <p:spTgt spid="35936"/>
                                        </p:tgtEl>
                                        <p:attrNameLst>
                                          <p:attrName>style.visibility</p:attrName>
                                        </p:attrNameLst>
                                      </p:cBhvr>
                                      <p:to>
                                        <p:strVal val="visible"/>
                                      </p:to>
                                    </p:set>
                                    <p:animEffect transition="in" filter="wipe(left)">
                                      <p:cBhvr>
                                        <p:cTn id="82" dur="2000"/>
                                        <p:tgtEl>
                                          <p:spTgt spid="35936"/>
                                        </p:tgtEl>
                                      </p:cBhvr>
                                    </p:animEffect>
                                  </p:childTnLst>
                                </p:cTn>
                              </p:par>
                            </p:childTnLst>
                          </p:cTn>
                        </p:par>
                        <p:par>
                          <p:cTn id="83" fill="hold">
                            <p:stCondLst>
                              <p:cond delay="3000"/>
                            </p:stCondLst>
                            <p:childTnLst>
                              <p:par>
                                <p:cTn id="84" presetID="14" presetClass="entr" presetSubtype="10" fill="hold" nodeType="after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randombar(horizontal)">
                                      <p:cBhvr>
                                        <p:cTn id="8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ldLvl="0" animBg="1"/>
      <p:bldP spid="35844" grpId="0" animBg="1"/>
      <p:bldP spid="35868" grpId="0" bldLvl="0" animBg="1"/>
      <p:bldP spid="35869" grpId="0" bldLvl="0" animBg="1"/>
      <p:bldP spid="35870" grpId="0" bldLvl="0" animBg="1"/>
      <p:bldP spid="35871" grpId="0" bldLvl="0" animBg="1"/>
      <p:bldP spid="35872" grpId="0" bldLvl="0" animBg="1"/>
      <p:bldP spid="35873" grpId="0" bldLvl="0" animBg="1"/>
      <p:bldP spid="35874" grpId="0" bldLvl="0" animBg="1"/>
      <p:bldP spid="35875" grpId="0" bldLvl="0" animBg="1"/>
      <p:bldP spid="35876" grpId="0" bldLvl="0" animBg="1"/>
      <p:bldP spid="35936" grpId="0" bldLvl="0" animBg="1"/>
      <p:bldP spid="3593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61" name="Rectangle 5"/>
          <p:cNvSpPr/>
          <p:nvPr/>
        </p:nvSpPr>
        <p:spPr>
          <a:xfrm>
            <a:off x="500380" y="571818"/>
            <a:ext cx="2057400" cy="579437"/>
          </a:xfrm>
          <a:prstGeom prst="rect">
            <a:avLst/>
          </a:prstGeom>
          <a:noFill/>
          <a:ln w="9525">
            <a:noFill/>
          </a:ln>
        </p:spPr>
        <p:txBody>
          <a:bodyPr>
            <a:spAutoFit/>
          </a:bodyPr>
          <a:p>
            <a:r>
              <a:rPr lang="zh-CN" altLang="en-US" sz="3200" b="1" u="sng" dirty="0">
                <a:solidFill>
                  <a:schemeClr val="accent2"/>
                </a:solidFill>
                <a:latin typeface="Times New Roman" panose="02020603050405020304" pitchFamily="18" charset="0"/>
                <a:ea typeface="隶书" pitchFamily="49" charset="-122"/>
              </a:rPr>
              <a:t>基本方法</a:t>
            </a:r>
            <a:endParaRPr lang="zh-CN" altLang="en-US" sz="3200" b="1" u="sng" dirty="0">
              <a:solidFill>
                <a:schemeClr val="accent2"/>
              </a:solidFill>
              <a:latin typeface="Times New Roman" panose="02020603050405020304" pitchFamily="18" charset="0"/>
              <a:ea typeface="隶书" pitchFamily="49" charset="-122"/>
            </a:endParaRPr>
          </a:p>
        </p:txBody>
      </p:sp>
      <p:sp>
        <p:nvSpPr>
          <p:cNvPr id="70662" name="Rectangle 6"/>
          <p:cNvSpPr/>
          <p:nvPr/>
        </p:nvSpPr>
        <p:spPr>
          <a:xfrm>
            <a:off x="509588" y="1868488"/>
            <a:ext cx="1816100" cy="519112"/>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图解法：</a:t>
            </a:r>
            <a:endParaRPr lang="zh-CN" altLang="en-US" sz="2800" b="1" dirty="0">
              <a:solidFill>
                <a:srgbClr val="FF0066"/>
              </a:solidFill>
              <a:latin typeface="Times New Roman" panose="02020603050405020304" pitchFamily="18" charset="0"/>
            </a:endParaRPr>
          </a:p>
        </p:txBody>
      </p:sp>
      <p:sp>
        <p:nvSpPr>
          <p:cNvPr id="70663" name="Rectangle 7"/>
          <p:cNvSpPr/>
          <p:nvPr/>
        </p:nvSpPr>
        <p:spPr>
          <a:xfrm>
            <a:off x="500063" y="2381250"/>
            <a:ext cx="8021637" cy="1158875"/>
          </a:xfrm>
          <a:prstGeom prst="rect">
            <a:avLst/>
          </a:prstGeom>
          <a:noFill/>
          <a:ln w="9525">
            <a:noFill/>
          </a:ln>
        </p:spPr>
        <p:txBody>
          <a:bodyPr>
            <a:spAutoFit/>
          </a:bodyPr>
          <a:p>
            <a:pPr algn="just">
              <a:lnSpc>
                <a:spcPct val="125000"/>
              </a:lnSpc>
            </a:pPr>
            <a:r>
              <a:rPr lang="zh-CN" altLang="en-US" sz="2800" b="1" dirty="0">
                <a:latin typeface="Times New Roman" panose="02020603050405020304" pitchFamily="18" charset="0"/>
              </a:rPr>
              <a:t>　　在输入、输出特性图上画交、直流负载线，求静态工作点</a:t>
            </a:r>
            <a:r>
              <a:rPr lang="zh-CN" altLang="en-US" sz="2800" b="1" dirty="0">
                <a:latin typeface="宋体" panose="02010600030101010101" pitchFamily="2" charset="-122"/>
              </a:rPr>
              <a:t>“</a:t>
            </a:r>
            <a:r>
              <a:rPr lang="en-US" altLang="zh-CN" sz="2800" b="1" i="1" dirty="0">
                <a:latin typeface="Times New Roman" panose="02020603050405020304" pitchFamily="18" charset="0"/>
              </a:rPr>
              <a:t>Q</a:t>
            </a:r>
            <a:r>
              <a:rPr lang="en-US" altLang="zh-CN" sz="2800" b="1" dirty="0">
                <a:latin typeface="宋体" panose="02010600030101010101" pitchFamily="2" charset="-122"/>
              </a:rPr>
              <a:t>”</a:t>
            </a:r>
            <a:r>
              <a:rPr lang="zh-CN" altLang="en-US" sz="2800" b="1" dirty="0">
                <a:latin typeface="Times New Roman" panose="02020603050405020304" pitchFamily="18" charset="0"/>
              </a:rPr>
              <a:t>，分析动态波形及失真等。</a:t>
            </a:r>
            <a:endParaRPr lang="zh-CN" altLang="en-US" sz="2800" b="1" dirty="0">
              <a:latin typeface="Times New Roman" panose="02020603050405020304" pitchFamily="18" charset="0"/>
            </a:endParaRPr>
          </a:p>
        </p:txBody>
      </p:sp>
      <p:sp>
        <p:nvSpPr>
          <p:cNvPr id="70664" name="Rectangle 8"/>
          <p:cNvSpPr/>
          <p:nvPr/>
        </p:nvSpPr>
        <p:spPr>
          <a:xfrm>
            <a:off x="566738" y="3914775"/>
            <a:ext cx="1752600" cy="519113"/>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解析法：</a:t>
            </a:r>
            <a:endParaRPr lang="zh-CN" altLang="en-US" sz="2800" b="1" dirty="0">
              <a:solidFill>
                <a:srgbClr val="FF0066"/>
              </a:solidFill>
              <a:latin typeface="Times New Roman" panose="02020603050405020304" pitchFamily="18" charset="0"/>
            </a:endParaRPr>
          </a:p>
        </p:txBody>
      </p:sp>
      <p:sp>
        <p:nvSpPr>
          <p:cNvPr id="70665" name="Rectangle 9"/>
          <p:cNvSpPr/>
          <p:nvPr/>
        </p:nvSpPr>
        <p:spPr>
          <a:xfrm>
            <a:off x="1304925" y="4460875"/>
            <a:ext cx="6330950" cy="519113"/>
          </a:xfrm>
          <a:prstGeom prst="rect">
            <a:avLst/>
          </a:prstGeom>
          <a:noFill/>
          <a:ln w="9525">
            <a:noFill/>
          </a:ln>
        </p:spPr>
        <p:txBody>
          <a:bodyPr>
            <a:spAutoFit/>
          </a:bodyPr>
          <a:p>
            <a:r>
              <a:rPr lang="zh-CN" altLang="en-US" sz="2800" b="1" dirty="0">
                <a:latin typeface="Times New Roman" panose="02020603050405020304" pitchFamily="18" charset="0"/>
              </a:rPr>
              <a:t>根据发射结导通压降估算</a:t>
            </a:r>
            <a:r>
              <a:rPr lang="zh-CN" altLang="en-US" sz="2800" b="1" dirty="0">
                <a:latin typeface="宋体" panose="02010600030101010101" pitchFamily="2" charset="-122"/>
              </a:rPr>
              <a:t>“</a:t>
            </a:r>
            <a:r>
              <a:rPr lang="en-US" altLang="zh-CN" sz="2800" b="1" i="1" dirty="0">
                <a:latin typeface="Times New Roman" panose="02020603050405020304" pitchFamily="18" charset="0"/>
              </a:rPr>
              <a:t>Q</a:t>
            </a:r>
            <a:r>
              <a:rPr lang="en-US" altLang="zh-CN" sz="2800" b="1" dirty="0">
                <a:latin typeface="宋体" panose="02010600030101010101" pitchFamily="2" charset="-122"/>
              </a:rPr>
              <a:t>”</a:t>
            </a:r>
            <a:r>
              <a:rPr lang="zh-CN" altLang="en-US" sz="2800" b="1" dirty="0">
                <a:latin typeface="Times New Roman" panose="02020603050405020304" pitchFamily="18" charset="0"/>
              </a:rPr>
              <a:t>。</a:t>
            </a:r>
            <a:endParaRPr lang="zh-CN" altLang="en-US" sz="2800" b="1" dirty="0">
              <a:latin typeface="Times New Roman" panose="02020603050405020304" pitchFamily="18" charset="0"/>
            </a:endParaRPr>
          </a:p>
        </p:txBody>
      </p:sp>
      <p:sp>
        <p:nvSpPr>
          <p:cNvPr id="70666" name="Rectangle 10"/>
          <p:cNvSpPr/>
          <p:nvPr/>
        </p:nvSpPr>
        <p:spPr>
          <a:xfrm>
            <a:off x="1338263" y="5073650"/>
            <a:ext cx="7410450" cy="519113"/>
          </a:xfrm>
          <a:prstGeom prst="rect">
            <a:avLst/>
          </a:prstGeom>
          <a:noFill/>
          <a:ln w="9525">
            <a:noFill/>
          </a:ln>
        </p:spPr>
        <p:txBody>
          <a:bodyPr>
            <a:spAutoFit/>
          </a:bodyPr>
          <a:p>
            <a:r>
              <a:rPr lang="zh-CN" altLang="en-US" sz="2800" b="1" dirty="0">
                <a:latin typeface="Times New Roman" panose="02020603050405020304" pitchFamily="18" charset="0"/>
              </a:rPr>
              <a:t>用小信号等效电路法分析计算电路动态参数。</a:t>
            </a:r>
            <a:endParaRPr lang="zh-CN" altLang="en-US" sz="2800" b="1" dirty="0">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661"/>
                                        </p:tgtEl>
                                        <p:attrNameLst>
                                          <p:attrName>style.visibility</p:attrName>
                                        </p:attrNameLst>
                                      </p:cBhvr>
                                      <p:to>
                                        <p:strVal val="visible"/>
                                      </p:to>
                                    </p:set>
                                    <p:animEffect transition="in" filter="wipe(left)">
                                      <p:cBhvr>
                                        <p:cTn id="7" dur="500"/>
                                        <p:tgtEl>
                                          <p:spTgt spid="706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0662">
                                            <p:txEl>
                                              <p:charRg st="0" end="5"/>
                                            </p:txEl>
                                          </p:spTgt>
                                        </p:tgtEl>
                                        <p:attrNameLst>
                                          <p:attrName>style.visibility</p:attrName>
                                        </p:attrNameLst>
                                      </p:cBhvr>
                                      <p:to>
                                        <p:strVal val="visible"/>
                                      </p:to>
                                    </p:set>
                                    <p:animEffect transition="in" filter="wipe(left)">
                                      <p:cBhvr>
                                        <p:cTn id="12" dur="500"/>
                                        <p:tgtEl>
                                          <p:spTgt spid="70662">
                                            <p:txEl>
                                              <p:charRg st="0"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0663">
                                            <p:txEl>
                                              <p:charRg st="0" end="43"/>
                                            </p:txEl>
                                          </p:spTgt>
                                        </p:tgtEl>
                                        <p:attrNameLst>
                                          <p:attrName>style.visibility</p:attrName>
                                        </p:attrNameLst>
                                      </p:cBhvr>
                                      <p:to>
                                        <p:strVal val="visible"/>
                                      </p:to>
                                    </p:set>
                                    <p:animEffect transition="in" filter="wipe(left)">
                                      <p:cBhvr>
                                        <p:cTn id="17" dur="500"/>
                                        <p:tgtEl>
                                          <p:spTgt spid="70663">
                                            <p:txEl>
                                              <p:charRg st="0" end="4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0664">
                                            <p:txEl>
                                              <p:charRg st="0" end="5"/>
                                            </p:txEl>
                                          </p:spTgt>
                                        </p:tgtEl>
                                        <p:attrNameLst>
                                          <p:attrName>style.visibility</p:attrName>
                                        </p:attrNameLst>
                                      </p:cBhvr>
                                      <p:to>
                                        <p:strVal val="visible"/>
                                      </p:to>
                                    </p:set>
                                    <p:animEffect transition="in" filter="wipe(left)">
                                      <p:cBhvr>
                                        <p:cTn id="22" dur="500"/>
                                        <p:tgtEl>
                                          <p:spTgt spid="70664">
                                            <p:txEl>
                                              <p:charRg st="0"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0665">
                                            <p:txEl>
                                              <p:charRg st="0" end="16"/>
                                            </p:txEl>
                                          </p:spTgt>
                                        </p:tgtEl>
                                        <p:attrNameLst>
                                          <p:attrName>style.visibility</p:attrName>
                                        </p:attrNameLst>
                                      </p:cBhvr>
                                      <p:to>
                                        <p:strVal val="visible"/>
                                      </p:to>
                                    </p:set>
                                    <p:animEffect transition="in" filter="wipe(left)">
                                      <p:cBhvr>
                                        <p:cTn id="27" dur="500"/>
                                        <p:tgtEl>
                                          <p:spTgt spid="70665">
                                            <p:txEl>
                                              <p:charRg st="0" end="1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0666">
                                            <p:txEl>
                                              <p:charRg st="0" end="21"/>
                                            </p:txEl>
                                          </p:spTgt>
                                        </p:tgtEl>
                                        <p:attrNameLst>
                                          <p:attrName>style.visibility</p:attrName>
                                        </p:attrNameLst>
                                      </p:cBhvr>
                                      <p:to>
                                        <p:strVal val="visible"/>
                                      </p:to>
                                    </p:set>
                                    <p:animEffect transition="in" filter="wipe(left)">
                                      <p:cBhvr>
                                        <p:cTn id="32" dur="500"/>
                                        <p:tgtEl>
                                          <p:spTgt spid="70666">
                                            <p:txEl>
                                              <p:charRg st="0" end="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1" grpId="0"/>
      <p:bldP spid="70662" grpId="0" build="p"/>
      <p:bldP spid="70663" grpId="0" build="p"/>
      <p:bldP spid="70664" grpId="0" build="p"/>
      <p:bldP spid="70665" grpId="0" build="p"/>
      <p:bldP spid="70666"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ChangeArrowheads="1"/>
          </p:cNvSpPr>
          <p:nvPr/>
        </p:nvSpPr>
        <p:spPr bwMode="auto">
          <a:xfrm>
            <a:off x="352425" y="572453"/>
            <a:ext cx="6541770" cy="553720"/>
          </a:xfrm>
          <a:prstGeom prst="rect">
            <a:avLst/>
          </a:prstGeom>
          <a:noFill/>
          <a:ln w="9525">
            <a:noFill/>
            <a:miter lim="800000"/>
          </a:ln>
          <a:effec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二、</a:t>
            </a: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集成运算放大器的主要参数</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17411" name="Rectangle 3"/>
          <p:cNvSpPr/>
          <p:nvPr/>
        </p:nvSpPr>
        <p:spPr>
          <a:xfrm>
            <a:off x="457200" y="1887538"/>
            <a:ext cx="4467225" cy="427037"/>
          </a:xfrm>
          <a:prstGeom prst="rect">
            <a:avLst/>
          </a:prstGeom>
          <a:noFill/>
          <a:ln w="9525">
            <a:noFill/>
          </a:ln>
        </p:spPr>
        <p:txBody>
          <a:bodyPr lIns="0" tIns="0" rIns="0" bIns="0">
            <a:spAutoFit/>
          </a:bodyPr>
          <a:p>
            <a:r>
              <a:rPr lang="en-US" altLang="zh-CN" sz="2800" b="1" dirty="0">
                <a:solidFill>
                  <a:srgbClr val="336600"/>
                </a:solidFill>
                <a:latin typeface="Times New Roman" panose="02020603050405020304" pitchFamily="18" charset="0"/>
              </a:rPr>
              <a:t>2</a:t>
            </a:r>
            <a:r>
              <a:rPr lang="en-US" altLang="zh-CN" sz="2800" b="1" dirty="0">
                <a:solidFill>
                  <a:srgbClr val="336600"/>
                </a:solidFill>
                <a:latin typeface="宋体" panose="02010600030101010101" pitchFamily="2" charset="-122"/>
              </a:rPr>
              <a:t>.</a:t>
            </a:r>
            <a:r>
              <a:rPr lang="en-US" altLang="zh-CN" sz="2800" b="1" dirty="0">
                <a:latin typeface="Times New Roman" panose="02020603050405020304" pitchFamily="18" charset="0"/>
              </a:rPr>
              <a:t> </a:t>
            </a:r>
            <a:r>
              <a:rPr lang="zh-CN" altLang="en-US" sz="2800" b="1" dirty="0">
                <a:solidFill>
                  <a:srgbClr val="0033CC"/>
                </a:solidFill>
                <a:latin typeface="Times New Roman" panose="02020603050405020304" pitchFamily="18" charset="0"/>
              </a:rPr>
              <a:t>输入失调电压 </a:t>
            </a:r>
            <a:r>
              <a:rPr lang="en-US" altLang="zh-CN" sz="2800" b="1" i="1" dirty="0">
                <a:solidFill>
                  <a:srgbClr val="FF0066"/>
                </a:solidFill>
                <a:latin typeface="Times New Roman" panose="02020603050405020304" pitchFamily="18" charset="0"/>
              </a:rPr>
              <a:t>U </a:t>
            </a:r>
            <a:r>
              <a:rPr lang="en-US" altLang="zh-CN" sz="2800" b="1" baseline="-25000" dirty="0">
                <a:solidFill>
                  <a:srgbClr val="FF0066"/>
                </a:solidFill>
                <a:latin typeface="Times New Roman" panose="02020603050405020304" pitchFamily="18" charset="0"/>
              </a:rPr>
              <a:t>IO</a:t>
            </a:r>
            <a:endParaRPr lang="en-US" altLang="zh-CN" sz="2800" b="1" baseline="-25000" dirty="0">
              <a:solidFill>
                <a:srgbClr val="FF0066"/>
              </a:solidFill>
              <a:latin typeface="Times New Roman" panose="02020603050405020304" pitchFamily="18" charset="0"/>
            </a:endParaRPr>
          </a:p>
        </p:txBody>
      </p:sp>
      <p:sp>
        <p:nvSpPr>
          <p:cNvPr id="17412" name="Rectangle 4"/>
          <p:cNvSpPr/>
          <p:nvPr/>
        </p:nvSpPr>
        <p:spPr>
          <a:xfrm>
            <a:off x="857250" y="2386013"/>
            <a:ext cx="5743575" cy="427037"/>
          </a:xfrm>
          <a:prstGeom prst="rect">
            <a:avLst/>
          </a:prstGeom>
          <a:noFill/>
          <a:ln w="9525">
            <a:noFill/>
          </a:ln>
        </p:spPr>
        <p:txBody>
          <a:bodyPr lIns="0" tIns="0" rIns="0" bIns="0">
            <a:spAutoFit/>
          </a:bodyPr>
          <a:p>
            <a:pPr eaLnBrk="0" hangingPunct="0"/>
            <a:r>
              <a:rPr lang="zh-CN" altLang="en-US" sz="2800" b="1" dirty="0">
                <a:latin typeface="Times New Roman" panose="02020603050405020304" pitchFamily="18" charset="0"/>
              </a:rPr>
              <a:t>使</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O</a:t>
            </a:r>
            <a:r>
              <a:rPr lang="en-US" altLang="zh-CN" sz="2800" b="1" dirty="0">
                <a:latin typeface="Times New Roman" panose="02020603050405020304" pitchFamily="18" charset="0"/>
              </a:rPr>
              <a:t>= 0</a:t>
            </a:r>
            <a:r>
              <a:rPr lang="zh-CN" altLang="en-US" sz="2800" b="1" dirty="0">
                <a:latin typeface="Times New Roman" panose="02020603050405020304" pitchFamily="18" charset="0"/>
              </a:rPr>
              <a:t>，输入端施加的补偿电压</a:t>
            </a:r>
            <a:endParaRPr lang="zh-CN" altLang="en-US" sz="2800" b="1" dirty="0">
              <a:latin typeface="Times New Roman" panose="02020603050405020304" pitchFamily="18" charset="0"/>
            </a:endParaRPr>
          </a:p>
        </p:txBody>
      </p:sp>
      <p:sp>
        <p:nvSpPr>
          <p:cNvPr id="17413" name="Rectangle 5"/>
          <p:cNvSpPr/>
          <p:nvPr/>
        </p:nvSpPr>
        <p:spPr>
          <a:xfrm>
            <a:off x="6496050" y="2344738"/>
            <a:ext cx="1674813" cy="427037"/>
          </a:xfrm>
          <a:prstGeom prst="rect">
            <a:avLst/>
          </a:prstGeom>
          <a:noFill/>
          <a:ln w="9525">
            <a:noFill/>
          </a:ln>
        </p:spPr>
        <p:txBody>
          <a:bodyPr lIns="0" tIns="0" rIns="0" bIns="0">
            <a:spAutoFit/>
          </a:bodyPr>
          <a:p>
            <a:r>
              <a:rPr lang="zh-CN" altLang="en-US" sz="2800" b="1" dirty="0">
                <a:solidFill>
                  <a:schemeClr val="accent2"/>
                </a:solidFill>
                <a:latin typeface="Times New Roman" panose="02020603050405020304" pitchFamily="18" charset="0"/>
              </a:rPr>
              <a:t>几毫伏</a:t>
            </a:r>
            <a:endParaRPr lang="zh-CN" altLang="en-US" sz="2800" b="1" dirty="0">
              <a:solidFill>
                <a:schemeClr val="accent2"/>
              </a:solidFill>
              <a:latin typeface="Times New Roman" panose="02020603050405020304" pitchFamily="18" charset="0"/>
            </a:endParaRPr>
          </a:p>
        </p:txBody>
      </p:sp>
      <p:sp>
        <p:nvSpPr>
          <p:cNvPr id="17414" name="Rectangle 6"/>
          <p:cNvSpPr/>
          <p:nvPr/>
        </p:nvSpPr>
        <p:spPr>
          <a:xfrm>
            <a:off x="419100" y="2901950"/>
            <a:ext cx="3670300" cy="427038"/>
          </a:xfrm>
          <a:prstGeom prst="rect">
            <a:avLst/>
          </a:prstGeom>
          <a:noFill/>
          <a:ln w="9525">
            <a:noFill/>
          </a:ln>
        </p:spPr>
        <p:txBody>
          <a:bodyPr lIns="0" tIns="0" rIns="0" bIns="0">
            <a:spAutoFit/>
          </a:bodyPr>
          <a:p>
            <a:r>
              <a:rPr lang="en-US" altLang="zh-CN" sz="2800" b="1" dirty="0">
                <a:solidFill>
                  <a:srgbClr val="336600"/>
                </a:solidFill>
                <a:latin typeface="Times New Roman" panose="02020603050405020304" pitchFamily="18" charset="0"/>
              </a:rPr>
              <a:t>3</a:t>
            </a:r>
            <a:r>
              <a:rPr lang="en-US" altLang="zh-CN" sz="2800" b="1" dirty="0">
                <a:solidFill>
                  <a:srgbClr val="336600"/>
                </a:solidFill>
                <a:latin typeface="宋体" panose="02010600030101010101" pitchFamily="2" charset="-122"/>
              </a:rPr>
              <a:t>.</a:t>
            </a:r>
            <a:r>
              <a:rPr lang="en-US" altLang="zh-CN" sz="2800" b="1" dirty="0">
                <a:latin typeface="Times New Roman" panose="02020603050405020304" pitchFamily="18" charset="0"/>
              </a:rPr>
              <a:t> </a:t>
            </a:r>
            <a:r>
              <a:rPr lang="zh-CN" altLang="en-US" sz="2800" b="1" dirty="0">
                <a:solidFill>
                  <a:srgbClr val="0033CC"/>
                </a:solidFill>
                <a:latin typeface="Times New Roman" panose="02020603050405020304" pitchFamily="18" charset="0"/>
              </a:rPr>
              <a:t>输入失调电流</a:t>
            </a:r>
            <a:r>
              <a:rPr lang="zh-CN" altLang="en-US"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IO</a:t>
            </a:r>
            <a:endParaRPr lang="en-US" altLang="zh-CN" sz="2800" b="1" baseline="-25000" dirty="0">
              <a:solidFill>
                <a:srgbClr val="FF0066"/>
              </a:solidFill>
              <a:latin typeface="Times New Roman" panose="02020603050405020304" pitchFamily="18" charset="0"/>
            </a:endParaRPr>
          </a:p>
        </p:txBody>
      </p:sp>
      <p:sp>
        <p:nvSpPr>
          <p:cNvPr id="17415" name="Rectangle 7"/>
          <p:cNvSpPr/>
          <p:nvPr/>
        </p:nvSpPr>
        <p:spPr>
          <a:xfrm>
            <a:off x="876300" y="3411538"/>
            <a:ext cx="4308475" cy="854075"/>
          </a:xfrm>
          <a:prstGeom prst="rect">
            <a:avLst/>
          </a:prstGeom>
          <a:noFill/>
          <a:ln w="9525">
            <a:noFill/>
          </a:ln>
        </p:spPr>
        <p:txBody>
          <a:bodyPr lIns="0" tIns="0" rIns="0" bIns="0">
            <a:spAutoFit/>
          </a:bodyPr>
          <a:p>
            <a:pPr eaLnBrk="0" hangingPunct="0"/>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O </a:t>
            </a:r>
            <a:r>
              <a:rPr lang="en-US" altLang="zh-CN" sz="2800" b="1" dirty="0">
                <a:latin typeface="Times New Roman" panose="02020603050405020304" pitchFamily="18" charset="0"/>
              </a:rPr>
              <a:t>= 0 </a:t>
            </a:r>
            <a:r>
              <a:rPr lang="zh-CN" altLang="en-US" sz="2800" b="1" dirty="0">
                <a:latin typeface="Times New Roman" panose="02020603050405020304" pitchFamily="18" charset="0"/>
              </a:rPr>
              <a:t>时，输入级两输入端的静态电流之差。</a:t>
            </a:r>
            <a:endParaRPr lang="zh-CN" altLang="en-US" sz="2800" b="1" dirty="0">
              <a:latin typeface="Times New Roman" panose="02020603050405020304" pitchFamily="18" charset="0"/>
            </a:endParaRPr>
          </a:p>
        </p:txBody>
      </p:sp>
      <p:sp>
        <p:nvSpPr>
          <p:cNvPr id="17416" name="Rectangle 8"/>
          <p:cNvSpPr/>
          <p:nvPr/>
        </p:nvSpPr>
        <p:spPr>
          <a:xfrm>
            <a:off x="5353050" y="3754438"/>
            <a:ext cx="2552700" cy="427037"/>
          </a:xfrm>
          <a:prstGeom prst="rect">
            <a:avLst/>
          </a:prstGeom>
          <a:noFill/>
          <a:ln w="9525">
            <a:noFill/>
          </a:ln>
        </p:spPr>
        <p:txBody>
          <a:bodyPr lIns="0" tIns="0" rIns="0" bIns="0">
            <a:spAutoFit/>
          </a:bodyPr>
          <a:p>
            <a:r>
              <a:rPr lang="en-US" altLang="zh-CN" sz="2800" b="1" dirty="0">
                <a:solidFill>
                  <a:schemeClr val="accent2"/>
                </a:solidFill>
                <a:latin typeface="Times New Roman" panose="02020603050405020304" pitchFamily="18" charset="0"/>
              </a:rPr>
              <a:t>1 nA </a:t>
            </a:r>
            <a:r>
              <a:rPr lang="en-US" altLang="zh-CN" sz="2800" b="1" dirty="0">
                <a:solidFill>
                  <a:schemeClr val="accent2"/>
                </a:solidFill>
                <a:latin typeface="Times New Roman" panose="02020603050405020304" pitchFamily="18" charset="0"/>
                <a:sym typeface="Symbol" panose="05050102010706020507" pitchFamily="18" charset="2"/>
              </a:rPr>
              <a:t></a:t>
            </a:r>
            <a:r>
              <a:rPr lang="en-US" altLang="zh-CN" sz="2800" b="1" dirty="0">
                <a:solidFill>
                  <a:schemeClr val="accent2"/>
                </a:solidFill>
                <a:latin typeface="Times New Roman" panose="02020603050405020304" pitchFamily="18" charset="0"/>
              </a:rPr>
              <a:t> 0.1 </a:t>
            </a:r>
            <a:r>
              <a:rPr lang="en-US" altLang="zh-CN" sz="2800" b="1" dirty="0">
                <a:solidFill>
                  <a:schemeClr val="accent2"/>
                </a:solidFill>
                <a:latin typeface="Times New Roman" panose="02020603050405020304" pitchFamily="18" charset="0"/>
                <a:sym typeface="Symbol" panose="05050102010706020507" pitchFamily="18" charset="2"/>
              </a:rPr>
              <a:t></a:t>
            </a:r>
            <a:r>
              <a:rPr lang="en-US" altLang="zh-CN" sz="2800" b="1" dirty="0">
                <a:solidFill>
                  <a:schemeClr val="accent2"/>
                </a:solidFill>
                <a:latin typeface="Times New Roman" panose="02020603050405020304" pitchFamily="18" charset="0"/>
              </a:rPr>
              <a:t>A</a:t>
            </a:r>
            <a:endParaRPr lang="en-US" altLang="zh-CN" sz="2800" b="1" dirty="0">
              <a:solidFill>
                <a:schemeClr val="accent2"/>
              </a:solidFill>
              <a:latin typeface="Times New Roman" panose="02020603050405020304" pitchFamily="18" charset="0"/>
            </a:endParaRPr>
          </a:p>
        </p:txBody>
      </p:sp>
      <p:sp>
        <p:nvSpPr>
          <p:cNvPr id="17417" name="Rectangle 9"/>
          <p:cNvSpPr/>
          <p:nvPr/>
        </p:nvSpPr>
        <p:spPr>
          <a:xfrm>
            <a:off x="438150" y="1350963"/>
            <a:ext cx="5564188" cy="427037"/>
          </a:xfrm>
          <a:prstGeom prst="rect">
            <a:avLst/>
          </a:prstGeom>
          <a:noFill/>
          <a:ln w="9525">
            <a:noFill/>
          </a:ln>
        </p:spPr>
        <p:txBody>
          <a:bodyPr lIns="0" tIns="0" rIns="0" bIns="0">
            <a:spAutoFit/>
          </a:bodyPr>
          <a:p>
            <a:r>
              <a:rPr lang="en-US" altLang="zh-CN" sz="2800" b="1" dirty="0">
                <a:solidFill>
                  <a:srgbClr val="336600"/>
                </a:solidFill>
                <a:latin typeface="Times New Roman" panose="02020603050405020304" pitchFamily="18" charset="0"/>
              </a:rPr>
              <a:t>1</a:t>
            </a:r>
            <a:r>
              <a:rPr lang="en-US" altLang="zh-CN" sz="2800" b="1" dirty="0">
                <a:solidFill>
                  <a:srgbClr val="336600"/>
                </a:solidFill>
                <a:latin typeface="宋体" panose="02010600030101010101" pitchFamily="2" charset="-122"/>
              </a:rPr>
              <a:t>.</a:t>
            </a:r>
            <a:r>
              <a:rPr lang="en-US" altLang="zh-CN" sz="2800" b="1"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开环差模电压增益 </a:t>
            </a:r>
            <a:r>
              <a:rPr lang="en-US" altLang="zh-CN" sz="2800" b="1" i="1" dirty="0">
                <a:solidFill>
                  <a:srgbClr val="FF0066"/>
                </a:solidFill>
                <a:latin typeface="Times New Roman" panose="02020603050405020304" pitchFamily="18" charset="0"/>
              </a:rPr>
              <a:t>A</a:t>
            </a:r>
            <a:r>
              <a:rPr lang="en-US" altLang="zh-CN" sz="2800" b="1" i="1" baseline="-25000"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d</a:t>
            </a:r>
            <a:endParaRPr lang="en-US" altLang="zh-CN" sz="2800" b="1" baseline="-25000" dirty="0">
              <a:solidFill>
                <a:srgbClr val="FF0066"/>
              </a:solidFill>
              <a:latin typeface="Times New Roman" panose="02020603050405020304" pitchFamily="18" charset="0"/>
            </a:endParaRPr>
          </a:p>
        </p:txBody>
      </p:sp>
      <p:sp>
        <p:nvSpPr>
          <p:cNvPr id="17418" name="Rectangle 10"/>
          <p:cNvSpPr/>
          <p:nvPr/>
        </p:nvSpPr>
        <p:spPr>
          <a:xfrm>
            <a:off x="4876800" y="1354138"/>
            <a:ext cx="2233613" cy="396875"/>
          </a:xfrm>
          <a:prstGeom prst="rect">
            <a:avLst/>
          </a:prstGeom>
          <a:noFill/>
          <a:ln w="9525">
            <a:noFill/>
          </a:ln>
        </p:spPr>
        <p:txBody>
          <a:bodyPr lIns="0" tIns="0" rIns="0" bIns="0">
            <a:spAutoFit/>
          </a:bodyPr>
          <a:p>
            <a:r>
              <a:rPr lang="en-US" altLang="zh-CN" sz="2600" b="1" dirty="0">
                <a:solidFill>
                  <a:schemeClr val="accent2"/>
                </a:solidFill>
                <a:latin typeface="Times New Roman" panose="02020603050405020304" pitchFamily="18" charset="0"/>
              </a:rPr>
              <a:t>10</a:t>
            </a:r>
            <a:r>
              <a:rPr lang="en-US" altLang="zh-CN" sz="2600" b="1" baseline="30000" dirty="0">
                <a:solidFill>
                  <a:schemeClr val="accent2"/>
                </a:solidFill>
                <a:latin typeface="Times New Roman" panose="02020603050405020304" pitchFamily="18" charset="0"/>
              </a:rPr>
              <a:t>4</a:t>
            </a:r>
            <a:r>
              <a:rPr lang="en-US" altLang="zh-CN" sz="2600" b="1" dirty="0">
                <a:solidFill>
                  <a:schemeClr val="accent2"/>
                </a:solidFill>
                <a:latin typeface="Times New Roman" panose="02020603050405020304" pitchFamily="18" charset="0"/>
              </a:rPr>
              <a:t> </a:t>
            </a:r>
            <a:r>
              <a:rPr lang="en-US" altLang="zh-CN" sz="2600" b="1" dirty="0">
                <a:solidFill>
                  <a:schemeClr val="accent2"/>
                </a:solidFill>
                <a:latin typeface="Times New Roman" panose="02020603050405020304" pitchFamily="18" charset="0"/>
                <a:sym typeface="Symbol" panose="05050102010706020507" pitchFamily="18" charset="2"/>
              </a:rPr>
              <a:t></a:t>
            </a:r>
            <a:r>
              <a:rPr lang="en-US" altLang="zh-CN" sz="2600" b="1" dirty="0">
                <a:solidFill>
                  <a:schemeClr val="accent2"/>
                </a:solidFill>
                <a:latin typeface="Times New Roman" panose="02020603050405020304" pitchFamily="18" charset="0"/>
              </a:rPr>
              <a:t> 10</a:t>
            </a:r>
            <a:r>
              <a:rPr lang="en-US" altLang="zh-CN" sz="2600" b="1" baseline="30000" dirty="0">
                <a:solidFill>
                  <a:schemeClr val="accent2"/>
                </a:solidFill>
                <a:latin typeface="Times New Roman" panose="02020603050405020304" pitchFamily="18" charset="0"/>
              </a:rPr>
              <a:t>7</a:t>
            </a:r>
            <a:endParaRPr lang="en-US" altLang="zh-CN" sz="2600" b="1" dirty="0">
              <a:solidFill>
                <a:schemeClr val="accent2"/>
              </a:solidFill>
              <a:latin typeface="Times New Roman" panose="02020603050405020304" pitchFamily="18" charset="0"/>
            </a:endParaRPr>
          </a:p>
        </p:txBody>
      </p:sp>
      <p:sp>
        <p:nvSpPr>
          <p:cNvPr id="17419" name="Rectangle 11"/>
          <p:cNvSpPr/>
          <p:nvPr/>
        </p:nvSpPr>
        <p:spPr>
          <a:xfrm>
            <a:off x="419100" y="4383088"/>
            <a:ext cx="3908425" cy="427037"/>
          </a:xfrm>
          <a:prstGeom prst="rect">
            <a:avLst/>
          </a:prstGeom>
          <a:noFill/>
          <a:ln w="9525">
            <a:noFill/>
          </a:ln>
        </p:spPr>
        <p:txBody>
          <a:bodyPr lIns="0" tIns="0" rIns="0" bIns="0">
            <a:spAutoFit/>
          </a:bodyPr>
          <a:p>
            <a:r>
              <a:rPr lang="en-US" altLang="zh-CN" sz="2800" b="1" dirty="0">
                <a:solidFill>
                  <a:srgbClr val="336600"/>
                </a:solidFill>
                <a:latin typeface="Times New Roman" panose="02020603050405020304" pitchFamily="18" charset="0"/>
              </a:rPr>
              <a:t>4</a:t>
            </a:r>
            <a:r>
              <a:rPr lang="en-US" altLang="zh-CN" sz="2800" b="1" dirty="0">
                <a:solidFill>
                  <a:srgbClr val="336600"/>
                </a:solidFill>
                <a:latin typeface="宋体" panose="02010600030101010101" pitchFamily="2" charset="-122"/>
              </a:rPr>
              <a:t>.</a:t>
            </a:r>
            <a:r>
              <a:rPr lang="zh-CN" altLang="en-US" sz="2800" b="1" dirty="0">
                <a:solidFill>
                  <a:srgbClr val="0033CC"/>
                </a:solidFill>
                <a:latin typeface="Times New Roman" panose="02020603050405020304" pitchFamily="18" charset="0"/>
              </a:rPr>
              <a:t>差模输入电阻 </a:t>
            </a:r>
            <a:r>
              <a:rPr lang="en-US" altLang="zh-CN" sz="2800" b="1" i="1" dirty="0">
                <a:solidFill>
                  <a:srgbClr val="FF0066"/>
                </a:solidFill>
                <a:latin typeface="Times New Roman" panose="02020603050405020304" pitchFamily="18" charset="0"/>
              </a:rPr>
              <a:t>r</a:t>
            </a:r>
            <a:r>
              <a:rPr lang="en-US" altLang="zh-CN" sz="2800" b="1" baseline="-25000" dirty="0">
                <a:solidFill>
                  <a:srgbClr val="FF0066"/>
                </a:solidFill>
                <a:latin typeface="Times New Roman" panose="02020603050405020304" pitchFamily="18" charset="0"/>
              </a:rPr>
              <a:t> id</a:t>
            </a:r>
            <a:endParaRPr lang="en-US" altLang="zh-CN" sz="2800" b="1" baseline="-25000" dirty="0">
              <a:solidFill>
                <a:srgbClr val="FF0066"/>
              </a:solidFill>
              <a:latin typeface="Times New Roman" panose="02020603050405020304" pitchFamily="18" charset="0"/>
            </a:endParaRPr>
          </a:p>
        </p:txBody>
      </p:sp>
      <p:sp>
        <p:nvSpPr>
          <p:cNvPr id="17420" name="Rectangle 12"/>
          <p:cNvSpPr/>
          <p:nvPr/>
        </p:nvSpPr>
        <p:spPr>
          <a:xfrm>
            <a:off x="876300" y="4916488"/>
            <a:ext cx="2871788" cy="427037"/>
          </a:xfrm>
          <a:prstGeom prst="rect">
            <a:avLst/>
          </a:prstGeom>
          <a:noFill/>
          <a:ln w="9525">
            <a:noFill/>
          </a:ln>
        </p:spPr>
        <p:txBody>
          <a:bodyPr lIns="0" tIns="0" rIns="0" bIns="0">
            <a:spAutoFit/>
          </a:bodyPr>
          <a:p>
            <a:r>
              <a:rPr lang="zh-CN" altLang="en-US" sz="2800" b="1" dirty="0">
                <a:solidFill>
                  <a:srgbClr val="0033CC"/>
                </a:solidFill>
                <a:latin typeface="Times New Roman" panose="02020603050405020304" pitchFamily="18" charset="0"/>
              </a:rPr>
              <a:t>输出电阻 </a:t>
            </a:r>
            <a:r>
              <a:rPr lang="en-US" altLang="zh-CN" sz="2800" b="1" i="1" dirty="0">
                <a:solidFill>
                  <a:srgbClr val="FF0066"/>
                </a:solidFill>
                <a:latin typeface="Times New Roman" panose="02020603050405020304" pitchFamily="18" charset="0"/>
              </a:rPr>
              <a:t>r</a:t>
            </a:r>
            <a:r>
              <a:rPr lang="en-US" altLang="zh-CN" sz="2800" b="1" baseline="-25000" dirty="0">
                <a:solidFill>
                  <a:srgbClr val="FF0066"/>
                </a:solidFill>
                <a:latin typeface="Times New Roman" panose="02020603050405020304" pitchFamily="18" charset="0"/>
              </a:rPr>
              <a:t>o</a:t>
            </a:r>
            <a:endParaRPr lang="en-US" altLang="zh-CN" sz="2800" b="1" baseline="-25000" dirty="0">
              <a:solidFill>
                <a:srgbClr val="FF0066"/>
              </a:solidFill>
              <a:latin typeface="Times New Roman" panose="02020603050405020304" pitchFamily="18" charset="0"/>
            </a:endParaRPr>
          </a:p>
        </p:txBody>
      </p:sp>
      <p:sp>
        <p:nvSpPr>
          <p:cNvPr id="17421" name="Rectangle 13"/>
          <p:cNvSpPr/>
          <p:nvPr/>
        </p:nvSpPr>
        <p:spPr>
          <a:xfrm>
            <a:off x="4257675" y="4383088"/>
            <a:ext cx="3340100" cy="427037"/>
          </a:xfrm>
          <a:prstGeom prst="rect">
            <a:avLst/>
          </a:prstGeom>
          <a:noFill/>
          <a:ln w="9525">
            <a:noFill/>
          </a:ln>
        </p:spPr>
        <p:txBody>
          <a:bodyPr lIns="0" tIns="0" rIns="0" bIns="0">
            <a:spAutoFit/>
          </a:bodyPr>
          <a:p>
            <a:r>
              <a:rPr lang="zh-CN" altLang="en-US" sz="2800" b="1" dirty="0">
                <a:solidFill>
                  <a:schemeClr val="accent2"/>
                </a:solidFill>
                <a:latin typeface="Times New Roman" panose="02020603050405020304" pitchFamily="18" charset="0"/>
              </a:rPr>
              <a:t>几百千欧 </a:t>
            </a:r>
            <a:r>
              <a:rPr lang="zh-CN" altLang="en-US" sz="2800" b="1" dirty="0">
                <a:solidFill>
                  <a:schemeClr val="accent2"/>
                </a:solidFill>
                <a:latin typeface="Times New Roman" panose="02020603050405020304" pitchFamily="18" charset="0"/>
                <a:sym typeface="Symbol" panose="05050102010706020507" pitchFamily="18" charset="2"/>
              </a:rPr>
              <a:t> </a:t>
            </a:r>
            <a:r>
              <a:rPr lang="zh-CN" altLang="en-US" sz="2800" b="1" dirty="0">
                <a:solidFill>
                  <a:schemeClr val="accent2"/>
                </a:solidFill>
                <a:latin typeface="Times New Roman" panose="02020603050405020304" pitchFamily="18" charset="0"/>
              </a:rPr>
              <a:t>几兆欧</a:t>
            </a:r>
            <a:endParaRPr lang="zh-CN" altLang="en-US" sz="2800" b="1" dirty="0">
              <a:solidFill>
                <a:schemeClr val="accent2"/>
              </a:solidFill>
              <a:latin typeface="Times New Roman" panose="02020603050405020304" pitchFamily="18" charset="0"/>
            </a:endParaRPr>
          </a:p>
        </p:txBody>
      </p:sp>
      <p:sp>
        <p:nvSpPr>
          <p:cNvPr id="17422" name="Rectangle 14"/>
          <p:cNvSpPr/>
          <p:nvPr/>
        </p:nvSpPr>
        <p:spPr>
          <a:xfrm>
            <a:off x="4219575" y="4973638"/>
            <a:ext cx="3340100" cy="427037"/>
          </a:xfrm>
          <a:prstGeom prst="rect">
            <a:avLst/>
          </a:prstGeom>
          <a:noFill/>
          <a:ln w="9525">
            <a:noFill/>
          </a:ln>
        </p:spPr>
        <p:txBody>
          <a:bodyPr lIns="0" tIns="0" rIns="0" bIns="0">
            <a:spAutoFit/>
          </a:bodyPr>
          <a:p>
            <a:r>
              <a:rPr lang="zh-CN" altLang="en-US" sz="2800" b="1" dirty="0">
                <a:solidFill>
                  <a:schemeClr val="accent2"/>
                </a:solidFill>
                <a:latin typeface="Times New Roman" panose="02020603050405020304" pitchFamily="18" charset="0"/>
              </a:rPr>
              <a:t>几十欧 </a:t>
            </a:r>
            <a:r>
              <a:rPr lang="zh-CN" altLang="en-US" sz="2800" b="1" dirty="0">
                <a:solidFill>
                  <a:schemeClr val="accent2"/>
                </a:solidFill>
                <a:latin typeface="Times New Roman" panose="02020603050405020304" pitchFamily="18" charset="0"/>
                <a:sym typeface="Symbol" panose="05050102010706020507" pitchFamily="18" charset="2"/>
              </a:rPr>
              <a:t> </a:t>
            </a:r>
            <a:r>
              <a:rPr lang="zh-CN" altLang="en-US" sz="2800" b="1" dirty="0">
                <a:solidFill>
                  <a:schemeClr val="accent2"/>
                </a:solidFill>
                <a:latin typeface="Times New Roman" panose="02020603050405020304" pitchFamily="18" charset="0"/>
              </a:rPr>
              <a:t>几百欧</a:t>
            </a:r>
            <a:endParaRPr lang="zh-CN" altLang="en-US" sz="2800" b="1" dirty="0">
              <a:solidFill>
                <a:schemeClr val="accent2"/>
              </a:solidFill>
              <a:latin typeface="Times New Roman" panose="02020603050405020304" pitchFamily="18" charset="0"/>
            </a:endParaRPr>
          </a:p>
        </p:txBody>
      </p:sp>
      <p:graphicFrame>
        <p:nvGraphicFramePr>
          <p:cNvPr id="513039" name="Object 15"/>
          <p:cNvGraphicFramePr/>
          <p:nvPr/>
        </p:nvGraphicFramePr>
        <p:xfrm>
          <a:off x="3681413" y="5599113"/>
          <a:ext cx="3238500" cy="998537"/>
        </p:xfrm>
        <a:graphic>
          <a:graphicData uri="http://schemas.openxmlformats.org/presentationml/2006/ole">
            <mc:AlternateContent xmlns:mc="http://schemas.openxmlformats.org/markup-compatibility/2006">
              <mc:Choice xmlns:v="urn:schemas-microsoft-com:vml" Requires="v">
                <p:oleObj spid="_x0000_s4421" name="" r:id="rId1" imgW="3302000" imgH="1066800" progId="Equation.3">
                  <p:embed/>
                </p:oleObj>
              </mc:Choice>
              <mc:Fallback>
                <p:oleObj name="" r:id="rId1" imgW="3302000" imgH="1066800" progId="Equation.3">
                  <p:embed/>
                  <p:pic>
                    <p:nvPicPr>
                      <p:cNvPr id="0" name="图片 4420"/>
                      <p:cNvPicPr/>
                      <p:nvPr/>
                    </p:nvPicPr>
                    <p:blipFill>
                      <a:blip r:embed="rId2"/>
                      <a:stretch>
                        <a:fillRect/>
                      </a:stretch>
                    </p:blipFill>
                    <p:spPr>
                      <a:xfrm>
                        <a:off x="3681413" y="5599113"/>
                        <a:ext cx="3238500" cy="998537"/>
                      </a:xfrm>
                      <a:prstGeom prst="rect">
                        <a:avLst/>
                      </a:prstGeom>
                      <a:noFill/>
                      <a:ln w="38100">
                        <a:noFill/>
                        <a:miter/>
                      </a:ln>
                    </p:spPr>
                  </p:pic>
                </p:oleObj>
              </mc:Fallback>
            </mc:AlternateContent>
          </a:graphicData>
        </a:graphic>
      </p:graphicFrame>
      <p:sp>
        <p:nvSpPr>
          <p:cNvPr id="17424" name="Rectangle 16"/>
          <p:cNvSpPr/>
          <p:nvPr/>
        </p:nvSpPr>
        <p:spPr>
          <a:xfrm>
            <a:off x="419100" y="5761038"/>
            <a:ext cx="3503613" cy="427037"/>
          </a:xfrm>
          <a:prstGeom prst="rect">
            <a:avLst/>
          </a:prstGeom>
          <a:noFill/>
          <a:ln w="9525">
            <a:noFill/>
          </a:ln>
        </p:spPr>
        <p:txBody>
          <a:bodyPr lIns="0" tIns="0" rIns="0" bIns="0">
            <a:spAutoFit/>
          </a:bodyPr>
          <a:p>
            <a:r>
              <a:rPr lang="en-US" altLang="zh-CN" sz="2800" b="1" dirty="0">
                <a:solidFill>
                  <a:srgbClr val="336600"/>
                </a:solidFill>
                <a:latin typeface="Times New Roman" panose="02020603050405020304" pitchFamily="18" charset="0"/>
              </a:rPr>
              <a:t>5</a:t>
            </a:r>
            <a:r>
              <a:rPr lang="en-US" altLang="zh-CN" sz="2800" b="1" dirty="0">
                <a:solidFill>
                  <a:srgbClr val="336600"/>
                </a:solidFill>
                <a:latin typeface="宋体" panose="02010600030101010101" pitchFamily="2" charset="-122"/>
              </a:rPr>
              <a:t>.</a:t>
            </a:r>
            <a:r>
              <a:rPr lang="zh-CN" altLang="en-US" sz="2800" b="1" dirty="0">
                <a:solidFill>
                  <a:srgbClr val="0033CC"/>
                </a:solidFill>
                <a:latin typeface="Times New Roman" panose="02020603050405020304" pitchFamily="18" charset="0"/>
              </a:rPr>
              <a:t>共模抑制比</a:t>
            </a:r>
            <a:r>
              <a:rPr lang="zh-CN" altLang="en-US" sz="2800" b="1" dirty="0">
                <a:solidFill>
                  <a:schemeClr val="accent2"/>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K</a:t>
            </a:r>
            <a:r>
              <a:rPr lang="en-US" altLang="zh-CN" sz="2800" b="1" baseline="-25000" dirty="0">
                <a:solidFill>
                  <a:srgbClr val="FF0066"/>
                </a:solidFill>
                <a:latin typeface="Times New Roman" panose="02020603050405020304" pitchFamily="18" charset="0"/>
              </a:rPr>
              <a:t>CMR</a:t>
            </a:r>
            <a:endParaRPr lang="en-US" altLang="zh-CN" sz="2800" b="1" baseline="-25000" dirty="0">
              <a:solidFill>
                <a:srgbClr val="FF0066"/>
              </a:solidFill>
              <a:latin typeface="Times New Roman" panose="02020603050405020304" pitchFamily="18" charset="0"/>
            </a:endParaRPr>
          </a:p>
        </p:txBody>
      </p:sp>
      <p:sp>
        <p:nvSpPr>
          <p:cNvPr id="17425" name="Rectangle 17"/>
          <p:cNvSpPr/>
          <p:nvPr/>
        </p:nvSpPr>
        <p:spPr>
          <a:xfrm>
            <a:off x="6877050" y="5792788"/>
            <a:ext cx="1516063" cy="427037"/>
          </a:xfrm>
          <a:prstGeom prst="rect">
            <a:avLst/>
          </a:prstGeom>
          <a:noFill/>
          <a:ln w="9525">
            <a:noFill/>
          </a:ln>
        </p:spPr>
        <p:txBody>
          <a:bodyPr lIns="0" tIns="0" rIns="0" bIns="0">
            <a:spAutoFit/>
          </a:bodyPr>
          <a:p>
            <a:r>
              <a:rPr lang="en-US" altLang="zh-CN" sz="2800" b="1" dirty="0">
                <a:solidFill>
                  <a:schemeClr val="accent2"/>
                </a:solidFill>
                <a:latin typeface="Times New Roman" panose="02020603050405020304" pitchFamily="18" charset="0"/>
              </a:rPr>
              <a:t>&gt; 80 dB</a:t>
            </a:r>
            <a:endParaRPr lang="en-US" altLang="zh-CN" sz="2800" b="1" dirty="0">
              <a:solidFill>
                <a:schemeClr val="accent2"/>
              </a:solidFill>
              <a:latin typeface="Times New Roman" panose="02020603050405020304" pitchFamily="18" charset="0"/>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417">
                                            <p:txEl>
                                              <p:charRg st="0" end="16"/>
                                            </p:txEl>
                                          </p:spTgt>
                                        </p:tgtEl>
                                        <p:attrNameLst>
                                          <p:attrName>style.visibility</p:attrName>
                                        </p:attrNameLst>
                                      </p:cBhvr>
                                      <p:to>
                                        <p:strVal val="visible"/>
                                      </p:to>
                                    </p:set>
                                    <p:animEffect transition="in" filter="wipe(left)">
                                      <p:cBhvr>
                                        <p:cTn id="7" dur="500"/>
                                        <p:tgtEl>
                                          <p:spTgt spid="17417">
                                            <p:txEl>
                                              <p:charRg st="0" end="1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418">
                                            <p:txEl>
                                              <p:charRg st="0" end="10"/>
                                            </p:txEl>
                                          </p:spTgt>
                                        </p:tgtEl>
                                        <p:attrNameLst>
                                          <p:attrName>style.visibility</p:attrName>
                                        </p:attrNameLst>
                                      </p:cBhvr>
                                      <p:to>
                                        <p:strVal val="visible"/>
                                      </p:to>
                                    </p:set>
                                    <p:animEffect transition="in" filter="wipe(left)">
                                      <p:cBhvr>
                                        <p:cTn id="12" dur="500"/>
                                        <p:tgtEl>
                                          <p:spTgt spid="17418">
                                            <p:txEl>
                                              <p:charRg st="0" end="1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411">
                                            <p:txEl>
                                              <p:charRg st="0" end="15"/>
                                            </p:txEl>
                                          </p:spTgt>
                                        </p:tgtEl>
                                        <p:attrNameLst>
                                          <p:attrName>style.visibility</p:attrName>
                                        </p:attrNameLst>
                                      </p:cBhvr>
                                      <p:to>
                                        <p:strVal val="visible"/>
                                      </p:to>
                                    </p:set>
                                    <p:animEffect transition="in" filter="wipe(left)">
                                      <p:cBhvr>
                                        <p:cTn id="17" dur="500"/>
                                        <p:tgtEl>
                                          <p:spTgt spid="17411">
                                            <p:txEl>
                                              <p:charRg st="0" end="1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412">
                                            <p:txEl>
                                              <p:charRg st="0" end="18"/>
                                            </p:txEl>
                                          </p:spTgt>
                                        </p:tgtEl>
                                        <p:attrNameLst>
                                          <p:attrName>style.visibility</p:attrName>
                                        </p:attrNameLst>
                                      </p:cBhvr>
                                      <p:to>
                                        <p:strVal val="visible"/>
                                      </p:to>
                                    </p:set>
                                    <p:animEffect transition="in" filter="wipe(left)">
                                      <p:cBhvr>
                                        <p:cTn id="22" dur="500"/>
                                        <p:tgtEl>
                                          <p:spTgt spid="17412">
                                            <p:txEl>
                                              <p:charRg st="0" end="1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413">
                                            <p:txEl>
                                              <p:charRg st="0" end="4"/>
                                            </p:txEl>
                                          </p:spTgt>
                                        </p:tgtEl>
                                        <p:attrNameLst>
                                          <p:attrName>style.visibility</p:attrName>
                                        </p:attrNameLst>
                                      </p:cBhvr>
                                      <p:to>
                                        <p:strVal val="visible"/>
                                      </p:to>
                                    </p:set>
                                    <p:animEffect transition="in" filter="wipe(left)">
                                      <p:cBhvr>
                                        <p:cTn id="27" dur="500"/>
                                        <p:tgtEl>
                                          <p:spTgt spid="17413">
                                            <p:txEl>
                                              <p:charRg st="0"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7414">
                                            <p:txEl>
                                              <p:charRg st="0" end="14"/>
                                            </p:txEl>
                                          </p:spTgt>
                                        </p:tgtEl>
                                        <p:attrNameLst>
                                          <p:attrName>style.visibility</p:attrName>
                                        </p:attrNameLst>
                                      </p:cBhvr>
                                      <p:to>
                                        <p:strVal val="visible"/>
                                      </p:to>
                                    </p:set>
                                    <p:animEffect transition="in" filter="wipe(left)">
                                      <p:cBhvr>
                                        <p:cTn id="32" dur="500"/>
                                        <p:tgtEl>
                                          <p:spTgt spid="17414">
                                            <p:txEl>
                                              <p:charRg st="0" end="1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415">
                                            <p:txEl>
                                              <p:charRg st="0" end="25"/>
                                            </p:txEl>
                                          </p:spTgt>
                                        </p:tgtEl>
                                        <p:attrNameLst>
                                          <p:attrName>style.visibility</p:attrName>
                                        </p:attrNameLst>
                                      </p:cBhvr>
                                      <p:to>
                                        <p:strVal val="visible"/>
                                      </p:to>
                                    </p:set>
                                    <p:animEffect transition="in" filter="wipe(left)">
                                      <p:cBhvr>
                                        <p:cTn id="37" dur="500"/>
                                        <p:tgtEl>
                                          <p:spTgt spid="17415">
                                            <p:txEl>
                                              <p:charRg st="0" end="2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7416">
                                            <p:txEl>
                                              <p:charRg st="0" end="14"/>
                                            </p:txEl>
                                          </p:spTgt>
                                        </p:tgtEl>
                                        <p:attrNameLst>
                                          <p:attrName>style.visibility</p:attrName>
                                        </p:attrNameLst>
                                      </p:cBhvr>
                                      <p:to>
                                        <p:strVal val="visible"/>
                                      </p:to>
                                    </p:set>
                                    <p:animEffect transition="in" filter="wipe(left)">
                                      <p:cBhvr>
                                        <p:cTn id="42" dur="500"/>
                                        <p:tgtEl>
                                          <p:spTgt spid="17416">
                                            <p:txEl>
                                              <p:charRg st="0" end="1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7419">
                                            <p:txEl>
                                              <p:charRg st="0" end="14"/>
                                            </p:txEl>
                                          </p:spTgt>
                                        </p:tgtEl>
                                        <p:attrNameLst>
                                          <p:attrName>style.visibility</p:attrName>
                                        </p:attrNameLst>
                                      </p:cBhvr>
                                      <p:to>
                                        <p:strVal val="visible"/>
                                      </p:to>
                                    </p:set>
                                    <p:animEffect transition="in" filter="wipe(left)">
                                      <p:cBhvr>
                                        <p:cTn id="47" dur="500"/>
                                        <p:tgtEl>
                                          <p:spTgt spid="17419">
                                            <p:txEl>
                                              <p:charRg st="0" end="1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7421">
                                            <p:txEl>
                                              <p:charRg st="0" end="11"/>
                                            </p:txEl>
                                          </p:spTgt>
                                        </p:tgtEl>
                                        <p:attrNameLst>
                                          <p:attrName>style.visibility</p:attrName>
                                        </p:attrNameLst>
                                      </p:cBhvr>
                                      <p:to>
                                        <p:strVal val="visible"/>
                                      </p:to>
                                    </p:set>
                                    <p:animEffect transition="in" filter="wipe(left)">
                                      <p:cBhvr>
                                        <p:cTn id="52" dur="500"/>
                                        <p:tgtEl>
                                          <p:spTgt spid="17421">
                                            <p:txEl>
                                              <p:charRg st="0" end="1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7420">
                                            <p:txEl>
                                              <p:charRg st="0" end="8"/>
                                            </p:txEl>
                                          </p:spTgt>
                                        </p:tgtEl>
                                        <p:attrNameLst>
                                          <p:attrName>style.visibility</p:attrName>
                                        </p:attrNameLst>
                                      </p:cBhvr>
                                      <p:to>
                                        <p:strVal val="visible"/>
                                      </p:to>
                                    </p:set>
                                    <p:animEffect transition="in" filter="wipe(left)">
                                      <p:cBhvr>
                                        <p:cTn id="57" dur="500"/>
                                        <p:tgtEl>
                                          <p:spTgt spid="17420">
                                            <p:txEl>
                                              <p:charRg st="0"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7422">
                                            <p:txEl>
                                              <p:charRg st="0" end="10"/>
                                            </p:txEl>
                                          </p:spTgt>
                                        </p:tgtEl>
                                        <p:attrNameLst>
                                          <p:attrName>style.visibility</p:attrName>
                                        </p:attrNameLst>
                                      </p:cBhvr>
                                      <p:to>
                                        <p:strVal val="visible"/>
                                      </p:to>
                                    </p:set>
                                    <p:animEffect transition="in" filter="wipe(left)">
                                      <p:cBhvr>
                                        <p:cTn id="62" dur="500"/>
                                        <p:tgtEl>
                                          <p:spTgt spid="17422">
                                            <p:txEl>
                                              <p:charRg st="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7424">
                                            <p:txEl>
                                              <p:charRg st="0" end="13"/>
                                            </p:txEl>
                                          </p:spTgt>
                                        </p:tgtEl>
                                        <p:attrNameLst>
                                          <p:attrName>style.visibility</p:attrName>
                                        </p:attrNameLst>
                                      </p:cBhvr>
                                      <p:to>
                                        <p:strVal val="visible"/>
                                      </p:to>
                                    </p:set>
                                    <p:animEffect transition="in" filter="wipe(left)">
                                      <p:cBhvr>
                                        <p:cTn id="67" dur="500"/>
                                        <p:tgtEl>
                                          <p:spTgt spid="17424">
                                            <p:txEl>
                                              <p:charRg st="0" end="1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513039"/>
                                        </p:tgtEl>
                                        <p:attrNameLst>
                                          <p:attrName>style.visibility</p:attrName>
                                        </p:attrNameLst>
                                      </p:cBhvr>
                                      <p:to>
                                        <p:strVal val="visible"/>
                                      </p:to>
                                    </p:set>
                                    <p:animEffect transition="in" filter="wipe(left)">
                                      <p:cBhvr>
                                        <p:cTn id="72" dur="500"/>
                                        <p:tgtEl>
                                          <p:spTgt spid="51303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7425">
                                            <p:txEl>
                                              <p:charRg st="0" end="8"/>
                                            </p:txEl>
                                          </p:spTgt>
                                        </p:tgtEl>
                                        <p:attrNameLst>
                                          <p:attrName>style.visibility</p:attrName>
                                        </p:attrNameLst>
                                      </p:cBhvr>
                                      <p:to>
                                        <p:strVal val="visible"/>
                                      </p:to>
                                    </p:set>
                                    <p:animEffect transition="in" filter="wipe(left)">
                                      <p:cBhvr>
                                        <p:cTn id="77" dur="500"/>
                                        <p:tgtEl>
                                          <p:spTgt spid="17425">
                                            <p:txEl>
                                              <p:charRg st="0"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P spid="17412" grpId="0" build="p"/>
      <p:bldP spid="17413" grpId="0" build="p"/>
      <p:bldP spid="17414" grpId="0" build="p"/>
      <p:bldP spid="17415" grpId="0" build="p"/>
      <p:bldP spid="17416" grpId="0" build="p"/>
      <p:bldP spid="17417" grpId="0" build="p"/>
      <p:bldP spid="17418" grpId="0" build="p"/>
      <p:bldP spid="17419" grpId="0" build="p"/>
      <p:bldP spid="17420" grpId="0" build="p"/>
      <p:bldP spid="17421" grpId="0" build="p"/>
      <p:bldP spid="17422" grpId="0" build="p"/>
      <p:bldP spid="17424" grpId="0" build="p"/>
      <p:bldP spid="17425" grpId="0" build="p"/>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434" name="Rectangle 2"/>
          <p:cNvSpPr/>
          <p:nvPr/>
        </p:nvSpPr>
        <p:spPr>
          <a:xfrm>
            <a:off x="361950" y="765175"/>
            <a:ext cx="4572000" cy="427038"/>
          </a:xfrm>
          <a:prstGeom prst="rect">
            <a:avLst/>
          </a:prstGeom>
          <a:noFill/>
          <a:ln w="9525">
            <a:noFill/>
          </a:ln>
        </p:spPr>
        <p:txBody>
          <a:bodyPr lIns="0" tIns="0" rIns="0" bIns="0">
            <a:spAutoFit/>
          </a:bodyPr>
          <a:p>
            <a:r>
              <a:rPr lang="en-US" altLang="zh-CN" sz="2800" b="1" dirty="0">
                <a:solidFill>
                  <a:srgbClr val="336600"/>
                </a:solidFill>
                <a:latin typeface="Times New Roman" panose="02020603050405020304" pitchFamily="18" charset="0"/>
              </a:rPr>
              <a:t>6</a:t>
            </a:r>
            <a:r>
              <a:rPr lang="en-US" altLang="zh-CN" sz="2800" b="1" dirty="0">
                <a:solidFill>
                  <a:srgbClr val="336600"/>
                </a:solidFill>
                <a:latin typeface="宋体" panose="02010600030101010101" pitchFamily="2" charset="-122"/>
              </a:rPr>
              <a:t>.</a:t>
            </a:r>
            <a:r>
              <a:rPr lang="en-US" altLang="zh-CN" sz="2800" b="1" dirty="0">
                <a:latin typeface="Times New Roman" panose="02020603050405020304" pitchFamily="18" charset="0"/>
              </a:rPr>
              <a:t> </a:t>
            </a:r>
            <a:r>
              <a:rPr lang="zh-CN" altLang="en-US" sz="2800" b="1" dirty="0">
                <a:solidFill>
                  <a:srgbClr val="0033CC"/>
                </a:solidFill>
                <a:latin typeface="Times New Roman" panose="02020603050405020304" pitchFamily="18" charset="0"/>
              </a:rPr>
              <a:t>最大差模输入电压 </a:t>
            </a:r>
            <a:r>
              <a:rPr lang="en-US" altLang="zh-CN" sz="2800" b="1" i="1" dirty="0">
                <a:solidFill>
                  <a:srgbClr val="FF0000"/>
                </a:solidFill>
                <a:latin typeface="Times New Roman" panose="02020603050405020304" pitchFamily="18" charset="0"/>
              </a:rPr>
              <a:t>U</a:t>
            </a:r>
            <a:r>
              <a:rPr lang="en-US" altLang="zh-CN" sz="2800" b="1" baseline="-25000" dirty="0">
                <a:solidFill>
                  <a:srgbClr val="FF0000"/>
                </a:solidFill>
                <a:latin typeface="Times New Roman" panose="02020603050405020304" pitchFamily="18" charset="0"/>
              </a:rPr>
              <a:t>Idmax</a:t>
            </a:r>
            <a:endParaRPr lang="en-US" altLang="zh-CN" sz="2800" b="1" baseline="-25000" dirty="0">
              <a:solidFill>
                <a:srgbClr val="FF0000"/>
              </a:solidFill>
              <a:latin typeface="Times New Roman" panose="02020603050405020304" pitchFamily="18" charset="0"/>
            </a:endParaRPr>
          </a:p>
        </p:txBody>
      </p:sp>
      <p:sp>
        <p:nvSpPr>
          <p:cNvPr id="18435" name="Rectangle 3"/>
          <p:cNvSpPr/>
          <p:nvPr/>
        </p:nvSpPr>
        <p:spPr>
          <a:xfrm>
            <a:off x="723900" y="3336925"/>
            <a:ext cx="5257800" cy="427038"/>
          </a:xfrm>
          <a:prstGeom prst="rect">
            <a:avLst/>
          </a:prstGeom>
          <a:noFill/>
          <a:ln w="9525">
            <a:noFill/>
          </a:ln>
        </p:spPr>
        <p:txBody>
          <a:bodyPr lIns="0" tIns="0" rIns="0" bIns="0">
            <a:spAutoFit/>
          </a:bodyPr>
          <a:p>
            <a:r>
              <a:rPr lang="zh-CN" altLang="en-US" sz="2800" b="1" dirty="0">
                <a:latin typeface="Times New Roman" panose="02020603050405020304" pitchFamily="18" charset="0"/>
              </a:rPr>
              <a:t>共模输入</a:t>
            </a:r>
            <a:r>
              <a:rPr lang="en-US" altLang="zh-CN" sz="2800" b="1" i="1" dirty="0">
                <a:latin typeface="Times New Roman" panose="02020603050405020304" pitchFamily="18" charset="0"/>
              </a:rPr>
              <a:t>U </a:t>
            </a:r>
            <a:r>
              <a:rPr lang="en-US" altLang="zh-CN" sz="2800" b="1" baseline="-25000" dirty="0">
                <a:latin typeface="Times New Roman" panose="02020603050405020304" pitchFamily="18" charset="0"/>
              </a:rPr>
              <a:t>IC </a:t>
            </a:r>
            <a:r>
              <a:rPr lang="zh-CN" altLang="en-US" sz="2800" b="1" dirty="0">
                <a:latin typeface="Times New Roman" panose="02020603050405020304" pitchFamily="18" charset="0"/>
              </a:rPr>
              <a:t>过大，</a:t>
            </a:r>
            <a:r>
              <a:rPr lang="en-US" altLang="zh-CN" sz="2800" b="1" i="1" dirty="0">
                <a:latin typeface="Times New Roman" panose="02020603050405020304" pitchFamily="18" charset="0"/>
              </a:rPr>
              <a:t>K</a:t>
            </a:r>
            <a:r>
              <a:rPr lang="en-US" altLang="zh-CN" sz="2800" b="1" dirty="0">
                <a:latin typeface="Times New Roman" panose="02020603050405020304" pitchFamily="18" charset="0"/>
              </a:rPr>
              <a:t> </a:t>
            </a:r>
            <a:r>
              <a:rPr lang="en-US" altLang="zh-CN" sz="2800" b="1" baseline="-25000" dirty="0">
                <a:latin typeface="Times New Roman" panose="02020603050405020304" pitchFamily="18" charset="0"/>
              </a:rPr>
              <a:t>CMR</a:t>
            </a:r>
            <a:r>
              <a:rPr lang="zh-CN" altLang="en-US" sz="2800" b="1" dirty="0">
                <a:latin typeface="Times New Roman" panose="02020603050405020304" pitchFamily="18" charset="0"/>
              </a:rPr>
              <a:t>下降。</a:t>
            </a:r>
            <a:endParaRPr lang="zh-CN" altLang="en-US" sz="2800" b="1" dirty="0">
              <a:latin typeface="Times New Roman" panose="02020603050405020304" pitchFamily="18" charset="0"/>
            </a:endParaRPr>
          </a:p>
        </p:txBody>
      </p:sp>
      <p:sp>
        <p:nvSpPr>
          <p:cNvPr id="18436" name="Rectangle 4"/>
          <p:cNvSpPr/>
          <p:nvPr/>
        </p:nvSpPr>
        <p:spPr>
          <a:xfrm>
            <a:off x="762000" y="1717675"/>
            <a:ext cx="8039100" cy="854075"/>
          </a:xfrm>
          <a:prstGeom prst="rect">
            <a:avLst/>
          </a:prstGeom>
          <a:noFill/>
          <a:ln w="9525">
            <a:noFill/>
          </a:ln>
        </p:spPr>
        <p:txBody>
          <a:bodyPr lIns="0" tIns="0" rIns="0" bIns="0">
            <a:spAutoFit/>
          </a:bodyPr>
          <a:p>
            <a:pPr eaLnBrk="0" hangingPunct="0"/>
            <a:r>
              <a:rPr lang="zh-CN" altLang="en-US" sz="2800" b="1" dirty="0">
                <a:latin typeface="Times New Roman" panose="02020603050405020304" pitchFamily="18" charset="0"/>
              </a:rPr>
              <a:t>当 </a:t>
            </a:r>
            <a:r>
              <a:rPr lang="en-US" altLang="zh-CN" sz="2800" b="1" i="1" dirty="0">
                <a:solidFill>
                  <a:srgbClr val="FF0000"/>
                </a:solidFill>
                <a:latin typeface="Times New Roman" panose="02020603050405020304" pitchFamily="18" charset="0"/>
              </a:rPr>
              <a:t>U</a:t>
            </a:r>
            <a:r>
              <a:rPr lang="en-US" altLang="zh-CN" sz="2800" b="1" baseline="-25000" dirty="0">
                <a:solidFill>
                  <a:srgbClr val="FF0000"/>
                </a:solidFill>
                <a:latin typeface="Times New Roman" panose="02020603050405020304" pitchFamily="18" charset="0"/>
              </a:rPr>
              <a:t>Id</a:t>
            </a:r>
            <a:r>
              <a:rPr lang="zh-CN" altLang="en-US" sz="2800" b="1" dirty="0">
                <a:latin typeface="Times New Roman" panose="02020603050405020304" pitchFamily="18" charset="0"/>
              </a:rPr>
              <a:t>过大时，反偏的 </a:t>
            </a:r>
            <a:r>
              <a:rPr lang="en-US" altLang="zh-CN" sz="2800" b="1" dirty="0">
                <a:latin typeface="Times New Roman" panose="02020603050405020304" pitchFamily="18" charset="0"/>
              </a:rPr>
              <a:t>PN </a:t>
            </a:r>
            <a:r>
              <a:rPr lang="zh-CN" altLang="en-US" sz="2800" b="1" dirty="0">
                <a:latin typeface="Times New Roman" panose="02020603050405020304" pitchFamily="18" charset="0"/>
              </a:rPr>
              <a:t>结可能因反压过大而被击穿。</a:t>
            </a:r>
            <a:endParaRPr lang="zh-CN" altLang="en-US" sz="2800" b="1" dirty="0">
              <a:latin typeface="Times New Roman" panose="02020603050405020304" pitchFamily="18" charset="0"/>
            </a:endParaRPr>
          </a:p>
        </p:txBody>
      </p:sp>
      <p:sp>
        <p:nvSpPr>
          <p:cNvPr id="18437" name="Rectangle 5"/>
          <p:cNvSpPr/>
          <p:nvPr/>
        </p:nvSpPr>
        <p:spPr>
          <a:xfrm>
            <a:off x="2000250" y="2155825"/>
            <a:ext cx="3429000" cy="427038"/>
          </a:xfrm>
          <a:prstGeom prst="rect">
            <a:avLst/>
          </a:prstGeom>
          <a:noFill/>
          <a:ln w="9525">
            <a:noFill/>
          </a:ln>
        </p:spPr>
        <p:txBody>
          <a:bodyPr lIns="0" tIns="0" rIns="0" bIns="0">
            <a:spAutoFit/>
          </a:bodyPr>
          <a:p>
            <a:r>
              <a:rPr lang="en-US" altLang="zh-CN" sz="2800" b="1" dirty="0">
                <a:solidFill>
                  <a:srgbClr val="0033CC"/>
                </a:solidFill>
                <a:latin typeface="Times New Roman" panose="02020603050405020304" pitchFamily="18" charset="0"/>
                <a:sym typeface="Symbol" panose="05050102010706020507" pitchFamily="18" charset="2"/>
              </a:rPr>
              <a:t>LM</a:t>
            </a:r>
            <a:r>
              <a:rPr lang="en-US" altLang="zh-CN" sz="2800" b="1" dirty="0">
                <a:solidFill>
                  <a:srgbClr val="0033CC"/>
                </a:solidFill>
                <a:latin typeface="Times New Roman" panose="02020603050405020304" pitchFamily="18" charset="0"/>
              </a:rPr>
              <a:t>741 </a:t>
            </a:r>
            <a:r>
              <a:rPr lang="zh-CN" altLang="en-US" sz="2800" b="1" dirty="0">
                <a:solidFill>
                  <a:srgbClr val="0033CC"/>
                </a:solidFill>
                <a:latin typeface="Times New Roman" panose="02020603050405020304" pitchFamily="18" charset="0"/>
              </a:rPr>
              <a:t>为 </a:t>
            </a:r>
            <a:r>
              <a:rPr lang="zh-CN" altLang="en-US" sz="2800" b="1" dirty="0">
                <a:solidFill>
                  <a:srgbClr val="0033CC"/>
                </a:solidFill>
                <a:latin typeface="Times New Roman" panose="02020603050405020304" pitchFamily="18" charset="0"/>
                <a:sym typeface="Symbol" panose="05050102010706020507" pitchFamily="18" charset="2"/>
              </a:rPr>
              <a:t></a:t>
            </a:r>
            <a:r>
              <a:rPr lang="en-US" altLang="zh-CN" sz="2800" b="1" dirty="0">
                <a:solidFill>
                  <a:srgbClr val="0033CC"/>
                </a:solidFill>
                <a:latin typeface="Times New Roman" panose="02020603050405020304" pitchFamily="18" charset="0"/>
              </a:rPr>
              <a:t>36 V</a:t>
            </a:r>
            <a:endParaRPr lang="en-US" altLang="zh-CN" sz="2800" b="1" dirty="0">
              <a:solidFill>
                <a:srgbClr val="0033CC"/>
              </a:solidFill>
              <a:latin typeface="Times New Roman" panose="02020603050405020304" pitchFamily="18" charset="0"/>
            </a:endParaRPr>
          </a:p>
        </p:txBody>
      </p:sp>
      <p:sp>
        <p:nvSpPr>
          <p:cNvPr id="18438" name="Rectangle 6"/>
          <p:cNvSpPr/>
          <p:nvPr/>
        </p:nvSpPr>
        <p:spPr>
          <a:xfrm>
            <a:off x="381000" y="2803525"/>
            <a:ext cx="5314950" cy="427038"/>
          </a:xfrm>
          <a:prstGeom prst="rect">
            <a:avLst/>
          </a:prstGeom>
          <a:noFill/>
          <a:ln w="9525">
            <a:noFill/>
          </a:ln>
        </p:spPr>
        <p:txBody>
          <a:bodyPr lIns="0" tIns="0" rIns="0" bIns="0">
            <a:spAutoFit/>
          </a:bodyPr>
          <a:p>
            <a:pPr eaLnBrk="0" hangingPunct="0"/>
            <a:r>
              <a:rPr lang="en-US" altLang="zh-CN" sz="2800" b="1" dirty="0">
                <a:solidFill>
                  <a:srgbClr val="336600"/>
                </a:solidFill>
                <a:latin typeface="Times New Roman" panose="02020603050405020304" pitchFamily="18" charset="0"/>
              </a:rPr>
              <a:t>7</a:t>
            </a:r>
            <a:r>
              <a:rPr lang="en-US" altLang="zh-CN" sz="2800" b="1" dirty="0">
                <a:solidFill>
                  <a:srgbClr val="336600"/>
                </a:solidFill>
                <a:latin typeface="宋体" panose="02010600030101010101" pitchFamily="2" charset="-122"/>
              </a:rPr>
              <a:t>.</a:t>
            </a:r>
            <a:r>
              <a:rPr lang="zh-CN" altLang="en-US" sz="2800" b="1" dirty="0">
                <a:solidFill>
                  <a:srgbClr val="0033CC"/>
                </a:solidFill>
                <a:latin typeface="Times New Roman" panose="02020603050405020304" pitchFamily="18" charset="0"/>
              </a:rPr>
              <a:t>最大共模输入电压 </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ICmax</a:t>
            </a:r>
            <a:endParaRPr lang="en-US" altLang="zh-CN" sz="2800" b="1" dirty="0">
              <a:solidFill>
                <a:srgbClr val="FF0066"/>
              </a:solidFill>
              <a:latin typeface="Times New Roman" panose="02020603050405020304" pitchFamily="18" charset="0"/>
            </a:endParaRPr>
          </a:p>
        </p:txBody>
      </p:sp>
      <p:sp>
        <p:nvSpPr>
          <p:cNvPr id="18439" name="Rectangle 7"/>
          <p:cNvSpPr/>
          <p:nvPr/>
        </p:nvSpPr>
        <p:spPr>
          <a:xfrm>
            <a:off x="381000" y="4537075"/>
            <a:ext cx="4648200" cy="427038"/>
          </a:xfrm>
          <a:prstGeom prst="rect">
            <a:avLst/>
          </a:prstGeom>
          <a:noFill/>
          <a:ln w="9525">
            <a:noFill/>
          </a:ln>
        </p:spPr>
        <p:txBody>
          <a:bodyPr lIns="0" tIns="0" rIns="0" bIns="0">
            <a:spAutoFit/>
          </a:bodyPr>
          <a:p>
            <a:r>
              <a:rPr lang="en-US" altLang="zh-CN" sz="2800" b="1" dirty="0">
                <a:solidFill>
                  <a:srgbClr val="336600"/>
                </a:solidFill>
                <a:latin typeface="Times New Roman" panose="02020603050405020304" pitchFamily="18" charset="0"/>
              </a:rPr>
              <a:t>9</a:t>
            </a:r>
            <a:r>
              <a:rPr lang="en-US" altLang="zh-CN" sz="2800" b="1" dirty="0">
                <a:solidFill>
                  <a:srgbClr val="336600"/>
                </a:solidFill>
                <a:latin typeface="宋体" panose="02010600030101010101" pitchFamily="2" charset="-122"/>
              </a:rPr>
              <a:t>.</a:t>
            </a:r>
            <a:r>
              <a:rPr lang="en-US" altLang="zh-CN" sz="2800" b="1" dirty="0">
                <a:latin typeface="Times New Roman" panose="02020603050405020304" pitchFamily="18" charset="0"/>
              </a:rPr>
              <a:t> </a:t>
            </a:r>
            <a:r>
              <a:rPr lang="zh-CN" altLang="en-US" sz="2800" b="1" dirty="0">
                <a:solidFill>
                  <a:srgbClr val="0033CC"/>
                </a:solidFill>
                <a:latin typeface="Times New Roman" panose="02020603050405020304" pitchFamily="18" charset="0"/>
              </a:rPr>
              <a:t>最大输出电压幅度 </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OPP</a:t>
            </a:r>
            <a:endParaRPr lang="en-US" altLang="zh-CN" sz="2800" b="1" baseline="-25000" dirty="0">
              <a:solidFill>
                <a:srgbClr val="FF0066"/>
              </a:solidFill>
              <a:latin typeface="Times New Roman" panose="02020603050405020304" pitchFamily="18" charset="0"/>
            </a:endParaRPr>
          </a:p>
        </p:txBody>
      </p:sp>
      <p:sp>
        <p:nvSpPr>
          <p:cNvPr id="18440" name="Rectangle 8"/>
          <p:cNvSpPr/>
          <p:nvPr/>
        </p:nvSpPr>
        <p:spPr>
          <a:xfrm>
            <a:off x="1466850" y="5927725"/>
            <a:ext cx="6477000" cy="427038"/>
          </a:xfrm>
          <a:prstGeom prst="rect">
            <a:avLst/>
          </a:prstGeom>
          <a:noFill/>
          <a:ln w="9525">
            <a:noFill/>
          </a:ln>
        </p:spPr>
        <p:txBody>
          <a:bodyPr lIns="0" tIns="0" rIns="0" bIns="0">
            <a:spAutoFit/>
          </a:bodyPr>
          <a:p>
            <a:pPr eaLnBrk="0" hangingPunct="0"/>
            <a:r>
              <a:rPr lang="zh-CN" altLang="en-US" sz="2800" b="1" dirty="0">
                <a:solidFill>
                  <a:schemeClr val="accent2"/>
                </a:solidFill>
                <a:latin typeface="Times New Roman" panose="02020603050405020304" pitchFamily="18" charset="0"/>
              </a:rPr>
              <a:t>如电源电压 </a:t>
            </a:r>
            <a:r>
              <a:rPr lang="zh-CN" altLang="en-US" sz="2800" b="1" dirty="0">
                <a:solidFill>
                  <a:schemeClr val="accent2"/>
                </a:solidFill>
                <a:latin typeface="Times New Roman" panose="02020603050405020304" pitchFamily="18" charset="0"/>
                <a:sym typeface="Symbol" panose="05050102010706020507" pitchFamily="18" charset="2"/>
              </a:rPr>
              <a:t> </a:t>
            </a:r>
            <a:r>
              <a:rPr lang="en-US" altLang="zh-CN" sz="2800" b="1" dirty="0">
                <a:solidFill>
                  <a:schemeClr val="accent2"/>
                </a:solidFill>
                <a:latin typeface="Times New Roman" panose="02020603050405020304" pitchFamily="18" charset="0"/>
                <a:sym typeface="Symbol" panose="05050102010706020507" pitchFamily="18" charset="2"/>
              </a:rPr>
              <a:t>15 V</a:t>
            </a:r>
            <a:r>
              <a:rPr lang="zh-CN" altLang="en-US" sz="2800" b="1" dirty="0">
                <a:solidFill>
                  <a:schemeClr val="accent2"/>
                </a:solidFill>
                <a:latin typeface="Times New Roman" panose="02020603050405020304" pitchFamily="18" charset="0"/>
                <a:sym typeface="Symbol" panose="05050102010706020507" pitchFamily="18" charset="2"/>
              </a:rPr>
              <a:t>，</a:t>
            </a:r>
            <a:r>
              <a:rPr lang="en-US" altLang="zh-CN" sz="2800" b="1" i="1" dirty="0">
                <a:solidFill>
                  <a:schemeClr val="accent2"/>
                </a:solidFill>
                <a:latin typeface="Times New Roman" panose="02020603050405020304" pitchFamily="18" charset="0"/>
              </a:rPr>
              <a:t>U </a:t>
            </a:r>
            <a:r>
              <a:rPr lang="en-US" altLang="zh-CN" sz="2800" b="1" baseline="-25000" dirty="0">
                <a:solidFill>
                  <a:schemeClr val="accent2"/>
                </a:solidFill>
                <a:latin typeface="Times New Roman" panose="02020603050405020304" pitchFamily="18" charset="0"/>
              </a:rPr>
              <a:t>OPP </a:t>
            </a:r>
            <a:r>
              <a:rPr lang="zh-CN" altLang="en-US" sz="2800" b="1" dirty="0">
                <a:solidFill>
                  <a:schemeClr val="accent2"/>
                </a:solidFill>
                <a:latin typeface="Times New Roman" panose="02020603050405020304" pitchFamily="18" charset="0"/>
              </a:rPr>
              <a:t>为 </a:t>
            </a:r>
            <a:r>
              <a:rPr lang="zh-CN" altLang="en-US" sz="2800" b="1" dirty="0">
                <a:solidFill>
                  <a:schemeClr val="accent2"/>
                </a:solidFill>
                <a:latin typeface="Times New Roman" panose="02020603050405020304" pitchFamily="18" charset="0"/>
                <a:sym typeface="Symbol" panose="05050102010706020507" pitchFamily="18" charset="2"/>
              </a:rPr>
              <a:t></a:t>
            </a:r>
            <a:r>
              <a:rPr lang="zh-CN" altLang="en-US" sz="2800" b="1" dirty="0">
                <a:solidFill>
                  <a:schemeClr val="accent2"/>
                </a:solidFill>
                <a:latin typeface="Times New Roman" panose="02020603050405020304" pitchFamily="18" charset="0"/>
              </a:rPr>
              <a:t> </a:t>
            </a:r>
            <a:r>
              <a:rPr lang="en-US" altLang="zh-CN" sz="2800" b="1" dirty="0">
                <a:solidFill>
                  <a:schemeClr val="accent2"/>
                </a:solidFill>
                <a:latin typeface="Times New Roman" panose="02020603050405020304" pitchFamily="18" charset="0"/>
              </a:rPr>
              <a:t>13 </a:t>
            </a:r>
            <a:r>
              <a:rPr lang="en-US" altLang="zh-CN" sz="2800" b="1" dirty="0">
                <a:solidFill>
                  <a:schemeClr val="accent2"/>
                </a:solidFill>
                <a:latin typeface="Times New Roman" panose="02020603050405020304" pitchFamily="18" charset="0"/>
                <a:sym typeface="Symbol" panose="05050102010706020507" pitchFamily="18" charset="2"/>
              </a:rPr>
              <a:t></a:t>
            </a:r>
            <a:r>
              <a:rPr lang="en-US" altLang="zh-CN" sz="2800" b="1" dirty="0">
                <a:solidFill>
                  <a:schemeClr val="accent2"/>
                </a:solidFill>
                <a:latin typeface="Times New Roman" panose="02020603050405020304" pitchFamily="18" charset="0"/>
              </a:rPr>
              <a:t> 14 V</a:t>
            </a:r>
            <a:endParaRPr lang="en-US" altLang="zh-CN" sz="2800" b="1" dirty="0">
              <a:solidFill>
                <a:schemeClr val="accent2"/>
              </a:solidFill>
              <a:latin typeface="Times New Roman" panose="02020603050405020304" pitchFamily="18" charset="0"/>
            </a:endParaRPr>
          </a:p>
        </p:txBody>
      </p:sp>
      <p:sp>
        <p:nvSpPr>
          <p:cNvPr id="18441" name="Rectangle 9"/>
          <p:cNvSpPr/>
          <p:nvPr/>
        </p:nvSpPr>
        <p:spPr>
          <a:xfrm>
            <a:off x="5886450" y="3317875"/>
            <a:ext cx="2895600" cy="427038"/>
          </a:xfrm>
          <a:prstGeom prst="rect">
            <a:avLst/>
          </a:prstGeom>
          <a:noFill/>
          <a:ln w="9525">
            <a:noFill/>
          </a:ln>
        </p:spPr>
        <p:txBody>
          <a:bodyPr lIns="0" tIns="0" rIns="0" bIns="0">
            <a:spAutoFit/>
          </a:bodyPr>
          <a:p>
            <a:r>
              <a:rPr lang="en-US" altLang="zh-CN" sz="2800" b="1" dirty="0">
                <a:solidFill>
                  <a:schemeClr val="accent2"/>
                </a:solidFill>
                <a:latin typeface="Times New Roman" panose="02020603050405020304" pitchFamily="18" charset="0"/>
                <a:sym typeface="Symbol" panose="05050102010706020507" pitchFamily="18" charset="2"/>
              </a:rPr>
              <a:t>LM</a:t>
            </a:r>
            <a:r>
              <a:rPr lang="en-US" altLang="zh-CN" sz="2800" b="1" dirty="0">
                <a:solidFill>
                  <a:schemeClr val="accent2"/>
                </a:solidFill>
                <a:latin typeface="Times New Roman" panose="02020603050405020304" pitchFamily="18" charset="0"/>
              </a:rPr>
              <a:t>741 </a:t>
            </a:r>
            <a:r>
              <a:rPr lang="zh-CN" altLang="en-US" sz="2800" b="1" dirty="0">
                <a:solidFill>
                  <a:schemeClr val="accent2"/>
                </a:solidFill>
                <a:latin typeface="Times New Roman" panose="02020603050405020304" pitchFamily="18" charset="0"/>
              </a:rPr>
              <a:t>为 </a:t>
            </a:r>
            <a:r>
              <a:rPr lang="zh-CN" altLang="en-US" sz="2800" b="1" dirty="0">
                <a:solidFill>
                  <a:schemeClr val="accent2"/>
                </a:solidFill>
                <a:latin typeface="Times New Roman" panose="02020603050405020304" pitchFamily="18" charset="0"/>
                <a:sym typeface="Symbol" panose="05050102010706020507" pitchFamily="18" charset="2"/>
              </a:rPr>
              <a:t></a:t>
            </a:r>
            <a:r>
              <a:rPr lang="en-US" altLang="zh-CN" sz="2800" b="1" dirty="0">
                <a:solidFill>
                  <a:schemeClr val="accent2"/>
                </a:solidFill>
                <a:latin typeface="Times New Roman" panose="02020603050405020304" pitchFamily="18" charset="0"/>
                <a:sym typeface="Symbol" panose="05050102010706020507" pitchFamily="18" charset="2"/>
              </a:rPr>
              <a:t>1</a:t>
            </a:r>
            <a:r>
              <a:rPr lang="en-US" altLang="zh-CN" sz="2800" b="1" dirty="0">
                <a:solidFill>
                  <a:schemeClr val="accent2"/>
                </a:solidFill>
                <a:latin typeface="Times New Roman" panose="02020603050405020304" pitchFamily="18" charset="0"/>
              </a:rPr>
              <a:t>6 V</a:t>
            </a:r>
            <a:endParaRPr lang="en-US" altLang="zh-CN" sz="2800" b="1" dirty="0">
              <a:solidFill>
                <a:schemeClr val="accent2"/>
              </a:solidFill>
              <a:latin typeface="Times New Roman" panose="02020603050405020304" pitchFamily="18" charset="0"/>
            </a:endParaRPr>
          </a:p>
        </p:txBody>
      </p:sp>
      <p:sp>
        <p:nvSpPr>
          <p:cNvPr id="18442" name="Rectangle 10"/>
          <p:cNvSpPr/>
          <p:nvPr/>
        </p:nvSpPr>
        <p:spPr>
          <a:xfrm>
            <a:off x="819150" y="1260475"/>
            <a:ext cx="7258050" cy="427038"/>
          </a:xfrm>
          <a:prstGeom prst="rect">
            <a:avLst/>
          </a:prstGeom>
          <a:noFill/>
          <a:ln w="9525">
            <a:noFill/>
          </a:ln>
        </p:spPr>
        <p:txBody>
          <a:bodyPr lIns="0" tIns="0" rIns="0" bIns="0">
            <a:spAutoFit/>
          </a:bodyPr>
          <a:p>
            <a:pPr eaLnBrk="0" hangingPunct="0"/>
            <a:r>
              <a:rPr lang="zh-CN" altLang="en-US" sz="2800" b="1" dirty="0">
                <a:latin typeface="Times New Roman" panose="02020603050405020304" pitchFamily="18" charset="0"/>
              </a:rPr>
              <a:t>两输入端间允许加的最大差模输入电压。</a:t>
            </a:r>
            <a:endParaRPr lang="zh-CN" altLang="en-US" sz="2800" b="1" dirty="0">
              <a:latin typeface="Times New Roman" panose="02020603050405020304" pitchFamily="18" charset="0"/>
            </a:endParaRPr>
          </a:p>
        </p:txBody>
      </p:sp>
      <p:sp>
        <p:nvSpPr>
          <p:cNvPr id="18443" name="Rectangle 11"/>
          <p:cNvSpPr/>
          <p:nvPr/>
        </p:nvSpPr>
        <p:spPr>
          <a:xfrm>
            <a:off x="762000" y="5070475"/>
            <a:ext cx="7956550" cy="854075"/>
          </a:xfrm>
          <a:prstGeom prst="rect">
            <a:avLst/>
          </a:prstGeom>
          <a:noFill/>
          <a:ln w="9525">
            <a:noFill/>
          </a:ln>
        </p:spPr>
        <p:txBody>
          <a:bodyPr lIns="0" tIns="0" rIns="0" bIns="0">
            <a:spAutoFit/>
          </a:bodyPr>
          <a:p>
            <a:pPr eaLnBrk="0" hangingPunct="0"/>
            <a:r>
              <a:rPr lang="zh-CN" altLang="en-US" sz="2800" b="1" dirty="0">
                <a:latin typeface="Times New Roman" panose="02020603050405020304" pitchFamily="18" charset="0"/>
              </a:rPr>
              <a:t>能使输出电压和输入电压保持不失真关系的最大输出电压。</a:t>
            </a:r>
            <a:endParaRPr lang="zh-CN" altLang="en-US" sz="2800" b="1" dirty="0">
              <a:latin typeface="Times New Roman" panose="02020603050405020304" pitchFamily="18" charset="0"/>
            </a:endParaRPr>
          </a:p>
        </p:txBody>
      </p:sp>
      <p:sp>
        <p:nvSpPr>
          <p:cNvPr id="18444" name="Rectangle 12"/>
          <p:cNvSpPr/>
          <p:nvPr/>
        </p:nvSpPr>
        <p:spPr>
          <a:xfrm>
            <a:off x="400050" y="3927475"/>
            <a:ext cx="5314950" cy="427038"/>
          </a:xfrm>
          <a:prstGeom prst="rect">
            <a:avLst/>
          </a:prstGeom>
          <a:noFill/>
          <a:ln w="9525">
            <a:noFill/>
          </a:ln>
        </p:spPr>
        <p:txBody>
          <a:bodyPr lIns="0" tIns="0" rIns="0" bIns="0">
            <a:spAutoFit/>
          </a:bodyPr>
          <a:p>
            <a:pPr eaLnBrk="0" hangingPunct="0"/>
            <a:r>
              <a:rPr lang="en-US" altLang="zh-CN" sz="2800" b="1" dirty="0">
                <a:solidFill>
                  <a:srgbClr val="336600"/>
                </a:solidFill>
                <a:latin typeface="Times New Roman" panose="02020603050405020304" pitchFamily="18" charset="0"/>
              </a:rPr>
              <a:t>8</a:t>
            </a:r>
            <a:r>
              <a:rPr lang="en-US" altLang="zh-CN" sz="2800" b="1" dirty="0">
                <a:solidFill>
                  <a:srgbClr val="336600"/>
                </a:solidFill>
                <a:latin typeface="宋体" panose="02010600030101010101" pitchFamily="2" charset="-122"/>
              </a:rPr>
              <a:t>.</a:t>
            </a:r>
            <a:r>
              <a:rPr lang="zh-CN" altLang="en-US" sz="2800" b="1" dirty="0">
                <a:solidFill>
                  <a:srgbClr val="0033CC"/>
                </a:solidFill>
                <a:latin typeface="Times New Roman" panose="02020603050405020304" pitchFamily="18" charset="0"/>
              </a:rPr>
              <a:t>静态功耗 </a:t>
            </a:r>
            <a:r>
              <a:rPr lang="en-US" altLang="zh-CN" sz="2800" b="1" i="1" dirty="0">
                <a:solidFill>
                  <a:srgbClr val="FF0066"/>
                </a:solidFill>
                <a:latin typeface="Times New Roman" panose="02020603050405020304" pitchFamily="18" charset="0"/>
              </a:rPr>
              <a:t>P</a:t>
            </a:r>
            <a:r>
              <a:rPr lang="en-US" altLang="zh-CN" sz="2800" b="1" baseline="-25000" dirty="0">
                <a:solidFill>
                  <a:srgbClr val="FF0066"/>
                </a:solidFill>
                <a:latin typeface="Times New Roman" panose="02020603050405020304" pitchFamily="18" charset="0"/>
              </a:rPr>
              <a:t>CO</a:t>
            </a:r>
            <a:endParaRPr lang="en-US" altLang="zh-CN" sz="2800" b="1" dirty="0">
              <a:solidFill>
                <a:srgbClr val="FF0066"/>
              </a:solidFill>
              <a:latin typeface="Times New Roman" panose="02020603050405020304" pitchFamily="18" charset="0"/>
            </a:endParaRPr>
          </a:p>
        </p:txBody>
      </p:sp>
      <p:sp>
        <p:nvSpPr>
          <p:cNvPr id="18445" name="Rectangle 13"/>
          <p:cNvSpPr/>
          <p:nvPr/>
        </p:nvSpPr>
        <p:spPr>
          <a:xfrm>
            <a:off x="3381375" y="3965575"/>
            <a:ext cx="1781175" cy="427038"/>
          </a:xfrm>
          <a:prstGeom prst="rect">
            <a:avLst/>
          </a:prstGeom>
          <a:noFill/>
          <a:ln w="9525">
            <a:noFill/>
          </a:ln>
        </p:spPr>
        <p:txBody>
          <a:bodyPr lIns="0" tIns="0" rIns="0" bIns="0">
            <a:spAutoFit/>
          </a:bodyPr>
          <a:p>
            <a:r>
              <a:rPr lang="zh-CN" altLang="en-US" sz="2800" b="1" dirty="0">
                <a:solidFill>
                  <a:schemeClr val="accent2"/>
                </a:solidFill>
                <a:latin typeface="Times New Roman" panose="02020603050405020304" pitchFamily="18" charset="0"/>
              </a:rPr>
              <a:t>几十毫瓦</a:t>
            </a:r>
            <a:endParaRPr lang="zh-CN" altLang="en-US" sz="2800" b="1" dirty="0">
              <a:solidFill>
                <a:schemeClr val="accent2"/>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434">
                                            <p:txEl>
                                              <p:charRg st="0" end="19"/>
                                            </p:txEl>
                                          </p:spTgt>
                                        </p:tgtEl>
                                        <p:attrNameLst>
                                          <p:attrName>style.visibility</p:attrName>
                                        </p:attrNameLst>
                                      </p:cBhvr>
                                      <p:to>
                                        <p:strVal val="visible"/>
                                      </p:to>
                                    </p:set>
                                    <p:animEffect transition="in" filter="wipe(left)">
                                      <p:cBhvr>
                                        <p:cTn id="7" dur="500"/>
                                        <p:tgtEl>
                                          <p:spTgt spid="18434">
                                            <p:txEl>
                                              <p:charRg st="0" end="1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442">
                                            <p:txEl>
                                              <p:charRg st="0" end="19"/>
                                            </p:txEl>
                                          </p:spTgt>
                                        </p:tgtEl>
                                        <p:attrNameLst>
                                          <p:attrName>style.visibility</p:attrName>
                                        </p:attrNameLst>
                                      </p:cBhvr>
                                      <p:to>
                                        <p:strVal val="visible"/>
                                      </p:to>
                                    </p:set>
                                    <p:animEffect transition="in" filter="wipe(left)">
                                      <p:cBhvr>
                                        <p:cTn id="12" dur="500"/>
                                        <p:tgtEl>
                                          <p:spTgt spid="18442">
                                            <p:txEl>
                                              <p:charRg st="0" end="1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436">
                                            <p:txEl>
                                              <p:charRg st="0" end="30"/>
                                            </p:txEl>
                                          </p:spTgt>
                                        </p:tgtEl>
                                        <p:attrNameLst>
                                          <p:attrName>style.visibility</p:attrName>
                                        </p:attrNameLst>
                                      </p:cBhvr>
                                      <p:to>
                                        <p:strVal val="visible"/>
                                      </p:to>
                                    </p:set>
                                    <p:animEffect transition="in" filter="wipe(left)">
                                      <p:cBhvr>
                                        <p:cTn id="17" dur="500"/>
                                        <p:tgtEl>
                                          <p:spTgt spid="18436">
                                            <p:txEl>
                                              <p:charRg st="0" end="3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437">
                                            <p:txEl>
                                              <p:charRg st="0" end="14"/>
                                            </p:txEl>
                                          </p:spTgt>
                                        </p:tgtEl>
                                        <p:attrNameLst>
                                          <p:attrName>style.visibility</p:attrName>
                                        </p:attrNameLst>
                                      </p:cBhvr>
                                      <p:to>
                                        <p:strVal val="visible"/>
                                      </p:to>
                                    </p:set>
                                    <p:animEffect transition="in" filter="wipe(left)">
                                      <p:cBhvr>
                                        <p:cTn id="22" dur="500"/>
                                        <p:tgtEl>
                                          <p:spTgt spid="18437">
                                            <p:txEl>
                                              <p:charRg st="0" end="1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438">
                                            <p:txEl>
                                              <p:charRg st="0" end="18"/>
                                            </p:txEl>
                                          </p:spTgt>
                                        </p:tgtEl>
                                        <p:attrNameLst>
                                          <p:attrName>style.visibility</p:attrName>
                                        </p:attrNameLst>
                                      </p:cBhvr>
                                      <p:to>
                                        <p:strVal val="visible"/>
                                      </p:to>
                                    </p:set>
                                    <p:animEffect transition="in" filter="wipe(left)">
                                      <p:cBhvr>
                                        <p:cTn id="27" dur="500"/>
                                        <p:tgtEl>
                                          <p:spTgt spid="18438">
                                            <p:txEl>
                                              <p:charRg st="0" end="1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435">
                                            <p:txEl>
                                              <p:charRg st="0" end="21"/>
                                            </p:txEl>
                                          </p:spTgt>
                                        </p:tgtEl>
                                        <p:attrNameLst>
                                          <p:attrName>style.visibility</p:attrName>
                                        </p:attrNameLst>
                                      </p:cBhvr>
                                      <p:to>
                                        <p:strVal val="visible"/>
                                      </p:to>
                                    </p:set>
                                    <p:animEffect transition="in" filter="wipe(left)">
                                      <p:cBhvr>
                                        <p:cTn id="32" dur="500"/>
                                        <p:tgtEl>
                                          <p:spTgt spid="18435">
                                            <p:txEl>
                                              <p:charRg st="0" end="2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441">
                                            <p:txEl>
                                              <p:charRg st="0" end="14"/>
                                            </p:txEl>
                                          </p:spTgt>
                                        </p:tgtEl>
                                        <p:attrNameLst>
                                          <p:attrName>style.visibility</p:attrName>
                                        </p:attrNameLst>
                                      </p:cBhvr>
                                      <p:to>
                                        <p:strVal val="visible"/>
                                      </p:to>
                                    </p:set>
                                    <p:animEffect transition="in" filter="wipe(left)">
                                      <p:cBhvr>
                                        <p:cTn id="37" dur="500"/>
                                        <p:tgtEl>
                                          <p:spTgt spid="18441">
                                            <p:txEl>
                                              <p:charRg st="0"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444">
                                            <p:txEl>
                                              <p:charRg st="0" end="11"/>
                                            </p:txEl>
                                          </p:spTgt>
                                        </p:tgtEl>
                                        <p:attrNameLst>
                                          <p:attrName>style.visibility</p:attrName>
                                        </p:attrNameLst>
                                      </p:cBhvr>
                                      <p:to>
                                        <p:strVal val="visible"/>
                                      </p:to>
                                    </p:set>
                                    <p:animEffect transition="in" filter="wipe(left)">
                                      <p:cBhvr>
                                        <p:cTn id="42" dur="500"/>
                                        <p:tgtEl>
                                          <p:spTgt spid="18444">
                                            <p:txEl>
                                              <p:charRg st="0" end="1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445">
                                            <p:txEl>
                                              <p:charRg st="0" end="5"/>
                                            </p:txEl>
                                          </p:spTgt>
                                        </p:tgtEl>
                                        <p:attrNameLst>
                                          <p:attrName>style.visibility</p:attrName>
                                        </p:attrNameLst>
                                      </p:cBhvr>
                                      <p:to>
                                        <p:strVal val="visible"/>
                                      </p:to>
                                    </p:set>
                                    <p:animEffect transition="in" filter="wipe(left)">
                                      <p:cBhvr>
                                        <p:cTn id="47" dur="500"/>
                                        <p:tgtEl>
                                          <p:spTgt spid="18445">
                                            <p:txEl>
                                              <p:charRg st="0"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8439">
                                            <p:txEl>
                                              <p:charRg st="0" end="17"/>
                                            </p:txEl>
                                          </p:spTgt>
                                        </p:tgtEl>
                                        <p:attrNameLst>
                                          <p:attrName>style.visibility</p:attrName>
                                        </p:attrNameLst>
                                      </p:cBhvr>
                                      <p:to>
                                        <p:strVal val="visible"/>
                                      </p:to>
                                    </p:set>
                                    <p:animEffect transition="in" filter="wipe(left)">
                                      <p:cBhvr>
                                        <p:cTn id="52" dur="500"/>
                                        <p:tgtEl>
                                          <p:spTgt spid="18439">
                                            <p:txEl>
                                              <p:charRg st="0" end="1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8443">
                                            <p:txEl>
                                              <p:charRg st="0" end="27"/>
                                            </p:txEl>
                                          </p:spTgt>
                                        </p:tgtEl>
                                        <p:attrNameLst>
                                          <p:attrName>style.visibility</p:attrName>
                                        </p:attrNameLst>
                                      </p:cBhvr>
                                      <p:to>
                                        <p:strVal val="visible"/>
                                      </p:to>
                                    </p:set>
                                    <p:animEffect transition="in" filter="wipe(left)">
                                      <p:cBhvr>
                                        <p:cTn id="57" dur="300"/>
                                        <p:tgtEl>
                                          <p:spTgt spid="18443">
                                            <p:txEl>
                                              <p:charRg st="0" end="27"/>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8440">
                                            <p:txEl>
                                              <p:charRg st="0" end="33"/>
                                            </p:txEl>
                                          </p:spTgt>
                                        </p:tgtEl>
                                        <p:attrNameLst>
                                          <p:attrName>style.visibility</p:attrName>
                                        </p:attrNameLst>
                                      </p:cBhvr>
                                      <p:to>
                                        <p:strVal val="visible"/>
                                      </p:to>
                                    </p:set>
                                    <p:animEffect transition="in" filter="wipe(left)">
                                      <p:cBhvr>
                                        <p:cTn id="62" dur="500"/>
                                        <p:tgtEl>
                                          <p:spTgt spid="18440">
                                            <p:txEl>
                                              <p:charRg st="0" end="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p:bldP spid="18435" grpId="0" build="p"/>
      <p:bldP spid="18436" grpId="0" build="p"/>
      <p:bldP spid="18437" grpId="0" build="p"/>
      <p:bldP spid="18438" grpId="0" build="p"/>
      <p:bldP spid="18439" grpId="0" build="p"/>
      <p:bldP spid="18440" grpId="0" build="p"/>
      <p:bldP spid="18441" grpId="0" build="p"/>
      <p:bldP spid="18442" grpId="0" build="p"/>
      <p:bldP spid="18443" grpId="0" build="p"/>
      <p:bldP spid="18444" grpId="0" build="p"/>
      <p:bldP spid="18445"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AutoShape 3">
            <a:hlinkClick r:id="" action="ppaction://noaction"/>
          </p:cNvPr>
          <p:cNvSpPr>
            <a:spLocks noChangeArrowheads="1"/>
          </p:cNvSpPr>
          <p:nvPr/>
        </p:nvSpPr>
        <p:spPr bwMode="auto">
          <a:xfrm>
            <a:off x="838200" y="2592388"/>
            <a:ext cx="5162550" cy="714962"/>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一、</a:t>
            </a: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反馈的基本概念</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21508" name="AutoShape 4">
            <a:hlinkClick r:id="" action="ppaction://noaction"/>
          </p:cNvPr>
          <p:cNvSpPr>
            <a:spLocks noChangeArrowheads="1"/>
          </p:cNvSpPr>
          <p:nvPr/>
        </p:nvSpPr>
        <p:spPr bwMode="auto">
          <a:xfrm>
            <a:off x="838200" y="3357563"/>
            <a:ext cx="5116513" cy="714962"/>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二、</a:t>
            </a: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反馈的形式</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21509" name="AutoShape 5">
            <a:hlinkClick r:id="rId1" action="ppaction://hlinksldjump"/>
          </p:cNvPr>
          <p:cNvSpPr>
            <a:spLocks noChangeArrowheads="1"/>
          </p:cNvSpPr>
          <p:nvPr/>
        </p:nvSpPr>
        <p:spPr bwMode="auto">
          <a:xfrm>
            <a:off x="838200" y="4084638"/>
            <a:ext cx="5154613" cy="714962"/>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三、</a:t>
            </a:r>
            <a:r>
              <a:rPr kumimoji="1" lang="en-US" altLang="zh-CN" sz="32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反馈组态与判别</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21510" name="AutoShape 6">
            <a:hlinkClick r:id="" action="ppaction://noaction"/>
          </p:cNvPr>
          <p:cNvSpPr>
            <a:spLocks noChangeArrowheads="1"/>
          </p:cNvSpPr>
          <p:nvPr/>
        </p:nvSpPr>
        <p:spPr bwMode="auto">
          <a:xfrm>
            <a:off x="827088" y="5516563"/>
            <a:ext cx="7891463" cy="714962"/>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五、</a:t>
            </a:r>
            <a:r>
              <a:rPr kumimoji="1" lang="en-US" altLang="zh-CN" sz="32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负反馈对放大电路性能的影响</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21511" name="AutoShape 7">
            <a:hlinkClick r:id="rId1" action="ppaction://hlinksldjump"/>
          </p:cNvPr>
          <p:cNvSpPr>
            <a:spLocks noChangeArrowheads="1"/>
          </p:cNvSpPr>
          <p:nvPr/>
        </p:nvSpPr>
        <p:spPr bwMode="auto">
          <a:xfrm>
            <a:off x="827088" y="4794250"/>
            <a:ext cx="7304088" cy="714962"/>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四、</a:t>
            </a:r>
            <a:r>
              <a:rPr kumimoji="1" lang="en-US" altLang="zh-CN" sz="32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反馈放大电路的基本关系式</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2" name="文本框 1"/>
          <p:cNvSpPr txBox="1"/>
          <p:nvPr/>
        </p:nvSpPr>
        <p:spPr>
          <a:xfrm>
            <a:off x="837565" y="430530"/>
            <a:ext cx="6861810" cy="706755"/>
          </a:xfrm>
          <a:prstGeom prst="rect">
            <a:avLst/>
          </a:prstGeom>
          <a:noFill/>
        </p:spPr>
        <p:txBody>
          <a:bodyPr wrap="square" rtlCol="0">
            <a:spAutoFit/>
          </a:bodyPr>
          <a:p>
            <a:r>
              <a:rPr lang="en-US" altLang="zh-CN" sz="4000" dirty="0">
                <a:solidFill>
                  <a:schemeClr val="bg1"/>
                </a:solidFill>
                <a:latin typeface="Times New Roman" panose="02020603050405020304" pitchFamily="18" charset="0"/>
                <a:sym typeface="+mn-ea"/>
              </a:rPr>
              <a:t>8.4.2</a:t>
            </a:r>
            <a:r>
              <a:rPr lang="en-US" altLang="zh-CN" sz="4000" dirty="0">
                <a:solidFill>
                  <a:schemeClr val="bg1"/>
                </a:solidFill>
                <a:latin typeface="宋体" panose="02010600030101010101" pitchFamily="2" charset="-122"/>
                <a:sym typeface="+mn-ea"/>
              </a:rPr>
              <a:t> </a:t>
            </a:r>
            <a:r>
              <a:rPr lang="zh-CN" altLang="en-US" sz="4000" dirty="0">
                <a:solidFill>
                  <a:schemeClr val="bg1"/>
                </a:solidFill>
                <a:latin typeface="宋体" panose="02010600030101010101" pitchFamily="2" charset="-122"/>
                <a:sym typeface="+mn-ea"/>
              </a:rPr>
              <a:t>放大电路中的负反馈</a:t>
            </a:r>
            <a:endParaRPr lang="zh-CN" altLang="en-US" sz="4000" dirty="0">
              <a:solidFill>
                <a:schemeClr val="bg1"/>
              </a:solidFill>
              <a:latin typeface="宋体" panose="02010600030101010101" pitchFamily="2" charset="-122"/>
            </a:endParaRPr>
          </a:p>
        </p:txBody>
      </p:sp>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wipe(left)">
                                      <p:cBhvr>
                                        <p:cTn id="7" dur="500"/>
                                        <p:tgtEl>
                                          <p:spTgt spid="2150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508"/>
                                        </p:tgtEl>
                                        <p:attrNameLst>
                                          <p:attrName>style.visibility</p:attrName>
                                        </p:attrNameLst>
                                      </p:cBhvr>
                                      <p:to>
                                        <p:strVal val="visible"/>
                                      </p:to>
                                    </p:set>
                                    <p:animEffect transition="in" filter="wipe(left)">
                                      <p:cBhvr>
                                        <p:cTn id="11" dur="500"/>
                                        <p:tgtEl>
                                          <p:spTgt spid="2150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509"/>
                                        </p:tgtEl>
                                        <p:attrNameLst>
                                          <p:attrName>style.visibility</p:attrName>
                                        </p:attrNameLst>
                                      </p:cBhvr>
                                      <p:to>
                                        <p:strVal val="visible"/>
                                      </p:to>
                                    </p:set>
                                    <p:animEffect transition="in" filter="wipe(left)">
                                      <p:cBhvr>
                                        <p:cTn id="15" dur="500"/>
                                        <p:tgtEl>
                                          <p:spTgt spid="2150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510"/>
                                        </p:tgtEl>
                                        <p:attrNameLst>
                                          <p:attrName>style.visibility</p:attrName>
                                        </p:attrNameLst>
                                      </p:cBhvr>
                                      <p:to>
                                        <p:strVal val="visible"/>
                                      </p:to>
                                    </p:set>
                                    <p:animEffect transition="in" filter="wipe(left)">
                                      <p:cBhvr>
                                        <p:cTn id="19" dur="500"/>
                                        <p:tgtEl>
                                          <p:spTgt spid="215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1511"/>
                                        </p:tgtEl>
                                        <p:attrNameLst>
                                          <p:attrName>style.visibility</p:attrName>
                                        </p:attrNameLst>
                                      </p:cBhvr>
                                      <p:to>
                                        <p:strVal val="visible"/>
                                      </p:to>
                                    </p:set>
                                    <p:animEffect transition="in" filter="wipe(left)">
                                      <p:cBhvr>
                                        <p:cTn id="23" dur="5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ldLvl="0" animBg="1"/>
      <p:bldP spid="21508" grpId="0" bldLvl="0" animBg="1"/>
      <p:bldP spid="21509" grpId="0" bldLvl="0" animBg="1"/>
      <p:bldP spid="21510" grpId="0" bldLvl="0" animBg="1"/>
      <p:bldP spid="21511"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 Box 2"/>
          <p:cNvSpPr txBox="1">
            <a:spLocks noChangeArrowheads="1"/>
          </p:cNvSpPr>
          <p:nvPr/>
        </p:nvSpPr>
        <p:spPr bwMode="auto">
          <a:xfrm>
            <a:off x="247650" y="1263650"/>
            <a:ext cx="8896350" cy="1373188"/>
          </a:xfrm>
          <a:prstGeom prst="rect">
            <a:avLst/>
          </a:prstGeom>
          <a:noFill/>
          <a:ln w="9525">
            <a:noFill/>
            <a:miter lim="800000"/>
          </a:ln>
          <a:effectLst/>
        </p:spPr>
        <p:txBody>
          <a:bodyPr>
            <a:spAutoFit/>
          </a:bodyPr>
          <a:lstStyle/>
          <a:p>
            <a:pPr marL="457200" marR="0" indent="-457200" algn="just" defTabSz="914400">
              <a:buClrTx/>
              <a:buSzTx/>
              <a:buFontTx/>
              <a:buAutoNum type="arabicPeriod"/>
              <a:defRPr/>
            </a:pPr>
            <a:r>
              <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反馈</a:t>
            </a:r>
            <a:r>
              <a:rPr kumimoji="1" lang="zh-CN" altLang="en-US" sz="2800" b="1" kern="1200" cap="none" spc="0" normalizeH="0" baseline="0" noProof="0" smtClean="0">
                <a:solidFill>
                  <a:srgbClr val="FF0066"/>
                </a:solidFill>
                <a:latin typeface="Symbol" panose="05050102010706020507" pitchFamily="18" charset="2"/>
                <a:ea typeface="宋体" panose="02010600030101010101" pitchFamily="2" charset="-122"/>
                <a:cs typeface="+mn-cs"/>
              </a:rPr>
              <a:t> </a:t>
            </a:r>
            <a:r>
              <a:rPr kumimoji="1" lang="en-US" altLang="zh-CN" sz="2800" b="1"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smtClean="0">
                <a:latin typeface="Symbol" panose="05050102010706020507" pitchFamily="18" charset="2"/>
                <a:ea typeface="宋体" panose="02010600030101010101" pitchFamily="2" charset="-122"/>
                <a:cs typeface="+mn-cs"/>
              </a:rPr>
              <a:t> </a:t>
            </a:r>
            <a:r>
              <a:rPr kumimoji="1" lang="zh-CN" altLang="en-US" sz="2800" b="1" kern="1200" cap="none" spc="0" normalizeH="0" baseline="0" noProof="0" smtClean="0">
                <a:latin typeface="Times New Roman" panose="02020603050405020304" pitchFamily="18" charset="0"/>
                <a:ea typeface="宋体" panose="02010600030101010101" pitchFamily="2" charset="-122"/>
                <a:cs typeface="+mn-cs"/>
              </a:rPr>
              <a:t>将电路的输出量</a:t>
            </a:r>
            <a:r>
              <a:rPr kumimoji="1" lang="en-US" altLang="zh-CN" sz="2800" b="1" kern="1200" cap="none" spc="0" normalizeH="0" baseline="0" noProof="0" smtClean="0">
                <a:latin typeface="宋体" panose="02010600030101010101" pitchFamily="2" charset="-122"/>
                <a:ea typeface="宋体" panose="02010600030101010101" pitchFamily="2" charset="-122"/>
                <a:cs typeface="+mn-cs"/>
              </a:rPr>
              <a:t>(</a:t>
            </a:r>
            <a:r>
              <a:rPr kumimoji="1" lang="zh-CN" altLang="en-US" sz="2800" b="1" kern="1200" cap="none" spc="0" normalizeH="0" baseline="0" noProof="0" smtClean="0">
                <a:latin typeface="宋体" panose="02010600030101010101" pitchFamily="2" charset="-122"/>
                <a:ea typeface="宋体" panose="02010600030101010101" pitchFamily="2" charset="-122"/>
                <a:cs typeface="+mn-cs"/>
              </a:rPr>
              <a:t>电压或电流</a:t>
            </a:r>
            <a:r>
              <a:rPr kumimoji="1" lang="en-US" altLang="zh-CN" sz="2800" b="1" kern="1200" cap="none" spc="0" normalizeH="0" baseline="0" noProof="0" smtClean="0">
                <a:latin typeface="宋体" panose="02010600030101010101" pitchFamily="2" charset="-122"/>
                <a:ea typeface="宋体" panose="02010600030101010101" pitchFamily="2" charset="-122"/>
                <a:cs typeface="+mn-cs"/>
              </a:rPr>
              <a:t>)</a:t>
            </a:r>
            <a:r>
              <a:rPr kumimoji="1" lang="zh-CN" altLang="en-US" sz="2800" b="1" kern="1200" cap="none" spc="0" normalizeH="0" baseline="0" noProof="0" smtClean="0">
                <a:latin typeface="宋体" panose="02010600030101010101" pitchFamily="2" charset="-122"/>
                <a:ea typeface="宋体" panose="02010600030101010101" pitchFamily="2" charset="-122"/>
                <a:cs typeface="+mn-cs"/>
              </a:rPr>
              <a:t>的部分或全</a:t>
            </a:r>
            <a:endParaRPr kumimoji="1" lang="zh-CN" altLang="en-US" sz="2800" b="1" kern="1200" cap="none" spc="0" normalizeH="0" baseline="0" noProof="0" smtClean="0">
              <a:latin typeface="宋体" panose="02010600030101010101" pitchFamily="2" charset="-122"/>
              <a:ea typeface="宋体" panose="02010600030101010101" pitchFamily="2" charset="-122"/>
              <a:cs typeface="+mn-cs"/>
            </a:endParaRPr>
          </a:p>
          <a:p>
            <a:pPr marL="457200" marR="0" indent="-457200" algn="just" defTabSz="914400">
              <a:buClrTx/>
              <a:buSzTx/>
              <a:buFontTx/>
              <a:buNone/>
              <a:defRPr/>
            </a:pPr>
            <a:r>
              <a:rPr kumimoji="1" lang="zh-CN" altLang="en-US" sz="2800" b="1" kern="1200" cap="none" spc="0" normalizeH="0" baseline="0" noProof="0" smtClean="0">
                <a:latin typeface="宋体" panose="02010600030101010101" pitchFamily="2" charset="-122"/>
                <a:ea typeface="宋体" panose="02010600030101010101" pitchFamily="2" charset="-122"/>
                <a:cs typeface="+mn-cs"/>
              </a:rPr>
              <a:t>  部，通过一定的元件，以一定的方式回送到输入回</a:t>
            </a:r>
            <a:endParaRPr kumimoji="1" lang="zh-CN" altLang="en-US" sz="2800" b="1" kern="1200" cap="none" spc="0" normalizeH="0" baseline="0" noProof="0" smtClean="0">
              <a:latin typeface="宋体" panose="02010600030101010101" pitchFamily="2" charset="-122"/>
              <a:ea typeface="宋体" panose="02010600030101010101" pitchFamily="2" charset="-122"/>
              <a:cs typeface="+mn-cs"/>
            </a:endParaRPr>
          </a:p>
          <a:p>
            <a:pPr marL="457200" marR="0" indent="-457200" algn="just" defTabSz="914400">
              <a:buClrTx/>
              <a:buSzTx/>
              <a:buFontTx/>
              <a:buNone/>
              <a:defRPr/>
            </a:pPr>
            <a:r>
              <a:rPr kumimoji="1" lang="zh-CN" altLang="en-US" sz="2800" b="1" kern="1200" cap="none" spc="0" normalizeH="0" baseline="0" noProof="0" smtClean="0">
                <a:latin typeface="宋体" panose="02010600030101010101" pitchFamily="2" charset="-122"/>
                <a:ea typeface="宋体" panose="02010600030101010101" pitchFamily="2" charset="-122"/>
                <a:cs typeface="+mn-cs"/>
              </a:rPr>
              <a:t>  路，以改善放大电路的某些性能。</a:t>
            </a:r>
            <a:endParaRPr kumimoji="1" lang="zh-CN" altLang="en-US" sz="2800" b="1" kern="1200" cap="none" spc="0" normalizeH="0" baseline="0" noProof="0" smtClean="0">
              <a:latin typeface="Times New Roman" panose="02020603050405020304" pitchFamily="18" charset="0"/>
              <a:ea typeface="宋体" panose="02010600030101010101" pitchFamily="2" charset="-122"/>
              <a:cs typeface="+mn-cs"/>
            </a:endParaRPr>
          </a:p>
        </p:txBody>
      </p:sp>
      <p:sp>
        <p:nvSpPr>
          <p:cNvPr id="22531" name="Rectangle 3"/>
          <p:cNvSpPr>
            <a:spLocks noChangeArrowheads="1"/>
          </p:cNvSpPr>
          <p:nvPr/>
        </p:nvSpPr>
        <p:spPr bwMode="auto">
          <a:xfrm>
            <a:off x="285750" y="2608263"/>
            <a:ext cx="449580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a:t>
            </a:r>
            <a:r>
              <a:rPr kumimoji="1" lang="en-US" altLang="zh-CN" sz="20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楷体_GB2312" pitchFamily="49" charset="-122"/>
                <a:ea typeface="宋体" panose="02010600030101010101" pitchFamily="2" charset="-122"/>
                <a:cs typeface="+mn-cs"/>
              </a:rPr>
              <a:t>信号的两种流向</a:t>
            </a:r>
            <a:endParaRPr kumimoji="1" lang="zh-CN" altLang="en-US" sz="28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楷体_GB2312" pitchFamily="49" charset="-122"/>
              <a:ea typeface="宋体" panose="02010600030101010101" pitchFamily="2" charset="-122"/>
              <a:cs typeface="+mn-cs"/>
            </a:endParaRPr>
          </a:p>
        </p:txBody>
      </p:sp>
      <p:sp>
        <p:nvSpPr>
          <p:cNvPr id="22532" name="Rectangle 4"/>
          <p:cNvSpPr/>
          <p:nvPr/>
        </p:nvSpPr>
        <p:spPr>
          <a:xfrm>
            <a:off x="762000" y="3141663"/>
            <a:ext cx="4724400" cy="519112"/>
          </a:xfrm>
          <a:prstGeom prst="rect">
            <a:avLst/>
          </a:prstGeom>
          <a:noFill/>
          <a:ln w="9525">
            <a:noFill/>
          </a:ln>
        </p:spPr>
        <p:txBody>
          <a:bodyPr>
            <a:spAutoFit/>
          </a:bodyPr>
          <a:p>
            <a:r>
              <a:rPr lang="zh-CN" altLang="en-US" sz="2800" b="1" dirty="0">
                <a:latin typeface="楷体_GB2312" pitchFamily="49" charset="-122"/>
              </a:rPr>
              <a:t>正向传输：</a:t>
            </a:r>
            <a:r>
              <a:rPr lang="zh-CN" altLang="en-US" sz="2800" b="1" dirty="0">
                <a:solidFill>
                  <a:srgbClr val="0033CC"/>
                </a:solidFill>
                <a:latin typeface="楷体_GB2312" pitchFamily="49" charset="-122"/>
              </a:rPr>
              <a:t>输入 </a:t>
            </a:r>
            <a:r>
              <a:rPr lang="zh-CN" altLang="en-US" sz="2800" b="1" dirty="0">
                <a:solidFill>
                  <a:srgbClr val="0033CC"/>
                </a:solidFill>
                <a:latin typeface="楷体_GB2312" pitchFamily="49" charset="-122"/>
                <a:sym typeface="Symbol" panose="05050102010706020507" pitchFamily="18" charset="2"/>
              </a:rPr>
              <a:t> 输出</a:t>
            </a:r>
            <a:endParaRPr lang="zh-CN" altLang="en-US" sz="2800" b="1" dirty="0">
              <a:solidFill>
                <a:srgbClr val="0033CC"/>
              </a:solidFill>
              <a:latin typeface="楷体_GB2312" pitchFamily="49" charset="-122"/>
              <a:sym typeface="Symbol" panose="05050102010706020507" pitchFamily="18" charset="2"/>
            </a:endParaRPr>
          </a:p>
        </p:txBody>
      </p:sp>
      <p:sp>
        <p:nvSpPr>
          <p:cNvPr id="22533" name="Rectangle 5"/>
          <p:cNvSpPr/>
          <p:nvPr/>
        </p:nvSpPr>
        <p:spPr>
          <a:xfrm>
            <a:off x="762000" y="3598863"/>
            <a:ext cx="4614863" cy="519112"/>
          </a:xfrm>
          <a:prstGeom prst="rect">
            <a:avLst/>
          </a:prstGeom>
          <a:noFill/>
          <a:ln w="9525">
            <a:noFill/>
          </a:ln>
        </p:spPr>
        <p:txBody>
          <a:bodyPr>
            <a:spAutoFit/>
          </a:bodyPr>
          <a:p>
            <a:r>
              <a:rPr lang="zh-CN" altLang="en-US" sz="2800" b="1" dirty="0">
                <a:latin typeface="楷体_GB2312" pitchFamily="49" charset="-122"/>
              </a:rPr>
              <a:t>反向传输：</a:t>
            </a:r>
            <a:r>
              <a:rPr lang="zh-CN" altLang="en-US" sz="2800" b="1" dirty="0">
                <a:solidFill>
                  <a:srgbClr val="FF0066"/>
                </a:solidFill>
                <a:latin typeface="楷体_GB2312" pitchFamily="49" charset="-122"/>
              </a:rPr>
              <a:t>输</a:t>
            </a:r>
            <a:r>
              <a:rPr lang="zh-CN" altLang="en-US" sz="2800" b="1" dirty="0">
                <a:solidFill>
                  <a:srgbClr val="FF0066"/>
                </a:solidFill>
                <a:latin typeface="楷体_GB2312" pitchFamily="49" charset="-122"/>
                <a:sym typeface="Symbol" panose="05050102010706020507" pitchFamily="18" charset="2"/>
              </a:rPr>
              <a:t>出  输入</a:t>
            </a:r>
            <a:endParaRPr lang="zh-CN" altLang="en-US" sz="2800" b="1" dirty="0">
              <a:solidFill>
                <a:srgbClr val="FF0066"/>
              </a:solidFill>
              <a:latin typeface="楷体_GB2312" pitchFamily="49" charset="-122"/>
              <a:sym typeface="Symbol" panose="05050102010706020507" pitchFamily="18" charset="2"/>
            </a:endParaRPr>
          </a:p>
        </p:txBody>
      </p:sp>
      <p:sp>
        <p:nvSpPr>
          <p:cNvPr id="22534" name="Rectangle 6"/>
          <p:cNvSpPr/>
          <p:nvPr/>
        </p:nvSpPr>
        <p:spPr>
          <a:xfrm>
            <a:off x="4648200" y="3141663"/>
            <a:ext cx="1676400" cy="519112"/>
          </a:xfrm>
          <a:prstGeom prst="rect">
            <a:avLst/>
          </a:prstGeom>
          <a:noFill/>
          <a:ln w="9525">
            <a:noFill/>
          </a:ln>
        </p:spPr>
        <p:txBody>
          <a:bodyPr>
            <a:spAutoFit/>
          </a:bodyPr>
          <a:p>
            <a:r>
              <a:rPr lang="en-US" altLang="zh-CN" sz="2800" b="1" dirty="0">
                <a:solidFill>
                  <a:srgbClr val="0033CC"/>
                </a:solidFill>
                <a:latin typeface="楷体_GB2312" pitchFamily="49" charset="-122"/>
                <a:sym typeface="Symbol" panose="05050102010706020507" pitchFamily="18" charset="2"/>
              </a:rPr>
              <a:t> </a:t>
            </a:r>
            <a:r>
              <a:rPr lang="en-US" altLang="zh-CN" sz="2800" b="1" dirty="0">
                <a:solidFill>
                  <a:srgbClr val="0033CC"/>
                </a:solidFill>
                <a:latin typeface="Times New Roman" panose="02020603050405020304" pitchFamily="18" charset="0"/>
                <a:sym typeface="Symbol" panose="05050102010706020507" pitchFamily="18" charset="2"/>
              </a:rPr>
              <a:t>—</a:t>
            </a:r>
            <a:r>
              <a:rPr lang="en-US" altLang="zh-CN" sz="2800" b="1" dirty="0">
                <a:solidFill>
                  <a:srgbClr val="0033CC"/>
                </a:solidFill>
                <a:latin typeface="Symbol" panose="05050102010706020507" pitchFamily="18" charset="2"/>
                <a:sym typeface="Symbol" panose="05050102010706020507" pitchFamily="18" charset="2"/>
              </a:rPr>
              <a:t> </a:t>
            </a:r>
            <a:r>
              <a:rPr lang="zh-CN" altLang="en-US" sz="2800" b="1" dirty="0">
                <a:solidFill>
                  <a:srgbClr val="0033CC"/>
                </a:solidFill>
                <a:latin typeface="楷体_GB2312" pitchFamily="49" charset="-122"/>
                <a:sym typeface="Symbol" panose="05050102010706020507" pitchFamily="18" charset="2"/>
              </a:rPr>
              <a:t>开环</a:t>
            </a:r>
            <a:endParaRPr lang="zh-CN" altLang="en-US" sz="2800" b="1" dirty="0">
              <a:solidFill>
                <a:srgbClr val="0033CC"/>
              </a:solidFill>
              <a:latin typeface="楷体_GB2312" pitchFamily="49" charset="-122"/>
              <a:sym typeface="Symbol" panose="05050102010706020507" pitchFamily="18" charset="2"/>
            </a:endParaRPr>
          </a:p>
        </p:txBody>
      </p:sp>
      <p:sp>
        <p:nvSpPr>
          <p:cNvPr id="22535" name="AutoShape 7"/>
          <p:cNvSpPr/>
          <p:nvPr/>
        </p:nvSpPr>
        <p:spPr>
          <a:xfrm>
            <a:off x="6248400" y="3355975"/>
            <a:ext cx="228600" cy="609600"/>
          </a:xfrm>
          <a:prstGeom prst="rightBrace">
            <a:avLst>
              <a:gd name="adj1" fmla="val 22222"/>
              <a:gd name="adj2" fmla="val 50000"/>
            </a:avLst>
          </a:prstGeom>
          <a:noFill/>
          <a:ln w="19050" cap="flat" cmpd="sng">
            <a:solidFill>
              <a:srgbClr val="FF33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2536" name="Rectangle 8"/>
          <p:cNvSpPr/>
          <p:nvPr/>
        </p:nvSpPr>
        <p:spPr>
          <a:xfrm>
            <a:off x="6553200" y="3370263"/>
            <a:ext cx="1447800" cy="519112"/>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sym typeface="Symbol" panose="05050102010706020507" pitchFamily="18" charset="2"/>
              </a:rPr>
              <a:t>—</a:t>
            </a:r>
            <a:r>
              <a:rPr lang="en-US" altLang="zh-CN" sz="2800" b="1" dirty="0">
                <a:solidFill>
                  <a:srgbClr val="FF0066"/>
                </a:solidFill>
                <a:latin typeface="Symbol" panose="05050102010706020507" pitchFamily="18" charset="2"/>
                <a:sym typeface="Symbol" panose="05050102010706020507" pitchFamily="18" charset="2"/>
              </a:rPr>
              <a:t> </a:t>
            </a:r>
            <a:r>
              <a:rPr lang="zh-CN" altLang="en-US" sz="2800" b="1" dirty="0">
                <a:solidFill>
                  <a:srgbClr val="FF0066"/>
                </a:solidFill>
                <a:latin typeface="楷体_GB2312" pitchFamily="49" charset="-122"/>
                <a:sym typeface="Symbol" panose="05050102010706020507" pitchFamily="18" charset="2"/>
              </a:rPr>
              <a:t>闭环</a:t>
            </a:r>
            <a:endParaRPr lang="zh-CN" altLang="en-US" sz="2800" b="1" dirty="0">
              <a:solidFill>
                <a:srgbClr val="FF0066"/>
              </a:solidFill>
              <a:latin typeface="楷体_GB2312" pitchFamily="49" charset="-122"/>
              <a:sym typeface="Symbol" panose="05050102010706020507" pitchFamily="18" charset="2"/>
            </a:endParaRPr>
          </a:p>
        </p:txBody>
      </p:sp>
      <p:grpSp>
        <p:nvGrpSpPr>
          <p:cNvPr id="2" name="Group 9"/>
          <p:cNvGrpSpPr/>
          <p:nvPr/>
        </p:nvGrpSpPr>
        <p:grpSpPr>
          <a:xfrm>
            <a:off x="1371600" y="4067175"/>
            <a:ext cx="5181600" cy="785813"/>
            <a:chOff x="912" y="2928"/>
            <a:chExt cx="3264" cy="495"/>
          </a:xfrm>
        </p:grpSpPr>
        <p:sp>
          <p:nvSpPr>
            <p:cNvPr id="516106" name="Text Box 10"/>
            <p:cNvSpPr txBox="1"/>
            <p:nvPr/>
          </p:nvSpPr>
          <p:spPr>
            <a:xfrm>
              <a:off x="912" y="2976"/>
              <a:ext cx="816" cy="288"/>
            </a:xfrm>
            <a:prstGeom prst="rect">
              <a:avLst/>
            </a:prstGeom>
            <a:noFill/>
            <a:ln w="9525">
              <a:noFill/>
            </a:ln>
          </p:spPr>
          <p:txBody>
            <a:bodyPr>
              <a:spAutoFit/>
            </a:bodyPr>
            <a:p>
              <a:r>
                <a:rPr lang="zh-CN" altLang="en-US" b="1" dirty="0">
                  <a:solidFill>
                    <a:srgbClr val="0033CC"/>
                  </a:solidFill>
                  <a:latin typeface="隶书" pitchFamily="49" charset="-122"/>
                </a:rPr>
                <a:t>输入 </a:t>
              </a:r>
              <a:endParaRPr lang="zh-CN" altLang="en-US" b="1" dirty="0">
                <a:solidFill>
                  <a:srgbClr val="0033CC"/>
                </a:solidFill>
                <a:latin typeface="隶书" pitchFamily="49" charset="-122"/>
              </a:endParaRPr>
            </a:p>
          </p:txBody>
        </p:sp>
        <p:sp>
          <p:nvSpPr>
            <p:cNvPr id="516107" name="Text Box 11"/>
            <p:cNvSpPr txBox="1"/>
            <p:nvPr/>
          </p:nvSpPr>
          <p:spPr>
            <a:xfrm>
              <a:off x="3408" y="2928"/>
              <a:ext cx="768" cy="327"/>
            </a:xfrm>
            <a:prstGeom prst="rect">
              <a:avLst/>
            </a:prstGeom>
            <a:noFill/>
            <a:ln w="9525">
              <a:noFill/>
            </a:ln>
          </p:spPr>
          <p:txBody>
            <a:bodyPr>
              <a:spAutoFit/>
            </a:bodyPr>
            <a:p>
              <a:r>
                <a:rPr lang="zh-CN" altLang="en-US" b="1" dirty="0">
                  <a:solidFill>
                    <a:srgbClr val="0033CC"/>
                  </a:solidFill>
                  <a:latin typeface="隶书" pitchFamily="49" charset="-122"/>
                </a:rPr>
                <a:t>输出</a:t>
              </a:r>
              <a:r>
                <a:rPr lang="zh-CN" altLang="en-US" sz="2800" b="1" dirty="0">
                  <a:solidFill>
                    <a:srgbClr val="0033CC"/>
                  </a:solidFill>
                  <a:latin typeface="隶书" pitchFamily="49" charset="-122"/>
                </a:rPr>
                <a:t> </a:t>
              </a:r>
              <a:endParaRPr lang="zh-CN" altLang="en-US" sz="2800" b="1" dirty="0">
                <a:solidFill>
                  <a:srgbClr val="0033CC"/>
                </a:solidFill>
                <a:latin typeface="隶书" pitchFamily="49" charset="-122"/>
              </a:endParaRPr>
            </a:p>
          </p:txBody>
        </p:sp>
        <p:sp>
          <p:nvSpPr>
            <p:cNvPr id="516108" name="Line 12"/>
            <p:cNvSpPr/>
            <p:nvPr/>
          </p:nvSpPr>
          <p:spPr>
            <a:xfrm>
              <a:off x="1440" y="3173"/>
              <a:ext cx="624" cy="0"/>
            </a:xfrm>
            <a:prstGeom prst="line">
              <a:avLst/>
            </a:prstGeom>
            <a:ln w="38100" cap="flat" cmpd="sng">
              <a:solidFill>
                <a:srgbClr val="0033CC"/>
              </a:solidFill>
              <a:prstDash val="solid"/>
              <a:headEnd type="none" w="med" len="med"/>
              <a:tailEnd type="stealth" w="med" len="lg"/>
            </a:ln>
          </p:spPr>
        </p:sp>
        <p:sp>
          <p:nvSpPr>
            <p:cNvPr id="516109" name="Line 13"/>
            <p:cNvSpPr/>
            <p:nvPr/>
          </p:nvSpPr>
          <p:spPr>
            <a:xfrm>
              <a:off x="3168" y="3264"/>
              <a:ext cx="624" cy="0"/>
            </a:xfrm>
            <a:prstGeom prst="line">
              <a:avLst/>
            </a:prstGeom>
            <a:ln w="38100" cap="flat" cmpd="sng">
              <a:solidFill>
                <a:srgbClr val="0033CC"/>
              </a:solidFill>
              <a:prstDash val="solid"/>
              <a:headEnd type="none" w="med" len="med"/>
              <a:tailEnd type="stealth" w="med" len="lg"/>
            </a:ln>
          </p:spPr>
        </p:sp>
        <p:sp>
          <p:nvSpPr>
            <p:cNvPr id="516110" name="Text Box 14"/>
            <p:cNvSpPr txBox="1"/>
            <p:nvPr/>
          </p:nvSpPr>
          <p:spPr>
            <a:xfrm>
              <a:off x="2064" y="3072"/>
              <a:ext cx="1129" cy="351"/>
            </a:xfrm>
            <a:prstGeom prst="rect">
              <a:avLst/>
            </a:prstGeom>
            <a:solidFill>
              <a:srgbClr val="CCFFFF"/>
            </a:solidFill>
            <a:ln w="38100" cap="flat" cmpd="sng">
              <a:solidFill>
                <a:srgbClr val="0033CC"/>
              </a:solidFill>
              <a:prstDash val="solid"/>
              <a:miter/>
              <a:headEnd type="none" w="med" len="med"/>
              <a:tailEnd type="none" w="med" len="med"/>
            </a:ln>
          </p:spPr>
          <p:txBody>
            <a:bodyPr>
              <a:spAutoFit/>
            </a:bodyPr>
            <a:p>
              <a:pPr algn="ctr"/>
              <a:r>
                <a:rPr lang="zh-CN" altLang="en-US" sz="2600" b="1" dirty="0">
                  <a:solidFill>
                    <a:srgbClr val="0033CC"/>
                  </a:solidFill>
                  <a:latin typeface="隶书" pitchFamily="49" charset="-122"/>
                </a:rPr>
                <a:t>放大电路</a:t>
              </a:r>
              <a:r>
                <a:rPr lang="zh-CN" altLang="en-US" sz="2800" b="1" dirty="0">
                  <a:solidFill>
                    <a:srgbClr val="0033CC"/>
                  </a:solidFill>
                  <a:latin typeface="隶书" pitchFamily="49" charset="-122"/>
                </a:rPr>
                <a:t> </a:t>
              </a:r>
              <a:endParaRPr lang="zh-CN" altLang="en-US" sz="2800" b="1" dirty="0">
                <a:solidFill>
                  <a:srgbClr val="0033CC"/>
                </a:solidFill>
                <a:latin typeface="隶书" pitchFamily="49" charset="-122"/>
              </a:endParaRPr>
            </a:p>
          </p:txBody>
        </p:sp>
      </p:grpSp>
      <p:grpSp>
        <p:nvGrpSpPr>
          <p:cNvPr id="3" name="Group 15"/>
          <p:cNvGrpSpPr/>
          <p:nvPr/>
        </p:nvGrpSpPr>
        <p:grpSpPr>
          <a:xfrm>
            <a:off x="2743200" y="4600575"/>
            <a:ext cx="2667000" cy="1060450"/>
            <a:chOff x="1776" y="3264"/>
            <a:chExt cx="1680" cy="668"/>
          </a:xfrm>
        </p:grpSpPr>
        <p:sp>
          <p:nvSpPr>
            <p:cNvPr id="516112" name="Line 16"/>
            <p:cNvSpPr/>
            <p:nvPr/>
          </p:nvSpPr>
          <p:spPr>
            <a:xfrm flipV="1">
              <a:off x="1776" y="3312"/>
              <a:ext cx="288" cy="0"/>
            </a:xfrm>
            <a:prstGeom prst="line">
              <a:avLst/>
            </a:prstGeom>
            <a:ln w="38100" cap="flat" cmpd="sng">
              <a:solidFill>
                <a:srgbClr val="FF0000"/>
              </a:solidFill>
              <a:prstDash val="solid"/>
              <a:headEnd type="none" w="med" len="med"/>
              <a:tailEnd type="stealth" w="med" len="lg"/>
            </a:ln>
          </p:spPr>
        </p:sp>
        <p:grpSp>
          <p:nvGrpSpPr>
            <p:cNvPr id="516113" name="Group 17"/>
            <p:cNvGrpSpPr/>
            <p:nvPr/>
          </p:nvGrpSpPr>
          <p:grpSpPr>
            <a:xfrm>
              <a:off x="1776" y="3264"/>
              <a:ext cx="1680" cy="668"/>
              <a:chOff x="1776" y="3264"/>
              <a:chExt cx="1680" cy="668"/>
            </a:xfrm>
          </p:grpSpPr>
          <p:sp>
            <p:nvSpPr>
              <p:cNvPr id="516114" name="Text Box 18"/>
              <p:cNvSpPr txBox="1"/>
              <p:nvPr/>
            </p:nvSpPr>
            <p:spPr>
              <a:xfrm>
                <a:off x="2064" y="3600"/>
                <a:ext cx="1112" cy="332"/>
              </a:xfrm>
              <a:prstGeom prst="rect">
                <a:avLst/>
              </a:prstGeom>
              <a:solidFill>
                <a:srgbClr val="CCFFFF"/>
              </a:solidFill>
              <a:ln w="38100" cap="flat" cmpd="sng">
                <a:solidFill>
                  <a:srgbClr val="FF0000"/>
                </a:solidFill>
                <a:prstDash val="solid"/>
                <a:miter/>
                <a:headEnd type="none" w="med" len="med"/>
                <a:tailEnd type="none" w="med" len="med"/>
              </a:ln>
            </p:spPr>
            <p:txBody>
              <a:bodyPr>
                <a:spAutoFit/>
              </a:bodyPr>
              <a:p>
                <a:pPr algn="ctr"/>
                <a:r>
                  <a:rPr lang="zh-CN" altLang="en-US" sz="2600" b="1" dirty="0">
                    <a:solidFill>
                      <a:srgbClr val="FF0000"/>
                    </a:solidFill>
                    <a:latin typeface="Times New Roman" panose="02020603050405020304" pitchFamily="18" charset="0"/>
                  </a:rPr>
                  <a:t>反馈网络</a:t>
                </a:r>
                <a:endParaRPr lang="zh-CN" altLang="en-US" sz="2600" b="1" dirty="0">
                  <a:solidFill>
                    <a:srgbClr val="FF0000"/>
                  </a:solidFill>
                  <a:latin typeface="Times New Roman" panose="02020603050405020304" pitchFamily="18" charset="0"/>
                </a:endParaRPr>
              </a:p>
            </p:txBody>
          </p:sp>
          <p:sp>
            <p:nvSpPr>
              <p:cNvPr id="516115" name="Line 19"/>
              <p:cNvSpPr/>
              <p:nvPr/>
            </p:nvSpPr>
            <p:spPr>
              <a:xfrm>
                <a:off x="3456" y="3264"/>
                <a:ext cx="0" cy="528"/>
              </a:xfrm>
              <a:prstGeom prst="line">
                <a:avLst/>
              </a:prstGeom>
              <a:ln w="38100" cap="flat" cmpd="sng">
                <a:solidFill>
                  <a:srgbClr val="FF0000"/>
                </a:solidFill>
                <a:prstDash val="solid"/>
                <a:headEnd type="none" w="med" len="med"/>
                <a:tailEnd type="none" w="med" len="med"/>
              </a:ln>
            </p:spPr>
          </p:sp>
          <p:sp>
            <p:nvSpPr>
              <p:cNvPr id="516116" name="Line 20"/>
              <p:cNvSpPr/>
              <p:nvPr/>
            </p:nvSpPr>
            <p:spPr>
              <a:xfrm flipH="1">
                <a:off x="3168" y="3792"/>
                <a:ext cx="288" cy="0"/>
              </a:xfrm>
              <a:prstGeom prst="line">
                <a:avLst/>
              </a:prstGeom>
              <a:ln w="38100" cap="flat" cmpd="sng">
                <a:solidFill>
                  <a:srgbClr val="FF0000"/>
                </a:solidFill>
                <a:prstDash val="solid"/>
                <a:headEnd type="none" w="med" len="med"/>
                <a:tailEnd type="stealth" w="med" len="lg"/>
              </a:ln>
            </p:spPr>
          </p:sp>
          <p:sp>
            <p:nvSpPr>
              <p:cNvPr id="516117" name="Line 21"/>
              <p:cNvSpPr/>
              <p:nvPr/>
            </p:nvSpPr>
            <p:spPr>
              <a:xfrm flipH="1" flipV="1">
                <a:off x="1776" y="3312"/>
                <a:ext cx="0" cy="480"/>
              </a:xfrm>
              <a:prstGeom prst="line">
                <a:avLst/>
              </a:prstGeom>
              <a:ln w="38100" cap="flat" cmpd="sng">
                <a:solidFill>
                  <a:srgbClr val="FF0000"/>
                </a:solidFill>
                <a:prstDash val="solid"/>
                <a:headEnd type="none" w="med" len="med"/>
                <a:tailEnd type="none" w="med" len="med"/>
              </a:ln>
            </p:spPr>
          </p:sp>
          <p:sp>
            <p:nvSpPr>
              <p:cNvPr id="516118" name="Line 22"/>
              <p:cNvSpPr/>
              <p:nvPr/>
            </p:nvSpPr>
            <p:spPr>
              <a:xfrm flipH="1" flipV="1">
                <a:off x="1776" y="3792"/>
                <a:ext cx="288" cy="0"/>
              </a:xfrm>
              <a:prstGeom prst="line">
                <a:avLst/>
              </a:prstGeom>
              <a:ln w="38100" cap="flat" cmpd="sng">
                <a:solidFill>
                  <a:srgbClr val="FF0000"/>
                </a:solidFill>
                <a:prstDash val="solid"/>
                <a:headEnd type="none" w="med" len="med"/>
                <a:tailEnd type="none" w="med" len="med"/>
              </a:ln>
            </p:spPr>
          </p:sp>
        </p:grpSp>
      </p:grpSp>
      <p:sp>
        <p:nvSpPr>
          <p:cNvPr id="22551" name="Rectangle 23"/>
          <p:cNvSpPr>
            <a:spLocks noChangeArrowheads="1"/>
          </p:cNvSpPr>
          <p:nvPr/>
        </p:nvSpPr>
        <p:spPr bwMode="auto">
          <a:xfrm>
            <a:off x="303213" y="528003"/>
            <a:ext cx="4429125" cy="64516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一、</a:t>
            </a: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反馈的基本概念</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22552" name="Rectangle 24"/>
          <p:cNvSpPr>
            <a:spLocks noChangeArrowheads="1"/>
          </p:cNvSpPr>
          <p:nvPr/>
        </p:nvSpPr>
        <p:spPr bwMode="auto">
          <a:xfrm>
            <a:off x="358775" y="5608638"/>
            <a:ext cx="205740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楷体_GB2312" pitchFamily="49" charset="-122"/>
                <a:ea typeface="宋体" panose="02010600030101010101" pitchFamily="2" charset="-122"/>
                <a:cs typeface="+mn-cs"/>
              </a:rPr>
              <a:t>正反馈：</a:t>
            </a:r>
            <a:endParaRPr kumimoji="1" lang="zh-CN" altLang="en-US" sz="2800" b="1" i="0" u="none" strike="noStrike" kern="1200" cap="none" spc="0" normalizeH="0" baseline="0" noProof="0" smtClean="0">
              <a:ln>
                <a:noFill/>
              </a:ln>
              <a:solidFill>
                <a:srgbClr val="0033CC"/>
              </a:solidFill>
              <a:effectLst>
                <a:outerShdw blurRad="38100" dist="38100" dir="2700000" algn="tl">
                  <a:srgbClr val="C0C0C0"/>
                </a:outerShdw>
              </a:effectLst>
              <a:uLnTx/>
              <a:uFillTx/>
              <a:latin typeface="Symbol" panose="05050102010706020507" pitchFamily="18" charset="2"/>
              <a:ea typeface="宋体" panose="02010600030101010101" pitchFamily="2" charset="-122"/>
              <a:cs typeface="+mn-cs"/>
            </a:endParaRPr>
          </a:p>
        </p:txBody>
      </p:sp>
      <p:sp>
        <p:nvSpPr>
          <p:cNvPr id="22553" name="Rectangle 25"/>
          <p:cNvSpPr/>
          <p:nvPr/>
        </p:nvSpPr>
        <p:spPr>
          <a:xfrm>
            <a:off x="1749425" y="6149975"/>
            <a:ext cx="7143750" cy="519113"/>
          </a:xfrm>
          <a:prstGeom prst="rect">
            <a:avLst/>
          </a:prstGeom>
          <a:noFill/>
          <a:ln w="9525">
            <a:noFill/>
          </a:ln>
        </p:spPr>
        <p:txBody>
          <a:bodyPr>
            <a:spAutoFit/>
          </a:bodyPr>
          <a:p>
            <a:r>
              <a:rPr lang="zh-CN" altLang="en-US" sz="2800" b="1" dirty="0">
                <a:solidFill>
                  <a:srgbClr val="0033CC"/>
                </a:solidFill>
                <a:latin typeface="楷体_GB2312" pitchFamily="49" charset="-122"/>
              </a:rPr>
              <a:t>反馈信号消弱原输入信号，使输出量减小。</a:t>
            </a:r>
            <a:endParaRPr lang="zh-CN" altLang="en-US" sz="2800" b="1" dirty="0">
              <a:solidFill>
                <a:srgbClr val="0033CC"/>
              </a:solidFill>
              <a:latin typeface="楷体_GB2312" pitchFamily="49" charset="-122"/>
            </a:endParaRPr>
          </a:p>
        </p:txBody>
      </p:sp>
      <p:sp>
        <p:nvSpPr>
          <p:cNvPr id="22554" name="Rectangle 26"/>
          <p:cNvSpPr>
            <a:spLocks noChangeArrowheads="1"/>
          </p:cNvSpPr>
          <p:nvPr/>
        </p:nvSpPr>
        <p:spPr bwMode="auto">
          <a:xfrm>
            <a:off x="320675" y="6111875"/>
            <a:ext cx="289560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楷体_GB2312" pitchFamily="49" charset="-122"/>
                <a:ea typeface="宋体" panose="02010600030101010101" pitchFamily="2" charset="-122"/>
                <a:cs typeface="+mn-cs"/>
              </a:rPr>
              <a:t>负反馈：</a:t>
            </a:r>
            <a:endPar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楷体_GB2312" pitchFamily="49" charset="-122"/>
              <a:ea typeface="宋体" panose="02010600030101010101" pitchFamily="2" charset="-122"/>
              <a:cs typeface="+mn-cs"/>
            </a:endParaRPr>
          </a:p>
        </p:txBody>
      </p:sp>
      <p:sp>
        <p:nvSpPr>
          <p:cNvPr id="22555" name="Rectangle 27"/>
          <p:cNvSpPr/>
          <p:nvPr/>
        </p:nvSpPr>
        <p:spPr>
          <a:xfrm>
            <a:off x="1806575" y="5646738"/>
            <a:ext cx="7086600" cy="519112"/>
          </a:xfrm>
          <a:prstGeom prst="rect">
            <a:avLst/>
          </a:prstGeom>
          <a:noFill/>
          <a:ln w="9525">
            <a:noFill/>
          </a:ln>
        </p:spPr>
        <p:txBody>
          <a:bodyPr>
            <a:spAutoFit/>
          </a:bodyPr>
          <a:p>
            <a:r>
              <a:rPr lang="zh-CN" altLang="en-US" sz="2800" b="1" dirty="0">
                <a:solidFill>
                  <a:srgbClr val="0033CC"/>
                </a:solidFill>
                <a:latin typeface="楷体_GB2312" pitchFamily="49" charset="-122"/>
              </a:rPr>
              <a:t>反馈信号增强原输入信号，使输出量增大。</a:t>
            </a:r>
            <a:endParaRPr lang="zh-CN" altLang="en-US" sz="2800" b="1" dirty="0">
              <a:solidFill>
                <a:srgbClr val="0033CC"/>
              </a:solidFill>
              <a:latin typeface="楷体_GB2312" pitchFamily="49" charset="-122"/>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2530"/>
                                        </p:tgtEl>
                                        <p:attrNameLst>
                                          <p:attrName>style.visibility</p:attrName>
                                        </p:attrNameLst>
                                      </p:cBhvr>
                                      <p:to>
                                        <p:strVal val="visible"/>
                                      </p:to>
                                    </p:set>
                                    <p:animEffect transition="in" filter="wipe(left)">
                                      <p:cBhvr>
                                        <p:cTn id="7" dur="3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1">
                                            <p:txEl>
                                              <p:charRg st="4294967295" end="4294967295"/>
                                            </p:txEl>
                                          </p:spTgt>
                                        </p:tgtEl>
                                        <p:attrNameLst>
                                          <p:attrName>style.visibility</p:attrName>
                                        </p:attrNameLst>
                                      </p:cBhvr>
                                      <p:to>
                                        <p:strVal val="visible"/>
                                      </p:to>
                                    </p:set>
                                    <p:animEffect transition="in" filter="wipe(left)">
                                      <p:cBhvr>
                                        <p:cTn id="12" dur="500"/>
                                        <p:tgtEl>
                                          <p:spTgt spid="22531">
                                            <p:txEl>
                                              <p:char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1">
                                            <p:txEl>
                                              <p:charRg st="0" end="12"/>
                                            </p:txEl>
                                          </p:spTgt>
                                        </p:tgtEl>
                                        <p:attrNameLst>
                                          <p:attrName>style.visibility</p:attrName>
                                        </p:attrNameLst>
                                      </p:cBhvr>
                                      <p:to>
                                        <p:strVal val="visible"/>
                                      </p:to>
                                    </p:set>
                                    <p:animEffect transition="in" filter="wipe(left)">
                                      <p:cBhvr>
                                        <p:cTn id="17" dur="500"/>
                                        <p:tgtEl>
                                          <p:spTgt spid="22531">
                                            <p:txEl>
                                              <p:charRg st="0" end="1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32">
                                            <p:txEl>
                                              <p:charRg st="0" end="13"/>
                                            </p:txEl>
                                          </p:spTgt>
                                        </p:tgtEl>
                                        <p:attrNameLst>
                                          <p:attrName>style.visibility</p:attrName>
                                        </p:attrNameLst>
                                      </p:cBhvr>
                                      <p:to>
                                        <p:strVal val="visible"/>
                                      </p:to>
                                    </p:set>
                                    <p:animEffect transition="in" filter="wipe(left)">
                                      <p:cBhvr>
                                        <p:cTn id="22" dur="500"/>
                                        <p:tgtEl>
                                          <p:spTgt spid="22532">
                                            <p:txEl>
                                              <p:charRg st="0" end="1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33">
                                            <p:txEl>
                                              <p:charRg st="0" end="13"/>
                                            </p:txEl>
                                          </p:spTgt>
                                        </p:tgtEl>
                                        <p:attrNameLst>
                                          <p:attrName>style.visibility</p:attrName>
                                        </p:attrNameLst>
                                      </p:cBhvr>
                                      <p:to>
                                        <p:strVal val="visible"/>
                                      </p:to>
                                    </p:set>
                                    <p:animEffect transition="in" filter="wipe(left)">
                                      <p:cBhvr>
                                        <p:cTn id="27" dur="500"/>
                                        <p:tgtEl>
                                          <p:spTgt spid="22533">
                                            <p:txEl>
                                              <p:charRg st="0" end="1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534">
                                            <p:txEl>
                                              <p:charRg st="0" end="6"/>
                                            </p:txEl>
                                          </p:spTgt>
                                        </p:tgtEl>
                                        <p:attrNameLst>
                                          <p:attrName>style.visibility</p:attrName>
                                        </p:attrNameLst>
                                      </p:cBhvr>
                                      <p:to>
                                        <p:strVal val="visible"/>
                                      </p:to>
                                    </p:set>
                                    <p:animEffect transition="in" filter="wipe(left)">
                                      <p:cBhvr>
                                        <p:cTn id="32" dur="500"/>
                                        <p:tgtEl>
                                          <p:spTgt spid="22534">
                                            <p:txEl>
                                              <p:charRg st="0"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2535"/>
                                        </p:tgtEl>
                                        <p:attrNameLst>
                                          <p:attrName>style.visibility</p:attrName>
                                        </p:attrNameLst>
                                      </p:cBhvr>
                                      <p:to>
                                        <p:strVal val="visible"/>
                                      </p:to>
                                    </p:set>
                                    <p:animEffect transition="in" filter="wipe(left)">
                                      <p:cBhvr>
                                        <p:cTn id="37" dur="500"/>
                                        <p:tgtEl>
                                          <p:spTgt spid="225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2536">
                                            <p:txEl>
                                              <p:charRg st="0" end="5"/>
                                            </p:txEl>
                                          </p:spTgt>
                                        </p:tgtEl>
                                        <p:attrNameLst>
                                          <p:attrName>style.visibility</p:attrName>
                                        </p:attrNameLst>
                                      </p:cBhvr>
                                      <p:to>
                                        <p:strVal val="visible"/>
                                      </p:to>
                                    </p:set>
                                    <p:animEffect transition="in" filter="wipe(left)">
                                      <p:cBhvr>
                                        <p:cTn id="42" dur="500"/>
                                        <p:tgtEl>
                                          <p:spTgt spid="22536">
                                            <p:txEl>
                                              <p:charRg st="0"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right)">
                                      <p:cBhvr>
                                        <p:cTn id="52" dur="500"/>
                                        <p:tgtEl>
                                          <p:spTgt spid="3"/>
                                        </p:tgtEl>
                                      </p:cBhvr>
                                    </p:animEffect>
                                  </p:childTnLst>
                                </p:cTn>
                              </p:par>
                            </p:childTnLst>
                          </p:cTn>
                        </p:par>
                        <p:par>
                          <p:cTn id="53" fill="hold">
                            <p:stCondLst>
                              <p:cond delay="500"/>
                            </p:stCondLst>
                            <p:childTnLst>
                              <p:par>
                                <p:cTn id="54" presetID="22" presetClass="entr" presetSubtype="8" fill="hold" grpId="0" nodeType="afterEffect">
                                  <p:stCondLst>
                                    <p:cond delay="1000"/>
                                  </p:stCondLst>
                                  <p:iterate type="wd">
                                    <p:tmPct val="100000"/>
                                  </p:iterate>
                                  <p:childTnLst>
                                    <p:set>
                                      <p:cBhvr>
                                        <p:cTn id="55" dur="1" fill="hold">
                                          <p:stCondLst>
                                            <p:cond delay="0"/>
                                          </p:stCondLst>
                                        </p:cTn>
                                        <p:tgtEl>
                                          <p:spTgt spid="22555"/>
                                        </p:tgtEl>
                                        <p:attrNameLst>
                                          <p:attrName>style.visibility</p:attrName>
                                        </p:attrNameLst>
                                      </p:cBhvr>
                                      <p:to>
                                        <p:strVal val="visible"/>
                                      </p:to>
                                    </p:set>
                                    <p:animEffect transition="in" filter="wipe(left)">
                                      <p:cBhvr>
                                        <p:cTn id="56" dur="300"/>
                                        <p:tgtEl>
                                          <p:spTgt spid="2255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2552">
                                            <p:txEl>
                                              <p:charRg st="4294967295" end="4294967295"/>
                                            </p:txEl>
                                          </p:spTgt>
                                        </p:tgtEl>
                                        <p:attrNameLst>
                                          <p:attrName>style.visibility</p:attrName>
                                        </p:attrNameLst>
                                      </p:cBhvr>
                                      <p:to>
                                        <p:strVal val="visible"/>
                                      </p:to>
                                    </p:set>
                                    <p:animEffect transition="in" filter="wipe(left)">
                                      <p:cBhvr>
                                        <p:cTn id="61" dur="500"/>
                                        <p:tgtEl>
                                          <p:spTgt spid="22552">
                                            <p:txEl>
                                              <p:charRg st="4294967295" end="4294967295"/>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2552">
                                            <p:txEl>
                                              <p:charRg st="0" end="5"/>
                                            </p:txEl>
                                          </p:spTgt>
                                        </p:tgtEl>
                                        <p:attrNameLst>
                                          <p:attrName>style.visibility</p:attrName>
                                        </p:attrNameLst>
                                      </p:cBhvr>
                                      <p:to>
                                        <p:strVal val="visible"/>
                                      </p:to>
                                    </p:set>
                                    <p:animEffect transition="in" filter="wipe(left)">
                                      <p:cBhvr>
                                        <p:cTn id="66" dur="500"/>
                                        <p:tgtEl>
                                          <p:spTgt spid="22552">
                                            <p:txEl>
                                              <p:charRg st="0" end="5"/>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2554">
                                            <p:txEl>
                                              <p:charRg st="4294967295" end="4294967295"/>
                                            </p:txEl>
                                          </p:spTgt>
                                        </p:tgtEl>
                                        <p:attrNameLst>
                                          <p:attrName>style.visibility</p:attrName>
                                        </p:attrNameLst>
                                      </p:cBhvr>
                                      <p:to>
                                        <p:strVal val="visible"/>
                                      </p:to>
                                    </p:set>
                                    <p:animEffect transition="in" filter="wipe(left)">
                                      <p:cBhvr>
                                        <p:cTn id="71" dur="500"/>
                                        <p:tgtEl>
                                          <p:spTgt spid="22554">
                                            <p:txEl>
                                              <p:charRg st="4294967295" end="4294967295"/>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2554">
                                            <p:txEl>
                                              <p:charRg st="0" end="5"/>
                                            </p:txEl>
                                          </p:spTgt>
                                        </p:tgtEl>
                                        <p:attrNameLst>
                                          <p:attrName>style.visibility</p:attrName>
                                        </p:attrNameLst>
                                      </p:cBhvr>
                                      <p:to>
                                        <p:strVal val="visible"/>
                                      </p:to>
                                    </p:set>
                                    <p:animEffect transition="in" filter="wipe(left)">
                                      <p:cBhvr>
                                        <p:cTn id="76" dur="500"/>
                                        <p:tgtEl>
                                          <p:spTgt spid="22554">
                                            <p:txEl>
                                              <p:charRg st="0" end="5"/>
                                            </p:txEl>
                                          </p:spTgt>
                                        </p:tgtEl>
                                      </p:cBhvr>
                                    </p:animEffect>
                                  </p:childTnLst>
                                </p:cTn>
                              </p:par>
                            </p:childTnLst>
                          </p:cTn>
                        </p:par>
                        <p:par>
                          <p:cTn id="77" fill="hold">
                            <p:stCondLst>
                              <p:cond delay="500"/>
                            </p:stCondLst>
                            <p:childTnLst>
                              <p:par>
                                <p:cTn id="78" presetID="22" presetClass="entr" presetSubtype="8" fill="hold" grpId="0" nodeType="afterEffect">
                                  <p:stCondLst>
                                    <p:cond delay="1000"/>
                                  </p:stCondLst>
                                  <p:iterate type="wd">
                                    <p:tmPct val="100000"/>
                                  </p:iterate>
                                  <p:childTnLst>
                                    <p:set>
                                      <p:cBhvr>
                                        <p:cTn id="79" dur="1" fill="hold">
                                          <p:stCondLst>
                                            <p:cond delay="0"/>
                                          </p:stCondLst>
                                        </p:cTn>
                                        <p:tgtEl>
                                          <p:spTgt spid="22553"/>
                                        </p:tgtEl>
                                        <p:attrNameLst>
                                          <p:attrName>style.visibility</p:attrName>
                                        </p:attrNameLst>
                                      </p:cBhvr>
                                      <p:to>
                                        <p:strVal val="visible"/>
                                      </p:to>
                                    </p:set>
                                    <p:animEffect transition="in" filter="wipe(left)">
                                      <p:cBhvr>
                                        <p:cTn id="80" dur="300"/>
                                        <p:tgtEl>
                                          <p:spTgt spid="22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ldLvl="0" animBg="1"/>
      <p:bldP spid="22531" grpId="0" build="p"/>
      <p:bldP spid="22532" grpId="0" build="p"/>
      <p:bldP spid="22533" grpId="0" build="p"/>
      <p:bldP spid="22534" grpId="0" build="p"/>
      <p:bldP spid="22535" grpId="0" bldLvl="0" animBg="1"/>
      <p:bldP spid="22536" grpId="0" build="p"/>
      <p:bldP spid="22552" grpId="0" build="p"/>
      <p:bldP spid="22553" grpId="0"/>
      <p:bldP spid="22554" grpId="0" build="p"/>
      <p:bldP spid="22555"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857250" y="1604963"/>
            <a:ext cx="1066800" cy="1438275"/>
            <a:chOff x="336" y="1056"/>
            <a:chExt cx="672" cy="906"/>
          </a:xfrm>
        </p:grpSpPr>
        <p:sp>
          <p:nvSpPr>
            <p:cNvPr id="517123" name="Text Box 3"/>
            <p:cNvSpPr txBox="1"/>
            <p:nvPr/>
          </p:nvSpPr>
          <p:spPr>
            <a:xfrm>
              <a:off x="672" y="1056"/>
              <a:ext cx="288" cy="327"/>
            </a:xfrm>
            <a:prstGeom prst="rect">
              <a:avLst/>
            </a:prstGeom>
            <a:noFill/>
            <a:ln w="9525">
              <a:noFill/>
            </a:ln>
          </p:spPr>
          <p:txBody>
            <a:bodyPr lIns="0" rIns="0">
              <a:spAutoFit/>
            </a:bodyPr>
            <a:p>
              <a:pPr>
                <a:spcBef>
                  <a:spcPct val="50000"/>
                </a:spcBef>
              </a:pPr>
              <a:r>
                <a:rPr lang="en-US" altLang="zh-CN" sz="2800" b="1" dirty="0">
                  <a:solidFill>
                    <a:srgbClr val="FF0066"/>
                  </a:solidFill>
                  <a:latin typeface="Times New Roman" panose="02020603050405020304" pitchFamily="18" charset="0"/>
                </a:rPr>
                <a:t>+</a:t>
              </a:r>
              <a:endParaRPr lang="en-US" altLang="zh-CN" sz="2800" b="1" dirty="0">
                <a:solidFill>
                  <a:srgbClr val="FF0066"/>
                </a:solidFill>
                <a:latin typeface="Times New Roman" panose="02020603050405020304" pitchFamily="18" charset="0"/>
              </a:endParaRPr>
            </a:p>
          </p:txBody>
        </p:sp>
        <p:sp>
          <p:nvSpPr>
            <p:cNvPr id="517124" name="Text Box 4"/>
            <p:cNvSpPr txBox="1"/>
            <p:nvPr/>
          </p:nvSpPr>
          <p:spPr>
            <a:xfrm>
              <a:off x="768" y="1392"/>
              <a:ext cx="132" cy="327"/>
            </a:xfrm>
            <a:prstGeom prst="rect">
              <a:avLst/>
            </a:prstGeom>
            <a:noFill/>
            <a:ln w="9525">
              <a:noFill/>
            </a:ln>
          </p:spPr>
          <p:txBody>
            <a:bodyPr lIns="0" rIns="0">
              <a:spAutoFit/>
            </a:bodyPr>
            <a:p>
              <a:pPr>
                <a:spcBef>
                  <a:spcPct val="50000"/>
                </a:spcBef>
              </a:pPr>
              <a:r>
                <a:rPr lang="en-US" altLang="zh-CN" sz="2800" b="1" dirty="0">
                  <a:solidFill>
                    <a:srgbClr val="FF0066"/>
                  </a:solidFill>
                  <a:latin typeface="Times New Roman" panose="02020603050405020304" pitchFamily="18" charset="0"/>
                </a:rPr>
                <a:t>–</a:t>
              </a:r>
              <a:endParaRPr lang="en-US" altLang="zh-CN" sz="2800" b="1" dirty="0">
                <a:solidFill>
                  <a:srgbClr val="FF0066"/>
                </a:solidFill>
                <a:latin typeface="Times New Roman" panose="02020603050405020304" pitchFamily="18" charset="0"/>
              </a:endParaRPr>
            </a:p>
          </p:txBody>
        </p:sp>
        <p:sp>
          <p:nvSpPr>
            <p:cNvPr id="517125" name="Text Box 5"/>
            <p:cNvSpPr txBox="1"/>
            <p:nvPr/>
          </p:nvSpPr>
          <p:spPr>
            <a:xfrm>
              <a:off x="336" y="1536"/>
              <a:ext cx="672" cy="426"/>
            </a:xfrm>
            <a:prstGeom prst="rect">
              <a:avLst/>
            </a:prstGeom>
            <a:noFill/>
            <a:ln w="9525">
              <a:noFill/>
            </a:ln>
          </p:spPr>
          <p:txBody>
            <a:bodyPr lIns="0" rIns="0">
              <a:spAutoFit/>
            </a:bodyPr>
            <a:p>
              <a:pPr>
                <a:lnSpc>
                  <a:spcPct val="80000"/>
                </a:lnSpc>
              </a:pPr>
              <a:r>
                <a:rPr lang="zh-CN" altLang="en-US" b="1" dirty="0">
                  <a:solidFill>
                    <a:srgbClr val="008000"/>
                  </a:solidFill>
                  <a:latin typeface="Times New Roman" panose="02020603050405020304" pitchFamily="18" charset="0"/>
                </a:rPr>
                <a:t>比较</a:t>
              </a:r>
              <a:endParaRPr lang="zh-CN" altLang="en-US" b="1" dirty="0">
                <a:solidFill>
                  <a:srgbClr val="008000"/>
                </a:solidFill>
                <a:latin typeface="Times New Roman" panose="02020603050405020304" pitchFamily="18" charset="0"/>
              </a:endParaRPr>
            </a:p>
            <a:p>
              <a:pPr>
                <a:lnSpc>
                  <a:spcPct val="80000"/>
                </a:lnSpc>
              </a:pPr>
              <a:r>
                <a:rPr lang="zh-CN" altLang="en-US" b="1" dirty="0">
                  <a:solidFill>
                    <a:srgbClr val="008000"/>
                  </a:solidFill>
                  <a:latin typeface="Times New Roman" panose="02020603050405020304" pitchFamily="18" charset="0"/>
                </a:rPr>
                <a:t>环节</a:t>
              </a:r>
              <a:endParaRPr lang="zh-CN" altLang="en-US" b="1" dirty="0">
                <a:solidFill>
                  <a:srgbClr val="008000"/>
                </a:solidFill>
                <a:latin typeface="Times New Roman" panose="02020603050405020304" pitchFamily="18" charset="0"/>
              </a:endParaRPr>
            </a:p>
          </p:txBody>
        </p:sp>
      </p:grpSp>
      <p:sp>
        <p:nvSpPr>
          <p:cNvPr id="23558" name="Text Box 6"/>
          <p:cNvSpPr txBox="1"/>
          <p:nvPr/>
        </p:nvSpPr>
        <p:spPr>
          <a:xfrm>
            <a:off x="2286000" y="2462213"/>
            <a:ext cx="2209800" cy="457200"/>
          </a:xfrm>
          <a:prstGeom prst="rect">
            <a:avLst/>
          </a:prstGeom>
          <a:noFill/>
          <a:ln w="9525">
            <a:noFill/>
          </a:ln>
        </p:spPr>
        <p:txBody>
          <a:bodyPr lIns="0" rIns="0">
            <a:spAutoFit/>
          </a:bodyPr>
          <a:p>
            <a:r>
              <a:rPr lang="zh-CN" altLang="en-US" b="1" dirty="0">
                <a:solidFill>
                  <a:srgbClr val="0033CC"/>
                </a:solidFill>
                <a:latin typeface="Times New Roman" panose="02020603050405020304" pitchFamily="18" charset="0"/>
              </a:rPr>
              <a:t>基本放大电路</a:t>
            </a:r>
            <a:endParaRPr lang="zh-CN" altLang="en-US" b="1" dirty="0">
              <a:solidFill>
                <a:srgbClr val="0033CC"/>
              </a:solidFill>
              <a:latin typeface="Times New Roman" panose="02020603050405020304" pitchFamily="18" charset="0"/>
            </a:endParaRPr>
          </a:p>
        </p:txBody>
      </p:sp>
      <p:grpSp>
        <p:nvGrpSpPr>
          <p:cNvPr id="3" name="Group 7"/>
          <p:cNvGrpSpPr/>
          <p:nvPr/>
        </p:nvGrpSpPr>
        <p:grpSpPr>
          <a:xfrm>
            <a:off x="1876425" y="2157413"/>
            <a:ext cx="2486025" cy="1447800"/>
            <a:chOff x="1074" y="1536"/>
            <a:chExt cx="1566" cy="912"/>
          </a:xfrm>
        </p:grpSpPr>
        <p:sp>
          <p:nvSpPr>
            <p:cNvPr id="517128" name="Rectangle 8"/>
            <p:cNvSpPr/>
            <p:nvPr/>
          </p:nvSpPr>
          <p:spPr>
            <a:xfrm>
              <a:off x="1632" y="2064"/>
              <a:ext cx="576" cy="384"/>
            </a:xfrm>
            <a:prstGeom prst="rect">
              <a:avLst/>
            </a:prstGeom>
            <a:solidFill>
              <a:srgbClr val="CCFFFF"/>
            </a:solidFill>
            <a:ln w="38100" cap="flat" cmpd="sng">
              <a:solidFill>
                <a:schemeClr val="accent2"/>
              </a:solidFill>
              <a:prstDash val="solid"/>
              <a:miter/>
              <a:headEnd type="none" w="med" len="med"/>
              <a:tailEnd type="none" w="med" len="med"/>
            </a:ln>
          </p:spPr>
          <p:txBody>
            <a:bodyPr wrap="none" lIns="0" rIns="0" anchor="ctr" anchorCtr="0"/>
            <a:p>
              <a:pPr algn="ctr">
                <a:lnSpc>
                  <a:spcPct val="90000"/>
                </a:lnSpc>
                <a:spcBef>
                  <a:spcPct val="50000"/>
                </a:spcBef>
              </a:pPr>
              <a:r>
                <a:rPr lang="en-US" altLang="zh-CN" sz="2800" b="1" dirty="0">
                  <a:solidFill>
                    <a:srgbClr val="FF0066"/>
                  </a:solidFill>
                  <a:latin typeface="Times New Roman" panose="02020603050405020304" pitchFamily="18" charset="0"/>
                </a:rPr>
                <a:t>F</a:t>
              </a:r>
              <a:endParaRPr lang="en-US" altLang="zh-CN" sz="2800" dirty="0">
                <a:solidFill>
                  <a:srgbClr val="FF0066"/>
                </a:solidFill>
                <a:latin typeface="Times New Roman" panose="02020603050405020304" pitchFamily="18" charset="0"/>
              </a:endParaRPr>
            </a:p>
          </p:txBody>
        </p:sp>
        <p:cxnSp>
          <p:nvCxnSpPr>
            <p:cNvPr id="517129" name="AutoShape 9"/>
            <p:cNvCxnSpPr>
              <a:stCxn id="517128" idx="1"/>
            </p:cNvCxnSpPr>
            <p:nvPr/>
          </p:nvCxnSpPr>
          <p:spPr>
            <a:xfrm rot="10800000">
              <a:off x="1074" y="1679"/>
              <a:ext cx="546" cy="577"/>
            </a:xfrm>
            <a:prstGeom prst="bentConnector2">
              <a:avLst/>
            </a:prstGeom>
            <a:ln w="39751" cap="flat" cmpd="sng">
              <a:solidFill>
                <a:srgbClr val="FF0000"/>
              </a:solidFill>
              <a:prstDash val="solid"/>
              <a:miter/>
              <a:headEnd type="none" w="med" len="med"/>
              <a:tailEnd type="stealth" w="med" len="lg"/>
            </a:ln>
          </p:spPr>
        </p:cxnSp>
        <p:sp>
          <p:nvSpPr>
            <p:cNvPr id="517130" name="Freeform 10"/>
            <p:cNvSpPr/>
            <p:nvPr/>
          </p:nvSpPr>
          <p:spPr>
            <a:xfrm>
              <a:off x="2208" y="1536"/>
              <a:ext cx="432" cy="720"/>
            </a:xfrm>
            <a:custGeom>
              <a:avLst/>
              <a:gdLst>
                <a:gd name="txL" fmla="*/ 0 w 348"/>
                <a:gd name="txT" fmla="*/ 0 h 888"/>
                <a:gd name="txR" fmla="*/ 348 w 348"/>
                <a:gd name="txB" fmla="*/ 888 h 888"/>
              </a:gdLst>
              <a:ahLst/>
              <a:cxnLst>
                <a:cxn ang="0">
                  <a:pos x="348" y="0"/>
                </a:cxn>
                <a:cxn ang="0">
                  <a:pos x="348" y="888"/>
                </a:cxn>
                <a:cxn ang="0">
                  <a:pos x="0" y="888"/>
                </a:cxn>
              </a:cxnLst>
              <a:rect l="txL" t="txT" r="txR" b="txB"/>
              <a:pathLst>
                <a:path w="348" h="888">
                  <a:moveTo>
                    <a:pt x="348" y="0"/>
                  </a:moveTo>
                  <a:lnTo>
                    <a:pt x="348" y="888"/>
                  </a:lnTo>
                  <a:lnTo>
                    <a:pt x="0" y="888"/>
                  </a:lnTo>
                </a:path>
              </a:pathLst>
            </a:custGeom>
            <a:noFill/>
            <a:ln w="38100" cap="flat" cmpd="sng">
              <a:solidFill>
                <a:srgbClr val="FF0000"/>
              </a:solidFill>
              <a:prstDash val="solid"/>
              <a:round/>
              <a:headEnd type="none" w="med" len="med"/>
              <a:tailEnd type="none" w="med" len="lg"/>
            </a:ln>
          </p:spPr>
          <p:txBody>
            <a:bodyPr wrap="none" lIns="0" rIns="0" anchor="ctr" anchorCtr="0"/>
            <a:p>
              <a:endParaRPr lang="zh-CN" altLang="en-US" dirty="0">
                <a:latin typeface="Times New Roman" panose="02020603050405020304" pitchFamily="18" charset="0"/>
              </a:endParaRPr>
            </a:p>
          </p:txBody>
        </p:sp>
      </p:grpSp>
      <p:sp>
        <p:nvSpPr>
          <p:cNvPr id="23563" name="Text Box 11"/>
          <p:cNvSpPr txBox="1"/>
          <p:nvPr/>
        </p:nvSpPr>
        <p:spPr>
          <a:xfrm>
            <a:off x="2476500" y="3643313"/>
            <a:ext cx="1905000" cy="457200"/>
          </a:xfrm>
          <a:prstGeom prst="rect">
            <a:avLst/>
          </a:prstGeom>
          <a:noFill/>
          <a:ln w="9525">
            <a:noFill/>
          </a:ln>
        </p:spPr>
        <p:txBody>
          <a:bodyPr lIns="0" rIns="0">
            <a:spAutoFit/>
          </a:bodyPr>
          <a:p>
            <a:r>
              <a:rPr lang="zh-CN" altLang="en-US" b="1" dirty="0">
                <a:solidFill>
                  <a:srgbClr val="FF0066"/>
                </a:solidFill>
                <a:latin typeface="Times New Roman" panose="02020603050405020304" pitchFamily="18" charset="0"/>
              </a:rPr>
              <a:t>反馈网络</a:t>
            </a:r>
            <a:endParaRPr lang="zh-CN" altLang="en-US" b="1" dirty="0">
              <a:solidFill>
                <a:srgbClr val="FF0066"/>
              </a:solidFill>
              <a:latin typeface="Times New Roman" panose="02020603050405020304" pitchFamily="18" charset="0"/>
            </a:endParaRPr>
          </a:p>
        </p:txBody>
      </p:sp>
      <p:sp>
        <p:nvSpPr>
          <p:cNvPr id="23564" name="Rectangle 12"/>
          <p:cNvSpPr/>
          <p:nvPr/>
        </p:nvSpPr>
        <p:spPr>
          <a:xfrm>
            <a:off x="781050" y="919163"/>
            <a:ext cx="3390900" cy="519112"/>
          </a:xfrm>
          <a:prstGeom prst="rect">
            <a:avLst/>
          </a:prstGeom>
          <a:noFill/>
          <a:ln w="9525">
            <a:noFill/>
          </a:ln>
        </p:spPr>
        <p:txBody>
          <a:bodyPr lIns="0" rIns="0">
            <a:spAutoFit/>
          </a:bodyPr>
          <a:p>
            <a:r>
              <a:rPr lang="zh-CN" altLang="en-US" sz="2800" b="1" dirty="0">
                <a:solidFill>
                  <a:srgbClr val="0033CC"/>
                </a:solidFill>
                <a:latin typeface="Times New Roman" panose="02020603050405020304" pitchFamily="18" charset="0"/>
              </a:rPr>
              <a:t>负反馈的组成框图</a:t>
            </a:r>
            <a:endParaRPr lang="zh-CN" altLang="en-US" sz="2800" b="1" dirty="0">
              <a:solidFill>
                <a:srgbClr val="0033CC"/>
              </a:solidFill>
              <a:latin typeface="Times New Roman" panose="02020603050405020304" pitchFamily="18" charset="0"/>
            </a:endParaRPr>
          </a:p>
        </p:txBody>
      </p:sp>
      <p:graphicFrame>
        <p:nvGraphicFramePr>
          <p:cNvPr id="517133" name="Object 13"/>
          <p:cNvGraphicFramePr/>
          <p:nvPr/>
        </p:nvGraphicFramePr>
        <p:xfrm>
          <a:off x="1892300" y="2551113"/>
          <a:ext cx="442913" cy="430212"/>
        </p:xfrm>
        <a:graphic>
          <a:graphicData uri="http://schemas.openxmlformats.org/presentationml/2006/ole">
            <mc:AlternateContent xmlns:mc="http://schemas.openxmlformats.org/markup-compatibility/2006">
              <mc:Choice xmlns:v="urn:schemas-microsoft-com:vml" Requires="v">
                <p:oleObj spid="_x0000_s4428" name="" r:id="rId1" imgW="444500" imgH="431800" progId="Equation.3">
                  <p:embed/>
                </p:oleObj>
              </mc:Choice>
              <mc:Fallback>
                <p:oleObj name="" r:id="rId1" imgW="444500" imgH="431800" progId="Equation.3">
                  <p:embed/>
                  <p:pic>
                    <p:nvPicPr>
                      <p:cNvPr id="0" name="图片 4427"/>
                      <p:cNvPicPr/>
                      <p:nvPr/>
                    </p:nvPicPr>
                    <p:blipFill>
                      <a:blip r:embed="rId2"/>
                      <a:stretch>
                        <a:fillRect/>
                      </a:stretch>
                    </p:blipFill>
                    <p:spPr>
                      <a:xfrm>
                        <a:off x="1892300" y="2551113"/>
                        <a:ext cx="442913" cy="430212"/>
                      </a:xfrm>
                      <a:prstGeom prst="rect">
                        <a:avLst/>
                      </a:prstGeom>
                      <a:noFill/>
                      <a:ln w="38100">
                        <a:noFill/>
                        <a:miter/>
                      </a:ln>
                    </p:spPr>
                  </p:pic>
                </p:oleObj>
              </mc:Fallback>
            </mc:AlternateContent>
          </a:graphicData>
        </a:graphic>
      </p:graphicFrame>
      <p:grpSp>
        <p:nvGrpSpPr>
          <p:cNvPr id="4" name="Group 14"/>
          <p:cNvGrpSpPr/>
          <p:nvPr/>
        </p:nvGrpSpPr>
        <p:grpSpPr>
          <a:xfrm>
            <a:off x="920750" y="1649413"/>
            <a:ext cx="3956050" cy="812800"/>
            <a:chOff x="1276" y="736"/>
            <a:chExt cx="2492" cy="512"/>
          </a:xfrm>
        </p:grpSpPr>
        <p:sp>
          <p:nvSpPr>
            <p:cNvPr id="517135" name="Rectangle 15"/>
            <p:cNvSpPr/>
            <p:nvPr/>
          </p:nvSpPr>
          <p:spPr>
            <a:xfrm>
              <a:off x="2436" y="864"/>
              <a:ext cx="576" cy="384"/>
            </a:xfrm>
            <a:prstGeom prst="rect">
              <a:avLst/>
            </a:prstGeom>
            <a:solidFill>
              <a:srgbClr val="FEFFEB"/>
            </a:solidFill>
            <a:ln w="38100" cap="flat" cmpd="sng">
              <a:solidFill>
                <a:schemeClr val="accent2"/>
              </a:solidFill>
              <a:prstDash val="solid"/>
              <a:miter/>
              <a:headEnd type="none" w="med" len="med"/>
              <a:tailEnd type="none" w="med" len="med"/>
            </a:ln>
          </p:spPr>
          <p:txBody>
            <a:bodyPr wrap="none" lIns="0" rIns="0" anchor="ctr" anchorCtr="0"/>
            <a:p>
              <a:pPr algn="ctr">
                <a:lnSpc>
                  <a:spcPct val="90000"/>
                </a:lnSpc>
                <a:spcBef>
                  <a:spcPct val="50000"/>
                </a:spcBef>
              </a:pPr>
              <a:r>
                <a:rPr lang="en-US" altLang="zh-CN" sz="2800" b="1" dirty="0">
                  <a:solidFill>
                    <a:schemeClr val="accent2"/>
                  </a:solidFill>
                  <a:latin typeface="Times New Roman" panose="02020603050405020304" pitchFamily="18" charset="0"/>
                </a:rPr>
                <a:t>A</a:t>
              </a:r>
              <a:endParaRPr lang="en-US" altLang="zh-CN" sz="2800" dirty="0">
                <a:solidFill>
                  <a:schemeClr val="accent2"/>
                </a:solidFill>
                <a:latin typeface="Times New Roman" panose="02020603050405020304" pitchFamily="18" charset="0"/>
              </a:endParaRPr>
            </a:p>
          </p:txBody>
        </p:sp>
        <p:sp>
          <p:nvSpPr>
            <p:cNvPr id="517136" name="Line 16"/>
            <p:cNvSpPr/>
            <p:nvPr/>
          </p:nvSpPr>
          <p:spPr>
            <a:xfrm flipV="1">
              <a:off x="1524" y="1056"/>
              <a:ext cx="912" cy="0"/>
            </a:xfrm>
            <a:prstGeom prst="line">
              <a:avLst/>
            </a:prstGeom>
            <a:ln w="39751" cap="flat" cmpd="sng">
              <a:solidFill>
                <a:schemeClr val="accent2"/>
              </a:solidFill>
              <a:prstDash val="solid"/>
              <a:headEnd type="none" w="med" len="med"/>
              <a:tailEnd type="stealth" w="med" len="lg"/>
            </a:ln>
          </p:spPr>
        </p:sp>
        <p:sp>
          <p:nvSpPr>
            <p:cNvPr id="517137" name="Line 17"/>
            <p:cNvSpPr/>
            <p:nvPr/>
          </p:nvSpPr>
          <p:spPr>
            <a:xfrm>
              <a:off x="1284" y="1056"/>
              <a:ext cx="480" cy="0"/>
            </a:xfrm>
            <a:prstGeom prst="line">
              <a:avLst/>
            </a:prstGeom>
            <a:ln w="39751" cap="flat" cmpd="sng">
              <a:solidFill>
                <a:schemeClr val="accent2"/>
              </a:solidFill>
              <a:prstDash val="solid"/>
              <a:headEnd type="none" w="med" len="med"/>
              <a:tailEnd type="stealth" w="med" len="lg"/>
            </a:ln>
          </p:spPr>
        </p:sp>
        <p:sp>
          <p:nvSpPr>
            <p:cNvPr id="517138" name="Line 18"/>
            <p:cNvSpPr/>
            <p:nvPr/>
          </p:nvSpPr>
          <p:spPr>
            <a:xfrm>
              <a:off x="3012" y="1056"/>
              <a:ext cx="708" cy="0"/>
            </a:xfrm>
            <a:prstGeom prst="line">
              <a:avLst/>
            </a:prstGeom>
            <a:ln w="39751" cap="flat" cmpd="sng">
              <a:solidFill>
                <a:schemeClr val="accent2"/>
              </a:solidFill>
              <a:prstDash val="solid"/>
              <a:headEnd type="none" w="med" len="med"/>
              <a:tailEnd type="stealth" w="med" len="lg"/>
            </a:ln>
          </p:spPr>
        </p:sp>
        <p:graphicFrame>
          <p:nvGraphicFramePr>
            <p:cNvPr id="517139" name="Object 19"/>
            <p:cNvGraphicFramePr/>
            <p:nvPr/>
          </p:nvGraphicFramePr>
          <p:xfrm>
            <a:off x="2036" y="736"/>
            <a:ext cx="296" cy="279"/>
          </p:xfrm>
          <a:graphic>
            <a:graphicData uri="http://schemas.openxmlformats.org/presentationml/2006/ole">
              <mc:AlternateContent xmlns:mc="http://schemas.openxmlformats.org/markup-compatibility/2006">
                <mc:Choice xmlns:v="urn:schemas-microsoft-com:vml" Requires="v">
                  <p:oleObj spid="_x0000_s4427" name="" r:id="rId3" imgW="469900" imgH="444500" progId="Equation.3">
                    <p:embed/>
                  </p:oleObj>
                </mc:Choice>
                <mc:Fallback>
                  <p:oleObj name="" r:id="rId3" imgW="469900" imgH="444500" progId="Equation.3">
                    <p:embed/>
                    <p:pic>
                      <p:nvPicPr>
                        <p:cNvPr id="0" name="图片 4426"/>
                        <p:cNvPicPr/>
                        <p:nvPr/>
                      </p:nvPicPr>
                      <p:blipFill>
                        <a:blip r:embed="rId4"/>
                        <a:stretch>
                          <a:fillRect/>
                        </a:stretch>
                      </p:blipFill>
                      <p:spPr>
                        <a:xfrm>
                          <a:off x="2036" y="736"/>
                          <a:ext cx="296" cy="279"/>
                        </a:xfrm>
                        <a:prstGeom prst="rect">
                          <a:avLst/>
                        </a:prstGeom>
                        <a:noFill/>
                        <a:ln w="38100">
                          <a:noFill/>
                          <a:miter/>
                        </a:ln>
                      </p:spPr>
                    </p:pic>
                  </p:oleObj>
                </mc:Fallback>
              </mc:AlternateContent>
            </a:graphicData>
          </a:graphic>
        </p:graphicFrame>
        <p:graphicFrame>
          <p:nvGraphicFramePr>
            <p:cNvPr id="517140" name="Object 20"/>
            <p:cNvGraphicFramePr/>
            <p:nvPr/>
          </p:nvGraphicFramePr>
          <p:xfrm>
            <a:off x="3480" y="760"/>
            <a:ext cx="288" cy="279"/>
          </p:xfrm>
          <a:graphic>
            <a:graphicData uri="http://schemas.openxmlformats.org/presentationml/2006/ole">
              <mc:AlternateContent xmlns:mc="http://schemas.openxmlformats.org/markup-compatibility/2006">
                <mc:Choice xmlns:v="urn:schemas-microsoft-com:vml" Requires="v">
                  <p:oleObj spid="_x0000_s4429" name="" r:id="rId5" imgW="457200" imgH="444500" progId="Equation.3">
                    <p:embed/>
                  </p:oleObj>
                </mc:Choice>
                <mc:Fallback>
                  <p:oleObj name="" r:id="rId5" imgW="457200" imgH="444500" progId="Equation.3">
                    <p:embed/>
                    <p:pic>
                      <p:nvPicPr>
                        <p:cNvPr id="0" name="图片 4428"/>
                        <p:cNvPicPr/>
                        <p:nvPr/>
                      </p:nvPicPr>
                      <p:blipFill>
                        <a:blip r:embed="rId6"/>
                        <a:stretch>
                          <a:fillRect/>
                        </a:stretch>
                      </p:blipFill>
                      <p:spPr>
                        <a:xfrm>
                          <a:off x="3480" y="760"/>
                          <a:ext cx="288" cy="279"/>
                        </a:xfrm>
                        <a:prstGeom prst="rect">
                          <a:avLst/>
                        </a:prstGeom>
                        <a:noFill/>
                        <a:ln w="38100">
                          <a:noFill/>
                          <a:miter/>
                        </a:ln>
                      </p:spPr>
                    </p:pic>
                  </p:oleObj>
                </mc:Fallback>
              </mc:AlternateContent>
            </a:graphicData>
          </a:graphic>
        </p:graphicFrame>
        <p:graphicFrame>
          <p:nvGraphicFramePr>
            <p:cNvPr id="517141" name="Object 21"/>
            <p:cNvGraphicFramePr/>
            <p:nvPr/>
          </p:nvGraphicFramePr>
          <p:xfrm>
            <a:off x="1276" y="776"/>
            <a:ext cx="255" cy="271"/>
          </p:xfrm>
          <a:graphic>
            <a:graphicData uri="http://schemas.openxmlformats.org/presentationml/2006/ole">
              <mc:AlternateContent xmlns:mc="http://schemas.openxmlformats.org/markup-compatibility/2006">
                <mc:Choice xmlns:v="urn:schemas-microsoft-com:vml" Requires="v">
                  <p:oleObj spid="_x0000_s4425" name="" r:id="rId7" imgW="405765" imgH="431165" progId="Equation.3">
                    <p:embed/>
                  </p:oleObj>
                </mc:Choice>
                <mc:Fallback>
                  <p:oleObj name="" r:id="rId7" imgW="405765" imgH="431165" progId="Equation.3">
                    <p:embed/>
                    <p:pic>
                      <p:nvPicPr>
                        <p:cNvPr id="0" name="图片 4424"/>
                        <p:cNvPicPr/>
                        <p:nvPr/>
                      </p:nvPicPr>
                      <p:blipFill>
                        <a:blip r:embed="rId8"/>
                        <a:stretch>
                          <a:fillRect/>
                        </a:stretch>
                      </p:blipFill>
                      <p:spPr>
                        <a:xfrm>
                          <a:off x="1276" y="776"/>
                          <a:ext cx="255" cy="271"/>
                        </a:xfrm>
                        <a:prstGeom prst="rect">
                          <a:avLst/>
                        </a:prstGeom>
                        <a:noFill/>
                        <a:ln w="38100">
                          <a:noFill/>
                          <a:miter/>
                        </a:ln>
                      </p:spPr>
                    </p:pic>
                  </p:oleObj>
                </mc:Fallback>
              </mc:AlternateContent>
            </a:graphicData>
          </a:graphic>
        </p:graphicFrame>
      </p:grpSp>
      <p:grpSp>
        <p:nvGrpSpPr>
          <p:cNvPr id="5" name="Group 22"/>
          <p:cNvGrpSpPr/>
          <p:nvPr/>
        </p:nvGrpSpPr>
        <p:grpSpPr>
          <a:xfrm>
            <a:off x="1657350" y="1966913"/>
            <a:ext cx="417513" cy="436562"/>
            <a:chOff x="1740" y="936"/>
            <a:chExt cx="263" cy="275"/>
          </a:xfrm>
        </p:grpSpPr>
        <p:sp>
          <p:nvSpPr>
            <p:cNvPr id="517143" name="Oval 23"/>
            <p:cNvSpPr/>
            <p:nvPr/>
          </p:nvSpPr>
          <p:spPr>
            <a:xfrm>
              <a:off x="1740" y="936"/>
              <a:ext cx="263" cy="275"/>
            </a:xfrm>
            <a:prstGeom prst="ellipse">
              <a:avLst/>
            </a:prstGeom>
            <a:solidFill>
              <a:schemeClr val="bg1"/>
            </a:solidFill>
            <a:ln w="38100" cap="flat" cmpd="sng">
              <a:solidFill>
                <a:srgbClr val="CC66FF"/>
              </a:solidFill>
              <a:prstDash val="solid"/>
              <a:headEnd type="none" w="med" len="med"/>
              <a:tailEnd type="none" w="med" len="med"/>
            </a:ln>
          </p:spPr>
          <p:txBody>
            <a:bodyPr wrap="none" lIns="0" rIns="0" anchor="ctr" anchorCtr="0"/>
            <a:p>
              <a:endParaRPr lang="zh-CN" altLang="en-US" dirty="0">
                <a:latin typeface="Times New Roman" panose="02020603050405020304" pitchFamily="18" charset="0"/>
              </a:endParaRPr>
            </a:p>
          </p:txBody>
        </p:sp>
        <p:sp>
          <p:nvSpPr>
            <p:cNvPr id="517144" name="Line 24"/>
            <p:cNvSpPr/>
            <p:nvPr/>
          </p:nvSpPr>
          <p:spPr>
            <a:xfrm flipH="1">
              <a:off x="1780" y="980"/>
              <a:ext cx="181" cy="189"/>
            </a:xfrm>
            <a:prstGeom prst="line">
              <a:avLst/>
            </a:prstGeom>
            <a:ln w="38100" cap="flat" cmpd="sng">
              <a:solidFill>
                <a:srgbClr val="CC66FF"/>
              </a:solidFill>
              <a:prstDash val="solid"/>
              <a:headEnd type="none" w="med" len="med"/>
              <a:tailEnd type="none" w="med" len="med"/>
            </a:ln>
          </p:spPr>
        </p:sp>
        <p:sp>
          <p:nvSpPr>
            <p:cNvPr id="517145" name="Line 25"/>
            <p:cNvSpPr/>
            <p:nvPr/>
          </p:nvSpPr>
          <p:spPr>
            <a:xfrm>
              <a:off x="1782" y="980"/>
              <a:ext cx="180" cy="189"/>
            </a:xfrm>
            <a:prstGeom prst="line">
              <a:avLst/>
            </a:prstGeom>
            <a:ln w="38100" cap="flat" cmpd="sng">
              <a:solidFill>
                <a:srgbClr val="CC66FF"/>
              </a:solidFill>
              <a:prstDash val="solid"/>
              <a:headEnd type="none" w="med" len="med"/>
              <a:tailEnd type="none" w="med" len="med"/>
            </a:ln>
          </p:spPr>
        </p:sp>
      </p:grpSp>
      <p:sp>
        <p:nvSpPr>
          <p:cNvPr id="23578" name="Rectangle 26"/>
          <p:cNvSpPr/>
          <p:nvPr/>
        </p:nvSpPr>
        <p:spPr>
          <a:xfrm>
            <a:off x="5838825" y="1687513"/>
            <a:ext cx="2000250" cy="519112"/>
          </a:xfrm>
          <a:prstGeom prst="rect">
            <a:avLst/>
          </a:prstGeom>
          <a:noFill/>
          <a:ln w="28575">
            <a:noFill/>
          </a:ln>
        </p:spPr>
        <p:txBody>
          <a:bodyPr wrap="none" lIns="0" rIns="0" anchor="ctr" anchorCtr="0">
            <a:spAutoFit/>
          </a:bodyPr>
          <a:p>
            <a:pPr algn="ctr">
              <a:spcBef>
                <a:spcPct val="50000"/>
              </a:spcBef>
            </a:pPr>
            <a:r>
              <a:rPr lang="en-US" altLang="zh-CN" sz="2000" b="1" i="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输入信号</a:t>
            </a:r>
            <a:endParaRPr lang="zh-CN" altLang="en-US" sz="2800" b="1" i="1" dirty="0">
              <a:solidFill>
                <a:schemeClr val="accent2"/>
              </a:solidFill>
              <a:latin typeface="Times New Roman" panose="02020603050405020304" pitchFamily="18" charset="0"/>
            </a:endParaRPr>
          </a:p>
        </p:txBody>
      </p:sp>
      <p:sp>
        <p:nvSpPr>
          <p:cNvPr id="23579" name="Rectangle 27"/>
          <p:cNvSpPr/>
          <p:nvPr/>
        </p:nvSpPr>
        <p:spPr>
          <a:xfrm>
            <a:off x="5916613" y="3097213"/>
            <a:ext cx="2293937" cy="519112"/>
          </a:xfrm>
          <a:prstGeom prst="rect">
            <a:avLst/>
          </a:prstGeom>
          <a:noFill/>
          <a:ln w="28575">
            <a:noFill/>
          </a:ln>
        </p:spPr>
        <p:txBody>
          <a:bodyPr wrap="none" lIns="0" rIns="0" anchor="ctr" anchorCtr="0">
            <a:spAutoFit/>
          </a:bodyPr>
          <a:p>
            <a:pPr algn="ctr">
              <a:spcBef>
                <a:spcPct val="50000"/>
              </a:spcBef>
            </a:pPr>
            <a:r>
              <a:rPr lang="en-US" altLang="zh-CN" sz="2000" b="1" i="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净输入信号</a:t>
            </a:r>
            <a:endParaRPr lang="zh-CN" altLang="en-US" sz="2800" b="1" dirty="0">
              <a:solidFill>
                <a:schemeClr val="accent2"/>
              </a:solidFill>
              <a:latin typeface="Times New Roman" panose="02020603050405020304" pitchFamily="18" charset="0"/>
            </a:endParaRPr>
          </a:p>
        </p:txBody>
      </p:sp>
      <p:sp>
        <p:nvSpPr>
          <p:cNvPr id="23580" name="Rectangle 28"/>
          <p:cNvSpPr/>
          <p:nvPr/>
        </p:nvSpPr>
        <p:spPr>
          <a:xfrm>
            <a:off x="5895975" y="2640013"/>
            <a:ext cx="2635250" cy="519112"/>
          </a:xfrm>
          <a:prstGeom prst="rect">
            <a:avLst/>
          </a:prstGeom>
          <a:noFill/>
          <a:ln w="28575">
            <a:noFill/>
          </a:ln>
        </p:spPr>
        <p:txBody>
          <a:bodyPr lIns="0" rIns="0" anchor="ctr" anchorCtr="0">
            <a:spAutoFit/>
          </a:bodyPr>
          <a:p>
            <a:pPr>
              <a:spcBef>
                <a:spcPct val="50000"/>
              </a:spcBef>
            </a:pPr>
            <a:r>
              <a:rPr lang="en-US" altLang="zh-CN" sz="2800" b="1" i="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反馈信号</a:t>
            </a:r>
            <a:endParaRPr lang="zh-CN" altLang="en-US" sz="2800" b="1" dirty="0">
              <a:solidFill>
                <a:schemeClr val="accent2"/>
              </a:solidFill>
              <a:latin typeface="Times New Roman" panose="02020603050405020304" pitchFamily="18" charset="0"/>
            </a:endParaRPr>
          </a:p>
        </p:txBody>
      </p:sp>
      <p:sp>
        <p:nvSpPr>
          <p:cNvPr id="23581" name="Rectangle 29"/>
          <p:cNvSpPr/>
          <p:nvPr/>
        </p:nvSpPr>
        <p:spPr>
          <a:xfrm>
            <a:off x="5961063" y="2182813"/>
            <a:ext cx="1873250" cy="519112"/>
          </a:xfrm>
          <a:prstGeom prst="rect">
            <a:avLst/>
          </a:prstGeom>
          <a:noFill/>
          <a:ln w="28575">
            <a:noFill/>
          </a:ln>
        </p:spPr>
        <p:txBody>
          <a:bodyPr wrap="none" lIns="0" rIns="0" anchor="ctr" anchorCtr="0">
            <a:spAutoFit/>
          </a:bodyPr>
          <a:p>
            <a:pPr algn="ctr">
              <a:spcBef>
                <a:spcPct val="50000"/>
              </a:spcBef>
            </a:pPr>
            <a:r>
              <a:rPr lang="en-US" altLang="zh-CN" sz="2800" b="1" i="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输出信号</a:t>
            </a:r>
            <a:endParaRPr lang="zh-CN" altLang="en-US" sz="2800" b="1" i="1" dirty="0">
              <a:solidFill>
                <a:schemeClr val="accent2"/>
              </a:solidFill>
              <a:latin typeface="Times New Roman" panose="02020603050405020304" pitchFamily="18" charset="0"/>
            </a:endParaRPr>
          </a:p>
        </p:txBody>
      </p:sp>
      <p:graphicFrame>
        <p:nvGraphicFramePr>
          <p:cNvPr id="517150" name="Object 30"/>
          <p:cNvGraphicFramePr/>
          <p:nvPr/>
        </p:nvGraphicFramePr>
        <p:xfrm>
          <a:off x="5461000" y="3135313"/>
          <a:ext cx="469900" cy="442912"/>
        </p:xfrm>
        <a:graphic>
          <a:graphicData uri="http://schemas.openxmlformats.org/presentationml/2006/ole">
            <mc:AlternateContent xmlns:mc="http://schemas.openxmlformats.org/markup-compatibility/2006">
              <mc:Choice xmlns:v="urn:schemas-microsoft-com:vml" Requires="v">
                <p:oleObj spid="_x0000_s4426" name="" r:id="rId9" imgW="469900" imgH="444500" progId="Equation.3">
                  <p:embed/>
                </p:oleObj>
              </mc:Choice>
              <mc:Fallback>
                <p:oleObj name="" r:id="rId9" imgW="469900" imgH="444500" progId="Equation.3">
                  <p:embed/>
                  <p:pic>
                    <p:nvPicPr>
                      <p:cNvPr id="0" name="图片 4425"/>
                      <p:cNvPicPr/>
                      <p:nvPr/>
                    </p:nvPicPr>
                    <p:blipFill>
                      <a:blip r:embed="rId4"/>
                      <a:stretch>
                        <a:fillRect/>
                      </a:stretch>
                    </p:blipFill>
                    <p:spPr>
                      <a:xfrm>
                        <a:off x="5461000" y="3135313"/>
                        <a:ext cx="469900" cy="442912"/>
                      </a:xfrm>
                      <a:prstGeom prst="rect">
                        <a:avLst/>
                      </a:prstGeom>
                      <a:noFill/>
                      <a:ln w="38100">
                        <a:noFill/>
                        <a:miter/>
                      </a:ln>
                    </p:spPr>
                  </p:pic>
                </p:oleObj>
              </mc:Fallback>
            </mc:AlternateContent>
          </a:graphicData>
        </a:graphic>
      </p:graphicFrame>
      <p:graphicFrame>
        <p:nvGraphicFramePr>
          <p:cNvPr id="517151" name="Object 31"/>
          <p:cNvGraphicFramePr/>
          <p:nvPr/>
        </p:nvGraphicFramePr>
        <p:xfrm>
          <a:off x="5435600" y="1770063"/>
          <a:ext cx="404813" cy="430212"/>
        </p:xfrm>
        <a:graphic>
          <a:graphicData uri="http://schemas.openxmlformats.org/presentationml/2006/ole">
            <mc:AlternateContent xmlns:mc="http://schemas.openxmlformats.org/markup-compatibility/2006">
              <mc:Choice xmlns:v="urn:schemas-microsoft-com:vml" Requires="v">
                <p:oleObj spid="_x0000_s4431" name="" r:id="rId10" imgW="405765" imgH="431165" progId="Equation.3">
                  <p:embed/>
                </p:oleObj>
              </mc:Choice>
              <mc:Fallback>
                <p:oleObj name="" r:id="rId10" imgW="405765" imgH="431165" progId="Equation.3">
                  <p:embed/>
                  <p:pic>
                    <p:nvPicPr>
                      <p:cNvPr id="0" name="图片 4430"/>
                      <p:cNvPicPr/>
                      <p:nvPr/>
                    </p:nvPicPr>
                    <p:blipFill>
                      <a:blip r:embed="rId8"/>
                      <a:stretch>
                        <a:fillRect/>
                      </a:stretch>
                    </p:blipFill>
                    <p:spPr>
                      <a:xfrm>
                        <a:off x="5435600" y="1770063"/>
                        <a:ext cx="404813" cy="430212"/>
                      </a:xfrm>
                      <a:prstGeom prst="rect">
                        <a:avLst/>
                      </a:prstGeom>
                      <a:noFill/>
                      <a:ln w="38100">
                        <a:noFill/>
                        <a:miter/>
                      </a:ln>
                    </p:spPr>
                  </p:pic>
                </p:oleObj>
              </mc:Fallback>
            </mc:AlternateContent>
          </a:graphicData>
        </a:graphic>
      </p:graphicFrame>
      <p:graphicFrame>
        <p:nvGraphicFramePr>
          <p:cNvPr id="517152" name="Object 32"/>
          <p:cNvGraphicFramePr/>
          <p:nvPr/>
        </p:nvGraphicFramePr>
        <p:xfrm>
          <a:off x="5435600" y="2665413"/>
          <a:ext cx="442913" cy="430212"/>
        </p:xfrm>
        <a:graphic>
          <a:graphicData uri="http://schemas.openxmlformats.org/presentationml/2006/ole">
            <mc:AlternateContent xmlns:mc="http://schemas.openxmlformats.org/markup-compatibility/2006">
              <mc:Choice xmlns:v="urn:schemas-microsoft-com:vml" Requires="v">
                <p:oleObj spid="_x0000_s4435" name="" r:id="rId11" imgW="444500" imgH="431800" progId="Equation.3">
                  <p:embed/>
                </p:oleObj>
              </mc:Choice>
              <mc:Fallback>
                <p:oleObj name="" r:id="rId11" imgW="444500" imgH="431800" progId="Equation.3">
                  <p:embed/>
                  <p:pic>
                    <p:nvPicPr>
                      <p:cNvPr id="0" name="图片 4434"/>
                      <p:cNvPicPr/>
                      <p:nvPr/>
                    </p:nvPicPr>
                    <p:blipFill>
                      <a:blip r:embed="rId2"/>
                      <a:stretch>
                        <a:fillRect/>
                      </a:stretch>
                    </p:blipFill>
                    <p:spPr>
                      <a:xfrm>
                        <a:off x="5435600" y="2665413"/>
                        <a:ext cx="442913" cy="430212"/>
                      </a:xfrm>
                      <a:prstGeom prst="rect">
                        <a:avLst/>
                      </a:prstGeom>
                      <a:noFill/>
                      <a:ln w="38100">
                        <a:noFill/>
                        <a:miter/>
                      </a:ln>
                    </p:spPr>
                  </p:pic>
                </p:oleObj>
              </mc:Fallback>
            </mc:AlternateContent>
          </a:graphicData>
        </a:graphic>
      </p:graphicFrame>
      <p:graphicFrame>
        <p:nvGraphicFramePr>
          <p:cNvPr id="517153" name="Object 33"/>
          <p:cNvGraphicFramePr/>
          <p:nvPr/>
        </p:nvGraphicFramePr>
        <p:xfrm>
          <a:off x="5429250" y="2239963"/>
          <a:ext cx="457200" cy="442912"/>
        </p:xfrm>
        <a:graphic>
          <a:graphicData uri="http://schemas.openxmlformats.org/presentationml/2006/ole">
            <mc:AlternateContent xmlns:mc="http://schemas.openxmlformats.org/markup-compatibility/2006">
              <mc:Choice xmlns:v="urn:schemas-microsoft-com:vml" Requires="v">
                <p:oleObj spid="_x0000_s4433" name="" r:id="rId12" imgW="457200" imgH="444500" progId="Equation.3">
                  <p:embed/>
                </p:oleObj>
              </mc:Choice>
              <mc:Fallback>
                <p:oleObj name="" r:id="rId12" imgW="457200" imgH="444500" progId="Equation.3">
                  <p:embed/>
                  <p:pic>
                    <p:nvPicPr>
                      <p:cNvPr id="0" name="图片 4432"/>
                      <p:cNvPicPr/>
                      <p:nvPr/>
                    </p:nvPicPr>
                    <p:blipFill>
                      <a:blip r:embed="rId6"/>
                      <a:stretch>
                        <a:fillRect/>
                      </a:stretch>
                    </p:blipFill>
                    <p:spPr>
                      <a:xfrm>
                        <a:off x="5429250" y="2239963"/>
                        <a:ext cx="457200" cy="442912"/>
                      </a:xfrm>
                      <a:prstGeom prst="rect">
                        <a:avLst/>
                      </a:prstGeom>
                      <a:noFill/>
                      <a:ln w="38100">
                        <a:noFill/>
                        <a:miter/>
                      </a:ln>
                    </p:spPr>
                  </p:pic>
                </p:oleObj>
              </mc:Fallback>
            </mc:AlternateContent>
          </a:graphicData>
        </a:graphic>
      </p:graphicFrame>
      <p:graphicFrame>
        <p:nvGraphicFramePr>
          <p:cNvPr id="517154" name="Object 34"/>
          <p:cNvGraphicFramePr/>
          <p:nvPr/>
        </p:nvGraphicFramePr>
        <p:xfrm>
          <a:off x="3162300" y="4392613"/>
          <a:ext cx="2019300" cy="442912"/>
        </p:xfrm>
        <a:graphic>
          <a:graphicData uri="http://schemas.openxmlformats.org/presentationml/2006/ole">
            <mc:AlternateContent xmlns:mc="http://schemas.openxmlformats.org/markup-compatibility/2006">
              <mc:Choice xmlns:v="urn:schemas-microsoft-com:vml" Requires="v">
                <p:oleObj spid="_x0000_s4432" name="" r:id="rId13" imgW="2018665" imgH="444500" progId="Equation.3">
                  <p:embed/>
                </p:oleObj>
              </mc:Choice>
              <mc:Fallback>
                <p:oleObj name="" r:id="rId13" imgW="2018665" imgH="444500" progId="Equation.3">
                  <p:embed/>
                  <p:pic>
                    <p:nvPicPr>
                      <p:cNvPr id="0" name="图片 4431"/>
                      <p:cNvPicPr/>
                      <p:nvPr/>
                    </p:nvPicPr>
                    <p:blipFill>
                      <a:blip r:embed="rId14"/>
                      <a:stretch>
                        <a:fillRect/>
                      </a:stretch>
                    </p:blipFill>
                    <p:spPr>
                      <a:xfrm>
                        <a:off x="3162300" y="4392613"/>
                        <a:ext cx="2019300" cy="442912"/>
                      </a:xfrm>
                      <a:prstGeom prst="rect">
                        <a:avLst/>
                      </a:prstGeom>
                      <a:noFill/>
                      <a:ln w="38100">
                        <a:noFill/>
                        <a:miter/>
                      </a:ln>
                    </p:spPr>
                  </p:pic>
                </p:oleObj>
              </mc:Fallback>
            </mc:AlternateContent>
          </a:graphicData>
        </a:graphic>
      </p:graphicFrame>
      <p:sp>
        <p:nvSpPr>
          <p:cNvPr id="23587" name="Rectangle 35"/>
          <p:cNvSpPr/>
          <p:nvPr/>
        </p:nvSpPr>
        <p:spPr>
          <a:xfrm>
            <a:off x="1293813" y="4335463"/>
            <a:ext cx="1785937" cy="519112"/>
          </a:xfrm>
          <a:prstGeom prst="rect">
            <a:avLst/>
          </a:prstGeom>
          <a:noFill/>
          <a:ln w="28575">
            <a:noFill/>
          </a:ln>
        </p:spPr>
        <p:txBody>
          <a:bodyPr wrap="none" lIns="0" rIns="0" anchor="ctr" anchorCtr="0">
            <a:spAutoFit/>
          </a:bodyPr>
          <a:p>
            <a:pPr algn="ctr">
              <a:spcBef>
                <a:spcPct val="50000"/>
              </a:spcBef>
            </a:pPr>
            <a:r>
              <a:rPr lang="zh-CN" altLang="en-US" sz="2800" b="1" dirty="0">
                <a:solidFill>
                  <a:schemeClr val="accent2"/>
                </a:solidFill>
                <a:latin typeface="Times New Roman" panose="02020603050405020304" pitchFamily="18" charset="0"/>
              </a:rPr>
              <a:t>净输入信号</a:t>
            </a:r>
            <a:endParaRPr lang="zh-CN" altLang="en-US" sz="2800" b="1" dirty="0">
              <a:solidFill>
                <a:schemeClr val="accent2"/>
              </a:solidFill>
              <a:latin typeface="Times New Roman" panose="02020603050405020304" pitchFamily="18" charset="0"/>
            </a:endParaRPr>
          </a:p>
        </p:txBody>
      </p:sp>
      <p:sp>
        <p:nvSpPr>
          <p:cNvPr id="23588" name="Text Box 36"/>
          <p:cNvSpPr txBox="1">
            <a:spLocks noChangeArrowheads="1"/>
          </p:cNvSpPr>
          <p:nvPr/>
        </p:nvSpPr>
        <p:spPr bwMode="auto">
          <a:xfrm>
            <a:off x="955675" y="5573713"/>
            <a:ext cx="6429375" cy="519113"/>
          </a:xfrm>
          <a:prstGeom prst="rect">
            <a:avLst/>
          </a:prstGeom>
          <a:noFill/>
          <a:ln w="9525">
            <a:noFill/>
            <a:miter lim="800000"/>
            <a:tailEnd type="none" w="med" len="lg"/>
          </a:ln>
          <a:effectLst/>
        </p:spPr>
        <p:txBody>
          <a:bodyPr wrap="none" lIns="0" rIns="0">
            <a:spAutoFit/>
          </a:bodyPr>
          <a:lstStyle/>
          <a:p>
            <a:pPr marR="0" defTabSz="914400">
              <a:spcBef>
                <a:spcPct val="50000"/>
              </a:spcBef>
              <a:buClrTx/>
              <a:buSzTx/>
              <a:buFontTx/>
              <a:buNone/>
              <a:defRPr/>
            </a:pPr>
            <a:r>
              <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反馈信号消弱了净输入信号，为</a:t>
            </a:r>
            <a:r>
              <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负</a:t>
            </a:r>
            <a:r>
              <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rPr>
              <a:t>反馈。</a:t>
            </a:r>
            <a:endParaRPr kumimoji="1" lang="zh-CN" altLang="en-US" sz="2800" b="1" kern="1200" cap="none" spc="0" normalizeH="0" baseline="0" noProof="0" smtClean="0">
              <a:solidFill>
                <a:schemeClr val="accent2"/>
              </a:solidFill>
              <a:latin typeface="Times New Roman" panose="02020603050405020304" pitchFamily="18" charset="0"/>
              <a:ea typeface="宋体" panose="02010600030101010101" pitchFamily="2" charset="-122"/>
              <a:cs typeface="+mn-cs"/>
            </a:endParaRPr>
          </a:p>
        </p:txBody>
      </p:sp>
      <p:grpSp>
        <p:nvGrpSpPr>
          <p:cNvPr id="6" name="Group 37"/>
          <p:cNvGrpSpPr/>
          <p:nvPr/>
        </p:nvGrpSpPr>
        <p:grpSpPr>
          <a:xfrm>
            <a:off x="4229100" y="4887913"/>
            <a:ext cx="2012950" cy="519112"/>
            <a:chOff x="420" y="3208"/>
            <a:chExt cx="1268" cy="327"/>
          </a:xfrm>
        </p:grpSpPr>
        <p:graphicFrame>
          <p:nvGraphicFramePr>
            <p:cNvPr id="517158" name="Object 38"/>
            <p:cNvGraphicFramePr/>
            <p:nvPr/>
          </p:nvGraphicFramePr>
          <p:xfrm>
            <a:off x="904" y="3260"/>
            <a:ext cx="784" cy="271"/>
          </p:xfrm>
          <a:graphic>
            <a:graphicData uri="http://schemas.openxmlformats.org/presentationml/2006/ole">
              <mc:AlternateContent xmlns:mc="http://schemas.openxmlformats.org/markup-compatibility/2006">
                <mc:Choice xmlns:v="urn:schemas-microsoft-com:vml" Requires="v">
                  <p:oleObj spid="_x0000_s4434" name="" r:id="rId15" imgW="1243965" imgH="431800" progId="Equation.3">
                    <p:embed/>
                  </p:oleObj>
                </mc:Choice>
                <mc:Fallback>
                  <p:oleObj name="" r:id="rId15" imgW="1243965" imgH="431800" progId="Equation.3">
                    <p:embed/>
                    <p:pic>
                      <p:nvPicPr>
                        <p:cNvPr id="0" name="图片 4433"/>
                        <p:cNvPicPr/>
                        <p:nvPr/>
                      </p:nvPicPr>
                      <p:blipFill>
                        <a:blip r:embed="rId16">
                          <a:clrChange>
                            <a:clrFrom>
                              <a:srgbClr val="000000"/>
                            </a:clrFrom>
                            <a:clrTo>
                              <a:srgbClr val="333399"/>
                            </a:clrTo>
                          </a:clrChange>
                        </a:blip>
                        <a:stretch>
                          <a:fillRect/>
                        </a:stretch>
                      </p:blipFill>
                      <p:spPr>
                        <a:xfrm>
                          <a:off x="904" y="3260"/>
                          <a:ext cx="784" cy="271"/>
                        </a:xfrm>
                        <a:prstGeom prst="rect">
                          <a:avLst/>
                        </a:prstGeom>
                        <a:noFill/>
                        <a:ln w="38100">
                          <a:noFill/>
                          <a:miter/>
                        </a:ln>
                      </p:spPr>
                    </p:pic>
                  </p:oleObj>
                </mc:Fallback>
              </mc:AlternateContent>
            </a:graphicData>
          </a:graphic>
        </p:graphicFrame>
        <p:sp>
          <p:nvSpPr>
            <p:cNvPr id="517159" name="Text Box 39"/>
            <p:cNvSpPr txBox="1"/>
            <p:nvPr/>
          </p:nvSpPr>
          <p:spPr>
            <a:xfrm>
              <a:off x="420" y="3208"/>
              <a:ext cx="336" cy="327"/>
            </a:xfrm>
            <a:prstGeom prst="rect">
              <a:avLst/>
            </a:prstGeom>
            <a:noFill/>
            <a:ln w="25400">
              <a:noFill/>
            </a:ln>
          </p:spPr>
          <p:txBody>
            <a:bodyPr lIns="0" rIns="0" anchor="ctr" anchorCtr="0">
              <a:spAutoFit/>
            </a:bodyPr>
            <a:p>
              <a:pPr algn="ctr">
                <a:spcBef>
                  <a:spcPct val="50000"/>
                </a:spcBef>
              </a:pPr>
              <a:r>
                <a:rPr lang="zh-CN" altLang="en-US" sz="2800" b="1" dirty="0">
                  <a:solidFill>
                    <a:srgbClr val="D60093"/>
                  </a:solidFill>
                  <a:latin typeface="Times New Roman" panose="02020603050405020304" pitchFamily="18" charset="0"/>
                </a:rPr>
                <a:t>则</a:t>
              </a:r>
              <a:endParaRPr lang="zh-CN" altLang="en-US" b="1" dirty="0">
                <a:latin typeface="Times New Roman" panose="02020603050405020304" pitchFamily="18" charset="0"/>
              </a:endParaRPr>
            </a:p>
          </p:txBody>
        </p:sp>
      </p:grpSp>
      <p:grpSp>
        <p:nvGrpSpPr>
          <p:cNvPr id="7" name="Group 40"/>
          <p:cNvGrpSpPr/>
          <p:nvPr/>
        </p:nvGrpSpPr>
        <p:grpSpPr>
          <a:xfrm>
            <a:off x="958850" y="4881563"/>
            <a:ext cx="3122613" cy="557212"/>
            <a:chOff x="424" y="2868"/>
            <a:chExt cx="1967" cy="351"/>
          </a:xfrm>
        </p:grpSpPr>
        <p:sp>
          <p:nvSpPr>
            <p:cNvPr id="517161" name="Text Box 41"/>
            <p:cNvSpPr txBox="1"/>
            <p:nvPr/>
          </p:nvSpPr>
          <p:spPr>
            <a:xfrm>
              <a:off x="424" y="2868"/>
              <a:ext cx="226" cy="327"/>
            </a:xfrm>
            <a:prstGeom prst="rect">
              <a:avLst/>
            </a:prstGeom>
            <a:noFill/>
            <a:ln w="9525">
              <a:noFill/>
            </a:ln>
          </p:spPr>
          <p:txBody>
            <a:bodyPr wrap="none" lIns="0" rIns="0">
              <a:spAutoFit/>
            </a:bodyPr>
            <a:p>
              <a:pPr>
                <a:spcBef>
                  <a:spcPct val="50000"/>
                </a:spcBef>
              </a:pPr>
              <a:r>
                <a:rPr lang="zh-CN" altLang="en-US" sz="2800" b="1" dirty="0">
                  <a:solidFill>
                    <a:srgbClr val="D60093"/>
                  </a:solidFill>
                  <a:latin typeface="Times New Roman" panose="02020603050405020304" pitchFamily="18" charset="0"/>
                </a:rPr>
                <a:t>若</a:t>
              </a:r>
              <a:endParaRPr lang="zh-CN" altLang="en-US" sz="2800" b="1" dirty="0">
                <a:solidFill>
                  <a:srgbClr val="D60093"/>
                </a:solidFill>
                <a:latin typeface="Times New Roman" panose="02020603050405020304" pitchFamily="18" charset="0"/>
              </a:endParaRPr>
            </a:p>
          </p:txBody>
        </p:sp>
        <p:sp>
          <p:nvSpPr>
            <p:cNvPr id="517162" name="Rectangle 42"/>
            <p:cNvSpPr/>
            <p:nvPr/>
          </p:nvSpPr>
          <p:spPr>
            <a:xfrm>
              <a:off x="1716" y="2880"/>
              <a:ext cx="675" cy="327"/>
            </a:xfrm>
            <a:prstGeom prst="rect">
              <a:avLst/>
            </a:prstGeom>
            <a:noFill/>
            <a:ln w="9525">
              <a:noFill/>
            </a:ln>
          </p:spPr>
          <p:txBody>
            <a:bodyPr wrap="none" lIns="0" rIns="0">
              <a:spAutoFit/>
            </a:bodyPr>
            <a:p>
              <a:r>
                <a:rPr lang="zh-CN" altLang="en-US" sz="2800" b="1" dirty="0">
                  <a:solidFill>
                    <a:schemeClr val="accent2"/>
                  </a:solidFill>
                  <a:latin typeface="Times New Roman" panose="02020603050405020304" pitchFamily="18" charset="0"/>
                </a:rPr>
                <a:t>同相，</a:t>
              </a:r>
              <a:endParaRPr lang="zh-CN" altLang="en-US" sz="2800" b="1" dirty="0">
                <a:solidFill>
                  <a:schemeClr val="accent2"/>
                </a:solidFill>
                <a:latin typeface="Times New Roman" panose="02020603050405020304" pitchFamily="18" charset="0"/>
              </a:endParaRPr>
            </a:p>
          </p:txBody>
        </p:sp>
        <p:graphicFrame>
          <p:nvGraphicFramePr>
            <p:cNvPr id="517163" name="Object 43"/>
            <p:cNvGraphicFramePr/>
            <p:nvPr/>
          </p:nvGraphicFramePr>
          <p:xfrm>
            <a:off x="888" y="2900"/>
            <a:ext cx="768" cy="319"/>
          </p:xfrm>
          <a:graphic>
            <a:graphicData uri="http://schemas.openxmlformats.org/presentationml/2006/ole">
              <mc:AlternateContent xmlns:mc="http://schemas.openxmlformats.org/markup-compatibility/2006">
                <mc:Choice xmlns:v="urn:schemas-microsoft-com:vml" Requires="v">
                  <p:oleObj spid="_x0000_s4430" name="" r:id="rId17" imgW="1219200" imgH="508000" progId="Equation.3">
                    <p:embed/>
                  </p:oleObj>
                </mc:Choice>
                <mc:Fallback>
                  <p:oleObj name="" r:id="rId17" imgW="1219200" imgH="508000" progId="Equation.3">
                    <p:embed/>
                    <p:pic>
                      <p:nvPicPr>
                        <p:cNvPr id="0" name="图片 4429"/>
                        <p:cNvPicPr/>
                        <p:nvPr/>
                      </p:nvPicPr>
                      <p:blipFill>
                        <a:blip r:embed="rId18">
                          <a:clrChange>
                            <a:clrFrom>
                              <a:srgbClr val="000000"/>
                            </a:clrFrom>
                            <a:clrTo>
                              <a:srgbClr val="333399"/>
                            </a:clrTo>
                          </a:clrChange>
                        </a:blip>
                        <a:stretch>
                          <a:fillRect/>
                        </a:stretch>
                      </p:blipFill>
                      <p:spPr>
                        <a:xfrm>
                          <a:off x="888" y="2900"/>
                          <a:ext cx="768" cy="319"/>
                        </a:xfrm>
                        <a:prstGeom prst="rect">
                          <a:avLst/>
                        </a:prstGeom>
                        <a:noFill/>
                        <a:ln w="38100">
                          <a:noFill/>
                          <a:miter/>
                        </a:ln>
                      </p:spPr>
                    </p:pic>
                  </p:oleObj>
                </mc:Fallback>
              </mc:AlternateContent>
            </a:graphicData>
          </a:graphic>
        </p:graphicFrame>
      </p:grpSp>
      <p:sp>
        <p:nvSpPr>
          <p:cNvPr id="8" name="页脚占位符 4"/>
          <p:cNvSpPr txBox="1">
            <a:spLocks noGrp="1"/>
          </p:cNvSpPr>
          <p:nvPr>
            <p:custDataLst>
              <p:tags r:id="rId19"/>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64">
                                            <p:txEl>
                                              <p:charRg st="0" end="9"/>
                                            </p:txEl>
                                          </p:spTgt>
                                        </p:tgtEl>
                                        <p:attrNameLst>
                                          <p:attrName>style.visibility</p:attrName>
                                        </p:attrNameLst>
                                      </p:cBhvr>
                                      <p:to>
                                        <p:strVal val="visible"/>
                                      </p:to>
                                    </p:set>
                                    <p:animEffect transition="in" filter="wipe(left)">
                                      <p:cBhvr>
                                        <p:cTn id="7" dur="500"/>
                                        <p:tgtEl>
                                          <p:spTgt spid="23564">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500"/>
                            </p:stCondLst>
                            <p:childTnLst>
                              <p:par>
                                <p:cTn id="14" presetID="22" presetClass="entr" presetSubtype="8" fill="hold" grpId="0" nodeType="afterEffect">
                                  <p:stCondLst>
                                    <p:cond delay="1000"/>
                                  </p:stCondLst>
                                  <p:childTnLst>
                                    <p:set>
                                      <p:cBhvr>
                                        <p:cTn id="15" dur="1" fill="hold">
                                          <p:stCondLst>
                                            <p:cond delay="0"/>
                                          </p:stCondLst>
                                        </p:cTn>
                                        <p:tgtEl>
                                          <p:spTgt spid="23558">
                                            <p:txEl>
                                              <p:charRg st="0" end="7"/>
                                            </p:txEl>
                                          </p:spTgt>
                                        </p:tgtEl>
                                        <p:attrNameLst>
                                          <p:attrName>style.visibility</p:attrName>
                                        </p:attrNameLst>
                                      </p:cBhvr>
                                      <p:to>
                                        <p:strVal val="visible"/>
                                      </p:to>
                                    </p:set>
                                    <p:animEffect transition="in" filter="wipe(left)">
                                      <p:cBhvr>
                                        <p:cTn id="16" dur="500"/>
                                        <p:tgtEl>
                                          <p:spTgt spid="23558">
                                            <p:txEl>
                                              <p:charRg st="0" end="7"/>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right)">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3563">
                                            <p:txEl>
                                              <p:charRg st="0" end="5"/>
                                            </p:txEl>
                                          </p:spTgt>
                                        </p:tgtEl>
                                        <p:attrNameLst>
                                          <p:attrName>style.visibility</p:attrName>
                                        </p:attrNameLst>
                                      </p:cBhvr>
                                      <p:to>
                                        <p:strVal val="visible"/>
                                      </p:to>
                                    </p:set>
                                    <p:animEffect transition="in" filter="wipe(left)">
                                      <p:cBhvr>
                                        <p:cTn id="26" dur="500"/>
                                        <p:tgtEl>
                                          <p:spTgt spid="23563">
                                            <p:txEl>
                                              <p:charRg st="0" end="5"/>
                                            </p:txEl>
                                          </p:spTgt>
                                        </p:tgtEl>
                                      </p:cBhvr>
                                    </p:animEffect>
                                  </p:childTnLst>
                                </p:cTn>
                              </p:par>
                            </p:childTnLst>
                          </p:cTn>
                        </p:par>
                        <p:par>
                          <p:cTn id="27" fill="hold">
                            <p:stCondLst>
                              <p:cond delay="500"/>
                            </p:stCondLst>
                            <p:childTnLst>
                              <p:par>
                                <p:cTn id="28" presetID="17" presetClass="entr" presetSubtype="8" fill="hold" nodeType="afterEffect">
                                  <p:stCondLst>
                                    <p:cond delay="0"/>
                                  </p:stCondLst>
                                  <p:childTnLst>
                                    <p:set>
                                      <p:cBhvr>
                                        <p:cTn id="29" dur="1" fill="hold">
                                          <p:stCondLst>
                                            <p:cond delay="0"/>
                                          </p:stCondLst>
                                        </p:cTn>
                                        <p:tgtEl>
                                          <p:spTgt spid="517133"/>
                                        </p:tgtEl>
                                        <p:attrNameLst>
                                          <p:attrName>style.visibility</p:attrName>
                                        </p:attrNameLst>
                                      </p:cBhvr>
                                      <p:to>
                                        <p:strVal val="visible"/>
                                      </p:to>
                                    </p:set>
                                    <p:anim calcmode="lin" valueType="num">
                                      <p:cBhvr>
                                        <p:cTn id="30" dur="500" fill="hold"/>
                                        <p:tgtEl>
                                          <p:spTgt spid="517133"/>
                                        </p:tgtEl>
                                        <p:attrNameLst>
                                          <p:attrName>ppt_x</p:attrName>
                                        </p:attrNameLst>
                                      </p:cBhvr>
                                      <p:tavLst>
                                        <p:tav tm="0">
                                          <p:val>
                                            <p:strVal val="#ppt_x-#ppt_w/2"/>
                                          </p:val>
                                        </p:tav>
                                        <p:tav tm="100000">
                                          <p:val>
                                            <p:strVal val="#ppt_x"/>
                                          </p:val>
                                        </p:tav>
                                      </p:tavLst>
                                    </p:anim>
                                    <p:anim calcmode="lin" valueType="num">
                                      <p:cBhvr>
                                        <p:cTn id="31" dur="500" fill="hold"/>
                                        <p:tgtEl>
                                          <p:spTgt spid="517133"/>
                                        </p:tgtEl>
                                        <p:attrNameLst>
                                          <p:attrName>ppt_y</p:attrName>
                                        </p:attrNameLst>
                                      </p:cBhvr>
                                      <p:tavLst>
                                        <p:tav tm="0">
                                          <p:val>
                                            <p:strVal val="#ppt_y"/>
                                          </p:val>
                                        </p:tav>
                                        <p:tav tm="100000">
                                          <p:val>
                                            <p:strVal val="#ppt_y"/>
                                          </p:val>
                                        </p:tav>
                                      </p:tavLst>
                                    </p:anim>
                                    <p:anim calcmode="lin" valueType="num">
                                      <p:cBhvr>
                                        <p:cTn id="32" dur="500" fill="hold"/>
                                        <p:tgtEl>
                                          <p:spTgt spid="517133"/>
                                        </p:tgtEl>
                                        <p:attrNameLst>
                                          <p:attrName>ppt_w</p:attrName>
                                        </p:attrNameLst>
                                      </p:cBhvr>
                                      <p:tavLst>
                                        <p:tav tm="0">
                                          <p:val>
                                            <p:fltVal val="0.000000"/>
                                          </p:val>
                                        </p:tav>
                                        <p:tav tm="100000">
                                          <p:val>
                                            <p:strVal val="#ppt_w"/>
                                          </p:val>
                                        </p:tav>
                                      </p:tavLst>
                                    </p:anim>
                                    <p:anim calcmode="lin" valueType="num">
                                      <p:cBhvr>
                                        <p:cTn id="33" dur="500" fill="hold"/>
                                        <p:tgtEl>
                                          <p:spTgt spid="517133"/>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32"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strVal val="4*#ppt_w"/>
                                          </p:val>
                                        </p:tav>
                                        <p:tav tm="100000">
                                          <p:val>
                                            <p:strVal val="#ppt_w"/>
                                          </p:val>
                                        </p:tav>
                                      </p:tavLst>
                                    </p:anim>
                                    <p:anim calcmode="lin" valueType="num">
                                      <p:cBhvr>
                                        <p:cTn id="39" dur="500" fill="hold"/>
                                        <p:tgtEl>
                                          <p:spTgt spid="5"/>
                                        </p:tgtEl>
                                        <p:attrNameLst>
                                          <p:attrName>ppt_h</p:attrName>
                                        </p:attrNameLst>
                                      </p:cBhvr>
                                      <p:tavLst>
                                        <p:tav tm="0">
                                          <p:val>
                                            <p:strVal val="4*#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slide(fromBottom)">
                                      <p:cBhvr>
                                        <p:cTn id="44" dur="500"/>
                                        <p:tgtEl>
                                          <p:spTgt spid="2"/>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32" fill="hold" nodeType="clickEffect">
                                  <p:stCondLst>
                                    <p:cond delay="0"/>
                                  </p:stCondLst>
                                  <p:childTnLst>
                                    <p:set>
                                      <p:cBhvr>
                                        <p:cTn id="48" dur="1" fill="hold">
                                          <p:stCondLst>
                                            <p:cond delay="0"/>
                                          </p:stCondLst>
                                        </p:cTn>
                                        <p:tgtEl>
                                          <p:spTgt spid="517151"/>
                                        </p:tgtEl>
                                        <p:attrNameLst>
                                          <p:attrName>style.visibility</p:attrName>
                                        </p:attrNameLst>
                                      </p:cBhvr>
                                      <p:to>
                                        <p:strVal val="visible"/>
                                      </p:to>
                                    </p:set>
                                    <p:animEffect transition="in" filter="box(out)">
                                      <p:cBhvr>
                                        <p:cTn id="49" dur="500"/>
                                        <p:tgtEl>
                                          <p:spTgt spid="517151"/>
                                        </p:tgtEl>
                                      </p:cBhvr>
                                    </p:animEffect>
                                  </p:childTnLst>
                                </p:cTn>
                              </p:par>
                            </p:childTnLst>
                          </p:cTn>
                        </p:par>
                        <p:par>
                          <p:cTn id="50" fill="hold">
                            <p:stCondLst>
                              <p:cond delay="500"/>
                            </p:stCondLst>
                            <p:childTnLst>
                              <p:par>
                                <p:cTn id="51" presetID="4" presetClass="entr" presetSubtype="32" fill="hold" grpId="0" nodeType="afterEffect">
                                  <p:stCondLst>
                                    <p:cond delay="0"/>
                                  </p:stCondLst>
                                  <p:childTnLst>
                                    <p:set>
                                      <p:cBhvr>
                                        <p:cTn id="52" dur="1" fill="hold">
                                          <p:stCondLst>
                                            <p:cond delay="0"/>
                                          </p:stCondLst>
                                        </p:cTn>
                                        <p:tgtEl>
                                          <p:spTgt spid="23578"/>
                                        </p:tgtEl>
                                        <p:attrNameLst>
                                          <p:attrName>style.visibility</p:attrName>
                                        </p:attrNameLst>
                                      </p:cBhvr>
                                      <p:to>
                                        <p:strVal val="visible"/>
                                      </p:to>
                                    </p:set>
                                    <p:animEffect transition="in" filter="box(out)">
                                      <p:cBhvr>
                                        <p:cTn id="53" dur="500"/>
                                        <p:tgtEl>
                                          <p:spTgt spid="23578"/>
                                        </p:tgtEl>
                                      </p:cBhvr>
                                    </p:animEffect>
                                  </p:childTnLst>
                                </p:cTn>
                              </p:par>
                            </p:childTnLst>
                          </p:cTn>
                        </p:par>
                      </p:childTnLst>
                    </p:cTn>
                  </p:par>
                  <p:par>
                    <p:cTn id="54" fill="hold">
                      <p:stCondLst>
                        <p:cond delay="indefinite"/>
                      </p:stCondLst>
                      <p:childTnLst>
                        <p:par>
                          <p:cTn id="55" fill="hold">
                            <p:stCondLst>
                              <p:cond delay="0"/>
                            </p:stCondLst>
                            <p:childTnLst>
                              <p:par>
                                <p:cTn id="56" presetID="4" presetClass="entr" presetSubtype="32" fill="hold" nodeType="clickEffect">
                                  <p:stCondLst>
                                    <p:cond delay="0"/>
                                  </p:stCondLst>
                                  <p:childTnLst>
                                    <p:set>
                                      <p:cBhvr>
                                        <p:cTn id="57" dur="1" fill="hold">
                                          <p:stCondLst>
                                            <p:cond delay="0"/>
                                          </p:stCondLst>
                                        </p:cTn>
                                        <p:tgtEl>
                                          <p:spTgt spid="517153"/>
                                        </p:tgtEl>
                                        <p:attrNameLst>
                                          <p:attrName>style.visibility</p:attrName>
                                        </p:attrNameLst>
                                      </p:cBhvr>
                                      <p:to>
                                        <p:strVal val="visible"/>
                                      </p:to>
                                    </p:set>
                                    <p:animEffect transition="in" filter="box(out)">
                                      <p:cBhvr>
                                        <p:cTn id="58" dur="500"/>
                                        <p:tgtEl>
                                          <p:spTgt spid="517153"/>
                                        </p:tgtEl>
                                      </p:cBhvr>
                                    </p:animEffect>
                                  </p:childTnLst>
                                </p:cTn>
                              </p:par>
                            </p:childTnLst>
                          </p:cTn>
                        </p:par>
                        <p:par>
                          <p:cTn id="59" fill="hold">
                            <p:stCondLst>
                              <p:cond delay="500"/>
                            </p:stCondLst>
                            <p:childTnLst>
                              <p:par>
                                <p:cTn id="60" presetID="4" presetClass="entr" presetSubtype="32" fill="hold" grpId="0" nodeType="afterEffect">
                                  <p:stCondLst>
                                    <p:cond delay="0"/>
                                  </p:stCondLst>
                                  <p:childTnLst>
                                    <p:set>
                                      <p:cBhvr>
                                        <p:cTn id="61" dur="1" fill="hold">
                                          <p:stCondLst>
                                            <p:cond delay="0"/>
                                          </p:stCondLst>
                                        </p:cTn>
                                        <p:tgtEl>
                                          <p:spTgt spid="23581"/>
                                        </p:tgtEl>
                                        <p:attrNameLst>
                                          <p:attrName>style.visibility</p:attrName>
                                        </p:attrNameLst>
                                      </p:cBhvr>
                                      <p:to>
                                        <p:strVal val="visible"/>
                                      </p:to>
                                    </p:set>
                                    <p:animEffect transition="in" filter="box(out)">
                                      <p:cBhvr>
                                        <p:cTn id="62" dur="500"/>
                                        <p:tgtEl>
                                          <p:spTgt spid="23581"/>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32" fill="hold" nodeType="clickEffect">
                                  <p:stCondLst>
                                    <p:cond delay="0"/>
                                  </p:stCondLst>
                                  <p:childTnLst>
                                    <p:set>
                                      <p:cBhvr>
                                        <p:cTn id="66" dur="1" fill="hold">
                                          <p:stCondLst>
                                            <p:cond delay="0"/>
                                          </p:stCondLst>
                                        </p:cTn>
                                        <p:tgtEl>
                                          <p:spTgt spid="517152"/>
                                        </p:tgtEl>
                                        <p:attrNameLst>
                                          <p:attrName>style.visibility</p:attrName>
                                        </p:attrNameLst>
                                      </p:cBhvr>
                                      <p:to>
                                        <p:strVal val="visible"/>
                                      </p:to>
                                    </p:set>
                                    <p:animEffect transition="in" filter="box(out)">
                                      <p:cBhvr>
                                        <p:cTn id="67" dur="500"/>
                                        <p:tgtEl>
                                          <p:spTgt spid="517152"/>
                                        </p:tgtEl>
                                      </p:cBhvr>
                                    </p:animEffect>
                                  </p:childTnLst>
                                </p:cTn>
                              </p:par>
                            </p:childTnLst>
                          </p:cTn>
                        </p:par>
                        <p:par>
                          <p:cTn id="68" fill="hold">
                            <p:stCondLst>
                              <p:cond delay="500"/>
                            </p:stCondLst>
                            <p:childTnLst>
                              <p:par>
                                <p:cTn id="69" presetID="4" presetClass="entr" presetSubtype="32" fill="hold" grpId="0" nodeType="afterEffect">
                                  <p:stCondLst>
                                    <p:cond delay="0"/>
                                  </p:stCondLst>
                                  <p:childTnLst>
                                    <p:set>
                                      <p:cBhvr>
                                        <p:cTn id="70" dur="1" fill="hold">
                                          <p:stCondLst>
                                            <p:cond delay="0"/>
                                          </p:stCondLst>
                                        </p:cTn>
                                        <p:tgtEl>
                                          <p:spTgt spid="23580"/>
                                        </p:tgtEl>
                                        <p:attrNameLst>
                                          <p:attrName>style.visibility</p:attrName>
                                        </p:attrNameLst>
                                      </p:cBhvr>
                                      <p:to>
                                        <p:strVal val="visible"/>
                                      </p:to>
                                    </p:set>
                                    <p:animEffect transition="in" filter="box(out)">
                                      <p:cBhvr>
                                        <p:cTn id="71" dur="500"/>
                                        <p:tgtEl>
                                          <p:spTgt spid="23580"/>
                                        </p:tgtEl>
                                      </p:cBhvr>
                                    </p:animEffect>
                                  </p:childTnLst>
                                </p:cTn>
                              </p:par>
                            </p:childTnLst>
                          </p:cTn>
                        </p:par>
                      </p:childTnLst>
                    </p:cTn>
                  </p:par>
                  <p:par>
                    <p:cTn id="72" fill="hold">
                      <p:stCondLst>
                        <p:cond delay="indefinite"/>
                      </p:stCondLst>
                      <p:childTnLst>
                        <p:par>
                          <p:cTn id="73" fill="hold">
                            <p:stCondLst>
                              <p:cond delay="0"/>
                            </p:stCondLst>
                            <p:childTnLst>
                              <p:par>
                                <p:cTn id="74" presetID="4" presetClass="entr" presetSubtype="32" fill="hold" nodeType="clickEffect">
                                  <p:stCondLst>
                                    <p:cond delay="0"/>
                                  </p:stCondLst>
                                  <p:childTnLst>
                                    <p:set>
                                      <p:cBhvr>
                                        <p:cTn id="75" dur="1" fill="hold">
                                          <p:stCondLst>
                                            <p:cond delay="0"/>
                                          </p:stCondLst>
                                        </p:cTn>
                                        <p:tgtEl>
                                          <p:spTgt spid="517150"/>
                                        </p:tgtEl>
                                        <p:attrNameLst>
                                          <p:attrName>style.visibility</p:attrName>
                                        </p:attrNameLst>
                                      </p:cBhvr>
                                      <p:to>
                                        <p:strVal val="visible"/>
                                      </p:to>
                                    </p:set>
                                    <p:animEffect transition="in" filter="box(out)">
                                      <p:cBhvr>
                                        <p:cTn id="76" dur="500"/>
                                        <p:tgtEl>
                                          <p:spTgt spid="517150"/>
                                        </p:tgtEl>
                                      </p:cBhvr>
                                    </p:animEffect>
                                  </p:childTnLst>
                                </p:cTn>
                              </p:par>
                            </p:childTnLst>
                          </p:cTn>
                        </p:par>
                        <p:par>
                          <p:cTn id="77" fill="hold">
                            <p:stCondLst>
                              <p:cond delay="500"/>
                            </p:stCondLst>
                            <p:childTnLst>
                              <p:par>
                                <p:cTn id="78" presetID="4" presetClass="entr" presetSubtype="32" fill="hold" grpId="0" nodeType="afterEffect">
                                  <p:stCondLst>
                                    <p:cond delay="0"/>
                                  </p:stCondLst>
                                  <p:childTnLst>
                                    <p:set>
                                      <p:cBhvr>
                                        <p:cTn id="79" dur="1" fill="hold">
                                          <p:stCondLst>
                                            <p:cond delay="0"/>
                                          </p:stCondLst>
                                        </p:cTn>
                                        <p:tgtEl>
                                          <p:spTgt spid="23579"/>
                                        </p:tgtEl>
                                        <p:attrNameLst>
                                          <p:attrName>style.visibility</p:attrName>
                                        </p:attrNameLst>
                                      </p:cBhvr>
                                      <p:to>
                                        <p:strVal val="visible"/>
                                      </p:to>
                                    </p:set>
                                    <p:animEffect transition="in" filter="box(out)">
                                      <p:cBhvr>
                                        <p:cTn id="80" dur="500"/>
                                        <p:tgtEl>
                                          <p:spTgt spid="23579"/>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23587"/>
                                        </p:tgtEl>
                                        <p:attrNameLst>
                                          <p:attrName>style.visibility</p:attrName>
                                        </p:attrNameLst>
                                      </p:cBhvr>
                                      <p:to>
                                        <p:strVal val="visible"/>
                                      </p:to>
                                    </p:set>
                                    <p:animEffect transition="in" filter="wipe(left)">
                                      <p:cBhvr>
                                        <p:cTn id="85" dur="500"/>
                                        <p:tgtEl>
                                          <p:spTgt spid="23587"/>
                                        </p:tgtEl>
                                      </p:cBhvr>
                                    </p:animEffect>
                                  </p:childTnLst>
                                </p:cTn>
                              </p:par>
                            </p:childTnLst>
                          </p:cTn>
                        </p:par>
                        <p:par>
                          <p:cTn id="86" fill="hold">
                            <p:stCondLst>
                              <p:cond delay="500"/>
                            </p:stCondLst>
                            <p:childTnLst>
                              <p:par>
                                <p:cTn id="87" presetID="22" presetClass="entr" presetSubtype="8" fill="hold" nodeType="afterEffect">
                                  <p:stCondLst>
                                    <p:cond delay="0"/>
                                  </p:stCondLst>
                                  <p:childTnLst>
                                    <p:set>
                                      <p:cBhvr>
                                        <p:cTn id="88" dur="1" fill="hold">
                                          <p:stCondLst>
                                            <p:cond delay="0"/>
                                          </p:stCondLst>
                                        </p:cTn>
                                        <p:tgtEl>
                                          <p:spTgt spid="517154"/>
                                        </p:tgtEl>
                                        <p:attrNameLst>
                                          <p:attrName>style.visibility</p:attrName>
                                        </p:attrNameLst>
                                      </p:cBhvr>
                                      <p:to>
                                        <p:strVal val="visible"/>
                                      </p:to>
                                    </p:set>
                                    <p:animEffect transition="in" filter="wipe(left)">
                                      <p:cBhvr>
                                        <p:cTn id="89" dur="500"/>
                                        <p:tgtEl>
                                          <p:spTgt spid="517154"/>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7"/>
                                        </p:tgtEl>
                                        <p:attrNameLst>
                                          <p:attrName>style.visibility</p:attrName>
                                        </p:attrNameLst>
                                      </p:cBhvr>
                                      <p:to>
                                        <p:strVal val="visible"/>
                                      </p:to>
                                    </p:set>
                                    <p:animEffect transition="in" filter="wipe(left)">
                                      <p:cBhvr>
                                        <p:cTn id="94" dur="500"/>
                                        <p:tgtEl>
                                          <p:spTgt spid="7"/>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wipe(left)">
                                      <p:cBhvr>
                                        <p:cTn id="99" dur="500"/>
                                        <p:tgtEl>
                                          <p:spTgt spid="6"/>
                                        </p:tgtEl>
                                      </p:cBhvr>
                                    </p:animEffect>
                                  </p:childTnLst>
                                </p:cTn>
                              </p:par>
                            </p:childTnLst>
                          </p:cTn>
                        </p:par>
                        <p:par>
                          <p:cTn id="100" fill="hold">
                            <p:stCondLst>
                              <p:cond delay="500"/>
                            </p:stCondLst>
                            <p:childTnLst>
                              <p:par>
                                <p:cTn id="101" presetID="22" presetClass="entr" presetSubtype="8" fill="hold" grpId="0" nodeType="afterEffect">
                                  <p:stCondLst>
                                    <p:cond delay="0"/>
                                  </p:stCondLst>
                                  <p:childTnLst>
                                    <p:set>
                                      <p:cBhvr>
                                        <p:cTn id="102" dur="1" fill="hold">
                                          <p:stCondLst>
                                            <p:cond delay="0"/>
                                          </p:stCondLst>
                                        </p:cTn>
                                        <p:tgtEl>
                                          <p:spTgt spid="23588"/>
                                        </p:tgtEl>
                                        <p:attrNameLst>
                                          <p:attrName>style.visibility</p:attrName>
                                        </p:attrNameLst>
                                      </p:cBhvr>
                                      <p:to>
                                        <p:strVal val="visible"/>
                                      </p:to>
                                    </p:set>
                                    <p:animEffect transition="in" filter="wipe(left)">
                                      <p:cBhvr>
                                        <p:cTn id="103" dur="500"/>
                                        <p:tgtEl>
                                          <p:spTgt spid="23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dvAuto="1000" build="p"/>
      <p:bldP spid="23563" grpId="0" build="p"/>
      <p:bldP spid="23564" grpId="0" build="p"/>
      <p:bldP spid="23578" grpId="0"/>
      <p:bldP spid="23579" grpId="0"/>
      <p:bldP spid="23580" grpId="0"/>
      <p:bldP spid="23581" grpId="0"/>
      <p:bldP spid="23587" grpId="0"/>
      <p:bldP spid="23588"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2"/>
          <p:cNvSpPr>
            <a:spLocks noChangeArrowheads="1"/>
          </p:cNvSpPr>
          <p:nvPr/>
        </p:nvSpPr>
        <p:spPr bwMode="auto">
          <a:xfrm>
            <a:off x="282575" y="549275"/>
            <a:ext cx="3510915" cy="64516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二、</a:t>
            </a:r>
            <a:r>
              <a:rPr kumimoji="1" lang="en-US" altLang="zh-CN"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 </a:t>
            </a:r>
            <a:r>
              <a:rPr kumimoji="1" lang="zh-CN" altLang="en-US"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反馈的形式</a:t>
            </a:r>
            <a:endParaRPr kumimoji="1" lang="zh-CN" altLang="en-US"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518147" name="Text Box 3"/>
          <p:cNvSpPr txBox="1"/>
          <p:nvPr/>
        </p:nvSpPr>
        <p:spPr>
          <a:xfrm>
            <a:off x="395288" y="1487488"/>
            <a:ext cx="5616575" cy="579437"/>
          </a:xfrm>
          <a:prstGeom prst="rect">
            <a:avLst/>
          </a:prstGeom>
          <a:noFill/>
          <a:ln w="9525">
            <a:noFill/>
          </a:ln>
        </p:spPr>
        <p:txBody>
          <a:bodyPr>
            <a:spAutoFit/>
          </a:bodyPr>
          <a:p>
            <a:pPr>
              <a:spcBef>
                <a:spcPct val="50000"/>
              </a:spcBef>
            </a:pPr>
            <a:r>
              <a:rPr lang="en-US" altLang="zh-CN" sz="3200" b="1" dirty="0">
                <a:solidFill>
                  <a:schemeClr val="accent2"/>
                </a:solidFill>
                <a:latin typeface="Times New Roman" panose="02020603050405020304" pitchFamily="18" charset="0"/>
              </a:rPr>
              <a:t>1</a:t>
            </a:r>
            <a:r>
              <a:rPr lang="zh-CN" altLang="en-US" sz="3200" b="1" dirty="0">
                <a:solidFill>
                  <a:schemeClr val="accent2"/>
                </a:solidFill>
                <a:latin typeface="Times New Roman" panose="02020603050405020304" pitchFamily="18" charset="0"/>
              </a:rPr>
              <a:t>、反馈极性与判断 </a:t>
            </a:r>
            <a:endParaRPr lang="zh-CN" altLang="en-US" sz="3200" b="1" dirty="0">
              <a:solidFill>
                <a:schemeClr val="accent2"/>
              </a:solidFill>
              <a:latin typeface="Times New Roman" panose="02020603050405020304" pitchFamily="18" charset="0"/>
            </a:endParaRPr>
          </a:p>
        </p:txBody>
      </p:sp>
      <p:sp>
        <p:nvSpPr>
          <p:cNvPr id="36868" name="Text Box 4"/>
          <p:cNvSpPr txBox="1">
            <a:spLocks noChangeArrowheads="1"/>
          </p:cNvSpPr>
          <p:nvPr/>
        </p:nvSpPr>
        <p:spPr bwMode="auto">
          <a:xfrm>
            <a:off x="539750" y="2062163"/>
            <a:ext cx="8280400" cy="519113"/>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663300"/>
                </a:solidFill>
                <a:effectLst>
                  <a:outerShdw blurRad="38100" dist="38100" dir="2700000" algn="tl">
                    <a:srgbClr val="C0C0C0"/>
                  </a:outerShdw>
                </a:effectLst>
                <a:latin typeface="楷体_GB2312" pitchFamily="49" charset="-122"/>
                <a:ea typeface="宋体" panose="02010600030101010101" pitchFamily="2" charset="-122"/>
                <a:cs typeface="+mn-cs"/>
              </a:rPr>
              <a:t>据反馈极性的不同，将反馈分为</a:t>
            </a:r>
            <a:r>
              <a:rPr kumimoji="1" lang="zh-CN" altLang="en-US" sz="2800" b="1" kern="1200" cap="none" spc="0" normalizeH="0" baseline="0" noProof="0" smtClean="0">
                <a:solidFill>
                  <a:srgbClr val="FF0000"/>
                </a:solidFill>
                <a:effectLst>
                  <a:outerShdw blurRad="38100" dist="38100" dir="2700000" algn="tl">
                    <a:srgbClr val="C0C0C0"/>
                  </a:outerShdw>
                </a:effectLst>
                <a:latin typeface="楷体_GB2312" pitchFamily="49" charset="-122"/>
                <a:ea typeface="宋体" panose="02010600030101010101" pitchFamily="2" charset="-122"/>
                <a:cs typeface="+mn-cs"/>
              </a:rPr>
              <a:t>正反馈</a:t>
            </a:r>
            <a:r>
              <a:rPr kumimoji="1" lang="zh-CN" altLang="en-US" sz="2800" b="1" kern="1200" cap="none" spc="0" normalizeH="0" baseline="0" noProof="0" smtClean="0">
                <a:solidFill>
                  <a:srgbClr val="663300"/>
                </a:solidFill>
                <a:effectLst>
                  <a:outerShdw blurRad="38100" dist="38100" dir="2700000" algn="tl">
                    <a:srgbClr val="C0C0C0"/>
                  </a:outerShdw>
                </a:effectLst>
                <a:latin typeface="楷体_GB2312" pitchFamily="49" charset="-122"/>
                <a:ea typeface="宋体" panose="02010600030101010101" pitchFamily="2" charset="-122"/>
                <a:cs typeface="+mn-cs"/>
              </a:rPr>
              <a:t>和</a:t>
            </a:r>
            <a:r>
              <a:rPr kumimoji="1" lang="zh-CN" altLang="en-US" sz="2800" b="1" kern="1200" cap="none" spc="0" normalizeH="0" baseline="0" noProof="0" smtClean="0">
                <a:solidFill>
                  <a:srgbClr val="FF0000"/>
                </a:solidFill>
                <a:effectLst>
                  <a:outerShdw blurRad="38100" dist="38100" dir="2700000" algn="tl">
                    <a:srgbClr val="C0C0C0"/>
                  </a:outerShdw>
                </a:effectLst>
                <a:latin typeface="楷体_GB2312" pitchFamily="49" charset="-122"/>
                <a:ea typeface="宋体" panose="02010600030101010101" pitchFamily="2" charset="-122"/>
                <a:cs typeface="+mn-cs"/>
              </a:rPr>
              <a:t>负反馈</a:t>
            </a:r>
            <a:r>
              <a:rPr kumimoji="1" lang="zh-CN" altLang="en-US" sz="2800" b="1" kern="1200" cap="none" spc="0" normalizeH="0" baseline="0" noProof="0" smtClean="0">
                <a:solidFill>
                  <a:srgbClr val="663300"/>
                </a:solidFill>
                <a:effectLst>
                  <a:outerShdw blurRad="38100" dist="38100" dir="2700000" algn="tl">
                    <a:srgbClr val="C0C0C0"/>
                  </a:outerShdw>
                </a:effectLst>
                <a:latin typeface="楷体_GB2312" pitchFamily="49" charset="-122"/>
                <a:ea typeface="宋体" panose="02010600030101010101" pitchFamily="2" charset="-122"/>
                <a:cs typeface="+mn-cs"/>
              </a:rPr>
              <a:t>。</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 </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p:txBody>
      </p:sp>
      <p:sp>
        <p:nvSpPr>
          <p:cNvPr id="36869" name="Rectangle 5"/>
          <p:cNvSpPr/>
          <p:nvPr/>
        </p:nvSpPr>
        <p:spPr>
          <a:xfrm>
            <a:off x="539750" y="3214688"/>
            <a:ext cx="5568950" cy="427037"/>
          </a:xfrm>
          <a:prstGeom prst="rect">
            <a:avLst/>
          </a:prstGeom>
          <a:noFill/>
          <a:ln w="9525">
            <a:noFill/>
          </a:ln>
        </p:spPr>
        <p:txBody>
          <a:bodyPr lIns="0" tIns="0" rIns="0" bIns="0">
            <a:spAutoFit/>
          </a:bodyPr>
          <a:p>
            <a:r>
              <a:rPr lang="zh-CN" altLang="en-US" sz="2800" b="1" dirty="0">
                <a:solidFill>
                  <a:schemeClr val="accent2"/>
                </a:solidFill>
                <a:latin typeface="Times New Roman" panose="02020603050405020304" pitchFamily="18" charset="0"/>
              </a:rPr>
              <a:t>采用瞬时极性法判断</a:t>
            </a:r>
            <a:r>
              <a:rPr lang="en-US" altLang="zh-CN" sz="2800" b="1" dirty="0">
                <a:solidFill>
                  <a:schemeClr val="accent2"/>
                </a:solidFill>
                <a:latin typeface="Times New Roman" panose="02020603050405020304" pitchFamily="18" charset="0"/>
              </a:rPr>
              <a:t>:</a:t>
            </a:r>
            <a:endParaRPr lang="en-US" altLang="zh-CN" sz="2800" b="1" dirty="0">
              <a:solidFill>
                <a:schemeClr val="accent2"/>
              </a:solidFill>
              <a:latin typeface="Times New Roman" panose="02020603050405020304" pitchFamily="18" charset="0"/>
            </a:endParaRPr>
          </a:p>
        </p:txBody>
      </p:sp>
      <p:sp>
        <p:nvSpPr>
          <p:cNvPr id="36870" name="Rectangle 6"/>
          <p:cNvSpPr/>
          <p:nvPr/>
        </p:nvSpPr>
        <p:spPr>
          <a:xfrm>
            <a:off x="971550" y="4946650"/>
            <a:ext cx="6786563" cy="427038"/>
          </a:xfrm>
          <a:prstGeom prst="rect">
            <a:avLst/>
          </a:prstGeom>
          <a:noFill/>
          <a:ln w="9525">
            <a:noFill/>
          </a:ln>
        </p:spPr>
        <p:txBody>
          <a:bodyPr wrap="none" lIns="0" tIns="0" rIns="0" bIns="0">
            <a:spAutoFit/>
          </a:bodyPr>
          <a:p>
            <a:r>
              <a:rPr lang="zh-CN" altLang="en-US" sz="2800" b="1" dirty="0">
                <a:solidFill>
                  <a:schemeClr val="accent2"/>
                </a:solidFill>
                <a:latin typeface="Times New Roman" panose="02020603050405020304" pitchFamily="18" charset="0"/>
              </a:rPr>
              <a:t>反馈信号使净输入信号减小的，是负反馈。</a:t>
            </a:r>
            <a:endParaRPr lang="zh-CN" altLang="en-US" sz="2800" b="1" dirty="0">
              <a:solidFill>
                <a:schemeClr val="accent2"/>
              </a:solidFill>
              <a:latin typeface="Times New Roman" panose="02020603050405020304" pitchFamily="18" charset="0"/>
            </a:endParaRPr>
          </a:p>
        </p:txBody>
      </p:sp>
      <p:sp>
        <p:nvSpPr>
          <p:cNvPr id="36871" name="Text Box 7"/>
          <p:cNvSpPr txBox="1"/>
          <p:nvPr/>
        </p:nvSpPr>
        <p:spPr>
          <a:xfrm>
            <a:off x="349250" y="3841750"/>
            <a:ext cx="8458200" cy="939800"/>
          </a:xfrm>
          <a:prstGeom prst="rect">
            <a:avLst/>
          </a:prstGeom>
          <a:noFill/>
          <a:ln w="25400">
            <a:noFill/>
          </a:ln>
        </p:spPr>
        <p:txBody>
          <a:bodyPr lIns="0" tIns="0" rIns="0" bIns="0">
            <a:spAutoFit/>
          </a:bodyPr>
          <a:p>
            <a:pPr>
              <a:lnSpc>
                <a:spcPct val="110000"/>
              </a:lnSpc>
              <a:spcBef>
                <a:spcPct val="50000"/>
              </a:spcBef>
            </a:pP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设某一瞬时</a:t>
            </a: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i</a:t>
            </a:r>
            <a:r>
              <a:rPr lang="zh-CN" altLang="en-US" sz="2800" b="1" dirty="0">
                <a:solidFill>
                  <a:schemeClr val="accent2"/>
                </a:solidFill>
                <a:latin typeface="Times New Roman" panose="02020603050405020304" pitchFamily="18" charset="0"/>
              </a:rPr>
              <a:t>为正，根据电路情况推出此时反馈信号的正负。</a:t>
            </a:r>
            <a:endParaRPr lang="zh-CN" altLang="en-US" sz="2800" b="1" dirty="0">
              <a:solidFill>
                <a:schemeClr val="accent2"/>
              </a:solidFill>
              <a:latin typeface="Times New Roman" panose="02020603050405020304" pitchFamily="18" charset="0"/>
            </a:endParaRPr>
          </a:p>
        </p:txBody>
      </p:sp>
      <p:sp>
        <p:nvSpPr>
          <p:cNvPr id="518152" name="Line 8"/>
          <p:cNvSpPr/>
          <p:nvPr/>
        </p:nvSpPr>
        <p:spPr>
          <a:xfrm flipV="1">
            <a:off x="1476375" y="3646488"/>
            <a:ext cx="1657350" cy="19050"/>
          </a:xfrm>
          <a:prstGeom prst="line">
            <a:avLst/>
          </a:prstGeom>
          <a:ln w="38100" cap="flat" cmpd="sng">
            <a:pattFill prst="sphere">
              <a:fgClr>
                <a:srgbClr val="FF0000"/>
              </a:fgClr>
              <a:bgClr>
                <a:srgbClr val="CC9900"/>
              </a:bgClr>
            </a:pattFill>
            <a:prstDash val="solid"/>
            <a:headEnd type="none" w="med" len="med"/>
            <a:tailEnd type="none" w="med" len="med"/>
          </a:ln>
        </p:spPr>
      </p:sp>
      <p:sp>
        <p:nvSpPr>
          <p:cNvPr id="36873" name="Rectangle 9"/>
          <p:cNvSpPr>
            <a:spLocks noChangeArrowheads="1"/>
          </p:cNvSpPr>
          <p:nvPr/>
        </p:nvSpPr>
        <p:spPr bwMode="auto">
          <a:xfrm>
            <a:off x="539750" y="2636838"/>
            <a:ext cx="4819650" cy="427038"/>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33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判断正、负反馈</a:t>
            </a:r>
            <a:endParaRPr kumimoji="1" lang="zh-CN" altLang="en-US" sz="2800" b="1" i="0" u="none" strike="noStrike" kern="1200" cap="none" spc="0" normalizeH="0" baseline="0" noProof="0" smtClean="0">
              <a:ln>
                <a:noFill/>
              </a:ln>
              <a:solidFill>
                <a:srgbClr val="33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869">
                                            <p:txEl>
                                              <p:charRg st="0" end="11"/>
                                            </p:txEl>
                                          </p:spTgt>
                                        </p:tgtEl>
                                        <p:attrNameLst>
                                          <p:attrName>style.visibility</p:attrName>
                                        </p:attrNameLst>
                                      </p:cBhvr>
                                      <p:to>
                                        <p:strVal val="visible"/>
                                      </p:to>
                                    </p:set>
                                    <p:animEffect transition="in" filter="wipe(left)">
                                      <p:cBhvr>
                                        <p:cTn id="7" dur="500"/>
                                        <p:tgtEl>
                                          <p:spTgt spid="36869">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18152"/>
                                        </p:tgtEl>
                                        <p:attrNameLst>
                                          <p:attrName>style.visibility</p:attrName>
                                        </p:attrNameLst>
                                      </p:cBhvr>
                                      <p:to>
                                        <p:strVal val="visible"/>
                                      </p:to>
                                    </p:set>
                                    <p:animEffect transition="in" filter="wipe(left)">
                                      <p:cBhvr>
                                        <p:cTn id="12" dur="500"/>
                                        <p:tgtEl>
                                          <p:spTgt spid="51815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iterate type="wd">
                                    <p:tmPct val="100000"/>
                                  </p:iterate>
                                  <p:childTnLst>
                                    <p:set>
                                      <p:cBhvr>
                                        <p:cTn id="16" dur="1" fill="hold">
                                          <p:stCondLst>
                                            <p:cond delay="0"/>
                                          </p:stCondLst>
                                        </p:cTn>
                                        <p:tgtEl>
                                          <p:spTgt spid="36871"/>
                                        </p:tgtEl>
                                        <p:attrNameLst>
                                          <p:attrName>style.visibility</p:attrName>
                                        </p:attrNameLst>
                                      </p:cBhvr>
                                      <p:to>
                                        <p:strVal val="visible"/>
                                      </p:to>
                                    </p:set>
                                    <p:animEffect transition="in" filter="dissolve">
                                      <p:cBhvr>
                                        <p:cTn id="17" dur="300"/>
                                        <p:tgtEl>
                                          <p:spTgt spid="368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6870">
                                            <p:txEl>
                                              <p:charRg st="0" end="20"/>
                                            </p:txEl>
                                          </p:spTgt>
                                        </p:tgtEl>
                                        <p:attrNameLst>
                                          <p:attrName>style.visibility</p:attrName>
                                        </p:attrNameLst>
                                      </p:cBhvr>
                                      <p:to>
                                        <p:strVal val="visible"/>
                                      </p:to>
                                    </p:set>
                                    <p:animEffect transition="in" filter="wipe(left)">
                                      <p:cBhvr>
                                        <p:cTn id="22" dur="300"/>
                                        <p:tgtEl>
                                          <p:spTgt spid="36870">
                                            <p:txEl>
                                              <p:charRg st="0" end="2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6873">
                                            <p:txEl>
                                              <p:charRg st="4294967295" end="4294967295"/>
                                            </p:txEl>
                                          </p:spTgt>
                                        </p:tgtEl>
                                        <p:attrNameLst>
                                          <p:attrName>style.visibility</p:attrName>
                                        </p:attrNameLst>
                                      </p:cBhvr>
                                      <p:to>
                                        <p:strVal val="visible"/>
                                      </p:to>
                                    </p:set>
                                    <p:animEffect transition="in" filter="wipe(left)">
                                      <p:cBhvr>
                                        <p:cTn id="27" dur="500"/>
                                        <p:tgtEl>
                                          <p:spTgt spid="36873">
                                            <p:txEl>
                                              <p:charRg st="4294967295" end="42949672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6873">
                                            <p:txEl>
                                              <p:charRg st="0" end="8"/>
                                            </p:txEl>
                                          </p:spTgt>
                                        </p:tgtEl>
                                        <p:attrNameLst>
                                          <p:attrName>style.visibility</p:attrName>
                                        </p:attrNameLst>
                                      </p:cBhvr>
                                      <p:to>
                                        <p:strVal val="visible"/>
                                      </p:to>
                                    </p:set>
                                    <p:animEffect transition="in" filter="wipe(left)">
                                      <p:cBhvr>
                                        <p:cTn id="32" dur="500"/>
                                        <p:tgtEl>
                                          <p:spTgt spid="36873">
                                            <p:txEl>
                                              <p:charRg st="0"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build="p"/>
      <p:bldP spid="36870" grpId="0" build="p"/>
      <p:bldP spid="36871" grpId="0"/>
      <p:bldP spid="36873" grpId="0" build="p"/>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19170" name="Picture 2" descr="401"/>
          <p:cNvPicPr>
            <a:picLocks noChangeAspect="1"/>
          </p:cNvPicPr>
          <p:nvPr/>
        </p:nvPicPr>
        <p:blipFill>
          <a:blip r:embed="rId1"/>
          <a:srcRect l="2682" t="3865" r="1758" b="4955"/>
          <a:stretch>
            <a:fillRect/>
          </a:stretch>
        </p:blipFill>
        <p:spPr>
          <a:xfrm>
            <a:off x="1116013" y="692150"/>
            <a:ext cx="7129462" cy="2640013"/>
          </a:xfrm>
          <a:prstGeom prst="rect">
            <a:avLst/>
          </a:prstGeom>
          <a:noFill/>
          <a:ln w="9525">
            <a:noFill/>
          </a:ln>
        </p:spPr>
      </p:pic>
      <p:sp>
        <p:nvSpPr>
          <p:cNvPr id="519171" name="Text Box 3"/>
          <p:cNvSpPr txBox="1"/>
          <p:nvPr/>
        </p:nvSpPr>
        <p:spPr>
          <a:xfrm>
            <a:off x="250825" y="3357563"/>
            <a:ext cx="4967288" cy="579437"/>
          </a:xfrm>
          <a:prstGeom prst="rect">
            <a:avLst/>
          </a:prstGeom>
          <a:noFill/>
          <a:ln w="9525">
            <a:noFill/>
          </a:ln>
        </p:spPr>
        <p:txBody>
          <a:bodyPr>
            <a:spAutoFit/>
          </a:bodyPr>
          <a:p>
            <a:pPr>
              <a:spcBef>
                <a:spcPct val="50000"/>
              </a:spcBef>
            </a:pPr>
            <a:r>
              <a:rPr lang="en-US" altLang="zh-CN" sz="3200" b="1" dirty="0">
                <a:solidFill>
                  <a:schemeClr val="accent2"/>
                </a:solidFill>
                <a:latin typeface="Times New Roman" panose="02020603050405020304" pitchFamily="18" charset="0"/>
              </a:rPr>
              <a:t>2</a:t>
            </a:r>
            <a:r>
              <a:rPr lang="zh-CN" altLang="en-US" sz="3200" b="1" dirty="0">
                <a:solidFill>
                  <a:schemeClr val="accent2"/>
                </a:solidFill>
                <a:latin typeface="Times New Roman" panose="02020603050405020304" pitchFamily="18" charset="0"/>
              </a:rPr>
              <a:t>、直流反馈与交流反馈</a:t>
            </a:r>
            <a:r>
              <a:rPr lang="zh-CN" altLang="en-US" sz="3200" dirty="0">
                <a:latin typeface="Times New Roman" panose="02020603050405020304" pitchFamily="18" charset="0"/>
              </a:rPr>
              <a:t> </a:t>
            </a:r>
            <a:endParaRPr lang="zh-CN" altLang="en-US" sz="3200" dirty="0">
              <a:latin typeface="Times New Roman" panose="02020603050405020304" pitchFamily="18" charset="0"/>
            </a:endParaRPr>
          </a:p>
        </p:txBody>
      </p:sp>
      <p:sp>
        <p:nvSpPr>
          <p:cNvPr id="37892" name="Text Box 4"/>
          <p:cNvSpPr txBox="1">
            <a:spLocks noChangeArrowheads="1"/>
          </p:cNvSpPr>
          <p:nvPr/>
        </p:nvSpPr>
        <p:spPr bwMode="auto">
          <a:xfrm>
            <a:off x="431800" y="4005263"/>
            <a:ext cx="8459788" cy="519113"/>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663300"/>
                </a:solidFill>
                <a:effectLst>
                  <a:outerShdw blurRad="38100" dist="38100" dir="2700000" algn="tl">
                    <a:srgbClr val="C0C0C0"/>
                  </a:outerShdw>
                </a:effectLst>
                <a:latin typeface="楷体_GB2312" pitchFamily="49" charset="-122"/>
                <a:ea typeface="宋体" panose="02010600030101010101" pitchFamily="2" charset="-122"/>
                <a:cs typeface="+mn-cs"/>
              </a:rPr>
              <a:t>据反馈信号的交直流性质，分</a:t>
            </a:r>
            <a:r>
              <a:rPr kumimoji="1" lang="zh-CN" altLang="en-US" sz="2800" b="1" kern="1200" cap="none" spc="0" normalizeH="0" baseline="0" noProof="0" smtClean="0">
                <a:solidFill>
                  <a:srgbClr val="FF0000"/>
                </a:solidFill>
                <a:effectLst>
                  <a:outerShdw blurRad="38100" dist="38100" dir="2700000" algn="tl">
                    <a:srgbClr val="C0C0C0"/>
                  </a:outerShdw>
                </a:effectLst>
                <a:latin typeface="楷体_GB2312" pitchFamily="49" charset="-122"/>
                <a:ea typeface="宋体" panose="02010600030101010101" pitchFamily="2" charset="-122"/>
                <a:cs typeface="+mn-cs"/>
              </a:rPr>
              <a:t>直流反馈</a:t>
            </a:r>
            <a:r>
              <a:rPr kumimoji="1" lang="zh-CN" altLang="en-US" sz="2800" b="1" kern="1200" cap="none" spc="0" normalizeH="0" baseline="0" noProof="0" smtClean="0">
                <a:solidFill>
                  <a:srgbClr val="663300"/>
                </a:solidFill>
                <a:effectLst>
                  <a:outerShdw blurRad="38100" dist="38100" dir="2700000" algn="tl">
                    <a:srgbClr val="C0C0C0"/>
                  </a:outerShdw>
                </a:effectLst>
                <a:latin typeface="楷体_GB2312" pitchFamily="49" charset="-122"/>
                <a:ea typeface="宋体" panose="02010600030101010101" pitchFamily="2" charset="-122"/>
                <a:cs typeface="+mn-cs"/>
              </a:rPr>
              <a:t>和</a:t>
            </a:r>
            <a:r>
              <a:rPr kumimoji="1" lang="zh-CN" altLang="en-US" sz="2800" b="1" kern="1200" cap="none" spc="0" normalizeH="0" baseline="0" noProof="0" smtClean="0">
                <a:solidFill>
                  <a:srgbClr val="FF0000"/>
                </a:solidFill>
                <a:effectLst>
                  <a:outerShdw blurRad="38100" dist="38100" dir="2700000" algn="tl">
                    <a:srgbClr val="C0C0C0"/>
                  </a:outerShdw>
                </a:effectLst>
                <a:latin typeface="楷体_GB2312" pitchFamily="49" charset="-122"/>
                <a:ea typeface="宋体" panose="02010600030101010101" pitchFamily="2" charset="-122"/>
                <a:cs typeface="+mn-cs"/>
              </a:rPr>
              <a:t>交流反馈</a:t>
            </a:r>
            <a:r>
              <a:rPr kumimoji="1" lang="zh-CN" altLang="en-US" sz="2800" b="1" kern="1200" cap="none" spc="0" normalizeH="0" baseline="0" noProof="0" smtClean="0">
                <a:solidFill>
                  <a:srgbClr val="663300"/>
                </a:solidFill>
                <a:effectLst>
                  <a:outerShdw blurRad="38100" dist="38100" dir="2700000" algn="tl">
                    <a:srgbClr val="C0C0C0"/>
                  </a:outerShdw>
                </a:effectLst>
                <a:latin typeface="楷体_GB2312" pitchFamily="49" charset="-122"/>
                <a:ea typeface="宋体" panose="02010600030101010101" pitchFamily="2" charset="-122"/>
                <a:cs typeface="+mn-cs"/>
              </a:rPr>
              <a:t>。 </a:t>
            </a:r>
            <a:endParaRPr kumimoji="1" lang="zh-CN" altLang="en-US" sz="2800" b="1" kern="1200" cap="none" spc="0" normalizeH="0" baseline="0" noProof="0" smtClean="0">
              <a:solidFill>
                <a:srgbClr val="663300"/>
              </a:solidFill>
              <a:effectLst>
                <a:outerShdw blurRad="38100" dist="38100" dir="2700000" algn="tl">
                  <a:srgbClr val="C0C0C0"/>
                </a:outerShdw>
              </a:effectLst>
              <a:latin typeface="楷体_GB2312" pitchFamily="49" charset="-122"/>
              <a:ea typeface="宋体" panose="02010600030101010101" pitchFamily="2" charset="-122"/>
              <a:cs typeface="+mn-cs"/>
            </a:endParaRPr>
          </a:p>
        </p:txBody>
      </p:sp>
      <p:sp>
        <p:nvSpPr>
          <p:cNvPr id="519173" name="Text Box 5"/>
          <p:cNvSpPr txBox="1"/>
          <p:nvPr/>
        </p:nvSpPr>
        <p:spPr>
          <a:xfrm>
            <a:off x="466725" y="4525963"/>
            <a:ext cx="8208963" cy="2143125"/>
          </a:xfrm>
          <a:prstGeom prst="rect">
            <a:avLst/>
          </a:prstGeom>
          <a:noFill/>
          <a:ln w="9525">
            <a:noFill/>
          </a:ln>
        </p:spPr>
        <p:txBody>
          <a:bodyPr>
            <a:spAutoFit/>
          </a:bodyPr>
          <a:p>
            <a:pPr>
              <a:lnSpc>
                <a:spcPct val="120000"/>
              </a:lnSpc>
              <a:spcBef>
                <a:spcPct val="50000"/>
              </a:spcBef>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直流反馈的作用是稳定静态工作点，如具有旁路电容的共射极放大电路的射极电阻。而射极输出器中的射极电阻，除起直流反馈作用外，也起交流反馈作用。 </a:t>
            </a:r>
            <a:endParaRPr lang="zh-CN" altLang="en-US" sz="2800" b="1" dirty="0">
              <a:latin typeface="Times New Roman" panose="02020603050405020304" pitchFamily="18" charset="0"/>
            </a:endParaRPr>
          </a:p>
        </p:txBody>
      </p:sp>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9" name="Rectangle 3"/>
          <p:cNvSpPr/>
          <p:nvPr/>
        </p:nvSpPr>
        <p:spPr>
          <a:xfrm>
            <a:off x="354013" y="1892300"/>
            <a:ext cx="8610600" cy="519113"/>
          </a:xfrm>
          <a:prstGeom prst="rect">
            <a:avLst/>
          </a:prstGeom>
          <a:noFill/>
          <a:ln w="9525">
            <a:noFill/>
          </a:ln>
        </p:spPr>
        <p:txBody>
          <a:bodyPr>
            <a:spAutoFit/>
          </a:bodyPr>
          <a:p>
            <a:r>
              <a:rPr lang="zh-CN" altLang="en-US" sz="2800" b="1" dirty="0">
                <a:solidFill>
                  <a:srgbClr val="336600"/>
                </a:solidFill>
                <a:latin typeface="楷体_GB2312" pitchFamily="49" charset="-122"/>
              </a:rPr>
              <a:t>电压反馈</a:t>
            </a:r>
            <a:r>
              <a:rPr lang="zh-CN" altLang="en-US" sz="2800" b="1" dirty="0">
                <a:solidFill>
                  <a:srgbClr val="FF0066"/>
                </a:solidFill>
                <a:latin typeface="Symbol" panose="05050102010706020507" pitchFamily="18" charset="2"/>
              </a:rPr>
              <a:t> </a:t>
            </a:r>
            <a:r>
              <a:rPr lang="en-US" altLang="zh-CN" sz="2800" b="1" dirty="0">
                <a:solidFill>
                  <a:srgbClr val="0033CC"/>
                </a:solidFill>
                <a:latin typeface="Times New Roman" panose="02020603050405020304" pitchFamily="18" charset="0"/>
              </a:rPr>
              <a:t>—</a:t>
            </a:r>
            <a:r>
              <a:rPr lang="en-US" altLang="zh-CN" sz="2800" b="1" dirty="0">
                <a:solidFill>
                  <a:srgbClr val="0033CC"/>
                </a:solidFill>
                <a:latin typeface="Symbol" panose="05050102010706020507" pitchFamily="18" charset="2"/>
              </a:rPr>
              <a:t> </a:t>
            </a:r>
            <a:r>
              <a:rPr lang="zh-CN" altLang="en-US" sz="2800" b="1" dirty="0">
                <a:solidFill>
                  <a:srgbClr val="0033CC"/>
                </a:solidFill>
                <a:latin typeface="楷体_GB2312" pitchFamily="49" charset="-122"/>
              </a:rPr>
              <a:t>反馈信号取自输出电压的部分或全部。</a:t>
            </a:r>
            <a:endParaRPr lang="zh-CN" altLang="en-US" sz="2800" b="1" dirty="0">
              <a:solidFill>
                <a:srgbClr val="0033CC"/>
              </a:solidFill>
              <a:latin typeface="楷体_GB2312" pitchFamily="49" charset="-122"/>
            </a:endParaRPr>
          </a:p>
        </p:txBody>
      </p:sp>
      <p:sp>
        <p:nvSpPr>
          <p:cNvPr id="24580" name="Rectangle 4"/>
          <p:cNvSpPr/>
          <p:nvPr/>
        </p:nvSpPr>
        <p:spPr>
          <a:xfrm>
            <a:off x="395288" y="2501900"/>
            <a:ext cx="6762750" cy="519113"/>
          </a:xfrm>
          <a:prstGeom prst="rect">
            <a:avLst/>
          </a:prstGeom>
          <a:noFill/>
          <a:ln w="9525">
            <a:noFill/>
          </a:ln>
        </p:spPr>
        <p:txBody>
          <a:bodyPr>
            <a:spAutoFit/>
          </a:bodyPr>
          <a:p>
            <a:r>
              <a:rPr lang="zh-CN" altLang="en-US" sz="2800" b="1" dirty="0">
                <a:solidFill>
                  <a:srgbClr val="336600"/>
                </a:solidFill>
                <a:latin typeface="楷体_GB2312" pitchFamily="49" charset="-122"/>
              </a:rPr>
              <a:t>电流反馈</a:t>
            </a:r>
            <a:r>
              <a:rPr lang="zh-CN" altLang="en-US" sz="2800" b="1" dirty="0">
                <a:solidFill>
                  <a:srgbClr val="FF0066"/>
                </a:solidFill>
                <a:latin typeface="Symbol" panose="05050102010706020507" pitchFamily="18" charset="2"/>
              </a:rPr>
              <a:t> </a:t>
            </a:r>
            <a:r>
              <a:rPr lang="en-US" altLang="zh-CN" sz="2800" b="1" dirty="0">
                <a:solidFill>
                  <a:srgbClr val="0033CC"/>
                </a:solidFill>
                <a:latin typeface="Times New Roman" panose="02020603050405020304" pitchFamily="18" charset="0"/>
              </a:rPr>
              <a:t>—</a:t>
            </a:r>
            <a:r>
              <a:rPr lang="en-US" altLang="zh-CN" sz="2800" b="1" dirty="0">
                <a:solidFill>
                  <a:srgbClr val="0033CC"/>
                </a:solidFill>
                <a:latin typeface="Symbol" panose="05050102010706020507" pitchFamily="18" charset="2"/>
              </a:rPr>
              <a:t> </a:t>
            </a:r>
            <a:r>
              <a:rPr lang="zh-CN" altLang="en-US" sz="2800" b="1" dirty="0">
                <a:solidFill>
                  <a:srgbClr val="0033CC"/>
                </a:solidFill>
                <a:latin typeface="楷体_GB2312" pitchFamily="49" charset="-122"/>
              </a:rPr>
              <a:t>反馈信号取自输出电流。</a:t>
            </a:r>
            <a:endParaRPr lang="zh-CN" altLang="en-US" sz="2800" b="1" dirty="0">
              <a:solidFill>
                <a:srgbClr val="0033CC"/>
              </a:solidFill>
              <a:latin typeface="楷体_GB2312" pitchFamily="49" charset="-122"/>
            </a:endParaRPr>
          </a:p>
        </p:txBody>
      </p:sp>
      <p:sp>
        <p:nvSpPr>
          <p:cNvPr id="24581" name="Rectangle 5"/>
          <p:cNvSpPr>
            <a:spLocks noChangeArrowheads="1"/>
          </p:cNvSpPr>
          <p:nvPr/>
        </p:nvSpPr>
        <p:spPr bwMode="auto">
          <a:xfrm>
            <a:off x="363538" y="1341438"/>
            <a:ext cx="6970713"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楷体_GB2312" pitchFamily="49" charset="-122"/>
                <a:ea typeface="宋体" panose="02010600030101010101" pitchFamily="2" charset="-122"/>
                <a:cs typeface="+mn-cs"/>
              </a:rPr>
              <a:t>据反馈电路从输出端的取样方式不同分为：</a:t>
            </a:r>
            <a:endParaRPr kumimoji="1" lang="zh-CN" altLang="en-US" sz="28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楷体_GB2312" pitchFamily="49" charset="-122"/>
              <a:ea typeface="宋体" panose="02010600030101010101" pitchFamily="2" charset="-122"/>
              <a:cs typeface="+mn-cs"/>
            </a:endParaRPr>
          </a:p>
        </p:txBody>
      </p:sp>
      <p:grpSp>
        <p:nvGrpSpPr>
          <p:cNvPr id="2" name="Group 6"/>
          <p:cNvGrpSpPr/>
          <p:nvPr/>
        </p:nvGrpSpPr>
        <p:grpSpPr>
          <a:xfrm>
            <a:off x="1085850" y="3249613"/>
            <a:ext cx="2971800" cy="1868487"/>
            <a:chOff x="660" y="1847"/>
            <a:chExt cx="1872" cy="1177"/>
          </a:xfrm>
        </p:grpSpPr>
        <p:sp>
          <p:nvSpPr>
            <p:cNvPr id="520198" name="Text Box 7"/>
            <p:cNvSpPr txBox="1"/>
            <p:nvPr/>
          </p:nvSpPr>
          <p:spPr>
            <a:xfrm>
              <a:off x="852" y="1847"/>
              <a:ext cx="528" cy="505"/>
            </a:xfrm>
            <a:prstGeom prst="rect">
              <a:avLst/>
            </a:prstGeom>
            <a:solidFill>
              <a:srgbClr val="FFFFCC"/>
            </a:solidFill>
            <a:ln w="38100" cap="flat" cmpd="sng">
              <a:solidFill>
                <a:srgbClr val="0033CC"/>
              </a:solidFill>
              <a:prstDash val="solid"/>
              <a:miter/>
              <a:headEnd type="none" w="med" len="med"/>
              <a:tailEnd type="none" w="med" len="med"/>
            </a:ln>
          </p:spPr>
          <p:txBody>
            <a:bodyPr>
              <a:spAutoFit/>
            </a:bodyPr>
            <a:p>
              <a:pPr algn="ctr"/>
              <a:endParaRPr lang="en-US" altLang="zh-CN" sz="800" b="1" dirty="0">
                <a:solidFill>
                  <a:srgbClr val="FF0066"/>
                </a:solidFill>
                <a:latin typeface="Times New Roman" panose="02020603050405020304" pitchFamily="18" charset="0"/>
              </a:endParaRPr>
            </a:p>
            <a:p>
              <a:pPr algn="ctr"/>
              <a:r>
                <a:rPr lang="en-US" altLang="zh-CN" sz="2800" b="1" dirty="0">
                  <a:solidFill>
                    <a:srgbClr val="FF0066"/>
                  </a:solidFill>
                  <a:latin typeface="Times New Roman" panose="02020603050405020304" pitchFamily="18" charset="0"/>
                </a:rPr>
                <a:t>A</a:t>
              </a:r>
              <a:endParaRPr lang="en-US" altLang="zh-CN" sz="2800" b="1" dirty="0">
                <a:solidFill>
                  <a:srgbClr val="FF0066"/>
                </a:solidFill>
                <a:latin typeface="Times New Roman" panose="02020603050405020304" pitchFamily="18" charset="0"/>
              </a:endParaRPr>
            </a:p>
            <a:p>
              <a:pPr algn="ctr"/>
              <a:endParaRPr lang="en-US" altLang="zh-CN" sz="800" b="1" dirty="0">
                <a:solidFill>
                  <a:srgbClr val="FF0066"/>
                </a:solidFill>
                <a:latin typeface="Times New Roman" panose="02020603050405020304" pitchFamily="18" charset="0"/>
              </a:endParaRPr>
            </a:p>
          </p:txBody>
        </p:sp>
        <p:sp>
          <p:nvSpPr>
            <p:cNvPr id="520199" name="Text Box 8"/>
            <p:cNvSpPr txBox="1"/>
            <p:nvPr/>
          </p:nvSpPr>
          <p:spPr>
            <a:xfrm>
              <a:off x="852" y="2519"/>
              <a:ext cx="528" cy="505"/>
            </a:xfrm>
            <a:prstGeom prst="rect">
              <a:avLst/>
            </a:prstGeom>
            <a:solidFill>
              <a:srgbClr val="FFFFCC"/>
            </a:solidFill>
            <a:ln w="38100" cap="flat" cmpd="sng">
              <a:solidFill>
                <a:srgbClr val="0033CC"/>
              </a:solidFill>
              <a:prstDash val="solid"/>
              <a:miter/>
              <a:headEnd type="none" w="med" len="med"/>
              <a:tailEnd type="none" w="med" len="med"/>
            </a:ln>
          </p:spPr>
          <p:txBody>
            <a:bodyPr>
              <a:spAutoFit/>
            </a:bodyPr>
            <a:p>
              <a:pPr algn="ctr"/>
              <a:endParaRPr lang="en-US" altLang="zh-CN" sz="800" b="1" dirty="0">
                <a:solidFill>
                  <a:srgbClr val="FF0066"/>
                </a:solidFill>
                <a:latin typeface="Times New Roman" panose="02020603050405020304" pitchFamily="18" charset="0"/>
              </a:endParaRPr>
            </a:p>
            <a:p>
              <a:pPr algn="ctr"/>
              <a:r>
                <a:rPr lang="en-US" altLang="zh-CN" sz="2800" b="1" dirty="0">
                  <a:solidFill>
                    <a:srgbClr val="FF0000"/>
                  </a:solidFill>
                  <a:latin typeface="Times New Roman" panose="02020603050405020304" pitchFamily="18" charset="0"/>
                </a:rPr>
                <a:t>F</a:t>
              </a:r>
              <a:endParaRPr lang="en-US" altLang="zh-CN" sz="2800" b="1" dirty="0">
                <a:solidFill>
                  <a:srgbClr val="FF0000"/>
                </a:solidFill>
                <a:latin typeface="Times New Roman" panose="02020603050405020304" pitchFamily="18" charset="0"/>
              </a:endParaRPr>
            </a:p>
            <a:p>
              <a:pPr algn="ctr"/>
              <a:endParaRPr lang="en-US" altLang="zh-CN" sz="800" b="1" dirty="0">
                <a:solidFill>
                  <a:srgbClr val="FF0066"/>
                </a:solidFill>
                <a:latin typeface="Times New Roman" panose="02020603050405020304" pitchFamily="18" charset="0"/>
              </a:endParaRPr>
            </a:p>
          </p:txBody>
        </p:sp>
        <p:sp>
          <p:nvSpPr>
            <p:cNvPr id="520200" name="Line 9"/>
            <p:cNvSpPr/>
            <p:nvPr/>
          </p:nvSpPr>
          <p:spPr>
            <a:xfrm flipH="1">
              <a:off x="660" y="2279"/>
              <a:ext cx="192" cy="0"/>
            </a:xfrm>
            <a:prstGeom prst="line">
              <a:avLst/>
            </a:prstGeom>
            <a:ln w="28575" cap="flat" cmpd="sng">
              <a:solidFill>
                <a:srgbClr val="0033CC"/>
              </a:solidFill>
              <a:prstDash val="solid"/>
              <a:headEnd type="none" w="med" len="med"/>
              <a:tailEnd type="none" w="med" len="med"/>
            </a:ln>
          </p:spPr>
        </p:sp>
        <p:sp>
          <p:nvSpPr>
            <p:cNvPr id="520201" name="Line 10"/>
            <p:cNvSpPr/>
            <p:nvPr/>
          </p:nvSpPr>
          <p:spPr>
            <a:xfrm flipH="1">
              <a:off x="660" y="2615"/>
              <a:ext cx="192" cy="0"/>
            </a:xfrm>
            <a:prstGeom prst="line">
              <a:avLst/>
            </a:prstGeom>
            <a:ln w="28575" cap="flat" cmpd="sng">
              <a:solidFill>
                <a:srgbClr val="0033CC"/>
              </a:solidFill>
              <a:prstDash val="solid"/>
              <a:headEnd type="none" w="med" len="med"/>
              <a:tailEnd type="none" w="med" len="med"/>
            </a:ln>
          </p:spPr>
        </p:sp>
        <p:sp>
          <p:nvSpPr>
            <p:cNvPr id="520202" name="Line 11"/>
            <p:cNvSpPr/>
            <p:nvPr/>
          </p:nvSpPr>
          <p:spPr>
            <a:xfrm>
              <a:off x="660" y="1943"/>
              <a:ext cx="192" cy="0"/>
            </a:xfrm>
            <a:prstGeom prst="line">
              <a:avLst/>
            </a:prstGeom>
            <a:ln w="28575" cap="flat" cmpd="sng">
              <a:solidFill>
                <a:srgbClr val="0033CC"/>
              </a:solidFill>
              <a:prstDash val="solid"/>
              <a:headEnd type="none" w="med" len="med"/>
              <a:tailEnd type="none" w="med" len="med"/>
            </a:ln>
          </p:spPr>
        </p:sp>
        <p:sp>
          <p:nvSpPr>
            <p:cNvPr id="520203" name="Line 12"/>
            <p:cNvSpPr/>
            <p:nvPr/>
          </p:nvSpPr>
          <p:spPr>
            <a:xfrm>
              <a:off x="660" y="2903"/>
              <a:ext cx="192" cy="0"/>
            </a:xfrm>
            <a:prstGeom prst="line">
              <a:avLst/>
            </a:prstGeom>
            <a:ln w="28575" cap="flat" cmpd="sng">
              <a:solidFill>
                <a:srgbClr val="0033CC"/>
              </a:solidFill>
              <a:prstDash val="solid"/>
              <a:headEnd type="none" w="med" len="med"/>
              <a:tailEnd type="none" w="med" len="med"/>
            </a:ln>
          </p:spPr>
        </p:sp>
        <p:grpSp>
          <p:nvGrpSpPr>
            <p:cNvPr id="520204" name="Group 13"/>
            <p:cNvGrpSpPr/>
            <p:nvPr/>
          </p:nvGrpSpPr>
          <p:grpSpPr>
            <a:xfrm flipH="1">
              <a:off x="1380" y="1943"/>
              <a:ext cx="288" cy="672"/>
              <a:chOff x="672" y="1200"/>
              <a:chExt cx="192" cy="336"/>
            </a:xfrm>
          </p:grpSpPr>
          <p:sp>
            <p:nvSpPr>
              <p:cNvPr id="520205" name="Line 14"/>
              <p:cNvSpPr/>
              <p:nvPr/>
            </p:nvSpPr>
            <p:spPr>
              <a:xfrm flipH="1">
                <a:off x="672" y="1536"/>
                <a:ext cx="192" cy="0"/>
              </a:xfrm>
              <a:prstGeom prst="line">
                <a:avLst/>
              </a:prstGeom>
              <a:ln w="28575" cap="flat" cmpd="sng">
                <a:solidFill>
                  <a:srgbClr val="0033CC"/>
                </a:solidFill>
                <a:prstDash val="solid"/>
                <a:headEnd type="none" w="med" len="med"/>
                <a:tailEnd type="none" w="med" len="med"/>
              </a:ln>
            </p:spPr>
          </p:sp>
          <p:sp>
            <p:nvSpPr>
              <p:cNvPr id="520206" name="Line 15"/>
              <p:cNvSpPr/>
              <p:nvPr/>
            </p:nvSpPr>
            <p:spPr>
              <a:xfrm flipH="1">
                <a:off x="672" y="1200"/>
                <a:ext cx="0" cy="336"/>
              </a:xfrm>
              <a:prstGeom prst="line">
                <a:avLst/>
              </a:prstGeom>
              <a:ln w="28575" cap="flat" cmpd="sng">
                <a:solidFill>
                  <a:srgbClr val="0033CC"/>
                </a:solidFill>
                <a:prstDash val="solid"/>
                <a:headEnd type="none" w="med" len="med"/>
                <a:tailEnd type="none" w="med" len="med"/>
              </a:ln>
            </p:spPr>
          </p:sp>
        </p:grpSp>
        <p:grpSp>
          <p:nvGrpSpPr>
            <p:cNvPr id="520207" name="Group 16"/>
            <p:cNvGrpSpPr/>
            <p:nvPr/>
          </p:nvGrpSpPr>
          <p:grpSpPr>
            <a:xfrm flipH="1">
              <a:off x="1380" y="2279"/>
              <a:ext cx="480" cy="624"/>
              <a:chOff x="672" y="1200"/>
              <a:chExt cx="192" cy="336"/>
            </a:xfrm>
          </p:grpSpPr>
          <p:sp>
            <p:nvSpPr>
              <p:cNvPr id="520208" name="Line 17"/>
              <p:cNvSpPr/>
              <p:nvPr/>
            </p:nvSpPr>
            <p:spPr>
              <a:xfrm flipH="1">
                <a:off x="672" y="1536"/>
                <a:ext cx="192" cy="0"/>
              </a:xfrm>
              <a:prstGeom prst="line">
                <a:avLst/>
              </a:prstGeom>
              <a:ln w="28575" cap="flat" cmpd="sng">
                <a:solidFill>
                  <a:srgbClr val="0033CC"/>
                </a:solidFill>
                <a:prstDash val="solid"/>
                <a:headEnd type="none" w="med" len="med"/>
                <a:tailEnd type="none" w="med" len="med"/>
              </a:ln>
            </p:spPr>
          </p:sp>
          <p:sp>
            <p:nvSpPr>
              <p:cNvPr id="520209" name="Line 18"/>
              <p:cNvSpPr/>
              <p:nvPr/>
            </p:nvSpPr>
            <p:spPr>
              <a:xfrm flipH="1">
                <a:off x="672" y="1200"/>
                <a:ext cx="0" cy="336"/>
              </a:xfrm>
              <a:prstGeom prst="line">
                <a:avLst/>
              </a:prstGeom>
              <a:ln w="28575" cap="flat" cmpd="sng">
                <a:solidFill>
                  <a:srgbClr val="0033CC"/>
                </a:solidFill>
                <a:prstDash val="solid"/>
                <a:headEnd type="none" w="med" len="med"/>
                <a:tailEnd type="none" w="med" len="med"/>
              </a:ln>
            </p:spPr>
          </p:sp>
        </p:grpSp>
        <p:grpSp>
          <p:nvGrpSpPr>
            <p:cNvPr id="520210" name="Group 19"/>
            <p:cNvGrpSpPr/>
            <p:nvPr/>
          </p:nvGrpSpPr>
          <p:grpSpPr>
            <a:xfrm>
              <a:off x="1380" y="1943"/>
              <a:ext cx="624" cy="336"/>
              <a:chOff x="2400" y="2016"/>
              <a:chExt cx="192" cy="336"/>
            </a:xfrm>
          </p:grpSpPr>
          <p:sp>
            <p:nvSpPr>
              <p:cNvPr id="520211" name="Line 20"/>
              <p:cNvSpPr/>
              <p:nvPr/>
            </p:nvSpPr>
            <p:spPr>
              <a:xfrm>
                <a:off x="2400" y="2016"/>
                <a:ext cx="192" cy="0"/>
              </a:xfrm>
              <a:prstGeom prst="line">
                <a:avLst/>
              </a:prstGeom>
              <a:ln w="28575" cap="flat" cmpd="sng">
                <a:solidFill>
                  <a:srgbClr val="0033CC"/>
                </a:solidFill>
                <a:prstDash val="solid"/>
                <a:headEnd type="none" w="med" len="med"/>
                <a:tailEnd type="none" w="med" len="med"/>
              </a:ln>
            </p:spPr>
          </p:sp>
          <p:sp>
            <p:nvSpPr>
              <p:cNvPr id="520212" name="Line 21"/>
              <p:cNvSpPr/>
              <p:nvPr/>
            </p:nvSpPr>
            <p:spPr>
              <a:xfrm>
                <a:off x="2400" y="2352"/>
                <a:ext cx="192" cy="0"/>
              </a:xfrm>
              <a:prstGeom prst="line">
                <a:avLst/>
              </a:prstGeom>
              <a:ln w="28575" cap="flat" cmpd="sng">
                <a:solidFill>
                  <a:srgbClr val="0033CC"/>
                </a:solidFill>
                <a:prstDash val="solid"/>
                <a:headEnd type="none" w="med" len="med"/>
                <a:tailEnd type="none" w="med" len="med"/>
              </a:ln>
            </p:spPr>
          </p:sp>
          <p:sp>
            <p:nvSpPr>
              <p:cNvPr id="520213" name="Line 22"/>
              <p:cNvSpPr/>
              <p:nvPr/>
            </p:nvSpPr>
            <p:spPr>
              <a:xfrm>
                <a:off x="2592" y="2016"/>
                <a:ext cx="0" cy="336"/>
              </a:xfrm>
              <a:prstGeom prst="line">
                <a:avLst/>
              </a:prstGeom>
              <a:ln w="28575" cap="flat" cmpd="sng">
                <a:solidFill>
                  <a:srgbClr val="0033CC"/>
                </a:solidFill>
                <a:prstDash val="solid"/>
                <a:headEnd type="none" w="med" len="med"/>
                <a:tailEnd type="none" w="med" len="med"/>
              </a:ln>
            </p:spPr>
          </p:sp>
        </p:grpSp>
        <p:sp>
          <p:nvSpPr>
            <p:cNvPr id="520214" name="Rectangle 23"/>
            <p:cNvSpPr/>
            <p:nvPr/>
          </p:nvSpPr>
          <p:spPr>
            <a:xfrm>
              <a:off x="1956" y="2015"/>
              <a:ext cx="96" cy="192"/>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0215" name="Line 24"/>
            <p:cNvSpPr/>
            <p:nvPr/>
          </p:nvSpPr>
          <p:spPr>
            <a:xfrm flipV="1">
              <a:off x="2136" y="2279"/>
              <a:ext cx="96" cy="1"/>
            </a:xfrm>
            <a:prstGeom prst="line">
              <a:avLst/>
            </a:prstGeom>
            <a:ln w="28575" cap="flat" cmpd="sng">
              <a:solidFill>
                <a:srgbClr val="FF0000"/>
              </a:solidFill>
              <a:prstDash val="solid"/>
              <a:headEnd type="none" w="med" len="med"/>
              <a:tailEnd type="none" w="med" len="med"/>
            </a:ln>
          </p:spPr>
        </p:sp>
        <p:grpSp>
          <p:nvGrpSpPr>
            <p:cNvPr id="520216" name="Group 25"/>
            <p:cNvGrpSpPr/>
            <p:nvPr/>
          </p:nvGrpSpPr>
          <p:grpSpPr>
            <a:xfrm>
              <a:off x="2148" y="1895"/>
              <a:ext cx="96" cy="96"/>
              <a:chOff x="1152" y="768"/>
              <a:chExt cx="96" cy="96"/>
            </a:xfrm>
          </p:grpSpPr>
          <p:sp>
            <p:nvSpPr>
              <p:cNvPr id="520217" name="Line 26"/>
              <p:cNvSpPr/>
              <p:nvPr/>
            </p:nvSpPr>
            <p:spPr>
              <a:xfrm rot="5400000" flipV="1">
                <a:off x="1152" y="816"/>
                <a:ext cx="96" cy="0"/>
              </a:xfrm>
              <a:prstGeom prst="line">
                <a:avLst/>
              </a:prstGeom>
              <a:ln w="28575" cap="flat" cmpd="sng">
                <a:solidFill>
                  <a:srgbClr val="FF0000"/>
                </a:solidFill>
                <a:prstDash val="solid"/>
                <a:headEnd type="none" w="med" len="med"/>
                <a:tailEnd type="none" w="med" len="med"/>
              </a:ln>
            </p:spPr>
          </p:sp>
          <p:sp>
            <p:nvSpPr>
              <p:cNvPr id="520218" name="Line 27"/>
              <p:cNvSpPr/>
              <p:nvPr/>
            </p:nvSpPr>
            <p:spPr>
              <a:xfrm flipV="1">
                <a:off x="1152" y="816"/>
                <a:ext cx="96" cy="0"/>
              </a:xfrm>
              <a:prstGeom prst="line">
                <a:avLst/>
              </a:prstGeom>
              <a:ln w="28575" cap="flat" cmpd="sng">
                <a:solidFill>
                  <a:srgbClr val="FF0000"/>
                </a:solidFill>
                <a:prstDash val="solid"/>
                <a:headEnd type="none" w="med" len="med"/>
                <a:tailEnd type="none" w="med" len="med"/>
              </a:ln>
            </p:spPr>
          </p:sp>
        </p:grpSp>
        <p:sp>
          <p:nvSpPr>
            <p:cNvPr id="520219" name="Rectangle 28"/>
            <p:cNvSpPr/>
            <p:nvPr/>
          </p:nvSpPr>
          <p:spPr>
            <a:xfrm>
              <a:off x="1860" y="2375"/>
              <a:ext cx="672" cy="518"/>
            </a:xfrm>
            <a:prstGeom prst="rect">
              <a:avLst/>
            </a:prstGeom>
            <a:noFill/>
            <a:ln w="9525">
              <a:noFill/>
            </a:ln>
          </p:spPr>
          <p:txBody>
            <a:bodyPr>
              <a:spAutoFit/>
            </a:bodyPr>
            <a:p>
              <a:r>
                <a:rPr lang="zh-CN" altLang="en-US" b="1" dirty="0">
                  <a:solidFill>
                    <a:srgbClr val="FF0066"/>
                  </a:solidFill>
                  <a:latin typeface="楷体_GB2312" pitchFamily="49" charset="-122"/>
                </a:rPr>
                <a:t>电压</a:t>
              </a:r>
              <a:endParaRPr lang="zh-CN" altLang="en-US" b="1" dirty="0">
                <a:solidFill>
                  <a:srgbClr val="FF0066"/>
                </a:solidFill>
                <a:latin typeface="楷体_GB2312" pitchFamily="49" charset="-122"/>
              </a:endParaRPr>
            </a:p>
            <a:p>
              <a:r>
                <a:rPr lang="zh-CN" altLang="en-US" b="1" dirty="0">
                  <a:solidFill>
                    <a:srgbClr val="FF0066"/>
                  </a:solidFill>
                  <a:latin typeface="楷体_GB2312" pitchFamily="49" charset="-122"/>
                </a:rPr>
                <a:t>反馈</a:t>
              </a:r>
              <a:endParaRPr lang="zh-CN" altLang="en-US" b="1" dirty="0">
                <a:solidFill>
                  <a:srgbClr val="FF0066"/>
                </a:solidFill>
                <a:latin typeface="楷体_GB2312" pitchFamily="49" charset="-122"/>
              </a:endParaRPr>
            </a:p>
          </p:txBody>
        </p:sp>
        <p:graphicFrame>
          <p:nvGraphicFramePr>
            <p:cNvPr id="520220" name="Object 29"/>
            <p:cNvGraphicFramePr/>
            <p:nvPr/>
          </p:nvGraphicFramePr>
          <p:xfrm>
            <a:off x="2076" y="2000"/>
            <a:ext cx="242" cy="248"/>
          </p:xfrm>
          <a:graphic>
            <a:graphicData uri="http://schemas.openxmlformats.org/presentationml/2006/ole">
              <mc:AlternateContent xmlns:mc="http://schemas.openxmlformats.org/markup-compatibility/2006">
                <mc:Choice xmlns:v="urn:schemas-microsoft-com:vml" Requires="v">
                  <p:oleObj spid="_x0000_s4437" name="" r:id="rId1" imgW="495300" imgH="508000" progId="Equation.3">
                    <p:embed/>
                  </p:oleObj>
                </mc:Choice>
                <mc:Fallback>
                  <p:oleObj name="" r:id="rId1" imgW="495300" imgH="508000" progId="Equation.3">
                    <p:embed/>
                    <p:pic>
                      <p:nvPicPr>
                        <p:cNvPr id="0" name="图片 4436"/>
                        <p:cNvPicPr/>
                        <p:nvPr/>
                      </p:nvPicPr>
                      <p:blipFill>
                        <a:blip r:embed="rId2"/>
                        <a:stretch>
                          <a:fillRect/>
                        </a:stretch>
                      </p:blipFill>
                      <p:spPr>
                        <a:xfrm>
                          <a:off x="2076" y="2000"/>
                          <a:ext cx="242" cy="248"/>
                        </a:xfrm>
                        <a:prstGeom prst="rect">
                          <a:avLst/>
                        </a:prstGeom>
                        <a:noFill/>
                        <a:ln w="38100">
                          <a:noFill/>
                          <a:miter/>
                        </a:ln>
                      </p:spPr>
                    </p:pic>
                  </p:oleObj>
                </mc:Fallback>
              </mc:AlternateContent>
            </a:graphicData>
          </a:graphic>
        </p:graphicFrame>
        <p:graphicFrame>
          <p:nvGraphicFramePr>
            <p:cNvPr id="520221" name="Object 30"/>
            <p:cNvGraphicFramePr/>
            <p:nvPr/>
          </p:nvGraphicFramePr>
          <p:xfrm>
            <a:off x="1701" y="2012"/>
            <a:ext cx="224" cy="223"/>
          </p:xfrm>
          <a:graphic>
            <a:graphicData uri="http://schemas.openxmlformats.org/presentationml/2006/ole">
              <mc:AlternateContent xmlns:mc="http://schemas.openxmlformats.org/markup-compatibility/2006">
                <mc:Choice xmlns:v="urn:schemas-microsoft-com:vml" Requires="v">
                  <p:oleObj spid="_x0000_s4436" name="" r:id="rId3" imgW="457200" imgH="457200" progId="Equation.3">
                    <p:embed/>
                  </p:oleObj>
                </mc:Choice>
                <mc:Fallback>
                  <p:oleObj name="" r:id="rId3" imgW="457200" imgH="457200" progId="Equation.3">
                    <p:embed/>
                    <p:pic>
                      <p:nvPicPr>
                        <p:cNvPr id="0" name="图片 4435"/>
                        <p:cNvPicPr/>
                        <p:nvPr/>
                      </p:nvPicPr>
                      <p:blipFill>
                        <a:blip r:embed="rId4"/>
                        <a:stretch>
                          <a:fillRect/>
                        </a:stretch>
                      </p:blipFill>
                      <p:spPr>
                        <a:xfrm>
                          <a:off x="1701" y="2012"/>
                          <a:ext cx="224" cy="223"/>
                        </a:xfrm>
                        <a:prstGeom prst="rect">
                          <a:avLst/>
                        </a:prstGeom>
                        <a:noFill/>
                        <a:ln w="38100">
                          <a:noFill/>
                          <a:miter/>
                        </a:ln>
                      </p:spPr>
                    </p:pic>
                  </p:oleObj>
                </mc:Fallback>
              </mc:AlternateContent>
            </a:graphicData>
          </a:graphic>
        </p:graphicFrame>
      </p:grpSp>
      <p:grpSp>
        <p:nvGrpSpPr>
          <p:cNvPr id="7" name="Group 31"/>
          <p:cNvGrpSpPr/>
          <p:nvPr/>
        </p:nvGrpSpPr>
        <p:grpSpPr>
          <a:xfrm>
            <a:off x="4629150" y="2997200"/>
            <a:ext cx="3048000" cy="2178050"/>
            <a:chOff x="3120" y="1640"/>
            <a:chExt cx="1920" cy="1372"/>
          </a:xfrm>
        </p:grpSpPr>
        <p:sp>
          <p:nvSpPr>
            <p:cNvPr id="520223" name="Rectangle 32"/>
            <p:cNvSpPr/>
            <p:nvPr/>
          </p:nvSpPr>
          <p:spPr>
            <a:xfrm>
              <a:off x="4368" y="2459"/>
              <a:ext cx="672" cy="518"/>
            </a:xfrm>
            <a:prstGeom prst="rect">
              <a:avLst/>
            </a:prstGeom>
            <a:noFill/>
            <a:ln w="9525">
              <a:noFill/>
            </a:ln>
          </p:spPr>
          <p:txBody>
            <a:bodyPr>
              <a:spAutoFit/>
            </a:bodyPr>
            <a:p>
              <a:r>
                <a:rPr lang="zh-CN" altLang="en-US" b="1" dirty="0">
                  <a:solidFill>
                    <a:srgbClr val="FF0066"/>
                  </a:solidFill>
                  <a:latin typeface="楷体_GB2312" pitchFamily="49" charset="-122"/>
                </a:rPr>
                <a:t>电流</a:t>
              </a:r>
              <a:endParaRPr lang="zh-CN" altLang="en-US" b="1" dirty="0">
                <a:solidFill>
                  <a:srgbClr val="FF0066"/>
                </a:solidFill>
                <a:latin typeface="楷体_GB2312" pitchFamily="49" charset="-122"/>
              </a:endParaRPr>
            </a:p>
            <a:p>
              <a:r>
                <a:rPr lang="zh-CN" altLang="en-US" b="1" dirty="0">
                  <a:solidFill>
                    <a:srgbClr val="FF0066"/>
                  </a:solidFill>
                  <a:latin typeface="楷体_GB2312" pitchFamily="49" charset="-122"/>
                </a:rPr>
                <a:t>反馈</a:t>
              </a:r>
              <a:endParaRPr lang="zh-CN" altLang="en-US" b="1" dirty="0">
                <a:solidFill>
                  <a:srgbClr val="FF0066"/>
                </a:solidFill>
                <a:latin typeface="楷体_GB2312" pitchFamily="49" charset="-122"/>
              </a:endParaRPr>
            </a:p>
          </p:txBody>
        </p:sp>
        <p:sp>
          <p:nvSpPr>
            <p:cNvPr id="520224" name="Line 33"/>
            <p:cNvSpPr/>
            <p:nvPr/>
          </p:nvSpPr>
          <p:spPr>
            <a:xfrm flipV="1">
              <a:off x="4560" y="2315"/>
              <a:ext cx="96" cy="1"/>
            </a:xfrm>
            <a:prstGeom prst="line">
              <a:avLst/>
            </a:prstGeom>
            <a:ln w="28575" cap="flat" cmpd="sng">
              <a:solidFill>
                <a:srgbClr val="FF0000"/>
              </a:solidFill>
              <a:prstDash val="solid"/>
              <a:headEnd type="none" w="med" len="med"/>
              <a:tailEnd type="none" w="med" len="med"/>
            </a:ln>
          </p:spPr>
        </p:sp>
        <p:grpSp>
          <p:nvGrpSpPr>
            <p:cNvPr id="520225" name="Group 34"/>
            <p:cNvGrpSpPr/>
            <p:nvPr/>
          </p:nvGrpSpPr>
          <p:grpSpPr>
            <a:xfrm>
              <a:off x="4560" y="1955"/>
              <a:ext cx="96" cy="96"/>
              <a:chOff x="1152" y="768"/>
              <a:chExt cx="96" cy="96"/>
            </a:xfrm>
          </p:grpSpPr>
          <p:sp>
            <p:nvSpPr>
              <p:cNvPr id="520226" name="Line 35"/>
              <p:cNvSpPr/>
              <p:nvPr/>
            </p:nvSpPr>
            <p:spPr>
              <a:xfrm rot="5400000" flipV="1">
                <a:off x="1152" y="816"/>
                <a:ext cx="96" cy="0"/>
              </a:xfrm>
              <a:prstGeom prst="line">
                <a:avLst/>
              </a:prstGeom>
              <a:ln w="28575" cap="flat" cmpd="sng">
                <a:solidFill>
                  <a:srgbClr val="FF0000"/>
                </a:solidFill>
                <a:prstDash val="solid"/>
                <a:headEnd type="none" w="med" len="med"/>
                <a:tailEnd type="none" w="med" len="med"/>
              </a:ln>
            </p:spPr>
          </p:sp>
          <p:sp>
            <p:nvSpPr>
              <p:cNvPr id="520227" name="Line 36"/>
              <p:cNvSpPr/>
              <p:nvPr/>
            </p:nvSpPr>
            <p:spPr>
              <a:xfrm flipV="1">
                <a:off x="1152" y="816"/>
                <a:ext cx="96" cy="0"/>
              </a:xfrm>
              <a:prstGeom prst="line">
                <a:avLst/>
              </a:prstGeom>
              <a:ln w="28575" cap="flat" cmpd="sng">
                <a:solidFill>
                  <a:srgbClr val="FF0000"/>
                </a:solidFill>
                <a:prstDash val="solid"/>
                <a:headEnd type="none" w="med" len="med"/>
                <a:tailEnd type="none" w="med" len="med"/>
              </a:ln>
            </p:spPr>
          </p:sp>
        </p:grpSp>
        <p:sp>
          <p:nvSpPr>
            <p:cNvPr id="520228" name="Text Box 37"/>
            <p:cNvSpPr txBox="1"/>
            <p:nvPr/>
          </p:nvSpPr>
          <p:spPr>
            <a:xfrm>
              <a:off x="3312" y="2507"/>
              <a:ext cx="528" cy="505"/>
            </a:xfrm>
            <a:prstGeom prst="rect">
              <a:avLst/>
            </a:prstGeom>
            <a:solidFill>
              <a:srgbClr val="FFFFCC"/>
            </a:solidFill>
            <a:ln w="38100" cap="flat" cmpd="sng">
              <a:solidFill>
                <a:srgbClr val="0033CC"/>
              </a:solidFill>
              <a:prstDash val="solid"/>
              <a:miter/>
              <a:headEnd type="none" w="med" len="med"/>
              <a:tailEnd type="none" w="med" len="med"/>
            </a:ln>
          </p:spPr>
          <p:txBody>
            <a:bodyPr>
              <a:spAutoFit/>
            </a:bodyPr>
            <a:p>
              <a:pPr algn="ctr"/>
              <a:endParaRPr lang="en-US" altLang="zh-CN" sz="800" b="1" dirty="0">
                <a:solidFill>
                  <a:srgbClr val="FF0066"/>
                </a:solidFill>
                <a:latin typeface="Times New Roman" panose="02020603050405020304" pitchFamily="18" charset="0"/>
              </a:endParaRPr>
            </a:p>
            <a:p>
              <a:pPr algn="ctr"/>
              <a:r>
                <a:rPr lang="en-US" altLang="zh-CN" sz="2800" b="1" dirty="0">
                  <a:solidFill>
                    <a:srgbClr val="FF0000"/>
                  </a:solidFill>
                  <a:latin typeface="Times New Roman" panose="02020603050405020304" pitchFamily="18" charset="0"/>
                </a:rPr>
                <a:t>F</a:t>
              </a:r>
              <a:endParaRPr lang="en-US" altLang="zh-CN" sz="2800" b="1" dirty="0">
                <a:solidFill>
                  <a:srgbClr val="FF0000"/>
                </a:solidFill>
                <a:latin typeface="Times New Roman" panose="02020603050405020304" pitchFamily="18" charset="0"/>
              </a:endParaRPr>
            </a:p>
            <a:p>
              <a:pPr algn="ctr"/>
              <a:endParaRPr lang="en-US" altLang="zh-CN" sz="800" b="1" dirty="0">
                <a:solidFill>
                  <a:srgbClr val="FF0066"/>
                </a:solidFill>
                <a:latin typeface="Times New Roman" panose="02020603050405020304" pitchFamily="18" charset="0"/>
              </a:endParaRPr>
            </a:p>
          </p:txBody>
        </p:sp>
        <p:sp>
          <p:nvSpPr>
            <p:cNvPr id="520229" name="Text Box 38"/>
            <p:cNvSpPr txBox="1"/>
            <p:nvPr/>
          </p:nvSpPr>
          <p:spPr>
            <a:xfrm>
              <a:off x="3312" y="1883"/>
              <a:ext cx="528" cy="505"/>
            </a:xfrm>
            <a:prstGeom prst="rect">
              <a:avLst/>
            </a:prstGeom>
            <a:solidFill>
              <a:srgbClr val="FFFFCC"/>
            </a:solidFill>
            <a:ln w="38100" cap="flat" cmpd="sng">
              <a:solidFill>
                <a:srgbClr val="0033CC"/>
              </a:solidFill>
              <a:prstDash val="solid"/>
              <a:miter/>
              <a:headEnd type="none" w="med" len="med"/>
              <a:tailEnd type="none" w="med" len="med"/>
            </a:ln>
          </p:spPr>
          <p:txBody>
            <a:bodyPr>
              <a:spAutoFit/>
            </a:bodyPr>
            <a:p>
              <a:pPr algn="ctr"/>
              <a:endParaRPr lang="en-US" altLang="zh-CN" sz="800" b="1" dirty="0">
                <a:solidFill>
                  <a:srgbClr val="FF0066"/>
                </a:solidFill>
                <a:latin typeface="Times New Roman" panose="02020603050405020304" pitchFamily="18" charset="0"/>
              </a:endParaRPr>
            </a:p>
            <a:p>
              <a:pPr algn="ctr"/>
              <a:r>
                <a:rPr lang="en-US" altLang="zh-CN" sz="2800" b="1" dirty="0">
                  <a:solidFill>
                    <a:srgbClr val="FF0066"/>
                  </a:solidFill>
                  <a:latin typeface="Times New Roman" panose="02020603050405020304" pitchFamily="18" charset="0"/>
                </a:rPr>
                <a:t>A</a:t>
              </a:r>
              <a:endParaRPr lang="en-US" altLang="zh-CN" sz="2800" b="1" dirty="0">
                <a:solidFill>
                  <a:srgbClr val="FF0066"/>
                </a:solidFill>
                <a:latin typeface="Times New Roman" panose="02020603050405020304" pitchFamily="18" charset="0"/>
              </a:endParaRPr>
            </a:p>
            <a:p>
              <a:pPr algn="ctr"/>
              <a:endParaRPr lang="en-US" altLang="zh-CN" sz="800" b="1" dirty="0">
                <a:solidFill>
                  <a:srgbClr val="FF0066"/>
                </a:solidFill>
                <a:latin typeface="Times New Roman" panose="02020603050405020304" pitchFamily="18" charset="0"/>
              </a:endParaRPr>
            </a:p>
          </p:txBody>
        </p:sp>
        <p:sp>
          <p:nvSpPr>
            <p:cNvPr id="520230" name="Line 39"/>
            <p:cNvSpPr/>
            <p:nvPr/>
          </p:nvSpPr>
          <p:spPr>
            <a:xfrm flipH="1">
              <a:off x="3120" y="2603"/>
              <a:ext cx="192" cy="0"/>
            </a:xfrm>
            <a:prstGeom prst="line">
              <a:avLst/>
            </a:prstGeom>
            <a:ln w="28575" cap="flat" cmpd="sng">
              <a:solidFill>
                <a:srgbClr val="0033CC"/>
              </a:solidFill>
              <a:prstDash val="solid"/>
              <a:headEnd type="none" w="med" len="med"/>
              <a:tailEnd type="none" w="med" len="med"/>
            </a:ln>
          </p:spPr>
        </p:sp>
        <p:sp>
          <p:nvSpPr>
            <p:cNvPr id="520231" name="Line 40"/>
            <p:cNvSpPr/>
            <p:nvPr/>
          </p:nvSpPr>
          <p:spPr>
            <a:xfrm>
              <a:off x="3120" y="2315"/>
              <a:ext cx="192" cy="0"/>
            </a:xfrm>
            <a:prstGeom prst="line">
              <a:avLst/>
            </a:prstGeom>
            <a:ln w="28575" cap="flat" cmpd="sng">
              <a:solidFill>
                <a:srgbClr val="0033CC"/>
              </a:solidFill>
              <a:prstDash val="solid"/>
              <a:headEnd type="none" w="med" len="med"/>
              <a:tailEnd type="none" w="med" len="med"/>
            </a:ln>
          </p:spPr>
        </p:sp>
        <p:sp>
          <p:nvSpPr>
            <p:cNvPr id="520232" name="Line 41"/>
            <p:cNvSpPr/>
            <p:nvPr/>
          </p:nvSpPr>
          <p:spPr>
            <a:xfrm flipH="1">
              <a:off x="3120" y="2939"/>
              <a:ext cx="192" cy="0"/>
            </a:xfrm>
            <a:prstGeom prst="line">
              <a:avLst/>
            </a:prstGeom>
            <a:ln w="28575" cap="flat" cmpd="sng">
              <a:solidFill>
                <a:srgbClr val="0033CC"/>
              </a:solidFill>
              <a:prstDash val="solid"/>
              <a:headEnd type="none" w="med" len="med"/>
              <a:tailEnd type="none" w="med" len="med"/>
            </a:ln>
          </p:spPr>
        </p:sp>
        <p:sp>
          <p:nvSpPr>
            <p:cNvPr id="520233" name="Line 42"/>
            <p:cNvSpPr/>
            <p:nvPr/>
          </p:nvSpPr>
          <p:spPr>
            <a:xfrm flipH="1">
              <a:off x="4020" y="1919"/>
              <a:ext cx="240" cy="0"/>
            </a:xfrm>
            <a:prstGeom prst="line">
              <a:avLst/>
            </a:prstGeom>
            <a:ln w="28575" cap="flat" cmpd="sng">
              <a:solidFill>
                <a:srgbClr val="FF0000"/>
              </a:solidFill>
              <a:prstDash val="solid"/>
              <a:headEnd type="none" w="med" len="med"/>
              <a:tailEnd type="stealth" w="med" len="med"/>
            </a:ln>
          </p:spPr>
        </p:sp>
        <p:grpSp>
          <p:nvGrpSpPr>
            <p:cNvPr id="520234" name="Group 43"/>
            <p:cNvGrpSpPr/>
            <p:nvPr/>
          </p:nvGrpSpPr>
          <p:grpSpPr>
            <a:xfrm flipH="1">
              <a:off x="3840" y="2315"/>
              <a:ext cx="288" cy="336"/>
              <a:chOff x="672" y="1200"/>
              <a:chExt cx="192" cy="336"/>
            </a:xfrm>
          </p:grpSpPr>
          <p:sp>
            <p:nvSpPr>
              <p:cNvPr id="520235" name="Line 44"/>
              <p:cNvSpPr/>
              <p:nvPr/>
            </p:nvSpPr>
            <p:spPr>
              <a:xfrm flipH="1">
                <a:off x="672" y="1536"/>
                <a:ext cx="192" cy="0"/>
              </a:xfrm>
              <a:prstGeom prst="line">
                <a:avLst/>
              </a:prstGeom>
              <a:ln w="28575" cap="flat" cmpd="sng">
                <a:solidFill>
                  <a:srgbClr val="0033CC"/>
                </a:solidFill>
                <a:prstDash val="solid"/>
                <a:headEnd type="none" w="med" len="med"/>
                <a:tailEnd type="none" w="med" len="med"/>
              </a:ln>
            </p:spPr>
          </p:sp>
          <p:sp>
            <p:nvSpPr>
              <p:cNvPr id="520236" name="Line 45"/>
              <p:cNvSpPr/>
              <p:nvPr/>
            </p:nvSpPr>
            <p:spPr>
              <a:xfrm flipH="1">
                <a:off x="672" y="1200"/>
                <a:ext cx="0" cy="336"/>
              </a:xfrm>
              <a:prstGeom prst="line">
                <a:avLst/>
              </a:prstGeom>
              <a:ln w="28575" cap="flat" cmpd="sng">
                <a:solidFill>
                  <a:srgbClr val="0033CC"/>
                </a:solidFill>
                <a:prstDash val="solid"/>
                <a:headEnd type="none" w="med" len="med"/>
                <a:tailEnd type="none" w="med" len="med"/>
              </a:ln>
            </p:spPr>
          </p:sp>
        </p:grpSp>
        <p:grpSp>
          <p:nvGrpSpPr>
            <p:cNvPr id="520237" name="Group 46"/>
            <p:cNvGrpSpPr/>
            <p:nvPr/>
          </p:nvGrpSpPr>
          <p:grpSpPr>
            <a:xfrm flipH="1">
              <a:off x="3840" y="2315"/>
              <a:ext cx="480" cy="624"/>
              <a:chOff x="672" y="1200"/>
              <a:chExt cx="192" cy="336"/>
            </a:xfrm>
          </p:grpSpPr>
          <p:sp>
            <p:nvSpPr>
              <p:cNvPr id="520238" name="Line 47"/>
              <p:cNvSpPr/>
              <p:nvPr/>
            </p:nvSpPr>
            <p:spPr>
              <a:xfrm flipH="1">
                <a:off x="672" y="1536"/>
                <a:ext cx="192" cy="0"/>
              </a:xfrm>
              <a:prstGeom prst="line">
                <a:avLst/>
              </a:prstGeom>
              <a:ln w="28575" cap="flat" cmpd="sng">
                <a:solidFill>
                  <a:srgbClr val="0033CC"/>
                </a:solidFill>
                <a:prstDash val="solid"/>
                <a:headEnd type="none" w="med" len="med"/>
                <a:tailEnd type="none" w="med" len="med"/>
              </a:ln>
            </p:spPr>
          </p:sp>
          <p:sp>
            <p:nvSpPr>
              <p:cNvPr id="520239" name="Line 48"/>
              <p:cNvSpPr/>
              <p:nvPr/>
            </p:nvSpPr>
            <p:spPr>
              <a:xfrm flipH="1">
                <a:off x="672" y="1200"/>
                <a:ext cx="0" cy="336"/>
              </a:xfrm>
              <a:prstGeom prst="line">
                <a:avLst/>
              </a:prstGeom>
              <a:ln w="28575" cap="flat" cmpd="sng">
                <a:solidFill>
                  <a:srgbClr val="0033CC"/>
                </a:solidFill>
                <a:prstDash val="solid"/>
                <a:headEnd type="none" w="med" len="med"/>
                <a:tailEnd type="none" w="med" len="med"/>
              </a:ln>
            </p:spPr>
          </p:sp>
        </p:grpSp>
        <p:sp>
          <p:nvSpPr>
            <p:cNvPr id="520240" name="Line 49"/>
            <p:cNvSpPr/>
            <p:nvPr/>
          </p:nvSpPr>
          <p:spPr>
            <a:xfrm>
              <a:off x="3840" y="1979"/>
              <a:ext cx="624" cy="0"/>
            </a:xfrm>
            <a:prstGeom prst="line">
              <a:avLst/>
            </a:prstGeom>
            <a:ln w="28575" cap="flat" cmpd="sng">
              <a:solidFill>
                <a:srgbClr val="0033CC"/>
              </a:solidFill>
              <a:prstDash val="solid"/>
              <a:headEnd type="none" w="med" len="med"/>
              <a:tailEnd type="none" w="med" len="med"/>
            </a:ln>
          </p:spPr>
        </p:sp>
        <p:sp>
          <p:nvSpPr>
            <p:cNvPr id="520241" name="Line 50"/>
            <p:cNvSpPr/>
            <p:nvPr/>
          </p:nvSpPr>
          <p:spPr>
            <a:xfrm>
              <a:off x="4320" y="2315"/>
              <a:ext cx="144" cy="0"/>
            </a:xfrm>
            <a:prstGeom prst="line">
              <a:avLst/>
            </a:prstGeom>
            <a:ln w="28575" cap="flat" cmpd="sng">
              <a:solidFill>
                <a:srgbClr val="0033CC"/>
              </a:solidFill>
              <a:prstDash val="solid"/>
              <a:headEnd type="none" w="med" len="med"/>
              <a:tailEnd type="none" w="med" len="med"/>
            </a:ln>
          </p:spPr>
        </p:sp>
        <p:sp>
          <p:nvSpPr>
            <p:cNvPr id="520242" name="Line 51"/>
            <p:cNvSpPr/>
            <p:nvPr/>
          </p:nvSpPr>
          <p:spPr>
            <a:xfrm>
              <a:off x="4464" y="1979"/>
              <a:ext cx="0" cy="336"/>
            </a:xfrm>
            <a:prstGeom prst="line">
              <a:avLst/>
            </a:prstGeom>
            <a:ln w="28575" cap="flat" cmpd="sng">
              <a:solidFill>
                <a:srgbClr val="0033CC"/>
              </a:solidFill>
              <a:prstDash val="solid"/>
              <a:headEnd type="none" w="med" len="med"/>
              <a:tailEnd type="none" w="med" len="med"/>
            </a:ln>
          </p:spPr>
        </p:sp>
        <p:sp>
          <p:nvSpPr>
            <p:cNvPr id="520243" name="Rectangle 52"/>
            <p:cNvSpPr/>
            <p:nvPr/>
          </p:nvSpPr>
          <p:spPr>
            <a:xfrm>
              <a:off x="4416" y="2051"/>
              <a:ext cx="96" cy="192"/>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0244" name="Line 53"/>
            <p:cNvSpPr/>
            <p:nvPr/>
          </p:nvSpPr>
          <p:spPr>
            <a:xfrm>
              <a:off x="3840" y="2315"/>
              <a:ext cx="288" cy="0"/>
            </a:xfrm>
            <a:prstGeom prst="line">
              <a:avLst/>
            </a:prstGeom>
            <a:ln w="28575" cap="flat" cmpd="sng">
              <a:solidFill>
                <a:srgbClr val="0033CC"/>
              </a:solidFill>
              <a:prstDash val="solid"/>
              <a:headEnd type="none" w="med" len="med"/>
              <a:tailEnd type="none" w="med" len="med"/>
            </a:ln>
          </p:spPr>
        </p:sp>
        <p:sp>
          <p:nvSpPr>
            <p:cNvPr id="520245" name="Line 54"/>
            <p:cNvSpPr/>
            <p:nvPr/>
          </p:nvSpPr>
          <p:spPr>
            <a:xfrm flipH="1">
              <a:off x="3888" y="2699"/>
              <a:ext cx="240" cy="0"/>
            </a:xfrm>
            <a:prstGeom prst="line">
              <a:avLst/>
            </a:prstGeom>
            <a:ln w="28575" cap="flat" cmpd="sng">
              <a:solidFill>
                <a:srgbClr val="FF0000"/>
              </a:solidFill>
              <a:prstDash val="solid"/>
              <a:headEnd type="none" w="med" len="med"/>
              <a:tailEnd type="stealth" w="med" len="med"/>
            </a:ln>
          </p:spPr>
        </p:sp>
        <p:sp>
          <p:nvSpPr>
            <p:cNvPr id="520246" name="Line 55"/>
            <p:cNvSpPr/>
            <p:nvPr/>
          </p:nvSpPr>
          <p:spPr>
            <a:xfrm>
              <a:off x="3120" y="1979"/>
              <a:ext cx="192" cy="0"/>
            </a:xfrm>
            <a:prstGeom prst="line">
              <a:avLst/>
            </a:prstGeom>
            <a:ln w="28575" cap="flat" cmpd="sng">
              <a:solidFill>
                <a:srgbClr val="0033CC"/>
              </a:solidFill>
              <a:prstDash val="solid"/>
              <a:headEnd type="none" w="med" len="med"/>
              <a:tailEnd type="none" w="med" len="med"/>
            </a:ln>
          </p:spPr>
        </p:sp>
        <p:graphicFrame>
          <p:nvGraphicFramePr>
            <p:cNvPr id="520247" name="Object 56"/>
            <p:cNvGraphicFramePr/>
            <p:nvPr/>
          </p:nvGraphicFramePr>
          <p:xfrm>
            <a:off x="4149" y="2048"/>
            <a:ext cx="224" cy="223"/>
          </p:xfrm>
          <a:graphic>
            <a:graphicData uri="http://schemas.openxmlformats.org/presentationml/2006/ole">
              <mc:AlternateContent xmlns:mc="http://schemas.openxmlformats.org/markup-compatibility/2006">
                <mc:Choice xmlns:v="urn:schemas-microsoft-com:vml" Requires="v">
                  <p:oleObj spid="_x0000_s4439" name="" r:id="rId5" imgW="457200" imgH="457200" progId="Equation.3">
                    <p:embed/>
                  </p:oleObj>
                </mc:Choice>
                <mc:Fallback>
                  <p:oleObj name="" r:id="rId5" imgW="457200" imgH="457200" progId="Equation.3">
                    <p:embed/>
                    <p:pic>
                      <p:nvPicPr>
                        <p:cNvPr id="0" name="图片 4438"/>
                        <p:cNvPicPr/>
                        <p:nvPr/>
                      </p:nvPicPr>
                      <p:blipFill>
                        <a:blip r:embed="rId6"/>
                        <a:stretch>
                          <a:fillRect/>
                        </a:stretch>
                      </p:blipFill>
                      <p:spPr>
                        <a:xfrm>
                          <a:off x="4149" y="2048"/>
                          <a:ext cx="224" cy="223"/>
                        </a:xfrm>
                        <a:prstGeom prst="rect">
                          <a:avLst/>
                        </a:prstGeom>
                        <a:noFill/>
                        <a:ln w="38100">
                          <a:noFill/>
                          <a:miter/>
                        </a:ln>
                      </p:spPr>
                    </p:pic>
                  </p:oleObj>
                </mc:Fallback>
              </mc:AlternateContent>
            </a:graphicData>
          </a:graphic>
        </p:graphicFrame>
        <p:graphicFrame>
          <p:nvGraphicFramePr>
            <p:cNvPr id="520248" name="Object 57"/>
            <p:cNvGraphicFramePr/>
            <p:nvPr/>
          </p:nvGraphicFramePr>
          <p:xfrm>
            <a:off x="4548" y="2060"/>
            <a:ext cx="242" cy="248"/>
          </p:xfrm>
          <a:graphic>
            <a:graphicData uri="http://schemas.openxmlformats.org/presentationml/2006/ole">
              <mc:AlternateContent xmlns:mc="http://schemas.openxmlformats.org/markup-compatibility/2006">
                <mc:Choice xmlns:v="urn:schemas-microsoft-com:vml" Requires="v">
                  <p:oleObj spid="_x0000_s4440" name="" r:id="rId7" imgW="495300" imgH="508000" progId="Equation.3">
                    <p:embed/>
                  </p:oleObj>
                </mc:Choice>
                <mc:Fallback>
                  <p:oleObj name="" r:id="rId7" imgW="495300" imgH="508000" progId="Equation.3">
                    <p:embed/>
                    <p:pic>
                      <p:nvPicPr>
                        <p:cNvPr id="0" name="图片 4439"/>
                        <p:cNvPicPr/>
                        <p:nvPr/>
                      </p:nvPicPr>
                      <p:blipFill>
                        <a:blip r:embed="rId8"/>
                        <a:stretch>
                          <a:fillRect/>
                        </a:stretch>
                      </p:blipFill>
                      <p:spPr>
                        <a:xfrm>
                          <a:off x="4548" y="2060"/>
                          <a:ext cx="242" cy="248"/>
                        </a:xfrm>
                        <a:prstGeom prst="rect">
                          <a:avLst/>
                        </a:prstGeom>
                        <a:noFill/>
                        <a:ln w="38100">
                          <a:noFill/>
                          <a:miter/>
                        </a:ln>
                      </p:spPr>
                    </p:pic>
                  </p:oleObj>
                </mc:Fallback>
              </mc:AlternateContent>
            </a:graphicData>
          </a:graphic>
        </p:graphicFrame>
        <p:graphicFrame>
          <p:nvGraphicFramePr>
            <p:cNvPr id="520249" name="Object 58"/>
            <p:cNvGraphicFramePr/>
            <p:nvPr/>
          </p:nvGraphicFramePr>
          <p:xfrm>
            <a:off x="4126" y="1640"/>
            <a:ext cx="198" cy="248"/>
          </p:xfrm>
          <a:graphic>
            <a:graphicData uri="http://schemas.openxmlformats.org/presentationml/2006/ole">
              <mc:AlternateContent xmlns:mc="http://schemas.openxmlformats.org/markup-compatibility/2006">
                <mc:Choice xmlns:v="urn:schemas-microsoft-com:vml" Requires="v">
                  <p:oleObj spid="_x0000_s4441" name="" r:id="rId9" imgW="405765" imgH="507365" progId="Equation.3">
                    <p:embed/>
                  </p:oleObj>
                </mc:Choice>
                <mc:Fallback>
                  <p:oleObj name="" r:id="rId9" imgW="405765" imgH="507365" progId="Equation.3">
                    <p:embed/>
                    <p:pic>
                      <p:nvPicPr>
                        <p:cNvPr id="0" name="图片 4440"/>
                        <p:cNvPicPr/>
                        <p:nvPr/>
                      </p:nvPicPr>
                      <p:blipFill>
                        <a:blip r:embed="rId10"/>
                        <a:stretch>
                          <a:fillRect/>
                        </a:stretch>
                      </p:blipFill>
                      <p:spPr>
                        <a:xfrm>
                          <a:off x="4126" y="1640"/>
                          <a:ext cx="198" cy="248"/>
                        </a:xfrm>
                        <a:prstGeom prst="rect">
                          <a:avLst/>
                        </a:prstGeom>
                        <a:noFill/>
                        <a:ln w="38100">
                          <a:noFill/>
                          <a:miter/>
                        </a:ln>
                      </p:spPr>
                    </p:pic>
                  </p:oleObj>
                </mc:Fallback>
              </mc:AlternateContent>
            </a:graphicData>
          </a:graphic>
        </p:graphicFrame>
        <p:graphicFrame>
          <p:nvGraphicFramePr>
            <p:cNvPr id="520250" name="Object 59"/>
            <p:cNvGraphicFramePr/>
            <p:nvPr/>
          </p:nvGraphicFramePr>
          <p:xfrm>
            <a:off x="4102" y="2672"/>
            <a:ext cx="198" cy="248"/>
          </p:xfrm>
          <a:graphic>
            <a:graphicData uri="http://schemas.openxmlformats.org/presentationml/2006/ole">
              <mc:AlternateContent xmlns:mc="http://schemas.openxmlformats.org/markup-compatibility/2006">
                <mc:Choice xmlns:v="urn:schemas-microsoft-com:vml" Requires="v">
                  <p:oleObj spid="_x0000_s4438" name="" r:id="rId11" imgW="405765" imgH="507365" progId="Equation.3">
                    <p:embed/>
                  </p:oleObj>
                </mc:Choice>
                <mc:Fallback>
                  <p:oleObj name="" r:id="rId11" imgW="405765" imgH="507365" progId="Equation.3">
                    <p:embed/>
                    <p:pic>
                      <p:nvPicPr>
                        <p:cNvPr id="0" name="图片 4437"/>
                        <p:cNvPicPr/>
                        <p:nvPr/>
                      </p:nvPicPr>
                      <p:blipFill>
                        <a:blip r:embed="rId10"/>
                        <a:stretch>
                          <a:fillRect/>
                        </a:stretch>
                      </p:blipFill>
                      <p:spPr>
                        <a:xfrm>
                          <a:off x="4102" y="2672"/>
                          <a:ext cx="198" cy="248"/>
                        </a:xfrm>
                        <a:prstGeom prst="rect">
                          <a:avLst/>
                        </a:prstGeom>
                        <a:noFill/>
                        <a:ln w="38100">
                          <a:noFill/>
                          <a:miter/>
                        </a:ln>
                      </p:spPr>
                    </p:pic>
                  </p:oleObj>
                </mc:Fallback>
              </mc:AlternateContent>
            </a:graphicData>
          </a:graphic>
        </p:graphicFrame>
      </p:grpSp>
      <p:sp>
        <p:nvSpPr>
          <p:cNvPr id="520251" name="Text Box 62"/>
          <p:cNvSpPr txBox="1"/>
          <p:nvPr/>
        </p:nvSpPr>
        <p:spPr>
          <a:xfrm>
            <a:off x="252413" y="600710"/>
            <a:ext cx="4967287" cy="579438"/>
          </a:xfrm>
          <a:prstGeom prst="rect">
            <a:avLst/>
          </a:prstGeom>
          <a:noFill/>
          <a:ln w="9525">
            <a:noFill/>
          </a:ln>
        </p:spPr>
        <p:txBody>
          <a:bodyPr>
            <a:spAutoFit/>
          </a:bodyPr>
          <a:p>
            <a:pPr>
              <a:spcBef>
                <a:spcPct val="50000"/>
              </a:spcBef>
            </a:pPr>
            <a:r>
              <a:rPr lang="en-US" altLang="zh-CN" sz="3200" b="1" dirty="0">
                <a:solidFill>
                  <a:schemeClr val="bg1"/>
                </a:solidFill>
                <a:latin typeface="Times New Roman" panose="02020603050405020304" pitchFamily="18" charset="0"/>
              </a:rPr>
              <a:t>3</a:t>
            </a:r>
            <a:r>
              <a:rPr lang="zh-CN" altLang="en-US" sz="3200" b="1" dirty="0">
                <a:solidFill>
                  <a:schemeClr val="bg1"/>
                </a:solidFill>
                <a:latin typeface="Times New Roman" panose="02020603050405020304" pitchFamily="18" charset="0"/>
              </a:rPr>
              <a:t>、电压反馈与电流反馈</a:t>
            </a:r>
            <a:r>
              <a:rPr lang="zh-CN" altLang="en-US" sz="3200" dirty="0">
                <a:latin typeface="Times New Roman" panose="02020603050405020304" pitchFamily="18" charset="0"/>
              </a:rPr>
              <a:t> </a:t>
            </a:r>
            <a:endParaRPr lang="zh-CN" altLang="en-US" sz="3200" dirty="0">
              <a:latin typeface="Times New Roman" panose="02020603050405020304" pitchFamily="18" charset="0"/>
            </a:endParaRPr>
          </a:p>
        </p:txBody>
      </p:sp>
      <p:sp>
        <p:nvSpPr>
          <p:cNvPr id="3" name="页脚占位符 4"/>
          <p:cNvSpPr txBox="1">
            <a:spLocks noGrp="1"/>
          </p:cNvSpPr>
          <p:nvPr>
            <p:custDataLst>
              <p:tags r:id="rId1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81">
                                            <p:txEl>
                                              <p:charRg st="4294967295" end="4294967295"/>
                                            </p:txEl>
                                          </p:spTgt>
                                        </p:tgtEl>
                                        <p:attrNameLst>
                                          <p:attrName>style.visibility</p:attrName>
                                        </p:attrNameLst>
                                      </p:cBhvr>
                                      <p:to>
                                        <p:strVal val="visible"/>
                                      </p:to>
                                    </p:set>
                                    <p:animEffect transition="in" filter="wipe(left)">
                                      <p:cBhvr>
                                        <p:cTn id="7" dur="500"/>
                                        <p:tgtEl>
                                          <p:spTgt spid="24581">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581">
                                            <p:txEl>
                                              <p:charRg st="0" end="20"/>
                                            </p:txEl>
                                          </p:spTgt>
                                        </p:tgtEl>
                                        <p:attrNameLst>
                                          <p:attrName>style.visibility</p:attrName>
                                        </p:attrNameLst>
                                      </p:cBhvr>
                                      <p:to>
                                        <p:strVal val="visible"/>
                                      </p:to>
                                    </p:set>
                                    <p:animEffect transition="in" filter="wipe(left)">
                                      <p:cBhvr>
                                        <p:cTn id="12" dur="500"/>
                                        <p:tgtEl>
                                          <p:spTgt spid="24581">
                                            <p:txEl>
                                              <p:charRg st="0" end="2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4579"/>
                                        </p:tgtEl>
                                        <p:attrNameLst>
                                          <p:attrName>style.visibility</p:attrName>
                                        </p:attrNameLst>
                                      </p:cBhvr>
                                      <p:to>
                                        <p:strVal val="visible"/>
                                      </p:to>
                                    </p:set>
                                    <p:animEffect transition="in" filter="wipe(left)">
                                      <p:cBhvr>
                                        <p:cTn id="17" dur="300"/>
                                        <p:tgtEl>
                                          <p:spTgt spid="24579"/>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000000"/>
                                          </p:val>
                                        </p:tav>
                                        <p:tav tm="100000">
                                          <p:val>
                                            <p:strVal val="#ppt_w"/>
                                          </p:val>
                                        </p:tav>
                                      </p:tavLst>
                                    </p:anim>
                                    <p:anim calcmode="lin" valueType="num">
                                      <p:cBhvr>
                                        <p:cTn id="23"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4580"/>
                                        </p:tgtEl>
                                        <p:attrNameLst>
                                          <p:attrName>style.visibility</p:attrName>
                                        </p:attrNameLst>
                                      </p:cBhvr>
                                      <p:to>
                                        <p:strVal val="visible"/>
                                      </p:to>
                                    </p:set>
                                    <p:animEffect transition="in" filter="wipe(left)">
                                      <p:cBhvr>
                                        <p:cTn id="28" dur="300"/>
                                        <p:tgtEl>
                                          <p:spTgt spid="24580"/>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000000"/>
                                          </p:val>
                                        </p:tav>
                                        <p:tav tm="100000">
                                          <p:val>
                                            <p:strVal val="#ppt_w"/>
                                          </p:val>
                                        </p:tav>
                                      </p:tavLst>
                                    </p:anim>
                                    <p:anim calcmode="lin" valueType="num">
                                      <p:cBhvr>
                                        <p:cTn id="34"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p:bldP spid="24581"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 Box 2"/>
          <p:cNvSpPr txBox="1"/>
          <p:nvPr/>
        </p:nvSpPr>
        <p:spPr>
          <a:xfrm>
            <a:off x="468313" y="2690813"/>
            <a:ext cx="5453062" cy="1025525"/>
          </a:xfrm>
          <a:prstGeom prst="rect">
            <a:avLst/>
          </a:prstGeom>
          <a:noFill/>
          <a:ln w="9525">
            <a:noFill/>
          </a:ln>
        </p:spPr>
        <p:txBody>
          <a:bodyPr lIns="0" tIns="0" rIns="0" bIns="0">
            <a:spAutoFit/>
          </a:bodyPr>
          <a:p>
            <a:pPr algn="just">
              <a:lnSpc>
                <a:spcPct val="120000"/>
              </a:lnSpc>
            </a:pPr>
            <a:r>
              <a:rPr lang="zh-CN" altLang="en-US" sz="2800" b="1" dirty="0">
                <a:solidFill>
                  <a:srgbClr val="336600"/>
                </a:solidFill>
                <a:latin typeface="楷体_GB2312" pitchFamily="49" charset="-122"/>
              </a:rPr>
              <a:t>串联反馈：</a:t>
            </a:r>
            <a:r>
              <a:rPr lang="zh-CN" altLang="en-US" sz="2800" b="1" dirty="0">
                <a:solidFill>
                  <a:srgbClr val="0033CC"/>
                </a:solidFill>
                <a:latin typeface="楷体_GB2312" pitchFamily="49" charset="-122"/>
              </a:rPr>
              <a:t>反馈信号与输入信号以电压相加减的形式在输入端出现。</a:t>
            </a:r>
            <a:endParaRPr lang="zh-CN" altLang="en-US" sz="2800" b="1" dirty="0">
              <a:solidFill>
                <a:srgbClr val="0033CC"/>
              </a:solidFill>
              <a:latin typeface="楷体_GB2312" pitchFamily="49" charset="-122"/>
            </a:endParaRPr>
          </a:p>
        </p:txBody>
      </p:sp>
      <p:sp>
        <p:nvSpPr>
          <p:cNvPr id="25603" name="Text Box 3"/>
          <p:cNvSpPr txBox="1"/>
          <p:nvPr/>
        </p:nvSpPr>
        <p:spPr>
          <a:xfrm>
            <a:off x="468313" y="3843338"/>
            <a:ext cx="5545137" cy="1025525"/>
          </a:xfrm>
          <a:prstGeom prst="rect">
            <a:avLst/>
          </a:prstGeom>
          <a:noFill/>
          <a:ln w="9525">
            <a:noFill/>
          </a:ln>
        </p:spPr>
        <p:txBody>
          <a:bodyPr lIns="0" tIns="0" rIns="0" bIns="0">
            <a:spAutoFit/>
          </a:bodyPr>
          <a:p>
            <a:pPr algn="just">
              <a:lnSpc>
                <a:spcPct val="120000"/>
              </a:lnSpc>
            </a:pPr>
            <a:r>
              <a:rPr lang="zh-CN" altLang="en-US" sz="2800" b="1" dirty="0">
                <a:solidFill>
                  <a:srgbClr val="336600"/>
                </a:solidFill>
                <a:latin typeface="楷体_GB2312" pitchFamily="49" charset="-122"/>
              </a:rPr>
              <a:t>并联反馈：</a:t>
            </a:r>
            <a:r>
              <a:rPr lang="zh-CN" altLang="en-US" sz="2800" b="1" dirty="0">
                <a:solidFill>
                  <a:srgbClr val="0033CC"/>
                </a:solidFill>
                <a:latin typeface="楷体_GB2312" pitchFamily="49" charset="-122"/>
              </a:rPr>
              <a:t>反馈信号与输入信号以电流相加减的形式在输入端出现。</a:t>
            </a:r>
            <a:endParaRPr lang="zh-CN" altLang="en-US" sz="2800" b="1" dirty="0">
              <a:solidFill>
                <a:srgbClr val="0033CC"/>
              </a:solidFill>
              <a:latin typeface="楷体_GB2312" pitchFamily="49" charset="-122"/>
            </a:endParaRPr>
          </a:p>
        </p:txBody>
      </p:sp>
      <p:grpSp>
        <p:nvGrpSpPr>
          <p:cNvPr id="2" name="Group 4"/>
          <p:cNvGrpSpPr/>
          <p:nvPr/>
        </p:nvGrpSpPr>
        <p:grpSpPr>
          <a:xfrm>
            <a:off x="6227763" y="4149725"/>
            <a:ext cx="2362200" cy="2330450"/>
            <a:chOff x="3552" y="1880"/>
            <a:chExt cx="1488" cy="1468"/>
          </a:xfrm>
        </p:grpSpPr>
        <p:sp>
          <p:nvSpPr>
            <p:cNvPr id="521221" name="Text Box 5"/>
            <p:cNvSpPr txBox="1"/>
            <p:nvPr/>
          </p:nvSpPr>
          <p:spPr>
            <a:xfrm>
              <a:off x="4320" y="2171"/>
              <a:ext cx="528" cy="505"/>
            </a:xfrm>
            <a:prstGeom prst="rect">
              <a:avLst/>
            </a:prstGeom>
            <a:solidFill>
              <a:srgbClr val="FFFFCC"/>
            </a:solidFill>
            <a:ln w="38100" cap="flat" cmpd="sng">
              <a:solidFill>
                <a:srgbClr val="0033CC"/>
              </a:solidFill>
              <a:prstDash val="solid"/>
              <a:miter/>
              <a:headEnd type="none" w="med" len="med"/>
              <a:tailEnd type="none" w="med" len="med"/>
            </a:ln>
          </p:spPr>
          <p:txBody>
            <a:bodyPr>
              <a:spAutoFit/>
            </a:bodyPr>
            <a:p>
              <a:pPr algn="ctr"/>
              <a:endParaRPr lang="en-US" altLang="zh-CN" sz="800" b="1" dirty="0">
                <a:solidFill>
                  <a:srgbClr val="FF0066"/>
                </a:solidFill>
                <a:latin typeface="Times New Roman" panose="02020603050405020304" pitchFamily="18" charset="0"/>
              </a:endParaRPr>
            </a:p>
            <a:p>
              <a:pPr algn="ctr"/>
              <a:r>
                <a:rPr lang="en-US" altLang="zh-CN" sz="2800" b="1" dirty="0">
                  <a:solidFill>
                    <a:srgbClr val="FF0066"/>
                  </a:solidFill>
                  <a:latin typeface="Times New Roman" panose="02020603050405020304" pitchFamily="18" charset="0"/>
                </a:rPr>
                <a:t>A</a:t>
              </a:r>
              <a:endParaRPr lang="en-US" altLang="zh-CN" sz="2800" b="1" dirty="0">
                <a:solidFill>
                  <a:srgbClr val="FF0066"/>
                </a:solidFill>
                <a:latin typeface="Times New Roman" panose="02020603050405020304" pitchFamily="18" charset="0"/>
              </a:endParaRPr>
            </a:p>
            <a:p>
              <a:pPr algn="ctr"/>
              <a:endParaRPr lang="en-US" altLang="zh-CN" sz="800" b="1" dirty="0">
                <a:solidFill>
                  <a:srgbClr val="FF0066"/>
                </a:solidFill>
                <a:latin typeface="Times New Roman" panose="02020603050405020304" pitchFamily="18" charset="0"/>
              </a:endParaRPr>
            </a:p>
          </p:txBody>
        </p:sp>
        <p:sp>
          <p:nvSpPr>
            <p:cNvPr id="521222" name="Text Box 6"/>
            <p:cNvSpPr txBox="1"/>
            <p:nvPr/>
          </p:nvSpPr>
          <p:spPr>
            <a:xfrm>
              <a:off x="4320" y="2843"/>
              <a:ext cx="528" cy="505"/>
            </a:xfrm>
            <a:prstGeom prst="rect">
              <a:avLst/>
            </a:prstGeom>
            <a:solidFill>
              <a:srgbClr val="FFFFCC"/>
            </a:solidFill>
            <a:ln w="38100" cap="flat" cmpd="sng">
              <a:solidFill>
                <a:srgbClr val="0033CC"/>
              </a:solidFill>
              <a:prstDash val="solid"/>
              <a:miter/>
              <a:headEnd type="none" w="med" len="med"/>
              <a:tailEnd type="none" w="med" len="med"/>
            </a:ln>
          </p:spPr>
          <p:txBody>
            <a:bodyPr>
              <a:spAutoFit/>
            </a:bodyPr>
            <a:p>
              <a:pPr algn="ctr"/>
              <a:endParaRPr lang="en-US" altLang="zh-CN" sz="800" b="1" dirty="0">
                <a:solidFill>
                  <a:srgbClr val="FF0066"/>
                </a:solidFill>
                <a:latin typeface="Times New Roman" panose="02020603050405020304" pitchFamily="18" charset="0"/>
              </a:endParaRPr>
            </a:p>
            <a:p>
              <a:pPr algn="ctr"/>
              <a:r>
                <a:rPr lang="en-US" altLang="zh-CN" sz="2800" b="1" dirty="0">
                  <a:solidFill>
                    <a:srgbClr val="FF0000"/>
                  </a:solidFill>
                  <a:latin typeface="Times New Roman" panose="02020603050405020304" pitchFamily="18" charset="0"/>
                </a:rPr>
                <a:t>F</a:t>
              </a:r>
              <a:endParaRPr lang="en-US" altLang="zh-CN" sz="2800" b="1" dirty="0">
                <a:solidFill>
                  <a:srgbClr val="FF0000"/>
                </a:solidFill>
                <a:latin typeface="Times New Roman" panose="02020603050405020304" pitchFamily="18" charset="0"/>
              </a:endParaRPr>
            </a:p>
            <a:p>
              <a:pPr algn="ctr"/>
              <a:endParaRPr lang="en-US" altLang="zh-CN" sz="800" b="1" dirty="0">
                <a:solidFill>
                  <a:srgbClr val="FF0066"/>
                </a:solidFill>
                <a:latin typeface="Times New Roman" panose="02020603050405020304" pitchFamily="18" charset="0"/>
              </a:endParaRPr>
            </a:p>
          </p:txBody>
        </p:sp>
        <p:grpSp>
          <p:nvGrpSpPr>
            <p:cNvPr id="521223" name="Group 7"/>
            <p:cNvGrpSpPr/>
            <p:nvPr/>
          </p:nvGrpSpPr>
          <p:grpSpPr>
            <a:xfrm>
              <a:off x="4848" y="2267"/>
              <a:ext cx="192" cy="336"/>
              <a:chOff x="2496" y="2208"/>
              <a:chExt cx="192" cy="432"/>
            </a:xfrm>
          </p:grpSpPr>
          <p:sp>
            <p:nvSpPr>
              <p:cNvPr id="521224" name="Line 8"/>
              <p:cNvSpPr/>
              <p:nvPr/>
            </p:nvSpPr>
            <p:spPr>
              <a:xfrm>
                <a:off x="2496" y="2208"/>
                <a:ext cx="192" cy="0"/>
              </a:xfrm>
              <a:prstGeom prst="line">
                <a:avLst/>
              </a:prstGeom>
              <a:ln w="28575" cap="flat" cmpd="sng">
                <a:solidFill>
                  <a:srgbClr val="0033CC"/>
                </a:solidFill>
                <a:prstDash val="solid"/>
                <a:headEnd type="none" w="med" len="med"/>
                <a:tailEnd type="none" w="med" len="med"/>
              </a:ln>
            </p:spPr>
          </p:sp>
          <p:sp>
            <p:nvSpPr>
              <p:cNvPr id="521225" name="Line 9"/>
              <p:cNvSpPr/>
              <p:nvPr/>
            </p:nvSpPr>
            <p:spPr>
              <a:xfrm>
                <a:off x="2496" y="2640"/>
                <a:ext cx="192" cy="0"/>
              </a:xfrm>
              <a:prstGeom prst="line">
                <a:avLst/>
              </a:prstGeom>
              <a:ln w="28575" cap="flat" cmpd="sng">
                <a:solidFill>
                  <a:srgbClr val="0033CC"/>
                </a:solidFill>
                <a:prstDash val="solid"/>
                <a:headEnd type="none" w="med" len="med"/>
                <a:tailEnd type="none" w="med" len="med"/>
              </a:ln>
            </p:spPr>
          </p:sp>
        </p:grpSp>
        <p:grpSp>
          <p:nvGrpSpPr>
            <p:cNvPr id="521226" name="Group 10"/>
            <p:cNvGrpSpPr/>
            <p:nvPr/>
          </p:nvGrpSpPr>
          <p:grpSpPr>
            <a:xfrm>
              <a:off x="4080" y="2267"/>
              <a:ext cx="240" cy="624"/>
              <a:chOff x="672" y="1200"/>
              <a:chExt cx="192" cy="336"/>
            </a:xfrm>
          </p:grpSpPr>
          <p:sp>
            <p:nvSpPr>
              <p:cNvPr id="521227" name="Line 11"/>
              <p:cNvSpPr/>
              <p:nvPr/>
            </p:nvSpPr>
            <p:spPr>
              <a:xfrm flipH="1">
                <a:off x="672" y="1536"/>
                <a:ext cx="192" cy="0"/>
              </a:xfrm>
              <a:prstGeom prst="line">
                <a:avLst/>
              </a:prstGeom>
              <a:ln w="28575" cap="flat" cmpd="sng">
                <a:solidFill>
                  <a:srgbClr val="0033CC"/>
                </a:solidFill>
                <a:prstDash val="solid"/>
                <a:headEnd type="none" w="med" len="med"/>
                <a:tailEnd type="none" w="med" len="med"/>
              </a:ln>
            </p:spPr>
          </p:sp>
          <p:sp>
            <p:nvSpPr>
              <p:cNvPr id="521228" name="Line 12"/>
              <p:cNvSpPr/>
              <p:nvPr/>
            </p:nvSpPr>
            <p:spPr>
              <a:xfrm flipH="1">
                <a:off x="672" y="1200"/>
                <a:ext cx="0" cy="336"/>
              </a:xfrm>
              <a:prstGeom prst="line">
                <a:avLst/>
              </a:prstGeom>
              <a:ln w="28575" cap="flat" cmpd="sng">
                <a:solidFill>
                  <a:srgbClr val="0033CC"/>
                </a:solidFill>
                <a:prstDash val="solid"/>
                <a:headEnd type="none" w="med" len="med"/>
                <a:tailEnd type="none" w="med" len="med"/>
              </a:ln>
            </p:spPr>
          </p:sp>
        </p:grpSp>
        <p:sp>
          <p:nvSpPr>
            <p:cNvPr id="521229" name="Line 13"/>
            <p:cNvSpPr/>
            <p:nvPr/>
          </p:nvSpPr>
          <p:spPr>
            <a:xfrm>
              <a:off x="3552" y="2267"/>
              <a:ext cx="768" cy="0"/>
            </a:xfrm>
            <a:prstGeom prst="line">
              <a:avLst/>
            </a:prstGeom>
            <a:ln w="28575" cap="flat" cmpd="sng">
              <a:solidFill>
                <a:srgbClr val="0033CC"/>
              </a:solidFill>
              <a:prstDash val="solid"/>
              <a:headEnd type="none" w="med" len="med"/>
              <a:tailEnd type="none" w="med" len="med"/>
            </a:ln>
          </p:spPr>
        </p:sp>
        <p:sp>
          <p:nvSpPr>
            <p:cNvPr id="521230" name="Line 14"/>
            <p:cNvSpPr/>
            <p:nvPr/>
          </p:nvSpPr>
          <p:spPr>
            <a:xfrm>
              <a:off x="3552" y="2603"/>
              <a:ext cx="768" cy="0"/>
            </a:xfrm>
            <a:prstGeom prst="line">
              <a:avLst/>
            </a:prstGeom>
            <a:ln w="28575" cap="flat" cmpd="sng">
              <a:solidFill>
                <a:srgbClr val="0033CC"/>
              </a:solidFill>
              <a:prstDash val="solid"/>
              <a:headEnd type="none" w="med" len="med"/>
              <a:tailEnd type="none" w="med" len="med"/>
            </a:ln>
          </p:spPr>
        </p:sp>
        <p:grpSp>
          <p:nvGrpSpPr>
            <p:cNvPr id="521231" name="Group 15"/>
            <p:cNvGrpSpPr/>
            <p:nvPr/>
          </p:nvGrpSpPr>
          <p:grpSpPr>
            <a:xfrm>
              <a:off x="4848" y="2939"/>
              <a:ext cx="192" cy="336"/>
              <a:chOff x="2496" y="2208"/>
              <a:chExt cx="192" cy="432"/>
            </a:xfrm>
          </p:grpSpPr>
          <p:sp>
            <p:nvSpPr>
              <p:cNvPr id="521232" name="Line 16"/>
              <p:cNvSpPr/>
              <p:nvPr/>
            </p:nvSpPr>
            <p:spPr>
              <a:xfrm>
                <a:off x="2496" y="2208"/>
                <a:ext cx="192" cy="0"/>
              </a:xfrm>
              <a:prstGeom prst="line">
                <a:avLst/>
              </a:prstGeom>
              <a:ln w="28575" cap="flat" cmpd="sng">
                <a:solidFill>
                  <a:srgbClr val="0033CC"/>
                </a:solidFill>
                <a:prstDash val="solid"/>
                <a:headEnd type="none" w="med" len="med"/>
                <a:tailEnd type="none" w="med" len="med"/>
              </a:ln>
            </p:spPr>
          </p:sp>
          <p:sp>
            <p:nvSpPr>
              <p:cNvPr id="521233" name="Line 17"/>
              <p:cNvSpPr/>
              <p:nvPr/>
            </p:nvSpPr>
            <p:spPr>
              <a:xfrm>
                <a:off x="2496" y="2640"/>
                <a:ext cx="192" cy="0"/>
              </a:xfrm>
              <a:prstGeom prst="line">
                <a:avLst/>
              </a:prstGeom>
              <a:ln w="28575" cap="flat" cmpd="sng">
                <a:solidFill>
                  <a:srgbClr val="0033CC"/>
                </a:solidFill>
                <a:prstDash val="solid"/>
                <a:headEnd type="none" w="med" len="med"/>
                <a:tailEnd type="none" w="med" len="med"/>
              </a:ln>
            </p:spPr>
          </p:sp>
        </p:grpSp>
        <p:grpSp>
          <p:nvGrpSpPr>
            <p:cNvPr id="521234" name="Group 18"/>
            <p:cNvGrpSpPr/>
            <p:nvPr/>
          </p:nvGrpSpPr>
          <p:grpSpPr>
            <a:xfrm>
              <a:off x="3888" y="2603"/>
              <a:ext cx="432" cy="672"/>
              <a:chOff x="672" y="1200"/>
              <a:chExt cx="192" cy="336"/>
            </a:xfrm>
          </p:grpSpPr>
          <p:sp>
            <p:nvSpPr>
              <p:cNvPr id="521235" name="Line 19"/>
              <p:cNvSpPr/>
              <p:nvPr/>
            </p:nvSpPr>
            <p:spPr>
              <a:xfrm flipH="1">
                <a:off x="672" y="1536"/>
                <a:ext cx="192" cy="0"/>
              </a:xfrm>
              <a:prstGeom prst="line">
                <a:avLst/>
              </a:prstGeom>
              <a:ln w="28575" cap="flat" cmpd="sng">
                <a:solidFill>
                  <a:srgbClr val="0033CC"/>
                </a:solidFill>
                <a:prstDash val="solid"/>
                <a:headEnd type="none" w="med" len="med"/>
                <a:tailEnd type="none" w="med" len="med"/>
              </a:ln>
            </p:spPr>
          </p:sp>
          <p:sp>
            <p:nvSpPr>
              <p:cNvPr id="521236" name="Line 20"/>
              <p:cNvSpPr/>
              <p:nvPr/>
            </p:nvSpPr>
            <p:spPr>
              <a:xfrm flipH="1">
                <a:off x="672" y="1200"/>
                <a:ext cx="0" cy="336"/>
              </a:xfrm>
              <a:prstGeom prst="line">
                <a:avLst/>
              </a:prstGeom>
              <a:ln w="28575" cap="flat" cmpd="sng">
                <a:solidFill>
                  <a:srgbClr val="0033CC"/>
                </a:solidFill>
                <a:prstDash val="solid"/>
                <a:headEnd type="none" w="med" len="med"/>
                <a:tailEnd type="none" w="med" len="med"/>
              </a:ln>
            </p:spPr>
          </p:sp>
        </p:grpSp>
        <p:sp>
          <p:nvSpPr>
            <p:cNvPr id="521237" name="Line 21"/>
            <p:cNvSpPr/>
            <p:nvPr/>
          </p:nvSpPr>
          <p:spPr>
            <a:xfrm>
              <a:off x="3792" y="2171"/>
              <a:ext cx="240" cy="0"/>
            </a:xfrm>
            <a:prstGeom prst="line">
              <a:avLst/>
            </a:prstGeom>
            <a:ln w="28575" cap="flat" cmpd="sng">
              <a:solidFill>
                <a:srgbClr val="FF0000"/>
              </a:solidFill>
              <a:prstDash val="solid"/>
              <a:headEnd type="none" w="med" len="med"/>
              <a:tailEnd type="stealth" w="med" len="med"/>
            </a:ln>
          </p:spPr>
        </p:sp>
        <p:sp>
          <p:nvSpPr>
            <p:cNvPr id="521238" name="Line 22"/>
            <p:cNvSpPr/>
            <p:nvPr/>
          </p:nvSpPr>
          <p:spPr>
            <a:xfrm>
              <a:off x="4080" y="2171"/>
              <a:ext cx="240" cy="0"/>
            </a:xfrm>
            <a:prstGeom prst="line">
              <a:avLst/>
            </a:prstGeom>
            <a:ln w="28575" cap="flat" cmpd="sng">
              <a:solidFill>
                <a:srgbClr val="FF0000"/>
              </a:solidFill>
              <a:prstDash val="solid"/>
              <a:headEnd type="none" w="med" len="med"/>
              <a:tailEnd type="stealth" w="med" len="med"/>
            </a:ln>
          </p:spPr>
        </p:sp>
        <p:sp>
          <p:nvSpPr>
            <p:cNvPr id="521239" name="Line 23"/>
            <p:cNvSpPr/>
            <p:nvPr/>
          </p:nvSpPr>
          <p:spPr>
            <a:xfrm rot="5400000" flipV="1">
              <a:off x="3900" y="2459"/>
              <a:ext cx="240" cy="0"/>
            </a:xfrm>
            <a:prstGeom prst="line">
              <a:avLst/>
            </a:prstGeom>
            <a:ln w="28575" cap="flat" cmpd="sng">
              <a:solidFill>
                <a:srgbClr val="FF0000"/>
              </a:solidFill>
              <a:prstDash val="solid"/>
              <a:headEnd type="none" w="med" len="med"/>
              <a:tailEnd type="stealth" w="med" len="med"/>
            </a:ln>
          </p:spPr>
        </p:sp>
        <p:graphicFrame>
          <p:nvGraphicFramePr>
            <p:cNvPr id="521240" name="Object 24"/>
            <p:cNvGraphicFramePr/>
            <p:nvPr/>
          </p:nvGraphicFramePr>
          <p:xfrm>
            <a:off x="3803" y="1880"/>
            <a:ext cx="148" cy="248"/>
          </p:xfrm>
          <a:graphic>
            <a:graphicData uri="http://schemas.openxmlformats.org/presentationml/2006/ole">
              <mc:AlternateContent xmlns:mc="http://schemas.openxmlformats.org/markup-compatibility/2006">
                <mc:Choice xmlns:v="urn:schemas-microsoft-com:vml" Requires="v">
                  <p:oleObj spid="_x0000_s4424" name="" r:id="rId1" imgW="304800" imgH="507365" progId="Equation.3">
                    <p:embed/>
                  </p:oleObj>
                </mc:Choice>
                <mc:Fallback>
                  <p:oleObj name="" r:id="rId1" imgW="304800" imgH="507365" progId="Equation.3">
                    <p:embed/>
                    <p:pic>
                      <p:nvPicPr>
                        <p:cNvPr id="0" name="图片 4423"/>
                        <p:cNvPicPr/>
                        <p:nvPr/>
                      </p:nvPicPr>
                      <p:blipFill>
                        <a:blip r:embed="rId2"/>
                        <a:stretch>
                          <a:fillRect/>
                        </a:stretch>
                      </p:blipFill>
                      <p:spPr>
                        <a:xfrm>
                          <a:off x="3803" y="1880"/>
                          <a:ext cx="148" cy="248"/>
                        </a:xfrm>
                        <a:prstGeom prst="rect">
                          <a:avLst/>
                        </a:prstGeom>
                        <a:noFill/>
                        <a:ln w="38100">
                          <a:noFill/>
                          <a:miter/>
                        </a:ln>
                      </p:spPr>
                    </p:pic>
                  </p:oleObj>
                </mc:Fallback>
              </mc:AlternateContent>
            </a:graphicData>
          </a:graphic>
        </p:graphicFrame>
        <p:graphicFrame>
          <p:nvGraphicFramePr>
            <p:cNvPr id="521241" name="Object 25"/>
            <p:cNvGraphicFramePr/>
            <p:nvPr/>
          </p:nvGraphicFramePr>
          <p:xfrm>
            <a:off x="3808" y="2312"/>
            <a:ext cx="161" cy="248"/>
          </p:xfrm>
          <a:graphic>
            <a:graphicData uri="http://schemas.openxmlformats.org/presentationml/2006/ole">
              <mc:AlternateContent xmlns:mc="http://schemas.openxmlformats.org/markup-compatibility/2006">
                <mc:Choice xmlns:v="urn:schemas-microsoft-com:vml" Requires="v">
                  <p:oleObj spid="_x0000_s4422" name="" r:id="rId3" imgW="330200" imgH="508000" progId="Equation.3">
                    <p:embed/>
                  </p:oleObj>
                </mc:Choice>
                <mc:Fallback>
                  <p:oleObj name="" r:id="rId3" imgW="330200" imgH="508000" progId="Equation.3">
                    <p:embed/>
                    <p:pic>
                      <p:nvPicPr>
                        <p:cNvPr id="0" name="图片 4421"/>
                        <p:cNvPicPr/>
                        <p:nvPr/>
                      </p:nvPicPr>
                      <p:blipFill>
                        <a:blip r:embed="rId4"/>
                        <a:stretch>
                          <a:fillRect/>
                        </a:stretch>
                      </p:blipFill>
                      <p:spPr>
                        <a:xfrm>
                          <a:off x="3808" y="2312"/>
                          <a:ext cx="161" cy="248"/>
                        </a:xfrm>
                        <a:prstGeom prst="rect">
                          <a:avLst/>
                        </a:prstGeom>
                        <a:noFill/>
                        <a:ln w="38100">
                          <a:noFill/>
                          <a:miter/>
                        </a:ln>
                      </p:spPr>
                    </p:pic>
                  </p:oleObj>
                </mc:Fallback>
              </mc:AlternateContent>
            </a:graphicData>
          </a:graphic>
        </p:graphicFrame>
        <p:graphicFrame>
          <p:nvGraphicFramePr>
            <p:cNvPr id="521242" name="Object 26"/>
            <p:cNvGraphicFramePr/>
            <p:nvPr/>
          </p:nvGraphicFramePr>
          <p:xfrm>
            <a:off x="4075" y="1892"/>
            <a:ext cx="205" cy="248"/>
          </p:xfrm>
          <a:graphic>
            <a:graphicData uri="http://schemas.openxmlformats.org/presentationml/2006/ole">
              <mc:AlternateContent xmlns:mc="http://schemas.openxmlformats.org/markup-compatibility/2006">
                <mc:Choice xmlns:v="urn:schemas-microsoft-com:vml" Requires="v">
                  <p:oleObj spid="_x0000_s4423" name="" r:id="rId5" imgW="419100" imgH="508000" progId="Equation.3">
                    <p:embed/>
                  </p:oleObj>
                </mc:Choice>
                <mc:Fallback>
                  <p:oleObj name="" r:id="rId5" imgW="419100" imgH="508000" progId="Equation.3">
                    <p:embed/>
                    <p:pic>
                      <p:nvPicPr>
                        <p:cNvPr id="0" name="图片 4422"/>
                        <p:cNvPicPr/>
                        <p:nvPr/>
                      </p:nvPicPr>
                      <p:blipFill>
                        <a:blip r:embed="rId6"/>
                        <a:stretch>
                          <a:fillRect/>
                        </a:stretch>
                      </p:blipFill>
                      <p:spPr>
                        <a:xfrm>
                          <a:off x="4075" y="1892"/>
                          <a:ext cx="205" cy="248"/>
                        </a:xfrm>
                        <a:prstGeom prst="rect">
                          <a:avLst/>
                        </a:prstGeom>
                        <a:noFill/>
                        <a:ln w="38100">
                          <a:noFill/>
                          <a:miter/>
                        </a:ln>
                      </p:spPr>
                    </p:pic>
                  </p:oleObj>
                </mc:Fallback>
              </mc:AlternateContent>
            </a:graphicData>
          </a:graphic>
        </p:graphicFrame>
      </p:grpSp>
      <p:grpSp>
        <p:nvGrpSpPr>
          <p:cNvPr id="7" name="Group 27"/>
          <p:cNvGrpSpPr/>
          <p:nvPr/>
        </p:nvGrpSpPr>
        <p:grpSpPr>
          <a:xfrm>
            <a:off x="6156325" y="1989138"/>
            <a:ext cx="2362200" cy="1868487"/>
            <a:chOff x="3636" y="443"/>
            <a:chExt cx="1488" cy="1177"/>
          </a:xfrm>
        </p:grpSpPr>
        <p:sp>
          <p:nvSpPr>
            <p:cNvPr id="521244" name="Text Box 28"/>
            <p:cNvSpPr txBox="1"/>
            <p:nvPr/>
          </p:nvSpPr>
          <p:spPr>
            <a:xfrm>
              <a:off x="4404" y="443"/>
              <a:ext cx="528" cy="505"/>
            </a:xfrm>
            <a:prstGeom prst="rect">
              <a:avLst/>
            </a:prstGeom>
            <a:solidFill>
              <a:srgbClr val="FFFFCC"/>
            </a:solidFill>
            <a:ln w="38100" cap="flat" cmpd="sng">
              <a:solidFill>
                <a:srgbClr val="0033CC"/>
              </a:solidFill>
              <a:prstDash val="solid"/>
              <a:miter/>
              <a:headEnd type="none" w="med" len="med"/>
              <a:tailEnd type="none" w="med" len="med"/>
            </a:ln>
          </p:spPr>
          <p:txBody>
            <a:bodyPr>
              <a:spAutoFit/>
            </a:bodyPr>
            <a:p>
              <a:pPr algn="ctr"/>
              <a:endParaRPr lang="en-US" altLang="zh-CN" sz="800" b="1" dirty="0">
                <a:solidFill>
                  <a:srgbClr val="FF0066"/>
                </a:solidFill>
                <a:latin typeface="Times New Roman" panose="02020603050405020304" pitchFamily="18" charset="0"/>
              </a:endParaRPr>
            </a:p>
            <a:p>
              <a:pPr algn="ctr"/>
              <a:r>
                <a:rPr lang="en-US" altLang="zh-CN" sz="2800" b="1" dirty="0">
                  <a:solidFill>
                    <a:srgbClr val="FF0066"/>
                  </a:solidFill>
                  <a:latin typeface="Times New Roman" panose="02020603050405020304" pitchFamily="18" charset="0"/>
                </a:rPr>
                <a:t>A</a:t>
              </a:r>
              <a:endParaRPr lang="en-US" altLang="zh-CN" sz="2800" b="1" dirty="0">
                <a:solidFill>
                  <a:srgbClr val="FF0066"/>
                </a:solidFill>
                <a:latin typeface="Times New Roman" panose="02020603050405020304" pitchFamily="18" charset="0"/>
              </a:endParaRPr>
            </a:p>
            <a:p>
              <a:pPr algn="ctr"/>
              <a:endParaRPr lang="en-US" altLang="zh-CN" sz="800" b="1" dirty="0">
                <a:solidFill>
                  <a:srgbClr val="FF0066"/>
                </a:solidFill>
                <a:latin typeface="Times New Roman" panose="02020603050405020304" pitchFamily="18" charset="0"/>
              </a:endParaRPr>
            </a:p>
          </p:txBody>
        </p:sp>
        <p:sp>
          <p:nvSpPr>
            <p:cNvPr id="521245" name="Text Box 29"/>
            <p:cNvSpPr txBox="1"/>
            <p:nvPr/>
          </p:nvSpPr>
          <p:spPr>
            <a:xfrm>
              <a:off x="4404" y="1115"/>
              <a:ext cx="528" cy="505"/>
            </a:xfrm>
            <a:prstGeom prst="rect">
              <a:avLst/>
            </a:prstGeom>
            <a:solidFill>
              <a:srgbClr val="FFFFCC"/>
            </a:solidFill>
            <a:ln w="38100" cap="flat" cmpd="sng">
              <a:solidFill>
                <a:srgbClr val="0033CC"/>
              </a:solidFill>
              <a:prstDash val="solid"/>
              <a:miter/>
              <a:headEnd type="none" w="med" len="med"/>
              <a:tailEnd type="none" w="med" len="med"/>
            </a:ln>
          </p:spPr>
          <p:txBody>
            <a:bodyPr>
              <a:spAutoFit/>
            </a:bodyPr>
            <a:p>
              <a:pPr algn="ctr"/>
              <a:endParaRPr lang="en-US" altLang="zh-CN" sz="800" b="1" dirty="0">
                <a:solidFill>
                  <a:srgbClr val="FF0066"/>
                </a:solidFill>
                <a:latin typeface="Times New Roman" panose="02020603050405020304" pitchFamily="18" charset="0"/>
              </a:endParaRPr>
            </a:p>
            <a:p>
              <a:pPr algn="ctr"/>
              <a:r>
                <a:rPr lang="en-US" altLang="zh-CN" sz="2800" b="1" dirty="0">
                  <a:solidFill>
                    <a:srgbClr val="FF0000"/>
                  </a:solidFill>
                  <a:latin typeface="Times New Roman" panose="02020603050405020304" pitchFamily="18" charset="0"/>
                </a:rPr>
                <a:t>F</a:t>
              </a:r>
              <a:endParaRPr lang="en-US" altLang="zh-CN" sz="2800" b="1" dirty="0">
                <a:solidFill>
                  <a:srgbClr val="FF0000"/>
                </a:solidFill>
                <a:latin typeface="Times New Roman" panose="02020603050405020304" pitchFamily="18" charset="0"/>
              </a:endParaRPr>
            </a:p>
            <a:p>
              <a:pPr algn="ctr"/>
              <a:endParaRPr lang="en-US" altLang="zh-CN" sz="800" b="1" dirty="0">
                <a:solidFill>
                  <a:srgbClr val="FF0066"/>
                </a:solidFill>
                <a:latin typeface="Times New Roman" panose="02020603050405020304" pitchFamily="18" charset="0"/>
              </a:endParaRPr>
            </a:p>
          </p:txBody>
        </p:sp>
        <p:grpSp>
          <p:nvGrpSpPr>
            <p:cNvPr id="521246" name="Group 30"/>
            <p:cNvGrpSpPr/>
            <p:nvPr/>
          </p:nvGrpSpPr>
          <p:grpSpPr>
            <a:xfrm>
              <a:off x="4932" y="539"/>
              <a:ext cx="192" cy="336"/>
              <a:chOff x="2496" y="2208"/>
              <a:chExt cx="192" cy="432"/>
            </a:xfrm>
          </p:grpSpPr>
          <p:sp>
            <p:nvSpPr>
              <p:cNvPr id="521247" name="Line 31"/>
              <p:cNvSpPr/>
              <p:nvPr/>
            </p:nvSpPr>
            <p:spPr>
              <a:xfrm>
                <a:off x="2496" y="2208"/>
                <a:ext cx="192" cy="0"/>
              </a:xfrm>
              <a:prstGeom prst="line">
                <a:avLst/>
              </a:prstGeom>
              <a:ln w="28575" cap="flat" cmpd="sng">
                <a:solidFill>
                  <a:srgbClr val="0033CC"/>
                </a:solidFill>
                <a:prstDash val="solid"/>
                <a:headEnd type="none" w="med" len="med"/>
                <a:tailEnd type="none" w="med" len="med"/>
              </a:ln>
            </p:spPr>
          </p:sp>
          <p:sp>
            <p:nvSpPr>
              <p:cNvPr id="521248" name="Line 32"/>
              <p:cNvSpPr/>
              <p:nvPr/>
            </p:nvSpPr>
            <p:spPr>
              <a:xfrm>
                <a:off x="2496" y="2640"/>
                <a:ext cx="192" cy="0"/>
              </a:xfrm>
              <a:prstGeom prst="line">
                <a:avLst/>
              </a:prstGeom>
              <a:ln w="28575" cap="flat" cmpd="sng">
                <a:solidFill>
                  <a:srgbClr val="0033CC"/>
                </a:solidFill>
                <a:prstDash val="solid"/>
                <a:headEnd type="none" w="med" len="med"/>
                <a:tailEnd type="none" w="med" len="med"/>
              </a:ln>
            </p:spPr>
          </p:sp>
        </p:grpSp>
        <p:grpSp>
          <p:nvGrpSpPr>
            <p:cNvPr id="521249" name="Group 33"/>
            <p:cNvGrpSpPr/>
            <p:nvPr/>
          </p:nvGrpSpPr>
          <p:grpSpPr>
            <a:xfrm flipH="1">
              <a:off x="4212" y="875"/>
              <a:ext cx="192" cy="336"/>
              <a:chOff x="2400" y="2016"/>
              <a:chExt cx="192" cy="336"/>
            </a:xfrm>
          </p:grpSpPr>
          <p:sp>
            <p:nvSpPr>
              <p:cNvPr id="521250" name="Line 34"/>
              <p:cNvSpPr/>
              <p:nvPr/>
            </p:nvSpPr>
            <p:spPr>
              <a:xfrm>
                <a:off x="2400" y="2016"/>
                <a:ext cx="192" cy="0"/>
              </a:xfrm>
              <a:prstGeom prst="line">
                <a:avLst/>
              </a:prstGeom>
              <a:ln w="28575" cap="flat" cmpd="sng">
                <a:solidFill>
                  <a:srgbClr val="0033CC"/>
                </a:solidFill>
                <a:prstDash val="solid"/>
                <a:headEnd type="none" w="med" len="med"/>
                <a:tailEnd type="none" w="med" len="med"/>
              </a:ln>
            </p:spPr>
          </p:sp>
          <p:sp>
            <p:nvSpPr>
              <p:cNvPr id="521251" name="Line 35"/>
              <p:cNvSpPr/>
              <p:nvPr/>
            </p:nvSpPr>
            <p:spPr>
              <a:xfrm>
                <a:off x="2400" y="2352"/>
                <a:ext cx="192" cy="0"/>
              </a:xfrm>
              <a:prstGeom prst="line">
                <a:avLst/>
              </a:prstGeom>
              <a:ln w="28575" cap="flat" cmpd="sng">
                <a:solidFill>
                  <a:srgbClr val="0033CC"/>
                </a:solidFill>
                <a:prstDash val="solid"/>
                <a:headEnd type="none" w="med" len="med"/>
                <a:tailEnd type="none" w="med" len="med"/>
              </a:ln>
            </p:spPr>
          </p:sp>
          <p:sp>
            <p:nvSpPr>
              <p:cNvPr id="521252" name="Line 36"/>
              <p:cNvSpPr/>
              <p:nvPr/>
            </p:nvSpPr>
            <p:spPr>
              <a:xfrm>
                <a:off x="2592" y="2016"/>
                <a:ext cx="0" cy="336"/>
              </a:xfrm>
              <a:prstGeom prst="line">
                <a:avLst/>
              </a:prstGeom>
              <a:ln w="28575" cap="flat" cmpd="sng">
                <a:solidFill>
                  <a:srgbClr val="0033CC"/>
                </a:solidFill>
                <a:prstDash val="solid"/>
                <a:headEnd type="none" w="med" len="med"/>
                <a:tailEnd type="none" w="med" len="med"/>
              </a:ln>
            </p:spPr>
          </p:sp>
        </p:grpSp>
        <p:sp>
          <p:nvSpPr>
            <p:cNvPr id="521253" name="Line 37"/>
            <p:cNvSpPr/>
            <p:nvPr/>
          </p:nvSpPr>
          <p:spPr>
            <a:xfrm>
              <a:off x="3636" y="539"/>
              <a:ext cx="768" cy="0"/>
            </a:xfrm>
            <a:prstGeom prst="line">
              <a:avLst/>
            </a:prstGeom>
            <a:ln w="28575" cap="flat" cmpd="sng">
              <a:solidFill>
                <a:srgbClr val="0033CC"/>
              </a:solidFill>
              <a:prstDash val="solid"/>
              <a:headEnd type="none" w="med" len="med"/>
              <a:tailEnd type="none" w="med" len="med"/>
            </a:ln>
          </p:spPr>
        </p:sp>
        <p:sp>
          <p:nvSpPr>
            <p:cNvPr id="521254" name="Line 38"/>
            <p:cNvSpPr/>
            <p:nvPr/>
          </p:nvSpPr>
          <p:spPr>
            <a:xfrm>
              <a:off x="3636" y="1499"/>
              <a:ext cx="768" cy="0"/>
            </a:xfrm>
            <a:prstGeom prst="line">
              <a:avLst/>
            </a:prstGeom>
            <a:ln w="28575" cap="flat" cmpd="sng">
              <a:solidFill>
                <a:srgbClr val="0033CC"/>
              </a:solidFill>
              <a:prstDash val="solid"/>
              <a:headEnd type="none" w="med" len="med"/>
              <a:tailEnd type="none" w="med" len="med"/>
            </a:ln>
          </p:spPr>
        </p:sp>
        <p:grpSp>
          <p:nvGrpSpPr>
            <p:cNvPr id="521255" name="Group 39"/>
            <p:cNvGrpSpPr/>
            <p:nvPr/>
          </p:nvGrpSpPr>
          <p:grpSpPr>
            <a:xfrm>
              <a:off x="4932" y="1211"/>
              <a:ext cx="192" cy="336"/>
              <a:chOff x="2496" y="2208"/>
              <a:chExt cx="192" cy="432"/>
            </a:xfrm>
          </p:grpSpPr>
          <p:sp>
            <p:nvSpPr>
              <p:cNvPr id="521256" name="Line 40"/>
              <p:cNvSpPr/>
              <p:nvPr/>
            </p:nvSpPr>
            <p:spPr>
              <a:xfrm>
                <a:off x="2496" y="2208"/>
                <a:ext cx="192" cy="0"/>
              </a:xfrm>
              <a:prstGeom prst="line">
                <a:avLst/>
              </a:prstGeom>
              <a:ln w="28575" cap="flat" cmpd="sng">
                <a:solidFill>
                  <a:srgbClr val="0033CC"/>
                </a:solidFill>
                <a:prstDash val="solid"/>
                <a:headEnd type="none" w="med" len="med"/>
                <a:tailEnd type="none" w="med" len="med"/>
              </a:ln>
            </p:spPr>
          </p:sp>
          <p:sp>
            <p:nvSpPr>
              <p:cNvPr id="521257" name="Line 41"/>
              <p:cNvSpPr/>
              <p:nvPr/>
            </p:nvSpPr>
            <p:spPr>
              <a:xfrm>
                <a:off x="2496" y="2640"/>
                <a:ext cx="192" cy="0"/>
              </a:xfrm>
              <a:prstGeom prst="line">
                <a:avLst/>
              </a:prstGeom>
              <a:ln w="28575" cap="flat" cmpd="sng">
                <a:solidFill>
                  <a:srgbClr val="0033CC"/>
                </a:solidFill>
                <a:prstDash val="solid"/>
                <a:headEnd type="none" w="med" len="med"/>
                <a:tailEnd type="none" w="med" len="med"/>
              </a:ln>
            </p:spPr>
          </p:sp>
        </p:grpSp>
        <p:sp>
          <p:nvSpPr>
            <p:cNvPr id="521258" name="Line 42"/>
            <p:cNvSpPr/>
            <p:nvPr/>
          </p:nvSpPr>
          <p:spPr>
            <a:xfrm flipV="1">
              <a:off x="4068" y="827"/>
              <a:ext cx="96" cy="0"/>
            </a:xfrm>
            <a:prstGeom prst="line">
              <a:avLst/>
            </a:prstGeom>
            <a:ln w="28575" cap="flat" cmpd="sng">
              <a:solidFill>
                <a:srgbClr val="FF0000"/>
              </a:solidFill>
              <a:prstDash val="solid"/>
              <a:headEnd type="none" w="med" len="med"/>
              <a:tailEnd type="none" w="med" len="med"/>
            </a:ln>
          </p:spPr>
        </p:sp>
        <p:grpSp>
          <p:nvGrpSpPr>
            <p:cNvPr id="521259" name="Group 43"/>
            <p:cNvGrpSpPr/>
            <p:nvPr/>
          </p:nvGrpSpPr>
          <p:grpSpPr>
            <a:xfrm>
              <a:off x="4068" y="539"/>
              <a:ext cx="96" cy="96"/>
              <a:chOff x="1152" y="768"/>
              <a:chExt cx="96" cy="96"/>
            </a:xfrm>
          </p:grpSpPr>
          <p:sp>
            <p:nvSpPr>
              <p:cNvPr id="521260" name="Line 44"/>
              <p:cNvSpPr/>
              <p:nvPr/>
            </p:nvSpPr>
            <p:spPr>
              <a:xfrm rot="5400000" flipV="1">
                <a:off x="1152" y="816"/>
                <a:ext cx="96" cy="0"/>
              </a:xfrm>
              <a:prstGeom prst="line">
                <a:avLst/>
              </a:prstGeom>
              <a:ln w="28575" cap="flat" cmpd="sng">
                <a:solidFill>
                  <a:srgbClr val="FF0000"/>
                </a:solidFill>
                <a:prstDash val="solid"/>
                <a:headEnd type="none" w="med" len="med"/>
                <a:tailEnd type="none" w="med" len="med"/>
              </a:ln>
            </p:spPr>
          </p:sp>
          <p:sp>
            <p:nvSpPr>
              <p:cNvPr id="521261" name="Line 45"/>
              <p:cNvSpPr/>
              <p:nvPr/>
            </p:nvSpPr>
            <p:spPr>
              <a:xfrm flipV="1">
                <a:off x="1152" y="816"/>
                <a:ext cx="96" cy="0"/>
              </a:xfrm>
              <a:prstGeom prst="line">
                <a:avLst/>
              </a:prstGeom>
              <a:ln w="28575" cap="flat" cmpd="sng">
                <a:solidFill>
                  <a:srgbClr val="FF0000"/>
                </a:solidFill>
                <a:prstDash val="solid"/>
                <a:headEnd type="none" w="med" len="med"/>
                <a:tailEnd type="none" w="med" len="med"/>
              </a:ln>
            </p:spPr>
          </p:sp>
        </p:grpSp>
        <p:sp>
          <p:nvSpPr>
            <p:cNvPr id="521262" name="Line 46"/>
            <p:cNvSpPr/>
            <p:nvPr/>
          </p:nvSpPr>
          <p:spPr>
            <a:xfrm flipV="1">
              <a:off x="4068" y="1451"/>
              <a:ext cx="96" cy="0"/>
            </a:xfrm>
            <a:prstGeom prst="line">
              <a:avLst/>
            </a:prstGeom>
            <a:ln w="28575" cap="flat" cmpd="sng">
              <a:solidFill>
                <a:srgbClr val="FF0000"/>
              </a:solidFill>
              <a:prstDash val="solid"/>
              <a:headEnd type="none" w="med" len="med"/>
              <a:tailEnd type="none" w="med" len="med"/>
            </a:ln>
          </p:spPr>
        </p:sp>
        <p:grpSp>
          <p:nvGrpSpPr>
            <p:cNvPr id="521263" name="Group 47"/>
            <p:cNvGrpSpPr/>
            <p:nvPr/>
          </p:nvGrpSpPr>
          <p:grpSpPr>
            <a:xfrm>
              <a:off x="4068" y="1139"/>
              <a:ext cx="96" cy="96"/>
              <a:chOff x="1152" y="768"/>
              <a:chExt cx="96" cy="96"/>
            </a:xfrm>
          </p:grpSpPr>
          <p:sp>
            <p:nvSpPr>
              <p:cNvPr id="521264" name="Line 48"/>
              <p:cNvSpPr/>
              <p:nvPr/>
            </p:nvSpPr>
            <p:spPr>
              <a:xfrm rot="5400000" flipV="1">
                <a:off x="1152" y="816"/>
                <a:ext cx="96" cy="0"/>
              </a:xfrm>
              <a:prstGeom prst="line">
                <a:avLst/>
              </a:prstGeom>
              <a:ln w="28575" cap="flat" cmpd="sng">
                <a:solidFill>
                  <a:srgbClr val="FF0000"/>
                </a:solidFill>
                <a:prstDash val="solid"/>
                <a:headEnd type="none" w="med" len="med"/>
                <a:tailEnd type="none" w="med" len="med"/>
              </a:ln>
            </p:spPr>
          </p:sp>
          <p:sp>
            <p:nvSpPr>
              <p:cNvPr id="521265" name="Line 49"/>
              <p:cNvSpPr/>
              <p:nvPr/>
            </p:nvSpPr>
            <p:spPr>
              <a:xfrm flipV="1">
                <a:off x="1152" y="816"/>
                <a:ext cx="96" cy="0"/>
              </a:xfrm>
              <a:prstGeom prst="line">
                <a:avLst/>
              </a:prstGeom>
              <a:ln w="28575" cap="flat" cmpd="sng">
                <a:solidFill>
                  <a:srgbClr val="FF0000"/>
                </a:solidFill>
                <a:prstDash val="solid"/>
                <a:headEnd type="none" w="med" len="med"/>
                <a:tailEnd type="none" w="med" len="med"/>
              </a:ln>
            </p:spPr>
          </p:sp>
        </p:grpSp>
        <p:grpSp>
          <p:nvGrpSpPr>
            <p:cNvPr id="521266" name="Group 50"/>
            <p:cNvGrpSpPr/>
            <p:nvPr/>
          </p:nvGrpSpPr>
          <p:grpSpPr>
            <a:xfrm>
              <a:off x="3732" y="599"/>
              <a:ext cx="96" cy="96"/>
              <a:chOff x="1152" y="768"/>
              <a:chExt cx="96" cy="96"/>
            </a:xfrm>
          </p:grpSpPr>
          <p:sp>
            <p:nvSpPr>
              <p:cNvPr id="521267" name="Line 51"/>
              <p:cNvSpPr/>
              <p:nvPr/>
            </p:nvSpPr>
            <p:spPr>
              <a:xfrm rot="5400000" flipV="1">
                <a:off x="1152" y="816"/>
                <a:ext cx="96" cy="0"/>
              </a:xfrm>
              <a:prstGeom prst="line">
                <a:avLst/>
              </a:prstGeom>
              <a:ln w="28575" cap="flat" cmpd="sng">
                <a:solidFill>
                  <a:srgbClr val="FF0000"/>
                </a:solidFill>
                <a:prstDash val="solid"/>
                <a:headEnd type="none" w="med" len="med"/>
                <a:tailEnd type="none" w="med" len="med"/>
              </a:ln>
            </p:spPr>
          </p:sp>
          <p:sp>
            <p:nvSpPr>
              <p:cNvPr id="521268" name="Line 52"/>
              <p:cNvSpPr/>
              <p:nvPr/>
            </p:nvSpPr>
            <p:spPr>
              <a:xfrm flipV="1">
                <a:off x="1152" y="816"/>
                <a:ext cx="96" cy="0"/>
              </a:xfrm>
              <a:prstGeom prst="line">
                <a:avLst/>
              </a:prstGeom>
              <a:ln w="28575" cap="flat" cmpd="sng">
                <a:solidFill>
                  <a:srgbClr val="FF0000"/>
                </a:solidFill>
                <a:prstDash val="solid"/>
                <a:headEnd type="none" w="med" len="med"/>
                <a:tailEnd type="none" w="med" len="med"/>
              </a:ln>
            </p:spPr>
          </p:sp>
        </p:grpSp>
        <p:sp>
          <p:nvSpPr>
            <p:cNvPr id="521269" name="Line 53"/>
            <p:cNvSpPr/>
            <p:nvPr/>
          </p:nvSpPr>
          <p:spPr>
            <a:xfrm flipV="1">
              <a:off x="3732" y="1355"/>
              <a:ext cx="96" cy="0"/>
            </a:xfrm>
            <a:prstGeom prst="line">
              <a:avLst/>
            </a:prstGeom>
            <a:ln w="28575" cap="flat" cmpd="sng">
              <a:solidFill>
                <a:srgbClr val="FF0000"/>
              </a:solidFill>
              <a:prstDash val="solid"/>
              <a:headEnd type="none" w="med" len="med"/>
              <a:tailEnd type="none" w="med" len="med"/>
            </a:ln>
          </p:spPr>
        </p:sp>
        <p:graphicFrame>
          <p:nvGraphicFramePr>
            <p:cNvPr id="521270" name="Object 54"/>
            <p:cNvGraphicFramePr/>
            <p:nvPr/>
          </p:nvGraphicFramePr>
          <p:xfrm>
            <a:off x="3646" y="908"/>
            <a:ext cx="174" cy="224"/>
          </p:xfrm>
          <a:graphic>
            <a:graphicData uri="http://schemas.openxmlformats.org/presentationml/2006/ole">
              <mc:AlternateContent xmlns:mc="http://schemas.openxmlformats.org/markup-compatibility/2006">
                <mc:Choice xmlns:v="urn:schemas-microsoft-com:vml" Requires="v">
                  <p:oleObj spid="_x0000_s4444" name="" r:id="rId7" imgW="393700" imgH="508000" progId="Equation.3">
                    <p:embed/>
                  </p:oleObj>
                </mc:Choice>
                <mc:Fallback>
                  <p:oleObj name="" r:id="rId7" imgW="393700" imgH="508000" progId="Equation.3">
                    <p:embed/>
                    <p:pic>
                      <p:nvPicPr>
                        <p:cNvPr id="0" name="图片 4443"/>
                        <p:cNvPicPr/>
                        <p:nvPr/>
                      </p:nvPicPr>
                      <p:blipFill>
                        <a:blip r:embed="rId8"/>
                        <a:stretch>
                          <a:fillRect/>
                        </a:stretch>
                      </p:blipFill>
                      <p:spPr>
                        <a:xfrm>
                          <a:off x="3646" y="908"/>
                          <a:ext cx="174" cy="224"/>
                        </a:xfrm>
                        <a:prstGeom prst="rect">
                          <a:avLst/>
                        </a:prstGeom>
                        <a:noFill/>
                        <a:ln w="38100">
                          <a:noFill/>
                          <a:miter/>
                        </a:ln>
                      </p:spPr>
                    </p:pic>
                  </p:oleObj>
                </mc:Fallback>
              </mc:AlternateContent>
            </a:graphicData>
          </a:graphic>
        </p:graphicFrame>
        <p:graphicFrame>
          <p:nvGraphicFramePr>
            <p:cNvPr id="521271" name="Object 55"/>
            <p:cNvGraphicFramePr/>
            <p:nvPr/>
          </p:nvGraphicFramePr>
          <p:xfrm>
            <a:off x="3922" y="621"/>
            <a:ext cx="199" cy="199"/>
          </p:xfrm>
          <a:graphic>
            <a:graphicData uri="http://schemas.openxmlformats.org/presentationml/2006/ole">
              <mc:AlternateContent xmlns:mc="http://schemas.openxmlformats.org/markup-compatibility/2006">
                <mc:Choice xmlns:v="urn:schemas-microsoft-com:vml" Requires="v">
                  <p:oleObj spid="_x0000_s4445" name="" r:id="rId9" imgW="508000" imgH="508000" progId="Equation.3">
                    <p:embed/>
                  </p:oleObj>
                </mc:Choice>
                <mc:Fallback>
                  <p:oleObj name="" r:id="rId9" imgW="508000" imgH="508000" progId="Equation.3">
                    <p:embed/>
                    <p:pic>
                      <p:nvPicPr>
                        <p:cNvPr id="0" name="图片 4444"/>
                        <p:cNvPicPr/>
                        <p:nvPr/>
                      </p:nvPicPr>
                      <p:blipFill>
                        <a:blip r:embed="rId10"/>
                        <a:stretch>
                          <a:fillRect/>
                        </a:stretch>
                      </p:blipFill>
                      <p:spPr>
                        <a:xfrm>
                          <a:off x="3922" y="621"/>
                          <a:ext cx="199" cy="199"/>
                        </a:xfrm>
                        <a:prstGeom prst="rect">
                          <a:avLst/>
                        </a:prstGeom>
                        <a:noFill/>
                        <a:ln w="38100">
                          <a:noFill/>
                          <a:miter/>
                        </a:ln>
                      </p:spPr>
                    </p:pic>
                  </p:oleObj>
                </mc:Fallback>
              </mc:AlternateContent>
            </a:graphicData>
          </a:graphic>
        </p:graphicFrame>
        <p:graphicFrame>
          <p:nvGraphicFramePr>
            <p:cNvPr id="521272" name="Object 56"/>
            <p:cNvGraphicFramePr/>
            <p:nvPr/>
          </p:nvGraphicFramePr>
          <p:xfrm>
            <a:off x="3963" y="1221"/>
            <a:ext cx="164" cy="199"/>
          </p:xfrm>
          <a:graphic>
            <a:graphicData uri="http://schemas.openxmlformats.org/presentationml/2006/ole">
              <mc:AlternateContent xmlns:mc="http://schemas.openxmlformats.org/markup-compatibility/2006">
                <mc:Choice xmlns:v="urn:schemas-microsoft-com:vml" Requires="v">
                  <p:oleObj spid="_x0000_s4443" name="" r:id="rId11" imgW="419100" imgH="508000" progId="Equation.3">
                    <p:embed/>
                  </p:oleObj>
                </mc:Choice>
                <mc:Fallback>
                  <p:oleObj name="" r:id="rId11" imgW="419100" imgH="508000" progId="Equation.3">
                    <p:embed/>
                    <p:pic>
                      <p:nvPicPr>
                        <p:cNvPr id="0" name="图片 4442"/>
                        <p:cNvPicPr/>
                        <p:nvPr/>
                      </p:nvPicPr>
                      <p:blipFill>
                        <a:blip r:embed="rId12"/>
                        <a:stretch>
                          <a:fillRect/>
                        </a:stretch>
                      </p:blipFill>
                      <p:spPr>
                        <a:xfrm>
                          <a:off x="3963" y="1221"/>
                          <a:ext cx="164" cy="199"/>
                        </a:xfrm>
                        <a:prstGeom prst="rect">
                          <a:avLst/>
                        </a:prstGeom>
                        <a:noFill/>
                        <a:ln w="38100">
                          <a:noFill/>
                          <a:miter/>
                        </a:ln>
                      </p:spPr>
                    </p:pic>
                  </p:oleObj>
                </mc:Fallback>
              </mc:AlternateContent>
            </a:graphicData>
          </a:graphic>
        </p:graphicFrame>
      </p:grpSp>
      <p:sp>
        <p:nvSpPr>
          <p:cNvPr id="25657" name="Text Box 57"/>
          <p:cNvSpPr txBox="1">
            <a:spLocks noChangeArrowheads="1"/>
          </p:cNvSpPr>
          <p:nvPr/>
        </p:nvSpPr>
        <p:spPr bwMode="auto">
          <a:xfrm>
            <a:off x="417513" y="5013325"/>
            <a:ext cx="3571875" cy="427038"/>
          </a:xfrm>
          <a:prstGeom prst="rect">
            <a:avLst/>
          </a:prstGeom>
          <a:noFill/>
          <a:ln w="39688">
            <a:noFill/>
            <a:miter lim="800000"/>
          </a:ln>
          <a:effectLst/>
        </p:spPr>
        <p:txBody>
          <a:bodyPr wrap="none" lIns="0" tIns="0" rIns="0" bIns="0">
            <a:spAutoFit/>
          </a:bodyPr>
          <a:lstStyle/>
          <a:p>
            <a:pPr marR="0" algn="ctr" defTabSz="914400">
              <a:spcBef>
                <a:spcPct val="50000"/>
              </a:spcBef>
              <a:buClrTx/>
              <a:buSzTx/>
              <a:buFontTx/>
              <a:buNone/>
              <a:defRPr/>
            </a:pPr>
            <a:r>
              <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负反馈的类型有四种：</a:t>
            </a:r>
            <a:endParaRPr kumimoji="1" lang="zh-CN" altLang="en-US" sz="2800" i="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5658" name="Text Box 58"/>
          <p:cNvSpPr txBox="1"/>
          <p:nvPr/>
        </p:nvSpPr>
        <p:spPr>
          <a:xfrm>
            <a:off x="417513" y="5589588"/>
            <a:ext cx="2857500" cy="427037"/>
          </a:xfrm>
          <a:prstGeom prst="rect">
            <a:avLst/>
          </a:prstGeom>
          <a:noFill/>
          <a:ln w="25400">
            <a:noFill/>
          </a:ln>
        </p:spPr>
        <p:txBody>
          <a:bodyPr wrap="none" lIns="0" tIns="0" rIns="0" bIns="0">
            <a:spAutoFit/>
          </a:bodyPr>
          <a:p>
            <a:pPr>
              <a:spcBef>
                <a:spcPct val="50000"/>
              </a:spcBef>
            </a:pPr>
            <a:r>
              <a:rPr lang="zh-CN" altLang="en-US" sz="2800" b="1" dirty="0">
                <a:solidFill>
                  <a:srgbClr val="336600"/>
                </a:solidFill>
                <a:latin typeface="Times New Roman" panose="02020603050405020304" pitchFamily="18" charset="0"/>
              </a:rPr>
              <a:t>电压串联负反馈；</a:t>
            </a:r>
            <a:endParaRPr lang="zh-CN" altLang="en-US" sz="2800" b="1" dirty="0">
              <a:solidFill>
                <a:srgbClr val="336600"/>
              </a:solidFill>
              <a:latin typeface="Times New Roman" panose="02020603050405020304" pitchFamily="18" charset="0"/>
            </a:endParaRPr>
          </a:p>
        </p:txBody>
      </p:sp>
      <p:sp>
        <p:nvSpPr>
          <p:cNvPr id="25659" name="Text Box 59"/>
          <p:cNvSpPr txBox="1"/>
          <p:nvPr/>
        </p:nvSpPr>
        <p:spPr>
          <a:xfrm>
            <a:off x="3370263" y="5589588"/>
            <a:ext cx="2857500" cy="427037"/>
          </a:xfrm>
          <a:prstGeom prst="rect">
            <a:avLst/>
          </a:prstGeom>
          <a:noFill/>
          <a:ln w="25400">
            <a:noFill/>
          </a:ln>
        </p:spPr>
        <p:txBody>
          <a:bodyPr wrap="none" lIns="0" tIns="0" rIns="0" bIns="0">
            <a:spAutoFit/>
          </a:bodyPr>
          <a:p>
            <a:pPr>
              <a:spcBef>
                <a:spcPct val="50000"/>
              </a:spcBef>
            </a:pPr>
            <a:r>
              <a:rPr lang="zh-CN" altLang="en-US" sz="2800" b="1" dirty="0">
                <a:solidFill>
                  <a:srgbClr val="336600"/>
                </a:solidFill>
                <a:latin typeface="Times New Roman" panose="02020603050405020304" pitchFamily="18" charset="0"/>
              </a:rPr>
              <a:t>电压并联负反馈；</a:t>
            </a:r>
            <a:endParaRPr lang="zh-CN" altLang="en-US" sz="2800" b="1" dirty="0">
              <a:solidFill>
                <a:srgbClr val="336600"/>
              </a:solidFill>
              <a:latin typeface="Times New Roman" panose="02020603050405020304" pitchFamily="18" charset="0"/>
            </a:endParaRPr>
          </a:p>
        </p:txBody>
      </p:sp>
      <p:sp>
        <p:nvSpPr>
          <p:cNvPr id="25660" name="Text Box 60"/>
          <p:cNvSpPr txBox="1"/>
          <p:nvPr/>
        </p:nvSpPr>
        <p:spPr>
          <a:xfrm>
            <a:off x="439738" y="6165850"/>
            <a:ext cx="2857500" cy="427038"/>
          </a:xfrm>
          <a:prstGeom prst="rect">
            <a:avLst/>
          </a:prstGeom>
          <a:noFill/>
          <a:ln w="25400">
            <a:noFill/>
          </a:ln>
        </p:spPr>
        <p:txBody>
          <a:bodyPr wrap="none" lIns="0" tIns="0" rIns="0" bIns="0">
            <a:spAutoFit/>
          </a:bodyPr>
          <a:p>
            <a:pPr>
              <a:spcBef>
                <a:spcPct val="50000"/>
              </a:spcBef>
            </a:pPr>
            <a:r>
              <a:rPr lang="zh-CN" altLang="en-US" sz="2800" b="1" dirty="0">
                <a:solidFill>
                  <a:srgbClr val="336600"/>
                </a:solidFill>
                <a:latin typeface="Times New Roman" panose="02020603050405020304" pitchFamily="18" charset="0"/>
              </a:rPr>
              <a:t>电流串联负反馈；</a:t>
            </a:r>
            <a:endParaRPr lang="zh-CN" altLang="en-US" sz="2800" b="1" dirty="0">
              <a:solidFill>
                <a:srgbClr val="336600"/>
              </a:solidFill>
              <a:latin typeface="Times New Roman" panose="02020603050405020304" pitchFamily="18" charset="0"/>
            </a:endParaRPr>
          </a:p>
        </p:txBody>
      </p:sp>
      <p:sp>
        <p:nvSpPr>
          <p:cNvPr id="25661" name="Text Box 61"/>
          <p:cNvSpPr txBox="1"/>
          <p:nvPr/>
        </p:nvSpPr>
        <p:spPr>
          <a:xfrm>
            <a:off x="3370263" y="6165850"/>
            <a:ext cx="2857500" cy="427038"/>
          </a:xfrm>
          <a:prstGeom prst="rect">
            <a:avLst/>
          </a:prstGeom>
          <a:noFill/>
          <a:ln w="25400">
            <a:noFill/>
          </a:ln>
        </p:spPr>
        <p:txBody>
          <a:bodyPr wrap="none" lIns="0" tIns="0" rIns="0" bIns="0">
            <a:spAutoFit/>
          </a:bodyPr>
          <a:p>
            <a:pPr>
              <a:spcBef>
                <a:spcPct val="50000"/>
              </a:spcBef>
            </a:pPr>
            <a:r>
              <a:rPr lang="zh-CN" altLang="en-US" sz="2800" b="1" dirty="0">
                <a:solidFill>
                  <a:srgbClr val="336600"/>
                </a:solidFill>
                <a:latin typeface="Times New Roman" panose="02020603050405020304" pitchFamily="18" charset="0"/>
              </a:rPr>
              <a:t>电流并联负反馈。</a:t>
            </a:r>
            <a:endParaRPr lang="zh-CN" altLang="en-US" sz="2800" b="1" dirty="0">
              <a:solidFill>
                <a:srgbClr val="336600"/>
              </a:solidFill>
              <a:latin typeface="Times New Roman" panose="02020603050405020304" pitchFamily="18" charset="0"/>
            </a:endParaRPr>
          </a:p>
        </p:txBody>
      </p:sp>
      <p:sp>
        <p:nvSpPr>
          <p:cNvPr id="25662" name="Rectangle 62"/>
          <p:cNvSpPr>
            <a:spLocks noChangeArrowheads="1"/>
          </p:cNvSpPr>
          <p:nvPr/>
        </p:nvSpPr>
        <p:spPr bwMode="auto">
          <a:xfrm>
            <a:off x="323850" y="1412875"/>
            <a:ext cx="8247063"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楷体_GB2312" pitchFamily="49" charset="-122"/>
                <a:ea typeface="宋体" panose="02010600030101010101" pitchFamily="2" charset="-122"/>
                <a:cs typeface="+mn-cs"/>
              </a:rPr>
              <a:t>据反馈信号与放大器输入信号连接方式不同分为：</a:t>
            </a:r>
            <a:endParaRPr kumimoji="1" lang="zh-CN" altLang="en-US" sz="28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楷体_GB2312" pitchFamily="49" charset="-122"/>
              <a:ea typeface="宋体" panose="02010600030101010101" pitchFamily="2" charset="-122"/>
              <a:cs typeface="+mn-cs"/>
            </a:endParaRPr>
          </a:p>
        </p:txBody>
      </p:sp>
      <p:sp>
        <p:nvSpPr>
          <p:cNvPr id="25663" name="Rectangle 63"/>
          <p:cNvSpPr/>
          <p:nvPr/>
        </p:nvSpPr>
        <p:spPr>
          <a:xfrm>
            <a:off x="323850" y="2117725"/>
            <a:ext cx="4457700" cy="519113"/>
          </a:xfrm>
          <a:prstGeom prst="rect">
            <a:avLst/>
          </a:prstGeom>
          <a:noFill/>
          <a:ln w="9525">
            <a:noFill/>
          </a:ln>
        </p:spPr>
        <p:txBody>
          <a:bodyPr>
            <a:spAutoFit/>
          </a:bodyPr>
          <a:p>
            <a:r>
              <a:rPr lang="zh-CN" altLang="en-US" sz="2800" b="1" dirty="0">
                <a:solidFill>
                  <a:srgbClr val="336600"/>
                </a:solidFill>
                <a:latin typeface="楷体_GB2312" pitchFamily="49" charset="-122"/>
              </a:rPr>
              <a:t>串联反馈和并联反馈。</a:t>
            </a:r>
            <a:endParaRPr lang="zh-CN" altLang="en-US" sz="2800" b="1" dirty="0">
              <a:solidFill>
                <a:srgbClr val="336600"/>
              </a:solidFill>
              <a:latin typeface="楷体_GB2312" pitchFamily="49" charset="-122"/>
            </a:endParaRPr>
          </a:p>
        </p:txBody>
      </p:sp>
      <p:sp>
        <p:nvSpPr>
          <p:cNvPr id="521280" name="Text Box 64"/>
          <p:cNvSpPr txBox="1"/>
          <p:nvPr/>
        </p:nvSpPr>
        <p:spPr>
          <a:xfrm>
            <a:off x="325438" y="499428"/>
            <a:ext cx="4967287" cy="579437"/>
          </a:xfrm>
          <a:prstGeom prst="rect">
            <a:avLst/>
          </a:prstGeom>
          <a:noFill/>
          <a:ln w="9525">
            <a:noFill/>
          </a:ln>
        </p:spPr>
        <p:txBody>
          <a:bodyPr>
            <a:spAutoFit/>
          </a:bodyPr>
          <a:p>
            <a:pPr>
              <a:spcBef>
                <a:spcPct val="50000"/>
              </a:spcBef>
            </a:pPr>
            <a:r>
              <a:rPr lang="en-US" altLang="zh-CN" sz="3200" b="1" dirty="0">
                <a:solidFill>
                  <a:schemeClr val="bg1"/>
                </a:solidFill>
                <a:latin typeface="Times New Roman" panose="02020603050405020304" pitchFamily="18" charset="0"/>
              </a:rPr>
              <a:t>4</a:t>
            </a:r>
            <a:r>
              <a:rPr lang="zh-CN" altLang="en-US" sz="3200" b="1" dirty="0">
                <a:solidFill>
                  <a:schemeClr val="bg1"/>
                </a:solidFill>
                <a:latin typeface="Times New Roman" panose="02020603050405020304" pitchFamily="18" charset="0"/>
              </a:rPr>
              <a:t>、串联反馈与并联反馈</a:t>
            </a:r>
            <a:r>
              <a:rPr lang="zh-CN" altLang="en-US" sz="3200" dirty="0">
                <a:solidFill>
                  <a:schemeClr val="bg1"/>
                </a:solidFill>
                <a:latin typeface="Times New Roman" panose="02020603050405020304" pitchFamily="18" charset="0"/>
              </a:rPr>
              <a:t> </a:t>
            </a:r>
            <a:endParaRPr lang="zh-CN" altLang="en-US" sz="3200" dirty="0">
              <a:solidFill>
                <a:schemeClr val="bg1"/>
              </a:solidFill>
              <a:latin typeface="Times New Roman" panose="02020603050405020304" pitchFamily="18" charset="0"/>
            </a:endParaRPr>
          </a:p>
        </p:txBody>
      </p:sp>
      <p:sp>
        <p:nvSpPr>
          <p:cNvPr id="3" name="页脚占位符 4"/>
          <p:cNvSpPr txBox="1">
            <a:spLocks noGrp="1"/>
          </p:cNvSpPr>
          <p:nvPr>
            <p:custDataLst>
              <p:tags r:id="rId1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5602">
                                            <p:txEl>
                                              <p:charRg st="0" end="31"/>
                                            </p:txEl>
                                          </p:spTgt>
                                        </p:tgtEl>
                                        <p:attrNameLst>
                                          <p:attrName>style.visibility</p:attrName>
                                        </p:attrNameLst>
                                      </p:cBhvr>
                                      <p:to>
                                        <p:strVal val="visible"/>
                                      </p:to>
                                    </p:set>
                                    <p:animEffect transition="in" filter="wipe(left)">
                                      <p:cBhvr>
                                        <p:cTn id="7" dur="300"/>
                                        <p:tgtEl>
                                          <p:spTgt spid="25602">
                                            <p:txEl>
                                              <p:charRg st="0" end="3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000000"/>
                                          </p:val>
                                        </p:tav>
                                        <p:tav tm="100000">
                                          <p:val>
                                            <p:strVal val="#ppt_w"/>
                                          </p:val>
                                        </p:tav>
                                      </p:tavLst>
                                    </p:anim>
                                    <p:anim calcmode="lin" valueType="num">
                                      <p:cBhvr>
                                        <p:cTn id="13"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25603">
                                            <p:txEl>
                                              <p:charRg st="0" end="31"/>
                                            </p:txEl>
                                          </p:spTgt>
                                        </p:tgtEl>
                                        <p:attrNameLst>
                                          <p:attrName>style.visibility</p:attrName>
                                        </p:attrNameLst>
                                      </p:cBhvr>
                                      <p:to>
                                        <p:strVal val="visible"/>
                                      </p:to>
                                    </p:set>
                                    <p:animEffect transition="in" filter="wipe(left)">
                                      <p:cBhvr>
                                        <p:cTn id="18" dur="300"/>
                                        <p:tgtEl>
                                          <p:spTgt spid="25603">
                                            <p:txEl>
                                              <p:charRg st="0" end="3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000000"/>
                                          </p:val>
                                        </p:tav>
                                        <p:tav tm="100000">
                                          <p:val>
                                            <p:strVal val="#ppt_w"/>
                                          </p:val>
                                        </p:tav>
                                      </p:tavLst>
                                    </p:anim>
                                    <p:anim calcmode="lin" valueType="num">
                                      <p:cBhvr>
                                        <p:cTn id="24"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iterate type="wd">
                                    <p:tmPct val="100000"/>
                                  </p:iterate>
                                  <p:childTnLst>
                                    <p:set>
                                      <p:cBhvr>
                                        <p:cTn id="28" dur="1" fill="hold">
                                          <p:stCondLst>
                                            <p:cond delay="0"/>
                                          </p:stCondLst>
                                        </p:cTn>
                                        <p:tgtEl>
                                          <p:spTgt spid="25657"/>
                                        </p:tgtEl>
                                        <p:attrNameLst>
                                          <p:attrName>style.visibility</p:attrName>
                                        </p:attrNameLst>
                                      </p:cBhvr>
                                      <p:to>
                                        <p:strVal val="visible"/>
                                      </p:to>
                                    </p:set>
                                    <p:anim calcmode="lin" valueType="num">
                                      <p:cBhvr>
                                        <p:cTn id="29" dur="300" fill="hold"/>
                                        <p:tgtEl>
                                          <p:spTgt spid="25657"/>
                                        </p:tgtEl>
                                        <p:attrNameLst>
                                          <p:attrName>ppt_w</p:attrName>
                                        </p:attrNameLst>
                                      </p:cBhvr>
                                      <p:tavLst>
                                        <p:tav tm="0">
                                          <p:val>
                                            <p:fltVal val="0.000000"/>
                                          </p:val>
                                        </p:tav>
                                        <p:tav tm="100000">
                                          <p:val>
                                            <p:strVal val="#ppt_w"/>
                                          </p:val>
                                        </p:tav>
                                      </p:tavLst>
                                    </p:anim>
                                    <p:anim calcmode="lin" valueType="num">
                                      <p:cBhvr>
                                        <p:cTn id="30" dur="300" fill="hold"/>
                                        <p:tgtEl>
                                          <p:spTgt spid="25657"/>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272" fill="hold" grpId="0" nodeType="clickEffect">
                                  <p:stCondLst>
                                    <p:cond delay="0"/>
                                  </p:stCondLst>
                                  <p:childTnLst>
                                    <p:set>
                                      <p:cBhvr>
                                        <p:cTn id="34" dur="1" fill="hold">
                                          <p:stCondLst>
                                            <p:cond delay="0"/>
                                          </p:stCondLst>
                                        </p:cTn>
                                        <p:tgtEl>
                                          <p:spTgt spid="25658"/>
                                        </p:tgtEl>
                                        <p:attrNameLst>
                                          <p:attrName>style.visibility</p:attrName>
                                        </p:attrNameLst>
                                      </p:cBhvr>
                                      <p:to>
                                        <p:strVal val="visible"/>
                                      </p:to>
                                    </p:set>
                                    <p:anim calcmode="lin" valueType="num">
                                      <p:cBhvr>
                                        <p:cTn id="35" dur="500" fill="hold"/>
                                        <p:tgtEl>
                                          <p:spTgt spid="25658"/>
                                        </p:tgtEl>
                                        <p:attrNameLst>
                                          <p:attrName>ppt_w</p:attrName>
                                        </p:attrNameLst>
                                      </p:cBhvr>
                                      <p:tavLst>
                                        <p:tav tm="0">
                                          <p:val>
                                            <p:strVal val="2/3*#ppt_w"/>
                                          </p:val>
                                        </p:tav>
                                        <p:tav tm="100000">
                                          <p:val>
                                            <p:strVal val="#ppt_w"/>
                                          </p:val>
                                        </p:tav>
                                      </p:tavLst>
                                    </p:anim>
                                    <p:anim calcmode="lin" valueType="num">
                                      <p:cBhvr>
                                        <p:cTn id="36" dur="500" fill="hold"/>
                                        <p:tgtEl>
                                          <p:spTgt spid="25658"/>
                                        </p:tgtEl>
                                        <p:attrNameLst>
                                          <p:attrName>ppt_h</p:attrName>
                                        </p:attrNameLst>
                                      </p:cBhvr>
                                      <p:tavLst>
                                        <p:tav tm="0">
                                          <p:val>
                                            <p:strVal val="2/3*#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272" fill="hold" grpId="0" nodeType="clickEffect">
                                  <p:stCondLst>
                                    <p:cond delay="0"/>
                                  </p:stCondLst>
                                  <p:childTnLst>
                                    <p:set>
                                      <p:cBhvr>
                                        <p:cTn id="40" dur="1" fill="hold">
                                          <p:stCondLst>
                                            <p:cond delay="0"/>
                                          </p:stCondLst>
                                        </p:cTn>
                                        <p:tgtEl>
                                          <p:spTgt spid="25659"/>
                                        </p:tgtEl>
                                        <p:attrNameLst>
                                          <p:attrName>style.visibility</p:attrName>
                                        </p:attrNameLst>
                                      </p:cBhvr>
                                      <p:to>
                                        <p:strVal val="visible"/>
                                      </p:to>
                                    </p:set>
                                    <p:anim calcmode="lin" valueType="num">
                                      <p:cBhvr>
                                        <p:cTn id="41" dur="500" fill="hold"/>
                                        <p:tgtEl>
                                          <p:spTgt spid="25659"/>
                                        </p:tgtEl>
                                        <p:attrNameLst>
                                          <p:attrName>ppt_w</p:attrName>
                                        </p:attrNameLst>
                                      </p:cBhvr>
                                      <p:tavLst>
                                        <p:tav tm="0">
                                          <p:val>
                                            <p:strVal val="2/3*#ppt_w"/>
                                          </p:val>
                                        </p:tav>
                                        <p:tav tm="100000">
                                          <p:val>
                                            <p:strVal val="#ppt_w"/>
                                          </p:val>
                                        </p:tav>
                                      </p:tavLst>
                                    </p:anim>
                                    <p:anim calcmode="lin" valueType="num">
                                      <p:cBhvr>
                                        <p:cTn id="42" dur="500" fill="hold"/>
                                        <p:tgtEl>
                                          <p:spTgt spid="25659"/>
                                        </p:tgtEl>
                                        <p:attrNameLst>
                                          <p:attrName>ppt_h</p:attrName>
                                        </p:attrNameLst>
                                      </p:cBhvr>
                                      <p:tavLst>
                                        <p:tav tm="0">
                                          <p:val>
                                            <p:strVal val="2/3*#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3" presetClass="entr" presetSubtype="272" fill="hold" grpId="0" nodeType="clickEffect">
                                  <p:stCondLst>
                                    <p:cond delay="0"/>
                                  </p:stCondLst>
                                  <p:childTnLst>
                                    <p:set>
                                      <p:cBhvr>
                                        <p:cTn id="46" dur="1" fill="hold">
                                          <p:stCondLst>
                                            <p:cond delay="0"/>
                                          </p:stCondLst>
                                        </p:cTn>
                                        <p:tgtEl>
                                          <p:spTgt spid="25660"/>
                                        </p:tgtEl>
                                        <p:attrNameLst>
                                          <p:attrName>style.visibility</p:attrName>
                                        </p:attrNameLst>
                                      </p:cBhvr>
                                      <p:to>
                                        <p:strVal val="visible"/>
                                      </p:to>
                                    </p:set>
                                    <p:anim calcmode="lin" valueType="num">
                                      <p:cBhvr>
                                        <p:cTn id="47" dur="500" fill="hold"/>
                                        <p:tgtEl>
                                          <p:spTgt spid="25660"/>
                                        </p:tgtEl>
                                        <p:attrNameLst>
                                          <p:attrName>ppt_w</p:attrName>
                                        </p:attrNameLst>
                                      </p:cBhvr>
                                      <p:tavLst>
                                        <p:tav tm="0">
                                          <p:val>
                                            <p:strVal val="2/3*#ppt_w"/>
                                          </p:val>
                                        </p:tav>
                                        <p:tav tm="100000">
                                          <p:val>
                                            <p:strVal val="#ppt_w"/>
                                          </p:val>
                                        </p:tav>
                                      </p:tavLst>
                                    </p:anim>
                                    <p:anim calcmode="lin" valueType="num">
                                      <p:cBhvr>
                                        <p:cTn id="48" dur="500" fill="hold"/>
                                        <p:tgtEl>
                                          <p:spTgt spid="25660"/>
                                        </p:tgtEl>
                                        <p:attrNameLst>
                                          <p:attrName>ppt_h</p:attrName>
                                        </p:attrNameLst>
                                      </p:cBhvr>
                                      <p:tavLst>
                                        <p:tav tm="0">
                                          <p:val>
                                            <p:strVal val="2/3*#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3" presetClass="entr" presetSubtype="272" fill="hold" grpId="0" nodeType="clickEffect">
                                  <p:stCondLst>
                                    <p:cond delay="0"/>
                                  </p:stCondLst>
                                  <p:childTnLst>
                                    <p:set>
                                      <p:cBhvr>
                                        <p:cTn id="52" dur="1" fill="hold">
                                          <p:stCondLst>
                                            <p:cond delay="0"/>
                                          </p:stCondLst>
                                        </p:cTn>
                                        <p:tgtEl>
                                          <p:spTgt spid="25661"/>
                                        </p:tgtEl>
                                        <p:attrNameLst>
                                          <p:attrName>style.visibility</p:attrName>
                                        </p:attrNameLst>
                                      </p:cBhvr>
                                      <p:to>
                                        <p:strVal val="visible"/>
                                      </p:to>
                                    </p:set>
                                    <p:anim calcmode="lin" valueType="num">
                                      <p:cBhvr>
                                        <p:cTn id="53" dur="500" fill="hold"/>
                                        <p:tgtEl>
                                          <p:spTgt spid="25661"/>
                                        </p:tgtEl>
                                        <p:attrNameLst>
                                          <p:attrName>ppt_w</p:attrName>
                                        </p:attrNameLst>
                                      </p:cBhvr>
                                      <p:tavLst>
                                        <p:tav tm="0">
                                          <p:val>
                                            <p:strVal val="2/3*#ppt_w"/>
                                          </p:val>
                                        </p:tav>
                                        <p:tav tm="100000">
                                          <p:val>
                                            <p:strVal val="#ppt_w"/>
                                          </p:val>
                                        </p:tav>
                                      </p:tavLst>
                                    </p:anim>
                                    <p:anim calcmode="lin" valueType="num">
                                      <p:cBhvr>
                                        <p:cTn id="54" dur="500" fill="hold"/>
                                        <p:tgtEl>
                                          <p:spTgt spid="25661"/>
                                        </p:tgtEl>
                                        <p:attrNameLst>
                                          <p:attrName>ppt_h</p:attrName>
                                        </p:attrNameLst>
                                      </p:cBhvr>
                                      <p:tavLst>
                                        <p:tav tm="0">
                                          <p:val>
                                            <p:strVal val="2/3*#ppt_h"/>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5662">
                                            <p:txEl>
                                              <p:charRg st="4294967295" end="4294967295"/>
                                            </p:txEl>
                                          </p:spTgt>
                                        </p:tgtEl>
                                        <p:attrNameLst>
                                          <p:attrName>style.visibility</p:attrName>
                                        </p:attrNameLst>
                                      </p:cBhvr>
                                      <p:to>
                                        <p:strVal val="visible"/>
                                      </p:to>
                                    </p:set>
                                    <p:animEffect transition="in" filter="wipe(left)">
                                      <p:cBhvr>
                                        <p:cTn id="59" dur="500"/>
                                        <p:tgtEl>
                                          <p:spTgt spid="25662">
                                            <p:txEl>
                                              <p:charRg st="4294967295" end="4294967295"/>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5662">
                                            <p:txEl>
                                              <p:charRg st="0" end="23"/>
                                            </p:txEl>
                                          </p:spTgt>
                                        </p:tgtEl>
                                        <p:attrNameLst>
                                          <p:attrName>style.visibility</p:attrName>
                                        </p:attrNameLst>
                                      </p:cBhvr>
                                      <p:to>
                                        <p:strVal val="visible"/>
                                      </p:to>
                                    </p:set>
                                    <p:animEffect transition="in" filter="wipe(left)">
                                      <p:cBhvr>
                                        <p:cTn id="64" dur="500"/>
                                        <p:tgtEl>
                                          <p:spTgt spid="25662">
                                            <p:txEl>
                                              <p:charRg st="0" end="23"/>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25663">
                                            <p:txEl>
                                              <p:charRg st="0" end="11"/>
                                            </p:txEl>
                                          </p:spTgt>
                                        </p:tgtEl>
                                        <p:attrNameLst>
                                          <p:attrName>style.visibility</p:attrName>
                                        </p:attrNameLst>
                                      </p:cBhvr>
                                      <p:to>
                                        <p:strVal val="visible"/>
                                      </p:to>
                                    </p:set>
                                    <p:animEffect transition="in" filter="wipe(left)">
                                      <p:cBhvr>
                                        <p:cTn id="69" dur="500"/>
                                        <p:tgtEl>
                                          <p:spTgt spid="25663">
                                            <p:txEl>
                                              <p:charRg st="0"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p:bldP spid="25603" grpId="0" build="p"/>
      <p:bldP spid="25657" grpId="0" bldLvl="0" animBg="1"/>
      <p:bldP spid="25658" grpId="0"/>
      <p:bldP spid="25659" grpId="0"/>
      <p:bldP spid="25660" grpId="0"/>
      <p:bldP spid="25661" grpId="0"/>
      <p:bldP spid="25662" grpId="0" build="p"/>
      <p:bldP spid="25663"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ChangeArrowheads="1"/>
          </p:cNvSpPr>
          <p:nvPr/>
        </p:nvSpPr>
        <p:spPr bwMode="auto">
          <a:xfrm>
            <a:off x="373063" y="617538"/>
            <a:ext cx="5692775" cy="553720"/>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三、</a:t>
            </a: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负反馈的组态与判别</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522243" name="Text Box 3"/>
          <p:cNvSpPr txBox="1"/>
          <p:nvPr/>
        </p:nvSpPr>
        <p:spPr>
          <a:xfrm>
            <a:off x="323850" y="1341438"/>
            <a:ext cx="8208963" cy="1630362"/>
          </a:xfrm>
          <a:prstGeom prst="rect">
            <a:avLst/>
          </a:prstGeom>
          <a:noFill/>
          <a:ln w="9525">
            <a:noFill/>
          </a:ln>
        </p:spPr>
        <p:txBody>
          <a:bodyPr>
            <a:spAutoFit/>
          </a:bodyPr>
          <a:p>
            <a:pPr>
              <a:lnSpc>
                <a:spcPct val="120000"/>
              </a:lnSpc>
              <a:spcBef>
                <a:spcPct val="50000"/>
              </a:spcBef>
            </a:pPr>
            <a:r>
              <a:rPr lang="zh-CN" altLang="en-US" sz="2800" b="1" dirty="0">
                <a:latin typeface="Times New Roman" panose="02020603050405020304" pitchFamily="18" charset="0"/>
              </a:rPr>
              <a:t>四种反馈形式可组合成下列四种类型的负反馈：</a:t>
            </a:r>
            <a:br>
              <a:rPr lang="zh-CN" altLang="en-US" sz="2800" b="1" dirty="0">
                <a:solidFill>
                  <a:srgbClr val="F9BE19"/>
                </a:solidFill>
                <a:latin typeface="Times New Roman" panose="02020603050405020304" pitchFamily="18" charset="0"/>
              </a:rPr>
            </a:br>
            <a:r>
              <a:rPr lang="zh-CN" altLang="en-US" sz="2800" b="1" dirty="0">
                <a:solidFill>
                  <a:srgbClr val="F9BE19"/>
                </a:solidFill>
                <a:latin typeface="Times New Roman" panose="02020603050405020304" pitchFamily="18" charset="0"/>
              </a:rPr>
              <a:t>          </a:t>
            </a:r>
            <a:r>
              <a:rPr lang="zh-CN" altLang="en-US" sz="2800" b="1" dirty="0">
                <a:solidFill>
                  <a:srgbClr val="D60093"/>
                </a:solidFill>
                <a:latin typeface="Times New Roman" panose="02020603050405020304" pitchFamily="18" charset="0"/>
              </a:rPr>
              <a:t>电压串联负反馈；电压并联负反馈；</a:t>
            </a:r>
            <a:br>
              <a:rPr lang="zh-CN" altLang="en-US" sz="2800" b="1" dirty="0">
                <a:solidFill>
                  <a:srgbClr val="D60093"/>
                </a:solidFill>
                <a:latin typeface="Times New Roman" panose="02020603050405020304" pitchFamily="18" charset="0"/>
              </a:rPr>
            </a:br>
            <a:r>
              <a:rPr lang="zh-CN" altLang="en-US" sz="2800" b="1" dirty="0">
                <a:solidFill>
                  <a:srgbClr val="D60093"/>
                </a:solidFill>
                <a:latin typeface="Times New Roman" panose="02020603050405020304" pitchFamily="18" charset="0"/>
              </a:rPr>
              <a:t>          电流串联负反馈；电流并联负反馈。 </a:t>
            </a:r>
            <a:endParaRPr lang="zh-CN" altLang="en-US" sz="2800" b="1" dirty="0">
              <a:solidFill>
                <a:srgbClr val="D60093"/>
              </a:solidFill>
              <a:latin typeface="Times New Roman" panose="02020603050405020304" pitchFamily="18" charset="0"/>
            </a:endParaRPr>
          </a:p>
        </p:txBody>
      </p:sp>
      <p:sp>
        <p:nvSpPr>
          <p:cNvPr id="39940" name="Text Box 4"/>
          <p:cNvSpPr txBox="1">
            <a:spLocks noChangeArrowheads="1"/>
          </p:cNvSpPr>
          <p:nvPr/>
        </p:nvSpPr>
        <p:spPr bwMode="auto">
          <a:xfrm>
            <a:off x="325438" y="2997200"/>
            <a:ext cx="4967288" cy="579438"/>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en-US" altLang="zh-CN" sz="32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zh-CN" altLang="en-US" sz="32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、电压串联负反馈</a:t>
            </a:r>
            <a:r>
              <a:rPr kumimoji="1" lang="zh-CN" altLang="en-US" sz="3200"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zh-CN" altLang="en-US" sz="3200"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aphicFrame>
        <p:nvGraphicFramePr>
          <p:cNvPr id="522245" name="Object 6"/>
          <p:cNvGraphicFramePr/>
          <p:nvPr/>
        </p:nvGraphicFramePr>
        <p:xfrm>
          <a:off x="4140200" y="3141663"/>
          <a:ext cx="4464050" cy="3181350"/>
        </p:xfrm>
        <a:graphic>
          <a:graphicData uri="http://schemas.openxmlformats.org/presentationml/2006/ole">
            <mc:AlternateContent xmlns:mc="http://schemas.openxmlformats.org/markup-compatibility/2006">
              <mc:Choice xmlns:v="urn:schemas-microsoft-com:vml" Requires="v">
                <p:oleObj spid="_x0000_s4446" name="" r:id="rId1" imgW="12753975" imgH="9096375" progId="Paint.Picture">
                  <p:embed/>
                </p:oleObj>
              </mc:Choice>
              <mc:Fallback>
                <p:oleObj name="" r:id="rId1" imgW="12753975" imgH="9096375" progId="Paint.Picture">
                  <p:embed/>
                  <p:pic>
                    <p:nvPicPr>
                      <p:cNvPr id="0" name="图片 4445"/>
                      <p:cNvPicPr/>
                      <p:nvPr/>
                    </p:nvPicPr>
                    <p:blipFill>
                      <a:blip r:embed="rId2"/>
                      <a:stretch>
                        <a:fillRect/>
                      </a:stretch>
                    </p:blipFill>
                    <p:spPr>
                      <a:xfrm>
                        <a:off x="4140200" y="3141663"/>
                        <a:ext cx="4464050" cy="3181350"/>
                      </a:xfrm>
                      <a:prstGeom prst="rect">
                        <a:avLst/>
                      </a:prstGeom>
                      <a:noFill/>
                      <a:ln w="38100">
                        <a:noFill/>
                        <a:miter/>
                      </a:ln>
                    </p:spPr>
                  </p:pic>
                </p:oleObj>
              </mc:Fallback>
            </mc:AlternateContent>
          </a:graphicData>
        </a:graphic>
      </p:graphicFrame>
      <p:sp>
        <p:nvSpPr>
          <p:cNvPr id="39944" name="Text Box 8"/>
          <p:cNvSpPr txBox="1"/>
          <p:nvPr/>
        </p:nvSpPr>
        <p:spPr>
          <a:xfrm>
            <a:off x="611188" y="3860800"/>
            <a:ext cx="3313112" cy="2227263"/>
          </a:xfrm>
          <a:prstGeom prst="rect">
            <a:avLst/>
          </a:prstGeom>
          <a:solidFill>
            <a:srgbClr val="FFFFCC"/>
          </a:solidFill>
          <a:ln w="9525">
            <a:noFill/>
          </a:ln>
        </p:spPr>
        <p:txBody>
          <a:bodyPr>
            <a:spAutoFit/>
          </a:bodyPr>
          <a:p>
            <a:pPr>
              <a:spcBef>
                <a:spcPct val="50000"/>
              </a:spcBef>
            </a:pPr>
            <a:r>
              <a:rPr lang="en-US" altLang="zh-CN" sz="2800" b="1" dirty="0">
                <a:solidFill>
                  <a:srgbClr val="006600"/>
                </a:solidFill>
                <a:latin typeface="隶书" pitchFamily="49" charset="-122"/>
                <a:ea typeface="隶书" pitchFamily="49" charset="-122"/>
              </a:rPr>
              <a:t>    </a:t>
            </a:r>
            <a:r>
              <a:rPr lang="zh-CN" altLang="en-US" sz="2800" b="1" dirty="0">
                <a:solidFill>
                  <a:srgbClr val="006600"/>
                </a:solidFill>
                <a:latin typeface="隶书" pitchFamily="49" charset="-122"/>
                <a:ea typeface="隶书" pitchFamily="49" charset="-122"/>
              </a:rPr>
              <a:t>将输入信号交流短路后，若反馈信号消失了，则为并联反馈；否则为串联反馈。</a:t>
            </a:r>
            <a:endParaRPr lang="zh-CN" altLang="en-US" sz="2800" b="1" dirty="0">
              <a:solidFill>
                <a:srgbClr val="006600"/>
              </a:solidFill>
              <a:latin typeface="隶书" pitchFamily="49" charset="-122"/>
              <a:ea typeface="隶书" pitchFamily="49" charset="-122"/>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9944"/>
                                        </p:tgtEl>
                                        <p:attrNameLst>
                                          <p:attrName>style.visibility</p:attrName>
                                        </p:attrNameLst>
                                      </p:cBhvr>
                                      <p:to>
                                        <p:strVal val="visible"/>
                                      </p:to>
                                    </p:set>
                                    <p:anim calcmode="discrete" valueType="clr">
                                      <p:cBhvr override="childStyle">
                                        <p:cTn id="7" dur="80"/>
                                        <p:tgtEl>
                                          <p:spTgt spid="3994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9944"/>
                                        </p:tgtEl>
                                        <p:attrNameLst>
                                          <p:attrName>fillcolor</p:attrName>
                                        </p:attrNameLst>
                                      </p:cBhvr>
                                      <p:tavLst>
                                        <p:tav tm="0">
                                          <p:val>
                                            <p:clrVal>
                                              <a:schemeClr val="accent2"/>
                                            </p:clrVal>
                                          </p:val>
                                        </p:tav>
                                        <p:tav tm="50000">
                                          <p:val>
                                            <p:clrVal>
                                              <a:schemeClr val="hlink"/>
                                            </p:clrVal>
                                          </p:val>
                                        </p:tav>
                                      </p:tavLst>
                                    </p:anim>
                                    <p:set>
                                      <p:cBhvr>
                                        <p:cTn id="9" dur="80"/>
                                        <p:tgtEl>
                                          <p:spTgt spid="39944"/>
                                        </p:tgtEl>
                                        <p:attrNameLst>
                                          <p:attrName>fill.type</p:attrName>
                                        </p:attrNameLst>
                                      </p:cBhvr>
                                      <p:to>
                                        <p:strVal val="solid"/>
                                      </p:to>
                                    </p:set>
                                  </p:childTnLst>
                                </p:cTn>
                              </p:par>
                            </p:childTnLst>
                          </p:cTn>
                        </p:par>
                        <p:par>
                          <p:cTn id="10" fill="hold">
                            <p:stCondLst>
                              <p:cond delay="1599"/>
                            </p:stCondLst>
                            <p:childTnLst>
                              <p:par>
                                <p:cTn id="11" presetID="42" presetClass="entr" presetSubtype="0" fill="hold" grpId="1" nodeType="afterEffect">
                                  <p:stCondLst>
                                    <p:cond delay="0"/>
                                  </p:stCondLst>
                                  <p:iterate type="lt">
                                    <p:tmPct val="0"/>
                                  </p:iterate>
                                  <p:childTnLst>
                                    <p:set>
                                      <p:cBhvr>
                                        <p:cTn id="12" dur="1" fill="hold">
                                          <p:stCondLst>
                                            <p:cond delay="0"/>
                                          </p:stCondLst>
                                        </p:cTn>
                                        <p:tgtEl>
                                          <p:spTgt spid="39944"/>
                                        </p:tgtEl>
                                        <p:attrNameLst>
                                          <p:attrName>style.visibility</p:attrName>
                                        </p:attrNameLst>
                                      </p:cBhvr>
                                      <p:to>
                                        <p:strVal val="visible"/>
                                      </p:to>
                                    </p:set>
                                    <p:animEffect transition="in" filter="fade">
                                      <p:cBhvr>
                                        <p:cTn id="13" dur="5000"/>
                                        <p:tgtEl>
                                          <p:spTgt spid="39944"/>
                                        </p:tgtEl>
                                      </p:cBhvr>
                                    </p:animEffect>
                                    <p:anim calcmode="lin" valueType="num">
                                      <p:cBhvr>
                                        <p:cTn id="14" dur="5000" fill="hold"/>
                                        <p:tgtEl>
                                          <p:spTgt spid="39944"/>
                                        </p:tgtEl>
                                        <p:attrNameLst>
                                          <p:attrName>ppt_x</p:attrName>
                                        </p:attrNameLst>
                                      </p:cBhvr>
                                      <p:tavLst>
                                        <p:tav tm="0">
                                          <p:val>
                                            <p:strVal val="#ppt_x"/>
                                          </p:val>
                                        </p:tav>
                                        <p:tav tm="100000">
                                          <p:val>
                                            <p:strVal val="#ppt_x"/>
                                          </p:val>
                                        </p:tav>
                                      </p:tavLst>
                                    </p:anim>
                                    <p:anim calcmode="lin" valueType="num">
                                      <p:cBhvr>
                                        <p:cTn id="15" dur="5000" fill="hold"/>
                                        <p:tgtEl>
                                          <p:spTgt spid="399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4" grpId="0" animBg="1"/>
      <p:bldP spid="39944" grpId="1"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p:nvPr/>
        </p:nvSpPr>
        <p:spPr>
          <a:xfrm>
            <a:off x="265430" y="541338"/>
            <a:ext cx="7667625" cy="641350"/>
          </a:xfrm>
          <a:prstGeom prst="rect">
            <a:avLst/>
          </a:prstGeom>
          <a:noFill/>
          <a:ln w="9525">
            <a:noFill/>
          </a:ln>
        </p:spPr>
        <p:txBody>
          <a:bodyPr>
            <a:spAutoFit/>
          </a:bodyPr>
          <a:p>
            <a:r>
              <a:rPr lang="zh-CN" altLang="en-US" sz="3600" b="1" dirty="0">
                <a:solidFill>
                  <a:schemeClr val="bg1"/>
                </a:solidFill>
                <a:latin typeface="Times New Roman" panose="02020603050405020304" pitchFamily="18" charset="0"/>
              </a:rPr>
              <a:t>二、放大电路的静态分析</a:t>
            </a:r>
            <a:endParaRPr lang="zh-CN" altLang="en-US" sz="3600" b="1" dirty="0">
              <a:solidFill>
                <a:schemeClr val="bg1"/>
              </a:solidFill>
              <a:latin typeface="Times New Roman" panose="02020603050405020304" pitchFamily="18" charset="0"/>
            </a:endParaRPr>
          </a:p>
        </p:txBody>
      </p:sp>
      <p:sp>
        <p:nvSpPr>
          <p:cNvPr id="12291" name="Rectangle 3"/>
          <p:cNvSpPr>
            <a:spLocks noChangeArrowheads="1"/>
          </p:cNvSpPr>
          <p:nvPr/>
        </p:nvSpPr>
        <p:spPr bwMode="auto">
          <a:xfrm>
            <a:off x="539750" y="3530600"/>
            <a:ext cx="4535488" cy="137318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静态分析的目的：</a:t>
            </a:r>
            <a:r>
              <a:rPr kumimoji="1" lang="zh-CN" altLang="en-US"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确定放大电路的</a:t>
            </a: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静态工作点</a:t>
            </a:r>
            <a:r>
              <a:rPr kumimoji="1" lang="en-US" altLang="zh-CN"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a:t>
            </a:r>
            <a:r>
              <a:rPr kumimoji="1" lang="zh-CN" altLang="en-US"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直流值</a:t>
            </a:r>
            <a:r>
              <a:rPr kumimoji="1" lang="en-US" altLang="zh-CN"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smtClean="0">
                <a:ln>
                  <a:noFill/>
                </a:ln>
                <a:solidFill>
                  <a:srgbClr val="006600"/>
                </a:solidFill>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smtClean="0">
                <a:ln>
                  <a:noFill/>
                </a:ln>
                <a:solidFill>
                  <a:srgbClr val="006600"/>
                </a:solidFill>
                <a:effectLst/>
                <a:uLnTx/>
                <a:uFillTx/>
                <a:latin typeface="Times New Roman" panose="02020603050405020304" pitchFamily="18" charset="0"/>
                <a:ea typeface="宋体" panose="02010600030101010101" pitchFamily="2" charset="-122"/>
                <a:cs typeface="+mn-cs"/>
              </a:rPr>
              <a:t>B Q</a:t>
            </a:r>
            <a:r>
              <a:rPr kumimoji="1" lang="zh-CN" altLang="en-US" sz="2800" b="1" i="1" u="none" strike="noStrike" kern="1200" cap="none" spc="0" normalizeH="0" baseline="0" noProof="0" smtClean="0">
                <a:ln>
                  <a:noFill/>
                </a:ln>
                <a:solidFill>
                  <a:srgbClr val="006600"/>
                </a:solidFill>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smtClean="0">
                <a:ln>
                  <a:noFill/>
                </a:ln>
                <a:solidFill>
                  <a:srgbClr val="006600"/>
                </a:solidFill>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smtClean="0">
                <a:ln>
                  <a:noFill/>
                </a:ln>
                <a:solidFill>
                  <a:srgbClr val="006600"/>
                </a:solidFill>
                <a:effectLst/>
                <a:uLnTx/>
                <a:uFillTx/>
                <a:latin typeface="Times New Roman" panose="02020603050405020304" pitchFamily="18" charset="0"/>
                <a:ea typeface="宋体" panose="02010600030101010101" pitchFamily="2" charset="-122"/>
                <a:cs typeface="+mn-cs"/>
              </a:rPr>
              <a:t>CQ</a:t>
            </a:r>
            <a:r>
              <a:rPr kumimoji="1" lang="en-US" altLang="zh-CN" sz="2800" b="1" i="1" u="none" strike="noStrike" kern="1200" cap="none" spc="0" normalizeH="0" baseline="-25000" noProof="0" smtClean="0">
                <a:ln>
                  <a:noFill/>
                </a:ln>
                <a:solidFill>
                  <a:srgbClr val="006600"/>
                </a:solidFill>
                <a:effectLst/>
                <a:uLnTx/>
                <a:uFillTx/>
                <a:latin typeface="Times New Roman" panose="02020603050405020304" pitchFamily="18" charset="0"/>
                <a:ea typeface="宋体" panose="02010600030101010101" pitchFamily="2" charset="-122"/>
                <a:cs typeface="+mn-cs"/>
              </a:rPr>
              <a:t> </a:t>
            </a:r>
            <a:r>
              <a:rPr kumimoji="1" lang="zh-CN" altLang="en-US" sz="2800" b="1" i="1" u="none" strike="noStrike" kern="1200" cap="none" spc="0" normalizeH="0" baseline="0" noProof="0" smtClean="0">
                <a:ln>
                  <a:noFill/>
                </a:ln>
                <a:solidFill>
                  <a:srgbClr val="006600"/>
                </a:solidFill>
                <a:effectLst/>
                <a:uLnTx/>
                <a:uFillTx/>
                <a:latin typeface="Times New Roman" panose="02020603050405020304" pitchFamily="18" charset="0"/>
                <a:ea typeface="宋体" panose="02010600030101010101" pitchFamily="2" charset="-122"/>
                <a:cs typeface="+mn-cs"/>
              </a:rPr>
              <a:t>，</a:t>
            </a:r>
            <a:r>
              <a:rPr kumimoji="1" lang="en-US" altLang="zh-CN" sz="2800" b="1" i="1" u="none" strike="noStrike" kern="1200" cap="none" spc="0" normalizeH="0" baseline="0" noProof="0" smtClean="0">
                <a:ln>
                  <a:noFill/>
                </a:ln>
                <a:solidFill>
                  <a:srgbClr val="006600"/>
                </a:solidFill>
                <a:effectLst/>
                <a:uLnTx/>
                <a:uFillTx/>
                <a:latin typeface="Times New Roman" panose="02020603050405020304" pitchFamily="18" charset="0"/>
                <a:ea typeface="宋体" panose="02010600030101010101" pitchFamily="2" charset="-122"/>
                <a:cs typeface="+mn-cs"/>
              </a:rPr>
              <a:t>U</a:t>
            </a:r>
            <a:r>
              <a:rPr kumimoji="1" lang="en-US" altLang="zh-CN" sz="2800" b="1" i="0" u="none" strike="noStrike" kern="1200" cap="none" spc="0" normalizeH="0" baseline="-25000" noProof="0" smtClean="0">
                <a:ln>
                  <a:noFill/>
                </a:ln>
                <a:solidFill>
                  <a:srgbClr val="006600"/>
                </a:solidFill>
                <a:effectLst/>
                <a:uLnTx/>
                <a:uFillTx/>
                <a:latin typeface="Times New Roman" panose="02020603050405020304" pitchFamily="18" charset="0"/>
                <a:ea typeface="宋体" panose="02010600030101010101" pitchFamily="2" charset="-122"/>
                <a:cs typeface="+mn-cs"/>
              </a:rPr>
              <a:t>CEQ</a:t>
            </a:r>
            <a:endParaRPr kumimoji="1" lang="en-US" altLang="zh-CN" sz="2800" b="1" i="0" u="none" strike="noStrike" kern="1200" cap="none" spc="0" normalizeH="0" baseline="-25000" noProof="0" smtClean="0">
              <a:ln>
                <a:noFill/>
              </a:ln>
              <a:solidFill>
                <a:srgbClr val="006600"/>
              </a:solidFill>
              <a:effectLst/>
              <a:uLnTx/>
              <a:uFillTx/>
              <a:latin typeface="Times New Roman" panose="02020603050405020304" pitchFamily="18" charset="0"/>
              <a:ea typeface="宋体" panose="02010600030101010101" pitchFamily="2" charset="-122"/>
              <a:cs typeface="+mn-cs"/>
            </a:endParaRPr>
          </a:p>
        </p:txBody>
      </p:sp>
      <p:sp>
        <p:nvSpPr>
          <p:cNvPr id="12292" name="Rectangle 4"/>
          <p:cNvSpPr>
            <a:spLocks noChangeArrowheads="1"/>
          </p:cNvSpPr>
          <p:nvPr/>
        </p:nvSpPr>
        <p:spPr bwMode="auto">
          <a:xfrm>
            <a:off x="539750" y="5119688"/>
            <a:ext cx="4930775" cy="11176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mn-cs"/>
              </a:rPr>
              <a:t>分析方法：</a:t>
            </a:r>
            <a:r>
              <a:rPr kumimoji="1" lang="zh-CN" altLang="en-US"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利用</a:t>
            </a: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直流通路</a:t>
            </a:r>
            <a:r>
              <a:rPr kumimoji="1" lang="zh-CN" altLang="en-US"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计算放大电路的静态工作点。</a:t>
            </a:r>
            <a:endParaRPr kumimoji="1" lang="zh-CN" altLang="en-US" sz="28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endParaRPr>
          </a:p>
        </p:txBody>
      </p:sp>
      <p:grpSp>
        <p:nvGrpSpPr>
          <p:cNvPr id="2" name="Group 5"/>
          <p:cNvGrpSpPr/>
          <p:nvPr/>
        </p:nvGrpSpPr>
        <p:grpSpPr>
          <a:xfrm>
            <a:off x="5257800" y="571500"/>
            <a:ext cx="3589338" cy="3009900"/>
            <a:chOff x="492" y="2424"/>
            <a:chExt cx="2261" cy="1896"/>
          </a:xfrm>
        </p:grpSpPr>
        <p:sp>
          <p:nvSpPr>
            <p:cNvPr id="440326" name="Text Box 6"/>
            <p:cNvSpPr txBox="1"/>
            <p:nvPr/>
          </p:nvSpPr>
          <p:spPr>
            <a:xfrm>
              <a:off x="576" y="3108"/>
              <a:ext cx="259" cy="979"/>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i</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endParaRPr>
            </a:p>
          </p:txBody>
        </p:sp>
        <p:grpSp>
          <p:nvGrpSpPr>
            <p:cNvPr id="440327" name="Group 7"/>
            <p:cNvGrpSpPr/>
            <p:nvPr/>
          </p:nvGrpSpPr>
          <p:grpSpPr>
            <a:xfrm>
              <a:off x="1344" y="2787"/>
              <a:ext cx="390" cy="288"/>
              <a:chOff x="3948" y="651"/>
              <a:chExt cx="390" cy="288"/>
            </a:xfrm>
          </p:grpSpPr>
          <p:sp>
            <p:nvSpPr>
              <p:cNvPr id="440328" name="Text Box 8"/>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40329" name="Line 9"/>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40330" name="Text Box 10"/>
            <p:cNvSpPr txBox="1"/>
            <p:nvPr/>
          </p:nvSpPr>
          <p:spPr>
            <a:xfrm>
              <a:off x="753" y="3242"/>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40331" name="Text Box 11"/>
            <p:cNvSpPr txBox="1"/>
            <p:nvPr/>
          </p:nvSpPr>
          <p:spPr>
            <a:xfrm>
              <a:off x="1647" y="2903"/>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40332" name="Line 12"/>
            <p:cNvSpPr/>
            <p:nvPr/>
          </p:nvSpPr>
          <p:spPr>
            <a:xfrm>
              <a:off x="1140" y="2448"/>
              <a:ext cx="0" cy="768"/>
            </a:xfrm>
            <a:prstGeom prst="line">
              <a:avLst/>
            </a:prstGeom>
            <a:ln w="25400" cap="flat" cmpd="sng">
              <a:solidFill>
                <a:schemeClr val="tx1"/>
              </a:solidFill>
              <a:prstDash val="solid"/>
              <a:headEnd type="none" w="med" len="med"/>
              <a:tailEnd type="none" w="sm" len="lg"/>
            </a:ln>
          </p:spPr>
        </p:sp>
        <p:grpSp>
          <p:nvGrpSpPr>
            <p:cNvPr id="440333" name="Group 13"/>
            <p:cNvGrpSpPr/>
            <p:nvPr/>
          </p:nvGrpSpPr>
          <p:grpSpPr>
            <a:xfrm>
              <a:off x="1488" y="3060"/>
              <a:ext cx="240" cy="314"/>
              <a:chOff x="4272" y="1174"/>
              <a:chExt cx="240" cy="314"/>
            </a:xfrm>
          </p:grpSpPr>
          <p:sp>
            <p:nvSpPr>
              <p:cNvPr id="440334" name="Line 14"/>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40335" name="Line 15"/>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40336" name="Line 16"/>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40337" name="Rectangle 17"/>
            <p:cNvSpPr/>
            <p:nvPr/>
          </p:nvSpPr>
          <p:spPr>
            <a:xfrm rot="5400000">
              <a:off x="1024" y="2707"/>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0338" name="Line 18"/>
            <p:cNvSpPr/>
            <p:nvPr/>
          </p:nvSpPr>
          <p:spPr>
            <a:xfrm>
              <a:off x="1710" y="3366"/>
              <a:ext cx="0" cy="804"/>
            </a:xfrm>
            <a:prstGeom prst="line">
              <a:avLst/>
            </a:prstGeom>
            <a:ln w="28575" cap="flat" cmpd="sng">
              <a:solidFill>
                <a:schemeClr val="tx1"/>
              </a:solidFill>
              <a:prstDash val="solid"/>
              <a:headEnd type="none" w="med" len="med"/>
              <a:tailEnd type="none" w="sm" len="lg"/>
            </a:ln>
          </p:spPr>
        </p:sp>
        <p:sp>
          <p:nvSpPr>
            <p:cNvPr id="440339" name="Text Box 19"/>
            <p:cNvSpPr txBox="1"/>
            <p:nvPr/>
          </p:nvSpPr>
          <p:spPr>
            <a:xfrm>
              <a:off x="2216" y="2496"/>
              <a:ext cx="537"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+V</a:t>
              </a:r>
              <a:r>
                <a:rPr lang="en-US" altLang="zh-CN" b="1" baseline="-25000" dirty="0">
                  <a:solidFill>
                    <a:srgbClr val="D60093"/>
                  </a:solidFill>
                  <a:latin typeface="Times New Roman" panose="02020603050405020304" pitchFamily="18" charset="0"/>
                </a:rPr>
                <a:t>CC</a:t>
              </a:r>
              <a:endParaRPr lang="en-US" altLang="zh-CN" b="1" baseline="-25000" dirty="0">
                <a:solidFill>
                  <a:srgbClr val="D60093"/>
                </a:solidFill>
                <a:latin typeface="Times New Roman" panose="02020603050405020304" pitchFamily="18" charset="0"/>
              </a:endParaRPr>
            </a:p>
          </p:txBody>
        </p:sp>
        <p:sp>
          <p:nvSpPr>
            <p:cNvPr id="440340" name="Text Box 20"/>
            <p:cNvSpPr txBox="1"/>
            <p:nvPr/>
          </p:nvSpPr>
          <p:spPr>
            <a:xfrm>
              <a:off x="744" y="255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40341" name="Rectangle 21"/>
            <p:cNvSpPr/>
            <p:nvPr/>
          </p:nvSpPr>
          <p:spPr>
            <a:xfrm>
              <a:off x="1137" y="4224"/>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40342" name="Line 22"/>
            <p:cNvSpPr/>
            <p:nvPr/>
          </p:nvSpPr>
          <p:spPr>
            <a:xfrm flipH="1">
              <a:off x="528" y="3216"/>
              <a:ext cx="960" cy="0"/>
            </a:xfrm>
            <a:prstGeom prst="line">
              <a:avLst/>
            </a:prstGeom>
            <a:ln w="28575" cap="flat" cmpd="sng">
              <a:solidFill>
                <a:schemeClr val="tx1"/>
              </a:solidFill>
              <a:prstDash val="solid"/>
              <a:headEnd type="none" w="med" len="med"/>
              <a:tailEnd type="none" w="med" len="med"/>
            </a:ln>
          </p:spPr>
        </p:sp>
        <p:sp>
          <p:nvSpPr>
            <p:cNvPr id="440343" name="Line 23"/>
            <p:cNvSpPr/>
            <p:nvPr/>
          </p:nvSpPr>
          <p:spPr>
            <a:xfrm flipH="1">
              <a:off x="528" y="4056"/>
              <a:ext cx="1692" cy="0"/>
            </a:xfrm>
            <a:prstGeom prst="line">
              <a:avLst/>
            </a:prstGeom>
            <a:ln w="28575" cap="flat" cmpd="sng">
              <a:solidFill>
                <a:schemeClr val="tx1"/>
              </a:solidFill>
              <a:prstDash val="solid"/>
              <a:headEnd type="none" w="med" len="med"/>
              <a:tailEnd type="none" w="med" len="med"/>
            </a:ln>
          </p:spPr>
        </p:sp>
        <p:sp>
          <p:nvSpPr>
            <p:cNvPr id="440344" name="Line 24"/>
            <p:cNvSpPr/>
            <p:nvPr/>
          </p:nvSpPr>
          <p:spPr>
            <a:xfrm>
              <a:off x="1620" y="4152"/>
              <a:ext cx="156" cy="0"/>
            </a:xfrm>
            <a:prstGeom prst="line">
              <a:avLst/>
            </a:prstGeom>
            <a:ln w="38100" cap="flat" cmpd="sng">
              <a:solidFill>
                <a:schemeClr val="tx1"/>
              </a:solidFill>
              <a:prstDash val="solid"/>
              <a:headEnd type="none" w="med" len="med"/>
              <a:tailEnd type="none" w="med" len="med"/>
            </a:ln>
          </p:spPr>
        </p:sp>
        <p:sp>
          <p:nvSpPr>
            <p:cNvPr id="440345" name="Oval 25"/>
            <p:cNvSpPr/>
            <p:nvPr/>
          </p:nvSpPr>
          <p:spPr>
            <a:xfrm>
              <a:off x="1680" y="4032"/>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0346" name="Text Box 26"/>
            <p:cNvSpPr txBox="1"/>
            <p:nvPr/>
          </p:nvSpPr>
          <p:spPr>
            <a:xfrm>
              <a:off x="1302" y="2484"/>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sp>
          <p:nvSpPr>
            <p:cNvPr id="440347" name="Text Box 27"/>
            <p:cNvSpPr txBox="1"/>
            <p:nvPr/>
          </p:nvSpPr>
          <p:spPr>
            <a:xfrm>
              <a:off x="2118" y="2829"/>
              <a:ext cx="287" cy="1093"/>
            </a:xfrm>
            <a:prstGeom prst="rect">
              <a:avLst/>
            </a:prstGeom>
            <a:noFill/>
            <a:ln w="9525">
              <a:noFill/>
            </a:ln>
          </p:spPr>
          <p:txBody>
            <a:bodyPr wrap="none" anchor="ctr" anchorCtr="0">
              <a:spAutoFit/>
            </a:bodyPr>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a:t>
              </a:r>
              <a:endParaRPr lang="en-US" altLang="zh-CN" b="1" i="1"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i="1" dirty="0">
                  <a:solidFill>
                    <a:srgbClr val="FF00FF"/>
                  </a:solidFill>
                  <a:latin typeface="Times New Roman" panose="02020603050405020304" pitchFamily="18" charset="0"/>
                  <a:ea typeface="方正琥珀繁体" pitchFamily="2" charset="-122"/>
                </a:rPr>
                <a:t>u</a:t>
              </a:r>
              <a:r>
                <a:rPr lang="en-US" altLang="zh-CN" b="1" baseline="-25000" dirty="0">
                  <a:solidFill>
                    <a:srgbClr val="FF00FF"/>
                  </a:solidFill>
                  <a:latin typeface="Times New Roman" panose="02020603050405020304" pitchFamily="18" charset="0"/>
                  <a:ea typeface="方正琥珀繁体" pitchFamily="2" charset="-122"/>
                </a:rPr>
                <a:t>o</a:t>
              </a:r>
              <a:endParaRPr lang="en-US" altLang="zh-CN" b="1" baseline="-25000" dirty="0">
                <a:solidFill>
                  <a:srgbClr val="FF00FF"/>
                </a:solidFill>
                <a:latin typeface="Times New Roman" panose="02020603050405020304" pitchFamily="18" charset="0"/>
                <a:ea typeface="方正琥珀繁体" pitchFamily="2" charset="-122"/>
              </a:endParaRPr>
            </a:p>
            <a:p>
              <a:pPr algn="ctr">
                <a:lnSpc>
                  <a:spcPct val="150000"/>
                </a:lnSpc>
              </a:pPr>
              <a:r>
                <a:rPr lang="en-US" altLang="zh-CN" b="1" baseline="-25000" dirty="0">
                  <a:solidFill>
                    <a:srgbClr val="FF00FF"/>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FF"/>
                </a:solidFill>
                <a:latin typeface="Times New Roman" panose="02020603050405020304" pitchFamily="18" charset="0"/>
                <a:ea typeface="方正琥珀繁体" pitchFamily="2" charset="-122"/>
              </a:endParaRPr>
            </a:p>
          </p:txBody>
        </p:sp>
        <p:sp>
          <p:nvSpPr>
            <p:cNvPr id="440348" name="Text Box 28"/>
            <p:cNvSpPr txBox="1"/>
            <p:nvPr/>
          </p:nvSpPr>
          <p:spPr>
            <a:xfrm>
              <a:off x="1869" y="2521"/>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2</a:t>
              </a:r>
              <a:endParaRPr lang="en-US" altLang="zh-CN" b="1" dirty="0">
                <a:solidFill>
                  <a:srgbClr val="006600"/>
                </a:solidFill>
                <a:latin typeface="Times New Roman" panose="02020603050405020304" pitchFamily="18" charset="0"/>
              </a:endParaRPr>
            </a:p>
          </p:txBody>
        </p:sp>
        <p:sp>
          <p:nvSpPr>
            <p:cNvPr id="440349" name="Line 29"/>
            <p:cNvSpPr/>
            <p:nvPr/>
          </p:nvSpPr>
          <p:spPr>
            <a:xfrm>
              <a:off x="1692" y="2868"/>
              <a:ext cx="540" cy="0"/>
            </a:xfrm>
            <a:prstGeom prst="line">
              <a:avLst/>
            </a:prstGeom>
            <a:ln w="28575" cap="flat" cmpd="sng">
              <a:solidFill>
                <a:schemeClr val="tx1"/>
              </a:solidFill>
              <a:prstDash val="solid"/>
              <a:headEnd type="none" w="med" len="med"/>
              <a:tailEnd type="none" w="med" len="med"/>
            </a:ln>
          </p:spPr>
        </p:sp>
        <p:grpSp>
          <p:nvGrpSpPr>
            <p:cNvPr id="440350" name="Group 30"/>
            <p:cNvGrpSpPr/>
            <p:nvPr/>
          </p:nvGrpSpPr>
          <p:grpSpPr>
            <a:xfrm>
              <a:off x="1956" y="2760"/>
              <a:ext cx="84" cy="216"/>
              <a:chOff x="528" y="3000"/>
              <a:chExt cx="84" cy="216"/>
            </a:xfrm>
          </p:grpSpPr>
          <p:sp>
            <p:nvSpPr>
              <p:cNvPr id="440351" name="Rectangle 31"/>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40352" name="Group 32"/>
              <p:cNvGrpSpPr/>
              <p:nvPr/>
            </p:nvGrpSpPr>
            <p:grpSpPr>
              <a:xfrm rot="-5400000">
                <a:off x="486" y="3079"/>
                <a:ext cx="180" cy="72"/>
                <a:chOff x="589" y="2261"/>
                <a:chExt cx="142" cy="72"/>
              </a:xfrm>
            </p:grpSpPr>
            <p:sp>
              <p:nvSpPr>
                <p:cNvPr id="440353" name="Line 33"/>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40354" name="Line 34"/>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40355" name="Rectangle 35"/>
            <p:cNvSpPr/>
            <p:nvPr/>
          </p:nvSpPr>
          <p:spPr>
            <a:xfrm>
              <a:off x="1760" y="2640"/>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nvGrpSpPr>
            <p:cNvPr id="440356" name="Group 36"/>
            <p:cNvGrpSpPr/>
            <p:nvPr/>
          </p:nvGrpSpPr>
          <p:grpSpPr>
            <a:xfrm>
              <a:off x="754" y="2854"/>
              <a:ext cx="379" cy="458"/>
              <a:chOff x="706" y="790"/>
              <a:chExt cx="379" cy="458"/>
            </a:xfrm>
          </p:grpSpPr>
          <p:sp>
            <p:nvSpPr>
              <p:cNvPr id="440357" name="Text Box 37"/>
              <p:cNvSpPr txBox="1"/>
              <p:nvPr/>
            </p:nvSpPr>
            <p:spPr>
              <a:xfrm>
                <a:off x="706" y="790"/>
                <a:ext cx="308"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C</a:t>
                </a:r>
                <a:r>
                  <a:rPr lang="en-US" altLang="zh-CN" b="1" baseline="-25000" dirty="0">
                    <a:solidFill>
                      <a:srgbClr val="006600"/>
                    </a:solidFill>
                    <a:latin typeface="Times New Roman" panose="02020603050405020304" pitchFamily="18" charset="0"/>
                  </a:rPr>
                  <a:t>1</a:t>
                </a:r>
                <a:endParaRPr lang="en-US" altLang="zh-CN" b="1" dirty="0">
                  <a:solidFill>
                    <a:srgbClr val="006600"/>
                  </a:solidFill>
                  <a:latin typeface="Times New Roman" panose="02020603050405020304" pitchFamily="18" charset="0"/>
                </a:endParaRPr>
              </a:p>
            </p:txBody>
          </p:sp>
          <p:grpSp>
            <p:nvGrpSpPr>
              <p:cNvPr id="440358" name="Group 38"/>
              <p:cNvGrpSpPr/>
              <p:nvPr/>
            </p:nvGrpSpPr>
            <p:grpSpPr>
              <a:xfrm>
                <a:off x="816" y="1032"/>
                <a:ext cx="84" cy="216"/>
                <a:chOff x="528" y="3000"/>
                <a:chExt cx="84" cy="216"/>
              </a:xfrm>
            </p:grpSpPr>
            <p:sp>
              <p:nvSpPr>
                <p:cNvPr id="440359" name="Rectangle 39"/>
                <p:cNvSpPr/>
                <p:nvPr/>
              </p:nvSpPr>
              <p:spPr>
                <a:xfrm>
                  <a:off x="528" y="3000"/>
                  <a:ext cx="84" cy="21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nvGrpSpPr>
                <p:cNvPr id="440360" name="Group 40"/>
                <p:cNvGrpSpPr/>
                <p:nvPr/>
              </p:nvGrpSpPr>
              <p:grpSpPr>
                <a:xfrm rot="-5400000">
                  <a:off x="486" y="3079"/>
                  <a:ext cx="180" cy="72"/>
                  <a:chOff x="589" y="2261"/>
                  <a:chExt cx="142" cy="72"/>
                </a:xfrm>
              </p:grpSpPr>
              <p:sp>
                <p:nvSpPr>
                  <p:cNvPr id="440361" name="Line 41"/>
                  <p:cNvSpPr/>
                  <p:nvPr/>
                </p:nvSpPr>
                <p:spPr>
                  <a:xfrm rot="-5400000" flipH="1" flipV="1">
                    <a:off x="660" y="2190"/>
                    <a:ext cx="0" cy="142"/>
                  </a:xfrm>
                  <a:prstGeom prst="line">
                    <a:avLst/>
                  </a:prstGeom>
                  <a:ln w="38100" cap="flat" cmpd="sng">
                    <a:solidFill>
                      <a:srgbClr val="3333CC"/>
                    </a:solidFill>
                    <a:prstDash val="solid"/>
                    <a:headEnd type="none" w="med" len="med"/>
                    <a:tailEnd type="none" w="sm" len="lg"/>
                  </a:ln>
                </p:spPr>
              </p:sp>
              <p:sp>
                <p:nvSpPr>
                  <p:cNvPr id="440362" name="Line 42"/>
                  <p:cNvSpPr/>
                  <p:nvPr/>
                </p:nvSpPr>
                <p:spPr>
                  <a:xfrm rot="-5400000" flipH="1" flipV="1">
                    <a:off x="660" y="2262"/>
                    <a:ext cx="0" cy="142"/>
                  </a:xfrm>
                  <a:prstGeom prst="line">
                    <a:avLst/>
                  </a:prstGeom>
                  <a:ln w="38100" cap="flat" cmpd="sng">
                    <a:solidFill>
                      <a:srgbClr val="3333CC"/>
                    </a:solidFill>
                    <a:prstDash val="solid"/>
                    <a:headEnd type="none" w="med" len="med"/>
                    <a:tailEnd type="none" w="sm" len="lg"/>
                  </a:ln>
                </p:spPr>
              </p:sp>
            </p:grpSp>
          </p:grpSp>
          <p:sp>
            <p:nvSpPr>
              <p:cNvPr id="440363" name="Rectangle 43"/>
              <p:cNvSpPr/>
              <p:nvPr/>
            </p:nvSpPr>
            <p:spPr>
              <a:xfrm>
                <a:off x="860" y="936"/>
                <a:ext cx="225" cy="288"/>
              </a:xfrm>
              <a:prstGeom prst="rect">
                <a:avLst/>
              </a:prstGeom>
              <a:noFill/>
              <a:ln w="9525">
                <a:noFill/>
              </a:ln>
            </p:spPr>
            <p:txBody>
              <a:bodyPr wrap="none">
                <a:spAutoFit/>
              </a:bodyPr>
              <a:p>
                <a:r>
                  <a:rPr lang="en-US" altLang="zh-CN" b="1" i="1" dirty="0">
                    <a:solidFill>
                      <a:srgbClr val="006600"/>
                    </a:solidFill>
                    <a:latin typeface="Times New Roman" panose="02020603050405020304" pitchFamily="18" charset="0"/>
                  </a:rPr>
                  <a:t>+</a:t>
                </a:r>
                <a:endParaRPr lang="en-US" altLang="zh-CN" b="1" i="1" dirty="0">
                  <a:solidFill>
                    <a:srgbClr val="006600"/>
                  </a:solidFill>
                  <a:latin typeface="Times New Roman" panose="02020603050405020304" pitchFamily="18" charset="0"/>
                </a:endParaRPr>
              </a:p>
            </p:txBody>
          </p:sp>
        </p:grpSp>
        <p:grpSp>
          <p:nvGrpSpPr>
            <p:cNvPr id="440364" name="Group 44"/>
            <p:cNvGrpSpPr/>
            <p:nvPr/>
          </p:nvGrpSpPr>
          <p:grpSpPr>
            <a:xfrm>
              <a:off x="1164" y="2844"/>
              <a:ext cx="276" cy="312"/>
              <a:chOff x="888" y="3288"/>
              <a:chExt cx="276" cy="312"/>
            </a:xfrm>
          </p:grpSpPr>
          <p:sp>
            <p:nvSpPr>
              <p:cNvPr id="440365" name="Line 45"/>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40366" name="Rectangle 46"/>
              <p:cNvSpPr/>
              <p:nvPr/>
            </p:nvSpPr>
            <p:spPr>
              <a:xfrm>
                <a:off x="905" y="3288"/>
                <a:ext cx="254"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40367" name="Line 47"/>
            <p:cNvSpPr/>
            <p:nvPr/>
          </p:nvSpPr>
          <p:spPr>
            <a:xfrm flipH="1">
              <a:off x="1128" y="2448"/>
              <a:ext cx="1284" cy="0"/>
            </a:xfrm>
            <a:prstGeom prst="line">
              <a:avLst/>
            </a:prstGeom>
            <a:ln w="28575" cap="flat" cmpd="sng">
              <a:solidFill>
                <a:schemeClr val="tx1"/>
              </a:solidFill>
              <a:prstDash val="solid"/>
              <a:headEnd type="none" w="med" len="med"/>
              <a:tailEnd type="none" w="med" len="med"/>
            </a:ln>
          </p:spPr>
        </p:sp>
        <p:sp>
          <p:nvSpPr>
            <p:cNvPr id="440368" name="Line 48"/>
            <p:cNvSpPr/>
            <p:nvPr/>
          </p:nvSpPr>
          <p:spPr>
            <a:xfrm flipH="1">
              <a:off x="1686" y="2466"/>
              <a:ext cx="0" cy="600"/>
            </a:xfrm>
            <a:prstGeom prst="line">
              <a:avLst/>
            </a:prstGeom>
            <a:ln w="25400" cap="flat" cmpd="sng">
              <a:solidFill>
                <a:schemeClr val="tx1"/>
              </a:solidFill>
              <a:prstDash val="solid"/>
              <a:headEnd type="none" w="med" len="med"/>
              <a:tailEnd type="none" w="sm" len="lg"/>
            </a:ln>
          </p:spPr>
        </p:sp>
        <p:sp>
          <p:nvSpPr>
            <p:cNvPr id="440369" name="Rectangle 49"/>
            <p:cNvSpPr/>
            <p:nvPr/>
          </p:nvSpPr>
          <p:spPr>
            <a:xfrm rot="5400000">
              <a:off x="1576" y="2611"/>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0370" name="Oval 50"/>
            <p:cNvSpPr/>
            <p:nvPr/>
          </p:nvSpPr>
          <p:spPr>
            <a:xfrm>
              <a:off x="2424" y="2424"/>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0371" name="Oval 51"/>
            <p:cNvSpPr/>
            <p:nvPr/>
          </p:nvSpPr>
          <p:spPr>
            <a:xfrm>
              <a:off x="2220" y="283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0372" name="Oval 52"/>
            <p:cNvSpPr/>
            <p:nvPr/>
          </p:nvSpPr>
          <p:spPr>
            <a:xfrm>
              <a:off x="2208" y="4020"/>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0373" name="Oval 53"/>
            <p:cNvSpPr/>
            <p:nvPr/>
          </p:nvSpPr>
          <p:spPr>
            <a:xfrm>
              <a:off x="492" y="3180"/>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0374" name="Oval 54"/>
            <p:cNvSpPr/>
            <p:nvPr/>
          </p:nvSpPr>
          <p:spPr>
            <a:xfrm>
              <a:off x="492" y="4032"/>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11" name="Group 55"/>
          <p:cNvGrpSpPr/>
          <p:nvPr/>
        </p:nvGrpSpPr>
        <p:grpSpPr>
          <a:xfrm>
            <a:off x="5651500" y="3573463"/>
            <a:ext cx="3189288" cy="3022600"/>
            <a:chOff x="3540" y="2256"/>
            <a:chExt cx="2009" cy="1904"/>
          </a:xfrm>
        </p:grpSpPr>
        <p:grpSp>
          <p:nvGrpSpPr>
            <p:cNvPr id="440376" name="Group 56"/>
            <p:cNvGrpSpPr/>
            <p:nvPr/>
          </p:nvGrpSpPr>
          <p:grpSpPr>
            <a:xfrm>
              <a:off x="4116" y="2619"/>
              <a:ext cx="390" cy="288"/>
              <a:chOff x="3948" y="651"/>
              <a:chExt cx="390" cy="288"/>
            </a:xfrm>
          </p:grpSpPr>
          <p:sp>
            <p:nvSpPr>
              <p:cNvPr id="440377" name="Text Box 57"/>
              <p:cNvSpPr txBox="1"/>
              <p:nvPr/>
            </p:nvSpPr>
            <p:spPr>
              <a:xfrm>
                <a:off x="3948" y="651"/>
                <a:ext cx="390" cy="288"/>
              </a:xfrm>
              <a:prstGeom prst="rect">
                <a:avLst/>
              </a:prstGeom>
              <a:noFill/>
              <a:ln w="25400">
                <a:noFill/>
              </a:ln>
            </p:spPr>
            <p:txBody>
              <a:bodyPr>
                <a:spAutoFit/>
              </a:bodyPr>
              <a:p>
                <a:pPr algn="ctr"/>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C</a:t>
                </a:r>
                <a:endParaRPr lang="en-US" altLang="zh-CN" sz="1800" b="1" dirty="0">
                  <a:solidFill>
                    <a:srgbClr val="FF00FF"/>
                  </a:solidFill>
                  <a:latin typeface="Times New Roman" panose="02020603050405020304" pitchFamily="18" charset="0"/>
                </a:endParaRPr>
              </a:p>
            </p:txBody>
          </p:sp>
          <p:sp>
            <p:nvSpPr>
              <p:cNvPr id="440378" name="Line 58"/>
              <p:cNvSpPr/>
              <p:nvPr/>
            </p:nvSpPr>
            <p:spPr>
              <a:xfrm rot="-5400000" flipH="1" flipV="1">
                <a:off x="4158" y="822"/>
                <a:ext cx="204" cy="0"/>
              </a:xfrm>
              <a:prstGeom prst="line">
                <a:avLst/>
              </a:prstGeom>
              <a:ln w="25400" cap="flat" cmpd="sng">
                <a:solidFill>
                  <a:srgbClr val="FF0066"/>
                </a:solidFill>
                <a:prstDash val="solid"/>
                <a:headEnd type="none" w="med" len="med"/>
                <a:tailEnd type="stealth" w="sm" len="lg"/>
              </a:ln>
            </p:spPr>
          </p:sp>
        </p:grpSp>
        <p:sp>
          <p:nvSpPr>
            <p:cNvPr id="440379" name="Text Box 59"/>
            <p:cNvSpPr txBox="1"/>
            <p:nvPr/>
          </p:nvSpPr>
          <p:spPr>
            <a:xfrm>
              <a:off x="3549" y="3074"/>
              <a:ext cx="1194" cy="564"/>
            </a:xfrm>
            <a:prstGeom prst="rect">
              <a:avLst/>
            </a:prstGeom>
            <a:noFill/>
            <a:ln w="25400">
              <a:noFill/>
            </a:ln>
          </p:spPr>
          <p:txBody>
            <a:bodyPr>
              <a:spAutoFit/>
            </a:bodyPr>
            <a:p>
              <a:pPr algn="ctr">
                <a:lnSpc>
                  <a:spcPct val="40000"/>
                </a:lnSpc>
                <a:spcBef>
                  <a:spcPct val="50000"/>
                </a:spcBef>
              </a:pP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U</a:t>
              </a:r>
              <a:r>
                <a:rPr lang="en-US" altLang="zh-CN" b="1" baseline="-25000" dirty="0">
                  <a:solidFill>
                    <a:srgbClr val="FF5050"/>
                  </a:solidFill>
                  <a:latin typeface="Times New Roman" panose="02020603050405020304" pitchFamily="18" charset="0"/>
                </a:rPr>
                <a:t>BE</a:t>
              </a:r>
              <a:endParaRPr lang="en-US" altLang="zh-CN" b="1" baseline="-25000" dirty="0">
                <a:solidFill>
                  <a:srgbClr val="FF5050"/>
                </a:solidFill>
                <a:latin typeface="Times New Roman" panose="02020603050405020304" pitchFamily="18" charset="0"/>
              </a:endParaRPr>
            </a:p>
            <a:p>
              <a:pPr algn="ctr">
                <a:lnSpc>
                  <a:spcPct val="40000"/>
                </a:lnSpc>
                <a:spcBef>
                  <a:spcPct val="50000"/>
                </a:spcBef>
              </a:pPr>
              <a:r>
                <a:rPr lang="en-US" altLang="zh-CN" b="1" i="1" dirty="0">
                  <a:solidFill>
                    <a:srgbClr val="FF5050"/>
                  </a:solidFill>
                  <a:latin typeface="Times New Roman" panose="02020603050405020304" pitchFamily="18" charset="0"/>
                </a:rPr>
                <a:t>          </a:t>
              </a:r>
              <a:r>
                <a:rPr lang="en-US" altLang="zh-CN" b="1" baseline="-25000" dirty="0">
                  <a:solidFill>
                    <a:srgbClr val="FF5050"/>
                  </a:solidFill>
                  <a:latin typeface="Times New Roman" panose="02020603050405020304" pitchFamily="18" charset="0"/>
                  <a:sym typeface="Symbol" panose="05050102010706020507" pitchFamily="18" charset="2"/>
                </a:rPr>
                <a:t></a:t>
              </a:r>
              <a:r>
                <a:rPr lang="en-US" altLang="zh-CN" b="1" i="1" dirty="0">
                  <a:solidFill>
                    <a:srgbClr val="FF5050"/>
                  </a:solidFill>
                  <a:latin typeface="Times New Roman" panose="02020603050405020304" pitchFamily="18" charset="0"/>
                </a:rPr>
                <a:t> </a:t>
              </a:r>
              <a:endParaRPr lang="en-US" altLang="zh-CN" b="1" i="1" dirty="0">
                <a:solidFill>
                  <a:srgbClr val="FF5050"/>
                </a:solidFill>
                <a:latin typeface="Times New Roman" panose="02020603050405020304" pitchFamily="18" charset="0"/>
              </a:endParaRPr>
            </a:p>
          </p:txBody>
        </p:sp>
        <p:sp>
          <p:nvSpPr>
            <p:cNvPr id="440380" name="Text Box 60"/>
            <p:cNvSpPr txBox="1"/>
            <p:nvPr/>
          </p:nvSpPr>
          <p:spPr>
            <a:xfrm>
              <a:off x="4443" y="2735"/>
              <a:ext cx="480" cy="748"/>
            </a:xfrm>
            <a:prstGeom prst="rect">
              <a:avLst/>
            </a:prstGeom>
            <a:noFill/>
            <a:ln w="38100">
              <a:noFill/>
            </a:ln>
          </p:spPr>
          <p:txBody>
            <a:bodyPr anchor="ctr" anchorCtr="0">
              <a:spAutoFit/>
            </a:bodyPr>
            <a:p>
              <a:pPr algn="ctr"/>
              <a:r>
                <a:rPr lang="en-US" altLang="zh-CN" b="1" i="1" dirty="0">
                  <a:solidFill>
                    <a:srgbClr val="FF5050"/>
                  </a:solidFill>
                  <a:latin typeface="Times New Roman" panose="02020603050405020304" pitchFamily="18" charset="0"/>
                </a:rPr>
                <a:t>+</a:t>
              </a:r>
              <a:endParaRPr lang="en-US" altLang="zh-CN" b="1" i="1" dirty="0">
                <a:solidFill>
                  <a:srgbClr val="FF5050"/>
                </a:solidFill>
                <a:latin typeface="Times New Roman" panose="02020603050405020304" pitchFamily="18" charset="0"/>
              </a:endParaRPr>
            </a:p>
            <a:p>
              <a:pPr algn="ctr"/>
              <a:r>
                <a:rPr lang="en-US" altLang="zh-CN" b="1" i="1" dirty="0">
                  <a:solidFill>
                    <a:srgbClr val="FF5050"/>
                  </a:solidFill>
                  <a:latin typeface="Times New Roman" panose="02020603050405020304" pitchFamily="18" charset="0"/>
                </a:rPr>
                <a:t>U</a:t>
              </a:r>
              <a:r>
                <a:rPr lang="en-US" altLang="zh-CN" b="1" baseline="-25000" dirty="0">
                  <a:solidFill>
                    <a:srgbClr val="FF5050"/>
                  </a:solidFill>
                  <a:latin typeface="Times New Roman" panose="02020603050405020304" pitchFamily="18" charset="0"/>
                </a:rPr>
                <a:t>CE</a:t>
              </a:r>
              <a:endParaRPr lang="en-US" altLang="zh-CN" b="1" baseline="-25000" dirty="0">
                <a:solidFill>
                  <a:srgbClr val="FF5050"/>
                </a:solidFill>
                <a:latin typeface="Times New Roman" panose="02020603050405020304" pitchFamily="18" charset="0"/>
              </a:endParaRPr>
            </a:p>
            <a:p>
              <a:pPr algn="ctr"/>
              <a:r>
                <a:rPr lang="en-US" altLang="zh-CN" b="1" baseline="-25000" dirty="0">
                  <a:solidFill>
                    <a:srgbClr val="FF5050"/>
                  </a:solidFill>
                  <a:latin typeface="Times New Roman" panose="02020603050405020304" pitchFamily="18" charset="0"/>
                  <a:sym typeface="Symbol" panose="05050102010706020507" pitchFamily="18" charset="2"/>
                </a:rPr>
                <a:t></a:t>
              </a:r>
              <a:endParaRPr lang="en-US" altLang="zh-CN" dirty="0">
                <a:solidFill>
                  <a:srgbClr val="FF5050"/>
                </a:solidFill>
                <a:latin typeface="Times New Roman" panose="02020603050405020304" pitchFamily="18" charset="0"/>
              </a:endParaRPr>
            </a:p>
          </p:txBody>
        </p:sp>
        <p:sp>
          <p:nvSpPr>
            <p:cNvPr id="440381" name="Line 61"/>
            <p:cNvSpPr/>
            <p:nvPr/>
          </p:nvSpPr>
          <p:spPr>
            <a:xfrm>
              <a:off x="3936" y="2280"/>
              <a:ext cx="0" cy="780"/>
            </a:xfrm>
            <a:prstGeom prst="line">
              <a:avLst/>
            </a:prstGeom>
            <a:ln w="25400" cap="flat" cmpd="sng">
              <a:solidFill>
                <a:schemeClr val="tx1"/>
              </a:solidFill>
              <a:prstDash val="solid"/>
              <a:headEnd type="none" w="med" len="med"/>
              <a:tailEnd type="none" w="sm" len="lg"/>
            </a:ln>
          </p:spPr>
        </p:sp>
        <p:grpSp>
          <p:nvGrpSpPr>
            <p:cNvPr id="440382" name="Group 62"/>
            <p:cNvGrpSpPr/>
            <p:nvPr/>
          </p:nvGrpSpPr>
          <p:grpSpPr>
            <a:xfrm>
              <a:off x="4284" y="2892"/>
              <a:ext cx="240" cy="314"/>
              <a:chOff x="4272" y="1174"/>
              <a:chExt cx="240" cy="314"/>
            </a:xfrm>
          </p:grpSpPr>
          <p:sp>
            <p:nvSpPr>
              <p:cNvPr id="440383" name="Line 63"/>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40384" name="Line 64"/>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40385" name="Line 65"/>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sp>
          <p:nvSpPr>
            <p:cNvPr id="440386" name="Rectangle 66"/>
            <p:cNvSpPr/>
            <p:nvPr/>
          </p:nvSpPr>
          <p:spPr>
            <a:xfrm rot="5400000">
              <a:off x="3820" y="2539"/>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0387" name="Line 67"/>
            <p:cNvSpPr/>
            <p:nvPr/>
          </p:nvSpPr>
          <p:spPr>
            <a:xfrm>
              <a:off x="4506" y="3198"/>
              <a:ext cx="0" cy="600"/>
            </a:xfrm>
            <a:prstGeom prst="line">
              <a:avLst/>
            </a:prstGeom>
            <a:ln w="28575" cap="flat" cmpd="sng">
              <a:solidFill>
                <a:schemeClr val="tx1"/>
              </a:solidFill>
              <a:prstDash val="solid"/>
              <a:headEnd type="none" w="med" len="med"/>
              <a:tailEnd type="none" w="sm" len="lg"/>
            </a:ln>
          </p:spPr>
        </p:sp>
        <p:sp>
          <p:nvSpPr>
            <p:cNvPr id="440388" name="Text Box 68"/>
            <p:cNvSpPr txBox="1"/>
            <p:nvPr/>
          </p:nvSpPr>
          <p:spPr>
            <a:xfrm>
              <a:off x="5012" y="2328"/>
              <a:ext cx="537"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+V</a:t>
              </a:r>
              <a:r>
                <a:rPr lang="en-US" altLang="zh-CN" b="1" baseline="-25000" dirty="0">
                  <a:solidFill>
                    <a:srgbClr val="D60093"/>
                  </a:solidFill>
                  <a:latin typeface="Times New Roman" panose="02020603050405020304" pitchFamily="18" charset="0"/>
                </a:rPr>
                <a:t>CC</a:t>
              </a:r>
              <a:endParaRPr lang="en-US" altLang="zh-CN" b="1" baseline="-25000" dirty="0">
                <a:solidFill>
                  <a:srgbClr val="D60093"/>
                </a:solidFill>
                <a:latin typeface="Times New Roman" panose="02020603050405020304" pitchFamily="18" charset="0"/>
              </a:endParaRPr>
            </a:p>
          </p:txBody>
        </p:sp>
        <p:sp>
          <p:nvSpPr>
            <p:cNvPr id="440389" name="Text Box 69"/>
            <p:cNvSpPr txBox="1"/>
            <p:nvPr/>
          </p:nvSpPr>
          <p:spPr>
            <a:xfrm>
              <a:off x="3540" y="2388"/>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sz="1800" b="1" dirty="0">
                <a:latin typeface="Times New Roman" panose="02020603050405020304" pitchFamily="18" charset="0"/>
              </a:endParaRPr>
            </a:p>
          </p:txBody>
        </p:sp>
        <p:sp>
          <p:nvSpPr>
            <p:cNvPr id="440390" name="Rectangle 70"/>
            <p:cNvSpPr/>
            <p:nvPr/>
          </p:nvSpPr>
          <p:spPr>
            <a:xfrm>
              <a:off x="3933" y="4056"/>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40391" name="Line 71"/>
            <p:cNvSpPr/>
            <p:nvPr/>
          </p:nvSpPr>
          <p:spPr>
            <a:xfrm flipH="1">
              <a:off x="3936" y="3048"/>
              <a:ext cx="348" cy="0"/>
            </a:xfrm>
            <a:prstGeom prst="line">
              <a:avLst/>
            </a:prstGeom>
            <a:ln w="28575" cap="flat" cmpd="sng">
              <a:solidFill>
                <a:schemeClr val="tx1"/>
              </a:solidFill>
              <a:prstDash val="solid"/>
              <a:headEnd type="none" w="med" len="med"/>
              <a:tailEnd type="none" w="med" len="med"/>
            </a:ln>
          </p:spPr>
        </p:sp>
        <p:sp>
          <p:nvSpPr>
            <p:cNvPr id="440392" name="Line 72"/>
            <p:cNvSpPr/>
            <p:nvPr/>
          </p:nvSpPr>
          <p:spPr>
            <a:xfrm>
              <a:off x="4416" y="3804"/>
              <a:ext cx="156" cy="0"/>
            </a:xfrm>
            <a:prstGeom prst="line">
              <a:avLst/>
            </a:prstGeom>
            <a:ln w="38100" cap="flat" cmpd="sng">
              <a:solidFill>
                <a:schemeClr val="tx1"/>
              </a:solidFill>
              <a:prstDash val="solid"/>
              <a:headEnd type="none" w="med" len="med"/>
              <a:tailEnd type="none" w="med" len="med"/>
            </a:ln>
          </p:spPr>
        </p:sp>
        <p:sp>
          <p:nvSpPr>
            <p:cNvPr id="440393" name="Text Box 73"/>
            <p:cNvSpPr txBox="1"/>
            <p:nvPr/>
          </p:nvSpPr>
          <p:spPr>
            <a:xfrm>
              <a:off x="4098" y="2316"/>
              <a:ext cx="336"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sz="1800" b="1" dirty="0">
                <a:latin typeface="Times New Roman" panose="02020603050405020304" pitchFamily="18" charset="0"/>
              </a:endParaRPr>
            </a:p>
          </p:txBody>
        </p:sp>
        <p:grpSp>
          <p:nvGrpSpPr>
            <p:cNvPr id="440394" name="Group 74"/>
            <p:cNvGrpSpPr/>
            <p:nvPr/>
          </p:nvGrpSpPr>
          <p:grpSpPr>
            <a:xfrm>
              <a:off x="3960" y="2676"/>
              <a:ext cx="293" cy="312"/>
              <a:chOff x="888" y="3288"/>
              <a:chExt cx="293" cy="312"/>
            </a:xfrm>
          </p:grpSpPr>
          <p:sp>
            <p:nvSpPr>
              <p:cNvPr id="440395" name="Line 75"/>
              <p:cNvSpPr/>
              <p:nvPr/>
            </p:nvSpPr>
            <p:spPr>
              <a:xfrm>
                <a:off x="888" y="3600"/>
                <a:ext cx="276" cy="0"/>
              </a:xfrm>
              <a:prstGeom prst="line">
                <a:avLst/>
              </a:prstGeom>
              <a:ln w="25400" cap="flat" cmpd="sng">
                <a:solidFill>
                  <a:srgbClr val="FF0066"/>
                </a:solidFill>
                <a:prstDash val="solid"/>
                <a:headEnd type="none" w="med" len="med"/>
                <a:tailEnd type="stealth" w="sm" len="lg"/>
              </a:ln>
            </p:spPr>
          </p:sp>
          <p:sp>
            <p:nvSpPr>
              <p:cNvPr id="440396" name="Rectangle 76"/>
              <p:cNvSpPr/>
              <p:nvPr/>
            </p:nvSpPr>
            <p:spPr>
              <a:xfrm>
                <a:off x="905" y="3288"/>
                <a:ext cx="276" cy="288"/>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B</a:t>
                </a:r>
                <a:endParaRPr lang="en-US" altLang="zh-CN" b="1" baseline="-25000" dirty="0">
                  <a:solidFill>
                    <a:srgbClr val="FF00FF"/>
                  </a:solidFill>
                  <a:latin typeface="Times New Roman" panose="02020603050405020304" pitchFamily="18" charset="0"/>
                </a:endParaRPr>
              </a:p>
            </p:txBody>
          </p:sp>
        </p:grpSp>
        <p:sp>
          <p:nvSpPr>
            <p:cNvPr id="440397" name="Line 77"/>
            <p:cNvSpPr/>
            <p:nvPr/>
          </p:nvSpPr>
          <p:spPr>
            <a:xfrm flipH="1">
              <a:off x="3924" y="2280"/>
              <a:ext cx="1284" cy="0"/>
            </a:xfrm>
            <a:prstGeom prst="line">
              <a:avLst/>
            </a:prstGeom>
            <a:ln w="28575" cap="flat" cmpd="sng">
              <a:solidFill>
                <a:schemeClr val="tx1"/>
              </a:solidFill>
              <a:prstDash val="solid"/>
              <a:headEnd type="none" w="med" len="med"/>
              <a:tailEnd type="none" w="med" len="med"/>
            </a:ln>
          </p:spPr>
        </p:sp>
        <p:sp>
          <p:nvSpPr>
            <p:cNvPr id="440398" name="Line 78"/>
            <p:cNvSpPr/>
            <p:nvPr/>
          </p:nvSpPr>
          <p:spPr>
            <a:xfrm flipH="1">
              <a:off x="4482" y="2298"/>
              <a:ext cx="0" cy="600"/>
            </a:xfrm>
            <a:prstGeom prst="line">
              <a:avLst/>
            </a:prstGeom>
            <a:ln w="25400" cap="flat" cmpd="sng">
              <a:solidFill>
                <a:schemeClr val="tx1"/>
              </a:solidFill>
              <a:prstDash val="solid"/>
              <a:headEnd type="none" w="med" len="med"/>
              <a:tailEnd type="none" w="sm" len="lg"/>
            </a:ln>
          </p:spPr>
        </p:sp>
        <p:sp>
          <p:nvSpPr>
            <p:cNvPr id="440399" name="Rectangle 79"/>
            <p:cNvSpPr/>
            <p:nvPr/>
          </p:nvSpPr>
          <p:spPr>
            <a:xfrm rot="5400000">
              <a:off x="4372" y="2443"/>
              <a:ext cx="231"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40400" name="Oval 80"/>
            <p:cNvSpPr/>
            <p:nvPr/>
          </p:nvSpPr>
          <p:spPr>
            <a:xfrm>
              <a:off x="5220" y="2256"/>
              <a:ext cx="44" cy="56"/>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12369" name="Rectangle 81"/>
            <p:cNvSpPr>
              <a:spLocks noChangeArrowheads="1"/>
            </p:cNvSpPr>
            <p:nvPr/>
          </p:nvSpPr>
          <p:spPr bwMode="auto">
            <a:xfrm>
              <a:off x="4050" y="3833"/>
              <a:ext cx="1016" cy="327"/>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直流通路</a:t>
              </a:r>
              <a:endParaRPr kumimoji="1" lang="zh-CN" altLang="en-US" sz="2800" b="1" i="0" u="none" strike="noStrike" kern="1200" cap="none" spc="0" normalizeH="0" baseline="0" noProof="0" smtClean="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pSp>
      <p:sp>
        <p:nvSpPr>
          <p:cNvPr id="12375" name="AutoShape 87"/>
          <p:cNvSpPr/>
          <p:nvPr/>
        </p:nvSpPr>
        <p:spPr>
          <a:xfrm>
            <a:off x="7304088" y="3749675"/>
            <a:ext cx="731837" cy="2100263"/>
          </a:xfrm>
          <a:prstGeom prst="roundRect">
            <a:avLst>
              <a:gd name="adj" fmla="val 16667"/>
            </a:avLst>
          </a:prstGeom>
          <a:noFill/>
          <a:ln w="28575" cap="flat" cmpd="sng">
            <a:solidFill>
              <a:srgbClr val="339933"/>
            </a:solidFill>
            <a:prstDash val="dash"/>
            <a:headEnd type="none" w="med" len="med"/>
            <a:tailEnd type="none" w="med" len="med"/>
          </a:ln>
        </p:spPr>
        <p:txBody>
          <a:bodyPr wrap="none" anchor="ctr" anchorCtr="0"/>
          <a:p>
            <a:pPr algn="ctr"/>
            <a:endParaRPr lang="zh-CN" altLang="zh-CN" dirty="0">
              <a:solidFill>
                <a:srgbClr val="0033CC"/>
              </a:solidFill>
              <a:latin typeface="Times New Roman" panose="02020603050405020304" pitchFamily="18" charset="0"/>
            </a:endParaRPr>
          </a:p>
        </p:txBody>
      </p:sp>
      <p:grpSp>
        <p:nvGrpSpPr>
          <p:cNvPr id="15" name="Group 88"/>
          <p:cNvGrpSpPr/>
          <p:nvPr/>
        </p:nvGrpSpPr>
        <p:grpSpPr>
          <a:xfrm>
            <a:off x="6362700" y="3733800"/>
            <a:ext cx="1733550" cy="2095500"/>
            <a:chOff x="4008" y="2352"/>
            <a:chExt cx="1092" cy="1320"/>
          </a:xfrm>
        </p:grpSpPr>
        <p:sp>
          <p:nvSpPr>
            <p:cNvPr id="440404" name="Line 89"/>
            <p:cNvSpPr/>
            <p:nvPr/>
          </p:nvSpPr>
          <p:spPr>
            <a:xfrm>
              <a:off x="4008" y="2352"/>
              <a:ext cx="1080" cy="0"/>
            </a:xfrm>
            <a:prstGeom prst="line">
              <a:avLst/>
            </a:prstGeom>
            <a:ln w="38100" cap="rnd" cmpd="sng">
              <a:solidFill>
                <a:srgbClr val="339933"/>
              </a:solidFill>
              <a:prstDash val="sysDot"/>
              <a:headEnd type="none" w="med" len="med"/>
              <a:tailEnd type="none" w="med" len="med"/>
            </a:ln>
          </p:spPr>
        </p:sp>
        <p:sp>
          <p:nvSpPr>
            <p:cNvPr id="440405" name="Line 90"/>
            <p:cNvSpPr/>
            <p:nvPr/>
          </p:nvSpPr>
          <p:spPr>
            <a:xfrm>
              <a:off x="5100" y="2352"/>
              <a:ext cx="0" cy="1320"/>
            </a:xfrm>
            <a:prstGeom prst="line">
              <a:avLst/>
            </a:prstGeom>
            <a:ln w="38100" cap="rnd" cmpd="sng">
              <a:solidFill>
                <a:srgbClr val="339933"/>
              </a:solidFill>
              <a:prstDash val="sysDot"/>
              <a:headEnd type="none" w="med" len="med"/>
              <a:tailEnd type="none" w="med" len="med"/>
            </a:ln>
          </p:spPr>
        </p:sp>
        <p:sp>
          <p:nvSpPr>
            <p:cNvPr id="440406" name="Line 91"/>
            <p:cNvSpPr/>
            <p:nvPr/>
          </p:nvSpPr>
          <p:spPr>
            <a:xfrm flipH="1">
              <a:off x="4416" y="3672"/>
              <a:ext cx="684" cy="0"/>
            </a:xfrm>
            <a:prstGeom prst="line">
              <a:avLst/>
            </a:prstGeom>
            <a:ln w="38100" cap="rnd" cmpd="sng">
              <a:solidFill>
                <a:srgbClr val="339933"/>
              </a:solidFill>
              <a:prstDash val="sysDot"/>
              <a:headEnd type="none" w="med" len="med"/>
              <a:tailEnd type="none" w="med" len="med"/>
            </a:ln>
          </p:spPr>
        </p:sp>
        <p:sp>
          <p:nvSpPr>
            <p:cNvPr id="440407" name="Line 92"/>
            <p:cNvSpPr/>
            <p:nvPr/>
          </p:nvSpPr>
          <p:spPr>
            <a:xfrm>
              <a:off x="4008" y="3084"/>
              <a:ext cx="420" cy="252"/>
            </a:xfrm>
            <a:prstGeom prst="line">
              <a:avLst/>
            </a:prstGeom>
            <a:ln w="38100" cap="rnd" cmpd="sng">
              <a:solidFill>
                <a:srgbClr val="339933"/>
              </a:solidFill>
              <a:prstDash val="sysDot"/>
              <a:headEnd type="none" w="med" len="med"/>
              <a:tailEnd type="none" w="med" len="med"/>
            </a:ln>
          </p:spPr>
        </p:sp>
        <p:sp>
          <p:nvSpPr>
            <p:cNvPr id="440408" name="Line 93"/>
            <p:cNvSpPr/>
            <p:nvPr/>
          </p:nvSpPr>
          <p:spPr>
            <a:xfrm>
              <a:off x="4428" y="3336"/>
              <a:ext cx="0" cy="336"/>
            </a:xfrm>
            <a:prstGeom prst="line">
              <a:avLst/>
            </a:prstGeom>
            <a:ln w="38100" cap="rnd" cmpd="sng">
              <a:solidFill>
                <a:srgbClr val="339933"/>
              </a:solidFill>
              <a:prstDash val="sysDot"/>
              <a:headEnd type="none" w="med" len="med"/>
              <a:tailEnd type="none" w="med" len="med"/>
            </a:ln>
          </p:spPr>
        </p:sp>
        <p:sp>
          <p:nvSpPr>
            <p:cNvPr id="440409" name="Line 94"/>
            <p:cNvSpPr/>
            <p:nvPr/>
          </p:nvSpPr>
          <p:spPr>
            <a:xfrm>
              <a:off x="4008" y="2364"/>
              <a:ext cx="0" cy="720"/>
            </a:xfrm>
            <a:prstGeom prst="line">
              <a:avLst/>
            </a:prstGeom>
            <a:ln w="38100" cap="rnd" cmpd="sng">
              <a:solidFill>
                <a:srgbClr val="339933"/>
              </a:solidFill>
              <a:prstDash val="sysDot"/>
              <a:headEnd type="none" w="med" len="med"/>
              <a:tailEnd type="none" w="med" len="med"/>
            </a:ln>
          </p:spPr>
        </p:sp>
      </p:grpSp>
      <p:sp>
        <p:nvSpPr>
          <p:cNvPr id="12384" name="Text Box 96"/>
          <p:cNvSpPr txBox="1">
            <a:spLocks noChangeArrowheads="1"/>
          </p:cNvSpPr>
          <p:nvPr/>
        </p:nvSpPr>
        <p:spPr bwMode="auto">
          <a:xfrm>
            <a:off x="539750" y="2166938"/>
            <a:ext cx="4535488" cy="1117600"/>
          </a:xfrm>
          <a:prstGeom prst="rect">
            <a:avLst/>
          </a:prstGeom>
          <a:noFill/>
          <a:ln w="9525">
            <a:noFill/>
            <a:miter lim="800000"/>
          </a:ln>
          <a:effectLst/>
        </p:spPr>
        <p:txBody>
          <a:bodyPr>
            <a:spAutoFit/>
          </a:bodyPr>
          <a:lstStyle/>
          <a:p>
            <a:pPr marR="0" defTabSz="914400">
              <a:lnSpc>
                <a:spcPct val="120000"/>
              </a:lnSpc>
              <a:spcBef>
                <a:spcPct val="50000"/>
              </a:spcBef>
              <a:buClrTx/>
              <a:buSzTx/>
              <a:buFontTx/>
              <a:buNone/>
              <a:defRPr/>
            </a:pPr>
            <a:r>
              <a:rPr kumimoji="1" lang="zh-CN" altLang="en-US" sz="2800" b="1" kern="1200" cap="none" spc="0" normalizeH="0" baseline="0" noProof="0" smtClean="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静态时三极管各极电流和电压值称为</a:t>
            </a:r>
            <a:r>
              <a:rPr kumimoji="1" lang="zh-CN" altLang="en-US" sz="2800"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静态工作点</a:t>
            </a:r>
            <a:r>
              <a:rPr kumimoji="1" lang="en-US" altLang="zh-CN" sz="2800" b="1"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Q</a:t>
            </a:r>
            <a:r>
              <a:rPr kumimoji="1" lang="zh-CN" altLang="en-US" sz="2800" b="1" kern="1200" cap="none" spc="0" normalizeH="0" baseline="0" noProof="0" smtClean="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endParaRPr kumimoji="1" lang="zh-CN" altLang="en-US" sz="2800" b="1" kern="1200" cap="none" spc="0" normalizeH="0" baseline="0" noProof="0" smtClean="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12385" name="Rectangle 97"/>
          <p:cNvSpPr>
            <a:spLocks noChangeArrowheads="1"/>
          </p:cNvSpPr>
          <p:nvPr/>
        </p:nvSpPr>
        <p:spPr bwMode="auto">
          <a:xfrm>
            <a:off x="395288" y="1481138"/>
            <a:ext cx="6057900" cy="5794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楷体_GB2312" pitchFamily="49" charset="-122"/>
                <a:ea typeface="楷体_GB2312" pitchFamily="49" charset="-122"/>
                <a:cs typeface="+mn-cs"/>
              </a:rPr>
              <a:t>1.</a:t>
            </a:r>
            <a:r>
              <a:rPr kumimoji="1" lang="zh-CN" altLang="en-US" sz="32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楷体_GB2312" pitchFamily="49" charset="-122"/>
                <a:ea typeface="楷体_GB2312" pitchFamily="49" charset="-122"/>
                <a:cs typeface="+mn-cs"/>
              </a:rPr>
              <a:t>估算法</a:t>
            </a:r>
            <a:endParaRPr kumimoji="1" lang="zh-CN" altLang="en-US" sz="32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290">
                                            <p:txEl>
                                              <p:charRg st="0" end="12"/>
                                            </p:txEl>
                                          </p:spTgt>
                                        </p:tgtEl>
                                        <p:attrNameLst>
                                          <p:attrName>style.visibility</p:attrName>
                                        </p:attrNameLst>
                                      </p:cBhvr>
                                      <p:to>
                                        <p:strVal val="visible"/>
                                      </p:to>
                                    </p:set>
                                    <p:animEffect transition="in" filter="wipe(left)">
                                      <p:cBhvr>
                                        <p:cTn id="7" dur="500"/>
                                        <p:tgtEl>
                                          <p:spTgt spid="12290">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291">
                                            <p:txEl>
                                              <p:charRg st="4294967295" end="4294967295"/>
                                            </p:txEl>
                                          </p:spTgt>
                                        </p:tgtEl>
                                        <p:attrNameLst>
                                          <p:attrName>style.visibility</p:attrName>
                                        </p:attrNameLst>
                                      </p:cBhvr>
                                      <p:to>
                                        <p:strVal val="visible"/>
                                      </p:to>
                                    </p:set>
                                    <p:animEffect transition="in" filter="wipe(left)">
                                      <p:cBhvr>
                                        <p:cTn id="17" dur="300"/>
                                        <p:tgtEl>
                                          <p:spTgt spid="12291">
                                            <p:txEl>
                                              <p:charRg st="4294967295" end="42949672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291">
                                            <p:txEl>
                                              <p:charRg st="0" end="42"/>
                                            </p:txEl>
                                          </p:spTgt>
                                        </p:tgtEl>
                                        <p:attrNameLst>
                                          <p:attrName>style.visibility</p:attrName>
                                        </p:attrNameLst>
                                      </p:cBhvr>
                                      <p:to>
                                        <p:strVal val="visible"/>
                                      </p:to>
                                    </p:set>
                                    <p:animEffect transition="in" filter="wipe(left)">
                                      <p:cBhvr>
                                        <p:cTn id="22" dur="300"/>
                                        <p:tgtEl>
                                          <p:spTgt spid="12291">
                                            <p:txEl>
                                              <p:charRg st="0" end="4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2292">
                                            <p:txEl>
                                              <p:charRg st="4294967295" end="4294967295"/>
                                            </p:txEl>
                                          </p:spTgt>
                                        </p:tgtEl>
                                        <p:attrNameLst>
                                          <p:attrName>style.visibility</p:attrName>
                                        </p:attrNameLst>
                                      </p:cBhvr>
                                      <p:to>
                                        <p:strVal val="visible"/>
                                      </p:to>
                                    </p:set>
                                    <p:animEffect transition="in" filter="wipe(left)">
                                      <p:cBhvr>
                                        <p:cTn id="27" dur="300"/>
                                        <p:tgtEl>
                                          <p:spTgt spid="12292">
                                            <p:txEl>
                                              <p:charRg st="4294967295" end="42949672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2292">
                                            <p:txEl>
                                              <p:charRg st="0" end="25"/>
                                            </p:txEl>
                                          </p:spTgt>
                                        </p:tgtEl>
                                        <p:attrNameLst>
                                          <p:attrName>style.visibility</p:attrName>
                                        </p:attrNameLst>
                                      </p:cBhvr>
                                      <p:to>
                                        <p:strVal val="visible"/>
                                      </p:to>
                                    </p:set>
                                    <p:animEffect transition="in" filter="wipe(left)">
                                      <p:cBhvr>
                                        <p:cTn id="32" dur="300"/>
                                        <p:tgtEl>
                                          <p:spTgt spid="12292">
                                            <p:txEl>
                                              <p:charRg st="0" end="2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arn(outVertical)">
                                      <p:cBhvr>
                                        <p:cTn id="4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par>
                          <p:cTn id="43" fill="hold">
                            <p:stCondLst>
                              <p:cond delay="500"/>
                            </p:stCondLst>
                            <p:childTnLst>
                              <p:par>
                                <p:cTn id="44" presetID="16" presetClass="entr" presetSubtype="42" fill="hold" grpId="0" nodeType="afterEffect">
                                  <p:stCondLst>
                                    <p:cond delay="1000"/>
                                  </p:stCondLst>
                                  <p:childTnLst>
                                    <p:set>
                                      <p:cBhvr>
                                        <p:cTn id="45" dur="1" fill="hold">
                                          <p:stCondLst>
                                            <p:cond delay="0"/>
                                          </p:stCondLst>
                                        </p:cTn>
                                        <p:tgtEl>
                                          <p:spTgt spid="12375"/>
                                        </p:tgtEl>
                                        <p:attrNameLst>
                                          <p:attrName>style.visibility</p:attrName>
                                        </p:attrNameLst>
                                      </p:cBhvr>
                                      <p:to>
                                        <p:strVal val="visible"/>
                                      </p:to>
                                    </p:set>
                                    <p:animEffect transition="in" filter="barn(outHorizontal)">
                                      <p:cBhvr>
                                        <p:cTn id="46" dur="500"/>
                                        <p:tgtEl>
                                          <p:spTgt spid="12375"/>
                                        </p:tgtEl>
                                      </p:cBhvr>
                                    </p:animEffect>
                                  </p:childTnLst>
                                  <p:subTnLst>
                                    <p:set>
                                      <p:cBhvr override="childStyle">
                                        <p:cTn dur="1" fill="hold" display="0" masterRel="nextClick" afterEffect="1"/>
                                        <p:tgtEl>
                                          <p:spTgt spid="1237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p:bldP spid="12291" grpId="0" build="p"/>
      <p:bldP spid="12292" grpId="0" build="p"/>
      <p:bldP spid="12375"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Text Box 2"/>
          <p:cNvSpPr txBox="1">
            <a:spLocks noChangeArrowheads="1"/>
          </p:cNvSpPr>
          <p:nvPr/>
        </p:nvSpPr>
        <p:spPr bwMode="auto">
          <a:xfrm>
            <a:off x="250825" y="565785"/>
            <a:ext cx="4967288" cy="579438"/>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en-US" altLang="zh-CN" sz="3200" b="1" kern="1200" cap="none" spc="0" normalizeH="0" baseline="0" noProof="0" smtClean="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zh-CN" altLang="en-US" sz="3200" b="1" kern="1200" cap="none" spc="0" normalizeH="0" baseline="0" noProof="0" smtClean="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、电压并联负反馈</a:t>
            </a:r>
            <a:r>
              <a:rPr kumimoji="1" lang="zh-CN" altLang="en-US" sz="3200"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zh-CN" altLang="en-US" sz="3200"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523267" name="Rectangle 5"/>
          <p:cNvSpPr/>
          <p:nvPr/>
        </p:nvSpPr>
        <p:spPr>
          <a:xfrm>
            <a:off x="0" y="2581275"/>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pic>
        <p:nvPicPr>
          <p:cNvPr id="523268" name="Picture 6"/>
          <p:cNvPicPr>
            <a:picLocks noChangeAspect="1"/>
          </p:cNvPicPr>
          <p:nvPr/>
        </p:nvPicPr>
        <p:blipFill>
          <a:blip r:embed="rId1"/>
          <a:stretch>
            <a:fillRect/>
          </a:stretch>
        </p:blipFill>
        <p:spPr>
          <a:xfrm>
            <a:off x="4643438" y="765175"/>
            <a:ext cx="3744912" cy="2563813"/>
          </a:xfrm>
          <a:prstGeom prst="rect">
            <a:avLst/>
          </a:prstGeom>
          <a:noFill/>
          <a:ln w="28575" cap="flat" cmpd="sng">
            <a:solidFill>
              <a:srgbClr val="FF00FF"/>
            </a:solidFill>
            <a:prstDash val="solid"/>
            <a:miter/>
            <a:headEnd type="none" w="med" len="med"/>
            <a:tailEnd type="none" w="med" len="med"/>
          </a:ln>
        </p:spPr>
      </p:pic>
      <p:sp>
        <p:nvSpPr>
          <p:cNvPr id="40967" name="Text Box 7"/>
          <p:cNvSpPr txBox="1">
            <a:spLocks noChangeArrowheads="1"/>
          </p:cNvSpPr>
          <p:nvPr/>
        </p:nvSpPr>
        <p:spPr bwMode="auto">
          <a:xfrm>
            <a:off x="250825" y="3644900"/>
            <a:ext cx="4967288" cy="579438"/>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en-US" altLang="zh-CN" sz="32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3</a:t>
            </a:r>
            <a:r>
              <a:rPr kumimoji="1" lang="zh-CN" altLang="en-US" sz="32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、电流串联负反馈</a:t>
            </a:r>
            <a:r>
              <a:rPr kumimoji="1" lang="zh-CN" altLang="en-US" sz="3200"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zh-CN" altLang="en-US" sz="3200"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0968" name="Text Box 8"/>
          <p:cNvSpPr txBox="1"/>
          <p:nvPr/>
        </p:nvSpPr>
        <p:spPr>
          <a:xfrm>
            <a:off x="539750" y="4297363"/>
            <a:ext cx="4824413" cy="2227262"/>
          </a:xfrm>
          <a:prstGeom prst="rect">
            <a:avLst/>
          </a:prstGeom>
          <a:solidFill>
            <a:srgbClr val="FFFFCC"/>
          </a:solidFill>
          <a:ln w="9525">
            <a:noFill/>
          </a:ln>
        </p:spPr>
        <p:txBody>
          <a:bodyPr>
            <a:spAutoFit/>
          </a:bodyPr>
          <a:p>
            <a:pPr>
              <a:spcBef>
                <a:spcPct val="50000"/>
              </a:spcBef>
            </a:pPr>
            <a:r>
              <a:rPr lang="zh-CN" altLang="en-US" sz="2800" b="1" dirty="0">
                <a:solidFill>
                  <a:srgbClr val="006600"/>
                </a:solidFill>
                <a:latin typeface="隶书" pitchFamily="49" charset="-122"/>
                <a:ea typeface="隶书" pitchFamily="49" charset="-122"/>
              </a:rPr>
              <a:t>常用</a:t>
            </a:r>
            <a:r>
              <a:rPr lang="zh-CN" altLang="en-US" sz="2800" b="1" dirty="0">
                <a:solidFill>
                  <a:srgbClr val="CC3300"/>
                </a:solidFill>
                <a:latin typeface="_x000B__x000C_" charset="0"/>
                <a:ea typeface="隶书" pitchFamily="49" charset="-122"/>
              </a:rPr>
              <a:t>“</a:t>
            </a:r>
            <a:r>
              <a:rPr lang="zh-CN" altLang="en-US" sz="2800" b="1" dirty="0">
                <a:solidFill>
                  <a:srgbClr val="CC3300"/>
                </a:solidFill>
                <a:latin typeface="隶书" pitchFamily="49" charset="-122"/>
                <a:ea typeface="隶书" pitchFamily="49" charset="-122"/>
              </a:rPr>
              <a:t>输出短路法</a:t>
            </a:r>
            <a:r>
              <a:rPr lang="zh-CN" altLang="en-US" sz="2800" b="1" dirty="0">
                <a:solidFill>
                  <a:srgbClr val="CC3300"/>
                </a:solidFill>
                <a:latin typeface="_x000B__x000C_" charset="0"/>
                <a:ea typeface="隶书" pitchFamily="49" charset="-122"/>
              </a:rPr>
              <a:t>”</a:t>
            </a:r>
            <a:r>
              <a:rPr lang="zh-CN" altLang="en-US" sz="2800" b="1" dirty="0">
                <a:solidFill>
                  <a:srgbClr val="006600"/>
                </a:solidFill>
                <a:latin typeface="隶书" pitchFamily="49" charset="-122"/>
                <a:ea typeface="隶书" pitchFamily="49" charset="-122"/>
              </a:rPr>
              <a:t>，即假设负载短路（</a:t>
            </a:r>
            <a:r>
              <a:rPr lang="en-US" altLang="zh-CN" sz="2800" b="1" i="1" dirty="0">
                <a:solidFill>
                  <a:srgbClr val="006600"/>
                </a:solidFill>
                <a:latin typeface="Times New Roman" panose="02020603050405020304" pitchFamily="18" charset="0"/>
                <a:ea typeface="隶书" pitchFamily="49" charset="-122"/>
              </a:rPr>
              <a:t>R</a:t>
            </a:r>
            <a:r>
              <a:rPr lang="en-US" altLang="zh-CN" sz="2800" b="1" baseline="-30000" dirty="0">
                <a:solidFill>
                  <a:srgbClr val="006600"/>
                </a:solidFill>
                <a:latin typeface="Times New Roman" panose="02020603050405020304" pitchFamily="18" charset="0"/>
                <a:ea typeface="隶书" pitchFamily="49" charset="-122"/>
              </a:rPr>
              <a:t>L</a:t>
            </a:r>
            <a:r>
              <a:rPr lang="en-US" altLang="zh-CN" sz="2800" b="1" dirty="0">
                <a:solidFill>
                  <a:srgbClr val="006600"/>
                </a:solidFill>
                <a:latin typeface="Times New Roman" panose="02020603050405020304" pitchFamily="18" charset="0"/>
                <a:ea typeface="隶书" pitchFamily="49" charset="-122"/>
              </a:rPr>
              <a:t>=0</a:t>
            </a:r>
            <a:r>
              <a:rPr lang="zh-CN" altLang="en-US" sz="2800" b="1" dirty="0">
                <a:solidFill>
                  <a:srgbClr val="006600"/>
                </a:solidFill>
                <a:latin typeface="隶书" pitchFamily="49" charset="-122"/>
                <a:ea typeface="隶书" pitchFamily="49" charset="-122"/>
              </a:rPr>
              <a:t>），使输出电压</a:t>
            </a:r>
            <a:r>
              <a:rPr lang="en-US" altLang="zh-CN" sz="2800" b="1" i="1" dirty="0">
                <a:solidFill>
                  <a:srgbClr val="006600"/>
                </a:solidFill>
                <a:latin typeface="Times New Roman" panose="02020603050405020304" pitchFamily="18" charset="0"/>
                <a:ea typeface="隶书" pitchFamily="49" charset="-122"/>
              </a:rPr>
              <a:t>u</a:t>
            </a:r>
            <a:r>
              <a:rPr lang="en-US" altLang="zh-CN" sz="2800" b="1" baseline="-30000" dirty="0">
                <a:solidFill>
                  <a:srgbClr val="006600"/>
                </a:solidFill>
                <a:latin typeface="Times New Roman" panose="02020603050405020304" pitchFamily="18" charset="0"/>
                <a:ea typeface="隶书" pitchFamily="49" charset="-122"/>
              </a:rPr>
              <a:t>o</a:t>
            </a:r>
            <a:r>
              <a:rPr lang="en-US" altLang="zh-CN" sz="2800" b="1" dirty="0">
                <a:solidFill>
                  <a:srgbClr val="006600"/>
                </a:solidFill>
                <a:latin typeface="Times New Roman" panose="02020603050405020304" pitchFamily="18" charset="0"/>
                <a:ea typeface="隶书" pitchFamily="49" charset="-122"/>
              </a:rPr>
              <a:t>=0</a:t>
            </a:r>
            <a:r>
              <a:rPr lang="zh-CN" altLang="en-US" sz="2800" b="1" dirty="0">
                <a:solidFill>
                  <a:srgbClr val="006600"/>
                </a:solidFill>
                <a:latin typeface="隶书" pitchFamily="49" charset="-122"/>
                <a:ea typeface="隶书" pitchFamily="49" charset="-122"/>
              </a:rPr>
              <a:t>，看反馈信号是否还存在。若反馈信号不存在了，说明是电流负反馈。 </a:t>
            </a:r>
            <a:endParaRPr lang="zh-CN" altLang="en-US" sz="2800" b="1" dirty="0">
              <a:solidFill>
                <a:srgbClr val="006600"/>
              </a:solidFill>
              <a:latin typeface="隶书" pitchFamily="49" charset="-122"/>
              <a:ea typeface="隶书" pitchFamily="49" charset="-122"/>
            </a:endParaRPr>
          </a:p>
        </p:txBody>
      </p:sp>
      <p:sp>
        <p:nvSpPr>
          <p:cNvPr id="40969" name="Text Box 9"/>
          <p:cNvSpPr txBox="1"/>
          <p:nvPr/>
        </p:nvSpPr>
        <p:spPr>
          <a:xfrm>
            <a:off x="754063" y="1417638"/>
            <a:ext cx="3313112" cy="2227262"/>
          </a:xfrm>
          <a:prstGeom prst="rect">
            <a:avLst/>
          </a:prstGeom>
          <a:solidFill>
            <a:srgbClr val="FFFFCC"/>
          </a:solidFill>
          <a:ln w="9525">
            <a:noFill/>
          </a:ln>
        </p:spPr>
        <p:txBody>
          <a:bodyPr>
            <a:spAutoFit/>
          </a:bodyPr>
          <a:p>
            <a:pPr>
              <a:spcBef>
                <a:spcPct val="50000"/>
              </a:spcBef>
            </a:pPr>
            <a:r>
              <a:rPr lang="en-US" altLang="zh-CN" sz="2800" b="1" dirty="0">
                <a:solidFill>
                  <a:srgbClr val="006600"/>
                </a:solidFill>
                <a:latin typeface="隶书" pitchFamily="49" charset="-122"/>
                <a:ea typeface="隶书" pitchFamily="49" charset="-122"/>
              </a:rPr>
              <a:t>    </a:t>
            </a:r>
            <a:r>
              <a:rPr lang="zh-CN" altLang="en-US" sz="2800" b="1" dirty="0">
                <a:solidFill>
                  <a:srgbClr val="006600"/>
                </a:solidFill>
                <a:latin typeface="隶书" pitchFamily="49" charset="-122"/>
                <a:ea typeface="隶书" pitchFamily="49" charset="-122"/>
              </a:rPr>
              <a:t>将输入信号交流短路后，若反馈信号消失了，则为并联反馈；否则为串联反馈。</a:t>
            </a:r>
            <a:endParaRPr lang="zh-CN" altLang="en-US" sz="2800" b="1" dirty="0">
              <a:solidFill>
                <a:srgbClr val="006600"/>
              </a:solidFill>
              <a:latin typeface="隶书" pitchFamily="49" charset="-122"/>
              <a:ea typeface="隶书" pitchFamily="49" charset="-122"/>
            </a:endParaRPr>
          </a:p>
        </p:txBody>
      </p:sp>
      <p:pic>
        <p:nvPicPr>
          <p:cNvPr id="523272" name="Picture 10"/>
          <p:cNvPicPr>
            <a:picLocks noChangeAspect="1"/>
          </p:cNvPicPr>
          <p:nvPr/>
        </p:nvPicPr>
        <p:blipFill>
          <a:blip r:embed="rId2"/>
          <a:stretch>
            <a:fillRect/>
          </a:stretch>
        </p:blipFill>
        <p:spPr>
          <a:xfrm>
            <a:off x="5364163" y="3716338"/>
            <a:ext cx="3352800" cy="2600325"/>
          </a:xfrm>
          <a:prstGeom prst="rect">
            <a:avLst/>
          </a:prstGeom>
          <a:noFill/>
          <a:ln w="28575" cap="flat" cmpd="sng">
            <a:solidFill>
              <a:srgbClr val="0000FF"/>
            </a:solidFill>
            <a:prstDash val="solid"/>
            <a:miter/>
            <a:headEnd type="none" w="med" len="med"/>
            <a:tailEnd type="none" w="med" len="med"/>
          </a:ln>
        </p:spPr>
      </p:pic>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0968"/>
                                        </p:tgtEl>
                                        <p:attrNameLst>
                                          <p:attrName>style.visibility</p:attrName>
                                        </p:attrNameLst>
                                      </p:cBhvr>
                                      <p:to>
                                        <p:strVal val="visible"/>
                                      </p:to>
                                    </p:set>
                                    <p:anim calcmode="discrete" valueType="clr">
                                      <p:cBhvr override="childStyle">
                                        <p:cTn id="7" dur="80"/>
                                        <p:tgtEl>
                                          <p:spTgt spid="409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0968"/>
                                        </p:tgtEl>
                                        <p:attrNameLst>
                                          <p:attrName>fillcolor</p:attrName>
                                        </p:attrNameLst>
                                      </p:cBhvr>
                                      <p:tavLst>
                                        <p:tav tm="0">
                                          <p:val>
                                            <p:clrVal>
                                              <a:schemeClr val="accent2"/>
                                            </p:clrVal>
                                          </p:val>
                                        </p:tav>
                                        <p:tav tm="50000">
                                          <p:val>
                                            <p:clrVal>
                                              <a:schemeClr val="hlink"/>
                                            </p:clrVal>
                                          </p:val>
                                        </p:tav>
                                      </p:tavLst>
                                    </p:anim>
                                    <p:set>
                                      <p:cBhvr>
                                        <p:cTn id="9" dur="80"/>
                                        <p:tgtEl>
                                          <p:spTgt spid="40968"/>
                                        </p:tgtEl>
                                        <p:attrNameLst>
                                          <p:attrName>fill.type</p:attrName>
                                        </p:attrNameLst>
                                      </p:cBhvr>
                                      <p:to>
                                        <p:strVal val="solid"/>
                                      </p:to>
                                    </p:set>
                                  </p:childTnLst>
                                </p:cTn>
                              </p:par>
                            </p:childTnLst>
                          </p:cTn>
                        </p:par>
                        <p:par>
                          <p:cTn id="10" fill="hold">
                            <p:stCondLst>
                              <p:cond delay="2639"/>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40969"/>
                                        </p:tgtEl>
                                        <p:attrNameLst>
                                          <p:attrName>style.visibility</p:attrName>
                                        </p:attrNameLst>
                                      </p:cBhvr>
                                      <p:to>
                                        <p:strVal val="visible"/>
                                      </p:to>
                                    </p:set>
                                    <p:anim calcmode="discrete" valueType="clr">
                                      <p:cBhvr override="childStyle">
                                        <p:cTn id="13" dur="80"/>
                                        <p:tgtEl>
                                          <p:spTgt spid="40969"/>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40969"/>
                                        </p:tgtEl>
                                        <p:attrNameLst>
                                          <p:attrName>fillcolor</p:attrName>
                                        </p:attrNameLst>
                                      </p:cBhvr>
                                      <p:tavLst>
                                        <p:tav tm="0">
                                          <p:val>
                                            <p:clrVal>
                                              <a:schemeClr val="accent2"/>
                                            </p:clrVal>
                                          </p:val>
                                        </p:tav>
                                        <p:tav tm="50000">
                                          <p:val>
                                            <p:clrVal>
                                              <a:schemeClr val="hlink"/>
                                            </p:clrVal>
                                          </p:val>
                                        </p:tav>
                                      </p:tavLst>
                                    </p:anim>
                                    <p:set>
                                      <p:cBhvr>
                                        <p:cTn id="15" dur="80"/>
                                        <p:tgtEl>
                                          <p:spTgt spid="40969"/>
                                        </p:tgtEl>
                                        <p:attrNameLst>
                                          <p:attrName>fill.type</p:attrName>
                                        </p:attrNameLst>
                                      </p:cBhvr>
                                      <p:to>
                                        <p:strVal val="solid"/>
                                      </p:to>
                                    </p:set>
                                  </p:childTnLst>
                                </p:cTn>
                              </p:par>
                            </p:childTnLst>
                          </p:cTn>
                        </p:par>
                        <p:par>
                          <p:cTn id="16" fill="hold">
                            <p:stCondLst>
                              <p:cond delay="4239"/>
                            </p:stCondLst>
                            <p:childTnLst>
                              <p:par>
                                <p:cTn id="17" presetID="42" presetClass="entr" presetSubtype="0" fill="hold" grpId="1" nodeType="afterEffect">
                                  <p:stCondLst>
                                    <p:cond delay="0"/>
                                  </p:stCondLst>
                                  <p:iterate type="lt">
                                    <p:tmPct val="0"/>
                                  </p:iterate>
                                  <p:childTnLst>
                                    <p:set>
                                      <p:cBhvr>
                                        <p:cTn id="18" dur="1" fill="hold">
                                          <p:stCondLst>
                                            <p:cond delay="0"/>
                                          </p:stCondLst>
                                        </p:cTn>
                                        <p:tgtEl>
                                          <p:spTgt spid="40969"/>
                                        </p:tgtEl>
                                        <p:attrNameLst>
                                          <p:attrName>style.visibility</p:attrName>
                                        </p:attrNameLst>
                                      </p:cBhvr>
                                      <p:to>
                                        <p:strVal val="visible"/>
                                      </p:to>
                                    </p:set>
                                    <p:animEffect transition="in" filter="fade">
                                      <p:cBhvr>
                                        <p:cTn id="19" dur="5000"/>
                                        <p:tgtEl>
                                          <p:spTgt spid="40969"/>
                                        </p:tgtEl>
                                      </p:cBhvr>
                                    </p:animEffect>
                                    <p:anim calcmode="lin" valueType="num">
                                      <p:cBhvr>
                                        <p:cTn id="20" dur="5000" fill="hold"/>
                                        <p:tgtEl>
                                          <p:spTgt spid="40969"/>
                                        </p:tgtEl>
                                        <p:attrNameLst>
                                          <p:attrName>ppt_x</p:attrName>
                                        </p:attrNameLst>
                                      </p:cBhvr>
                                      <p:tavLst>
                                        <p:tav tm="0">
                                          <p:val>
                                            <p:strVal val="#ppt_x"/>
                                          </p:val>
                                        </p:tav>
                                        <p:tav tm="100000">
                                          <p:val>
                                            <p:strVal val="#ppt_x"/>
                                          </p:val>
                                        </p:tav>
                                      </p:tavLst>
                                    </p:anim>
                                    <p:anim calcmode="lin" valueType="num">
                                      <p:cBhvr>
                                        <p:cTn id="21" dur="5000" fill="hold"/>
                                        <p:tgtEl>
                                          <p:spTgt spid="409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8" grpId="0" animBg="1"/>
      <p:bldP spid="40969" grpId="0" animBg="1"/>
      <p:bldP spid="40969" grpId="1"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 Box 2"/>
          <p:cNvSpPr txBox="1">
            <a:spLocks noChangeArrowheads="1"/>
          </p:cNvSpPr>
          <p:nvPr/>
        </p:nvSpPr>
        <p:spPr bwMode="auto">
          <a:xfrm>
            <a:off x="250825" y="579120"/>
            <a:ext cx="4967288" cy="579438"/>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en-US" altLang="zh-CN" sz="3200" b="1" kern="1200" cap="none" spc="0" normalizeH="0" baseline="0" noProof="0" smtClean="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4</a:t>
            </a:r>
            <a:r>
              <a:rPr kumimoji="1" lang="zh-CN" altLang="en-US" sz="3200" b="1" kern="1200" cap="none" spc="0" normalizeH="0" baseline="0" noProof="0" smtClean="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、电流并联负反馈</a:t>
            </a:r>
            <a:r>
              <a:rPr kumimoji="1" lang="zh-CN" altLang="en-US" sz="3200"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zh-CN" altLang="en-US" sz="3200"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1987" name="Text Box 3"/>
          <p:cNvSpPr txBox="1"/>
          <p:nvPr/>
        </p:nvSpPr>
        <p:spPr>
          <a:xfrm>
            <a:off x="827088" y="1412875"/>
            <a:ext cx="7324725" cy="1552575"/>
          </a:xfrm>
          <a:prstGeom prst="rect">
            <a:avLst/>
          </a:prstGeom>
          <a:solidFill>
            <a:srgbClr val="FFFFCC"/>
          </a:solidFill>
          <a:ln w="9525">
            <a:noFill/>
          </a:ln>
        </p:spPr>
        <p:txBody>
          <a:bodyPr>
            <a:spAutoFit/>
          </a:bodyPr>
          <a:p>
            <a:pPr>
              <a:spcBef>
                <a:spcPct val="50000"/>
              </a:spcBef>
            </a:pPr>
            <a:r>
              <a:rPr lang="en-US" altLang="zh-CN" b="1" dirty="0">
                <a:solidFill>
                  <a:srgbClr val="006600"/>
                </a:solidFill>
                <a:latin typeface="隶书" pitchFamily="49" charset="-122"/>
                <a:ea typeface="隶书" pitchFamily="49" charset="-122"/>
              </a:rPr>
              <a:t>    </a:t>
            </a:r>
            <a:r>
              <a:rPr lang="zh-CN" altLang="en-US" b="1" dirty="0">
                <a:solidFill>
                  <a:srgbClr val="006600"/>
                </a:solidFill>
                <a:latin typeface="隶书" pitchFamily="49" charset="-122"/>
                <a:ea typeface="隶书" pitchFamily="49" charset="-122"/>
              </a:rPr>
              <a:t>判断是电压反馈还是电流反馈时，常用</a:t>
            </a:r>
            <a:r>
              <a:rPr lang="zh-CN" altLang="en-US" b="1" dirty="0">
                <a:solidFill>
                  <a:srgbClr val="CC3300"/>
                </a:solidFill>
                <a:latin typeface="_x000B__x000C_" charset="0"/>
                <a:ea typeface="隶书" pitchFamily="49" charset="-122"/>
              </a:rPr>
              <a:t>“</a:t>
            </a:r>
            <a:r>
              <a:rPr lang="zh-CN" altLang="en-US" b="1" dirty="0">
                <a:solidFill>
                  <a:srgbClr val="CC3300"/>
                </a:solidFill>
                <a:latin typeface="隶书" pitchFamily="49" charset="-122"/>
                <a:ea typeface="隶书" pitchFamily="49" charset="-122"/>
              </a:rPr>
              <a:t>输出短路法</a:t>
            </a:r>
            <a:r>
              <a:rPr lang="zh-CN" altLang="en-US" b="1" dirty="0">
                <a:solidFill>
                  <a:srgbClr val="CC3300"/>
                </a:solidFill>
                <a:latin typeface="_x000B__x000C_" charset="0"/>
                <a:ea typeface="隶书" pitchFamily="49" charset="-122"/>
              </a:rPr>
              <a:t>”</a:t>
            </a:r>
            <a:r>
              <a:rPr lang="zh-CN" altLang="en-US" b="1" dirty="0">
                <a:solidFill>
                  <a:srgbClr val="006600"/>
                </a:solidFill>
                <a:latin typeface="隶书" pitchFamily="49" charset="-122"/>
                <a:ea typeface="隶书" pitchFamily="49" charset="-122"/>
              </a:rPr>
              <a:t>，即假设负载短路（</a:t>
            </a:r>
            <a:r>
              <a:rPr lang="en-US" altLang="zh-CN" b="1" i="1" dirty="0">
                <a:solidFill>
                  <a:srgbClr val="006600"/>
                </a:solidFill>
                <a:latin typeface="Times New Roman" panose="02020603050405020304" pitchFamily="18" charset="0"/>
                <a:ea typeface="隶书" pitchFamily="49" charset="-122"/>
              </a:rPr>
              <a:t>R</a:t>
            </a:r>
            <a:r>
              <a:rPr lang="en-US" altLang="zh-CN" b="1" baseline="-30000" dirty="0">
                <a:solidFill>
                  <a:srgbClr val="006600"/>
                </a:solidFill>
                <a:latin typeface="Times New Roman" panose="02020603050405020304" pitchFamily="18" charset="0"/>
                <a:ea typeface="隶书" pitchFamily="49" charset="-122"/>
              </a:rPr>
              <a:t>L</a:t>
            </a:r>
            <a:r>
              <a:rPr lang="en-US" altLang="zh-CN" b="1" dirty="0">
                <a:solidFill>
                  <a:srgbClr val="006600"/>
                </a:solidFill>
                <a:latin typeface="Times New Roman" panose="02020603050405020304" pitchFamily="18" charset="0"/>
                <a:ea typeface="隶书" pitchFamily="49" charset="-122"/>
              </a:rPr>
              <a:t>=0</a:t>
            </a:r>
            <a:r>
              <a:rPr lang="zh-CN" altLang="en-US" b="1" dirty="0">
                <a:solidFill>
                  <a:srgbClr val="006600"/>
                </a:solidFill>
                <a:latin typeface="隶书" pitchFamily="49" charset="-122"/>
                <a:ea typeface="隶书" pitchFamily="49" charset="-122"/>
              </a:rPr>
              <a:t>），使输出电压</a:t>
            </a:r>
            <a:r>
              <a:rPr lang="en-US" altLang="zh-CN" b="1" i="1" dirty="0">
                <a:solidFill>
                  <a:srgbClr val="006600"/>
                </a:solidFill>
                <a:latin typeface="Times New Roman" panose="02020603050405020304" pitchFamily="18" charset="0"/>
                <a:ea typeface="隶书" pitchFamily="49" charset="-122"/>
              </a:rPr>
              <a:t>u</a:t>
            </a:r>
            <a:r>
              <a:rPr lang="en-US" altLang="zh-CN" b="1" baseline="-30000" dirty="0">
                <a:solidFill>
                  <a:srgbClr val="006600"/>
                </a:solidFill>
                <a:latin typeface="Times New Roman" panose="02020603050405020304" pitchFamily="18" charset="0"/>
                <a:ea typeface="隶书" pitchFamily="49" charset="-122"/>
              </a:rPr>
              <a:t>o</a:t>
            </a:r>
            <a:r>
              <a:rPr lang="en-US" altLang="zh-CN" b="1" dirty="0">
                <a:solidFill>
                  <a:srgbClr val="006600"/>
                </a:solidFill>
                <a:latin typeface="Times New Roman" panose="02020603050405020304" pitchFamily="18" charset="0"/>
                <a:ea typeface="隶书" pitchFamily="49" charset="-122"/>
              </a:rPr>
              <a:t>=0</a:t>
            </a:r>
            <a:r>
              <a:rPr lang="zh-CN" altLang="en-US" b="1" dirty="0">
                <a:solidFill>
                  <a:srgbClr val="006600"/>
                </a:solidFill>
                <a:latin typeface="隶书" pitchFamily="49" charset="-122"/>
                <a:ea typeface="隶书" pitchFamily="49" charset="-122"/>
              </a:rPr>
              <a:t>，看反馈信号是否还存在。若存在，则说明反馈信号与输出电压成比例，是电压负反馈。</a:t>
            </a:r>
            <a:endParaRPr lang="zh-CN" altLang="en-US" b="1" dirty="0">
              <a:solidFill>
                <a:srgbClr val="006600"/>
              </a:solidFill>
              <a:latin typeface="隶书" pitchFamily="49" charset="-122"/>
              <a:ea typeface="隶书" pitchFamily="49" charset="-122"/>
            </a:endParaRPr>
          </a:p>
        </p:txBody>
      </p:sp>
      <p:pic>
        <p:nvPicPr>
          <p:cNvPr id="524292" name="Picture 4" descr="405"/>
          <p:cNvPicPr>
            <a:picLocks noChangeAspect="1"/>
          </p:cNvPicPr>
          <p:nvPr/>
        </p:nvPicPr>
        <p:blipFill>
          <a:blip r:embed="rId1"/>
          <a:srcRect t="3258" b="2269"/>
          <a:stretch>
            <a:fillRect/>
          </a:stretch>
        </p:blipFill>
        <p:spPr>
          <a:xfrm>
            <a:off x="4932363" y="3141663"/>
            <a:ext cx="3240087" cy="2513012"/>
          </a:xfrm>
          <a:prstGeom prst="rect">
            <a:avLst/>
          </a:prstGeom>
          <a:noFill/>
          <a:ln w="9525">
            <a:noFill/>
          </a:ln>
        </p:spPr>
      </p:pic>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1987"/>
                                        </p:tgtEl>
                                        <p:attrNameLst>
                                          <p:attrName>style.visibility</p:attrName>
                                        </p:attrNameLst>
                                      </p:cBhvr>
                                      <p:to>
                                        <p:strVal val="visible"/>
                                      </p:to>
                                    </p:set>
                                    <p:anim calcmode="discrete" valueType="clr">
                                      <p:cBhvr override="childStyle">
                                        <p:cTn id="7" dur="80"/>
                                        <p:tgtEl>
                                          <p:spTgt spid="4198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1987"/>
                                        </p:tgtEl>
                                        <p:attrNameLst>
                                          <p:attrName>fillcolor</p:attrName>
                                        </p:attrNameLst>
                                      </p:cBhvr>
                                      <p:tavLst>
                                        <p:tav tm="0">
                                          <p:val>
                                            <p:clrVal>
                                              <a:schemeClr val="accent2"/>
                                            </p:clrVal>
                                          </p:val>
                                        </p:tav>
                                        <p:tav tm="50000">
                                          <p:val>
                                            <p:clrVal>
                                              <a:schemeClr val="hlink"/>
                                            </p:clrVal>
                                          </p:val>
                                        </p:tav>
                                      </p:tavLst>
                                    </p:anim>
                                    <p:set>
                                      <p:cBhvr>
                                        <p:cTn id="9" dur="80"/>
                                        <p:tgtEl>
                                          <p:spTgt spid="4198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animBg="1"/>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674" name="Rectangle 2"/>
          <p:cNvSpPr/>
          <p:nvPr/>
        </p:nvSpPr>
        <p:spPr>
          <a:xfrm>
            <a:off x="468313" y="833438"/>
            <a:ext cx="730250" cy="579437"/>
          </a:xfrm>
          <a:prstGeom prst="rect">
            <a:avLst/>
          </a:prstGeom>
          <a:noFill/>
          <a:ln w="9525">
            <a:noFill/>
          </a:ln>
        </p:spPr>
        <p:txBody>
          <a:bodyPr>
            <a:spAutoFit/>
          </a:bodyPr>
          <a:p>
            <a:r>
              <a:rPr lang="zh-CN" altLang="en-US" sz="3200" b="1" dirty="0">
                <a:solidFill>
                  <a:srgbClr val="FF0066"/>
                </a:solidFill>
                <a:latin typeface="Times New Roman" panose="02020603050405020304" pitchFamily="18" charset="0"/>
              </a:rPr>
              <a:t>例</a:t>
            </a:r>
            <a:r>
              <a:rPr lang="en-US" altLang="zh-CN" sz="3200" b="1" dirty="0">
                <a:solidFill>
                  <a:srgbClr val="FF0066"/>
                </a:solidFill>
                <a:latin typeface="Times New Roman" panose="02020603050405020304" pitchFamily="18" charset="0"/>
              </a:rPr>
              <a:t>:</a:t>
            </a:r>
            <a:endParaRPr lang="en-US" altLang="zh-CN" sz="3200" b="1" dirty="0">
              <a:solidFill>
                <a:srgbClr val="FF0066"/>
              </a:solidFill>
              <a:latin typeface="Times New Roman" panose="02020603050405020304" pitchFamily="18" charset="0"/>
            </a:endParaRPr>
          </a:p>
        </p:txBody>
      </p:sp>
      <p:sp>
        <p:nvSpPr>
          <p:cNvPr id="28675" name="Line 3"/>
          <p:cNvSpPr/>
          <p:nvPr/>
        </p:nvSpPr>
        <p:spPr>
          <a:xfrm rot="5400000">
            <a:off x="3589338" y="3146425"/>
            <a:ext cx="752475" cy="0"/>
          </a:xfrm>
          <a:prstGeom prst="line">
            <a:avLst/>
          </a:prstGeom>
          <a:ln w="38100" cap="flat" cmpd="sng">
            <a:solidFill>
              <a:srgbClr val="009900"/>
            </a:solidFill>
            <a:prstDash val="solid"/>
            <a:headEnd type="none" w="med" len="med"/>
            <a:tailEnd type="none" w="med" len="med"/>
          </a:ln>
        </p:spPr>
      </p:sp>
      <p:sp>
        <p:nvSpPr>
          <p:cNvPr id="28676" name="Line 4"/>
          <p:cNvSpPr/>
          <p:nvPr/>
        </p:nvSpPr>
        <p:spPr>
          <a:xfrm rot="5400000">
            <a:off x="3632200" y="3170238"/>
            <a:ext cx="0" cy="685800"/>
          </a:xfrm>
          <a:prstGeom prst="line">
            <a:avLst/>
          </a:prstGeom>
          <a:ln w="38100" cap="flat" cmpd="sng">
            <a:solidFill>
              <a:srgbClr val="009900"/>
            </a:solidFill>
            <a:prstDash val="solid"/>
            <a:headEnd type="none" w="med" len="med"/>
            <a:tailEnd type="stealth" w="med" len="med"/>
          </a:ln>
        </p:spPr>
      </p:sp>
      <p:sp>
        <p:nvSpPr>
          <p:cNvPr id="28677" name="Line 5"/>
          <p:cNvSpPr/>
          <p:nvPr/>
        </p:nvSpPr>
        <p:spPr>
          <a:xfrm rot="5400000">
            <a:off x="3678238" y="2473325"/>
            <a:ext cx="0" cy="590550"/>
          </a:xfrm>
          <a:prstGeom prst="line">
            <a:avLst/>
          </a:prstGeom>
          <a:ln w="38100" cap="flat" cmpd="sng">
            <a:solidFill>
              <a:srgbClr val="009900"/>
            </a:solidFill>
            <a:prstDash val="solid"/>
            <a:headEnd type="none" w="med" len="med"/>
            <a:tailEnd type="none" w="med" len="med"/>
          </a:ln>
        </p:spPr>
      </p:sp>
      <p:sp>
        <p:nvSpPr>
          <p:cNvPr id="28678" name="Text Box 6"/>
          <p:cNvSpPr txBox="1"/>
          <p:nvPr/>
        </p:nvSpPr>
        <p:spPr>
          <a:xfrm>
            <a:off x="3219450" y="2786063"/>
            <a:ext cx="914400" cy="669925"/>
          </a:xfrm>
          <a:prstGeom prst="rect">
            <a:avLst/>
          </a:prstGeom>
          <a:noFill/>
          <a:ln w="9525">
            <a:noFill/>
          </a:ln>
        </p:spPr>
        <p:txBody>
          <a:bodyPr>
            <a:spAutoFit/>
          </a:bodyPr>
          <a:p>
            <a:pPr>
              <a:lnSpc>
                <a:spcPct val="95000"/>
              </a:lnSpc>
            </a:pPr>
            <a:r>
              <a:rPr lang="zh-CN" altLang="en-US" sz="2000" b="1" dirty="0">
                <a:solidFill>
                  <a:srgbClr val="009900"/>
                </a:solidFill>
                <a:latin typeface="Times New Roman" panose="02020603050405020304" pitchFamily="18" charset="0"/>
              </a:rPr>
              <a:t>输入</a:t>
            </a:r>
            <a:endParaRPr lang="zh-CN" altLang="en-US" sz="2000" b="1" dirty="0">
              <a:solidFill>
                <a:srgbClr val="009900"/>
              </a:solidFill>
              <a:latin typeface="Times New Roman" panose="02020603050405020304" pitchFamily="18" charset="0"/>
            </a:endParaRPr>
          </a:p>
          <a:p>
            <a:pPr>
              <a:lnSpc>
                <a:spcPct val="95000"/>
              </a:lnSpc>
            </a:pPr>
            <a:r>
              <a:rPr lang="zh-CN" altLang="en-US" sz="2000" b="1" dirty="0">
                <a:solidFill>
                  <a:srgbClr val="009900"/>
                </a:solidFill>
                <a:latin typeface="Times New Roman" panose="02020603050405020304" pitchFamily="18" charset="0"/>
              </a:rPr>
              <a:t>回路</a:t>
            </a:r>
            <a:endParaRPr lang="zh-CN" altLang="en-US" sz="2000" b="1" dirty="0">
              <a:solidFill>
                <a:srgbClr val="009900"/>
              </a:solidFill>
              <a:latin typeface="Times New Roman" panose="02020603050405020304" pitchFamily="18" charset="0"/>
            </a:endParaRPr>
          </a:p>
        </p:txBody>
      </p:sp>
      <p:sp>
        <p:nvSpPr>
          <p:cNvPr id="28679" name="Freeform 7"/>
          <p:cNvSpPr/>
          <p:nvPr/>
        </p:nvSpPr>
        <p:spPr>
          <a:xfrm>
            <a:off x="5200650" y="1860550"/>
            <a:ext cx="342900" cy="1868488"/>
          </a:xfrm>
          <a:custGeom>
            <a:avLst/>
            <a:gdLst>
              <a:gd name="txL" fmla="*/ 0 w 216"/>
              <a:gd name="txT" fmla="*/ 0 h 1177"/>
              <a:gd name="txR" fmla="*/ 216 w 216"/>
              <a:gd name="txB" fmla="*/ 1177 h 1177"/>
            </a:gdLst>
            <a:ahLst/>
            <a:cxnLst>
              <a:cxn ang="0">
                <a:pos x="210" y="1"/>
              </a:cxn>
              <a:cxn ang="0">
                <a:pos x="138" y="0"/>
              </a:cxn>
              <a:cxn ang="0">
                <a:pos x="89" y="9"/>
              </a:cxn>
              <a:cxn ang="0">
                <a:pos x="57" y="22"/>
              </a:cxn>
              <a:cxn ang="0">
                <a:pos x="32" y="37"/>
              </a:cxn>
              <a:cxn ang="0">
                <a:pos x="12" y="64"/>
              </a:cxn>
              <a:cxn ang="0">
                <a:pos x="0" y="91"/>
              </a:cxn>
              <a:cxn ang="0">
                <a:pos x="0" y="127"/>
              </a:cxn>
              <a:cxn ang="0">
                <a:pos x="0" y="1093"/>
              </a:cxn>
              <a:cxn ang="0">
                <a:pos x="8" y="1119"/>
              </a:cxn>
              <a:cxn ang="0">
                <a:pos x="33" y="1141"/>
              </a:cxn>
              <a:cxn ang="0">
                <a:pos x="72" y="1158"/>
              </a:cxn>
              <a:cxn ang="0">
                <a:pos x="111" y="1165"/>
              </a:cxn>
              <a:cxn ang="0">
                <a:pos x="216" y="1177"/>
              </a:cxn>
            </a:cxnLst>
            <a:rect l="txL" t="txT" r="txR" b="txB"/>
            <a:pathLst>
              <a:path w="216" h="1177">
                <a:moveTo>
                  <a:pt x="210" y="1"/>
                </a:moveTo>
                <a:lnTo>
                  <a:pt x="138" y="0"/>
                </a:lnTo>
                <a:lnTo>
                  <a:pt x="89" y="9"/>
                </a:lnTo>
                <a:lnTo>
                  <a:pt x="57" y="22"/>
                </a:lnTo>
                <a:lnTo>
                  <a:pt x="32" y="37"/>
                </a:lnTo>
                <a:lnTo>
                  <a:pt x="12" y="64"/>
                </a:lnTo>
                <a:lnTo>
                  <a:pt x="0" y="91"/>
                </a:lnTo>
                <a:lnTo>
                  <a:pt x="0" y="127"/>
                </a:lnTo>
                <a:lnTo>
                  <a:pt x="0" y="1093"/>
                </a:lnTo>
                <a:lnTo>
                  <a:pt x="8" y="1119"/>
                </a:lnTo>
                <a:lnTo>
                  <a:pt x="33" y="1141"/>
                </a:lnTo>
                <a:lnTo>
                  <a:pt x="72" y="1158"/>
                </a:lnTo>
                <a:lnTo>
                  <a:pt x="111" y="1165"/>
                </a:lnTo>
                <a:lnTo>
                  <a:pt x="216" y="1177"/>
                </a:lnTo>
              </a:path>
            </a:pathLst>
          </a:custGeom>
          <a:noFill/>
          <a:ln w="38100" cap="flat" cmpd="sng">
            <a:solidFill>
              <a:srgbClr val="009900"/>
            </a:solidFill>
            <a:prstDash val="solid"/>
            <a:round/>
            <a:headEnd type="none" w="med" len="med"/>
            <a:tailEnd type="stealth" w="med" len="med"/>
          </a:ln>
        </p:spPr>
        <p:txBody>
          <a:bodyPr/>
          <a:p>
            <a:endParaRPr lang="zh-CN" altLang="en-US" dirty="0">
              <a:latin typeface="Times New Roman" panose="02020603050405020304" pitchFamily="18" charset="0"/>
            </a:endParaRPr>
          </a:p>
        </p:txBody>
      </p:sp>
      <p:sp>
        <p:nvSpPr>
          <p:cNvPr id="28680" name="Text Box 8"/>
          <p:cNvSpPr txBox="1"/>
          <p:nvPr/>
        </p:nvSpPr>
        <p:spPr>
          <a:xfrm>
            <a:off x="5143500" y="1947863"/>
            <a:ext cx="914400" cy="581025"/>
          </a:xfrm>
          <a:prstGeom prst="rect">
            <a:avLst/>
          </a:prstGeom>
          <a:noFill/>
          <a:ln w="9525">
            <a:noFill/>
          </a:ln>
        </p:spPr>
        <p:txBody>
          <a:bodyPr>
            <a:spAutoFit/>
          </a:bodyPr>
          <a:p>
            <a:pPr>
              <a:lnSpc>
                <a:spcPct val="80000"/>
              </a:lnSpc>
            </a:pPr>
            <a:r>
              <a:rPr lang="zh-CN" altLang="en-US" sz="2000" b="1" dirty="0">
                <a:solidFill>
                  <a:srgbClr val="009900"/>
                </a:solidFill>
                <a:latin typeface="Times New Roman" panose="02020603050405020304" pitchFamily="18" charset="0"/>
              </a:rPr>
              <a:t>输出</a:t>
            </a:r>
            <a:endParaRPr lang="zh-CN" altLang="en-US" sz="2000" b="1" dirty="0">
              <a:solidFill>
                <a:srgbClr val="009900"/>
              </a:solidFill>
              <a:latin typeface="Times New Roman" panose="02020603050405020304" pitchFamily="18" charset="0"/>
            </a:endParaRPr>
          </a:p>
          <a:p>
            <a:pPr>
              <a:lnSpc>
                <a:spcPct val="80000"/>
              </a:lnSpc>
            </a:pPr>
            <a:r>
              <a:rPr lang="zh-CN" altLang="en-US" sz="2000" b="1" dirty="0">
                <a:solidFill>
                  <a:srgbClr val="009900"/>
                </a:solidFill>
                <a:latin typeface="Times New Roman" panose="02020603050405020304" pitchFamily="18" charset="0"/>
              </a:rPr>
              <a:t>回路</a:t>
            </a:r>
            <a:endParaRPr lang="zh-CN" altLang="en-US" sz="2000" b="1" dirty="0">
              <a:solidFill>
                <a:srgbClr val="009900"/>
              </a:solidFill>
              <a:latin typeface="Times New Roman" panose="02020603050405020304" pitchFamily="18" charset="0"/>
            </a:endParaRPr>
          </a:p>
        </p:txBody>
      </p:sp>
      <p:sp>
        <p:nvSpPr>
          <p:cNvPr id="28681" name="Rectangle 9"/>
          <p:cNvSpPr/>
          <p:nvPr/>
        </p:nvSpPr>
        <p:spPr>
          <a:xfrm>
            <a:off x="1187450" y="866775"/>
            <a:ext cx="7010400" cy="519113"/>
          </a:xfrm>
          <a:prstGeom prst="rect">
            <a:avLst/>
          </a:prstGeom>
          <a:noFill/>
          <a:ln w="9525">
            <a:noFill/>
          </a:ln>
        </p:spPr>
        <p:txBody>
          <a:bodyPr>
            <a:spAutoFit/>
          </a:bodyPr>
          <a:p>
            <a:r>
              <a:rPr lang="zh-CN" altLang="en-US" sz="2800" b="1" dirty="0">
                <a:latin typeface="楷体_GB2312" pitchFamily="49" charset="-122"/>
              </a:rPr>
              <a:t>判断电路是否存在反馈，并判断反馈类型。</a:t>
            </a:r>
            <a:endParaRPr lang="zh-CN" altLang="en-US" sz="2800" b="1" dirty="0">
              <a:latin typeface="楷体_GB2312" pitchFamily="49" charset="-122"/>
            </a:endParaRPr>
          </a:p>
        </p:txBody>
      </p:sp>
      <p:grpSp>
        <p:nvGrpSpPr>
          <p:cNvPr id="2" name="Group 10"/>
          <p:cNvGrpSpPr/>
          <p:nvPr/>
        </p:nvGrpSpPr>
        <p:grpSpPr>
          <a:xfrm>
            <a:off x="2019300" y="1500188"/>
            <a:ext cx="4716463" cy="2505075"/>
            <a:chOff x="1260" y="1104"/>
            <a:chExt cx="2971" cy="1578"/>
          </a:xfrm>
        </p:grpSpPr>
        <p:sp>
          <p:nvSpPr>
            <p:cNvPr id="525323" name="Text Box 11"/>
            <p:cNvSpPr txBox="1"/>
            <p:nvPr/>
          </p:nvSpPr>
          <p:spPr>
            <a:xfrm>
              <a:off x="3122" y="1728"/>
              <a:ext cx="225" cy="288"/>
            </a:xfrm>
            <a:prstGeom prst="rect">
              <a:avLst/>
            </a:prstGeom>
            <a:noFill/>
            <a:ln w="25400">
              <a:noFill/>
            </a:ln>
          </p:spPr>
          <p:txBody>
            <a:bodyPr wrap="none">
              <a:spAutoFit/>
            </a:bodyPr>
            <a:p>
              <a:pPr eaLnBrk="0" hangingPunct="0"/>
              <a:r>
                <a:rPr lang="en-US" altLang="zh-CN" b="1" dirty="0">
                  <a:latin typeface="Times New Roman" panose="02020603050405020304" pitchFamily="18" charset="0"/>
                </a:rPr>
                <a:t>+</a:t>
              </a:r>
              <a:endParaRPr lang="en-US" altLang="zh-CN" b="1" dirty="0">
                <a:latin typeface="Times New Roman" panose="02020603050405020304" pitchFamily="18" charset="0"/>
              </a:endParaRPr>
            </a:p>
          </p:txBody>
        </p:sp>
        <p:sp>
          <p:nvSpPr>
            <p:cNvPr id="525324" name="Line 12"/>
            <p:cNvSpPr/>
            <p:nvPr/>
          </p:nvSpPr>
          <p:spPr>
            <a:xfrm>
              <a:off x="2402" y="1152"/>
              <a:ext cx="0" cy="545"/>
            </a:xfrm>
            <a:prstGeom prst="line">
              <a:avLst/>
            </a:prstGeom>
            <a:ln w="25400" cap="flat" cmpd="sng">
              <a:solidFill>
                <a:schemeClr val="tx1"/>
              </a:solidFill>
              <a:prstDash val="solid"/>
              <a:headEnd type="none" w="med" len="med"/>
              <a:tailEnd type="none" w="med" len="med"/>
            </a:ln>
          </p:spPr>
        </p:sp>
        <p:sp>
          <p:nvSpPr>
            <p:cNvPr id="525325" name="Line 13"/>
            <p:cNvSpPr/>
            <p:nvPr/>
          </p:nvSpPr>
          <p:spPr>
            <a:xfrm flipH="1">
              <a:off x="3015" y="1822"/>
              <a:ext cx="1" cy="860"/>
            </a:xfrm>
            <a:prstGeom prst="line">
              <a:avLst/>
            </a:prstGeom>
            <a:ln w="25400" cap="flat" cmpd="sng">
              <a:solidFill>
                <a:schemeClr val="tx1"/>
              </a:solidFill>
              <a:prstDash val="solid"/>
              <a:headEnd type="none" w="med" len="med"/>
              <a:tailEnd type="none" w="med" len="med"/>
            </a:ln>
          </p:spPr>
        </p:sp>
        <p:sp>
          <p:nvSpPr>
            <p:cNvPr id="525326" name="Line 14"/>
            <p:cNvSpPr/>
            <p:nvPr/>
          </p:nvSpPr>
          <p:spPr>
            <a:xfrm>
              <a:off x="2934" y="2669"/>
              <a:ext cx="165" cy="0"/>
            </a:xfrm>
            <a:prstGeom prst="line">
              <a:avLst/>
            </a:prstGeom>
            <a:ln w="38100" cap="flat" cmpd="sng">
              <a:solidFill>
                <a:schemeClr val="tx1"/>
              </a:solidFill>
              <a:prstDash val="solid"/>
              <a:headEnd type="none" w="med" len="med"/>
              <a:tailEnd type="none" w="med" len="med"/>
            </a:ln>
          </p:spPr>
        </p:sp>
        <p:sp>
          <p:nvSpPr>
            <p:cNvPr id="525327" name="Line 15"/>
            <p:cNvSpPr/>
            <p:nvPr/>
          </p:nvSpPr>
          <p:spPr>
            <a:xfrm>
              <a:off x="2853" y="1594"/>
              <a:ext cx="0" cy="227"/>
            </a:xfrm>
            <a:prstGeom prst="line">
              <a:avLst/>
            </a:prstGeom>
            <a:ln w="38100" cap="flat" cmpd="sng">
              <a:solidFill>
                <a:schemeClr val="tx1"/>
              </a:solidFill>
              <a:prstDash val="solid"/>
              <a:headEnd type="none" w="med" len="med"/>
              <a:tailEnd type="none" w="med" len="med"/>
            </a:ln>
          </p:spPr>
        </p:sp>
        <p:sp>
          <p:nvSpPr>
            <p:cNvPr id="525328" name="Line 16"/>
            <p:cNvSpPr/>
            <p:nvPr/>
          </p:nvSpPr>
          <p:spPr>
            <a:xfrm flipV="1">
              <a:off x="2853" y="1556"/>
              <a:ext cx="165" cy="114"/>
            </a:xfrm>
            <a:prstGeom prst="line">
              <a:avLst/>
            </a:prstGeom>
            <a:ln w="38100" cap="flat" cmpd="sng">
              <a:solidFill>
                <a:schemeClr val="tx1"/>
              </a:solidFill>
              <a:prstDash val="solid"/>
              <a:headEnd type="none" w="med" len="med"/>
              <a:tailEnd type="none" w="med" len="med"/>
            </a:ln>
          </p:spPr>
        </p:sp>
        <p:sp>
          <p:nvSpPr>
            <p:cNvPr id="525329" name="Line 17"/>
            <p:cNvSpPr/>
            <p:nvPr/>
          </p:nvSpPr>
          <p:spPr>
            <a:xfrm>
              <a:off x="2853" y="1745"/>
              <a:ext cx="188" cy="76"/>
            </a:xfrm>
            <a:prstGeom prst="line">
              <a:avLst/>
            </a:prstGeom>
            <a:ln w="38100" cap="flat" cmpd="sng">
              <a:solidFill>
                <a:schemeClr val="tx1"/>
              </a:solidFill>
              <a:prstDash val="solid"/>
              <a:headEnd type="none" w="med" len="med"/>
              <a:tailEnd type="stealth" w="med" len="med"/>
            </a:ln>
          </p:spPr>
        </p:sp>
        <p:sp>
          <p:nvSpPr>
            <p:cNvPr id="525330" name="Text Box 18"/>
            <p:cNvSpPr txBox="1"/>
            <p:nvPr/>
          </p:nvSpPr>
          <p:spPr>
            <a:xfrm>
              <a:off x="1652" y="1410"/>
              <a:ext cx="506" cy="288"/>
            </a:xfrm>
            <a:prstGeom prst="rect">
              <a:avLst/>
            </a:prstGeom>
            <a:noFill/>
            <a:ln w="9525">
              <a:noFill/>
            </a:ln>
          </p:spPr>
          <p:txBody>
            <a:bodyPr>
              <a:spAutoFit/>
            </a:bodyPr>
            <a:p>
              <a:pPr eaLnBrk="0" hangingPunct="0"/>
              <a:r>
                <a:rPr lang="en-US" altLang="zh-CN" b="1" i="1" dirty="0">
                  <a:latin typeface="Times New Roman" panose="02020603050405020304" pitchFamily="18" charset="0"/>
                </a:rPr>
                <a:t>C</a:t>
              </a:r>
              <a:r>
                <a:rPr lang="en-US" altLang="zh-CN" b="1" baseline="-25000" dirty="0">
                  <a:latin typeface="Times New Roman" panose="02020603050405020304" pitchFamily="18" charset="0"/>
                </a:rPr>
                <a:t>1</a:t>
              </a:r>
              <a:endParaRPr lang="en-US" altLang="zh-CN" b="1" dirty="0">
                <a:latin typeface="Times New Roman" panose="02020603050405020304" pitchFamily="18" charset="0"/>
              </a:endParaRPr>
            </a:p>
          </p:txBody>
        </p:sp>
        <p:sp>
          <p:nvSpPr>
            <p:cNvPr id="525331" name="Text Box 19"/>
            <p:cNvSpPr txBox="1"/>
            <p:nvPr/>
          </p:nvSpPr>
          <p:spPr>
            <a:xfrm>
              <a:off x="1298" y="1776"/>
              <a:ext cx="315" cy="288"/>
            </a:xfrm>
            <a:prstGeom prst="rect">
              <a:avLst/>
            </a:prstGeom>
            <a:noFill/>
            <a:ln w="9525">
              <a:noFill/>
            </a:ln>
          </p:spPr>
          <p:txBody>
            <a:bodyPr wrap="none">
              <a:spAutoFit/>
            </a:bodyPr>
            <a:p>
              <a:pPr eaLnBrk="0" hangingPunct="0"/>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dirty="0">
                <a:latin typeface="Times New Roman" panose="02020603050405020304" pitchFamily="18" charset="0"/>
              </a:endParaRPr>
            </a:p>
          </p:txBody>
        </p:sp>
        <p:sp>
          <p:nvSpPr>
            <p:cNvPr id="525332" name="Text Box 20"/>
            <p:cNvSpPr txBox="1"/>
            <p:nvPr/>
          </p:nvSpPr>
          <p:spPr>
            <a:xfrm>
              <a:off x="1730" y="1885"/>
              <a:ext cx="259" cy="572"/>
            </a:xfrm>
            <a:prstGeom prst="rect">
              <a:avLst/>
            </a:prstGeom>
            <a:noFill/>
            <a:ln w="9525">
              <a:noFill/>
            </a:ln>
          </p:spPr>
          <p:txBody>
            <a:bodyPr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i </a:t>
              </a: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525333" name="Line 21"/>
            <p:cNvSpPr/>
            <p:nvPr/>
          </p:nvSpPr>
          <p:spPr>
            <a:xfrm flipH="1" flipV="1">
              <a:off x="2048" y="1702"/>
              <a:ext cx="796" cy="1"/>
            </a:xfrm>
            <a:prstGeom prst="line">
              <a:avLst/>
            </a:prstGeom>
            <a:ln w="25400" cap="flat" cmpd="sng">
              <a:solidFill>
                <a:schemeClr val="tx1"/>
              </a:solidFill>
              <a:prstDash val="solid"/>
              <a:headEnd type="none" w="med" len="med"/>
              <a:tailEnd type="none" w="med" len="med"/>
            </a:ln>
          </p:spPr>
        </p:sp>
        <p:sp>
          <p:nvSpPr>
            <p:cNvPr id="525334" name="Line 22"/>
            <p:cNvSpPr/>
            <p:nvPr/>
          </p:nvSpPr>
          <p:spPr>
            <a:xfrm>
              <a:off x="1634" y="2544"/>
              <a:ext cx="2016" cy="0"/>
            </a:xfrm>
            <a:prstGeom prst="line">
              <a:avLst/>
            </a:prstGeom>
            <a:ln w="25400" cap="flat" cmpd="sng">
              <a:solidFill>
                <a:schemeClr val="tx1"/>
              </a:solidFill>
              <a:prstDash val="solid"/>
              <a:headEnd type="none" w="med" len="med"/>
              <a:tailEnd type="none" w="med" len="med"/>
            </a:ln>
          </p:spPr>
        </p:sp>
        <p:sp>
          <p:nvSpPr>
            <p:cNvPr id="525335" name="Line 23"/>
            <p:cNvSpPr/>
            <p:nvPr/>
          </p:nvSpPr>
          <p:spPr>
            <a:xfrm>
              <a:off x="3026" y="1968"/>
              <a:ext cx="288" cy="0"/>
            </a:xfrm>
            <a:prstGeom prst="line">
              <a:avLst/>
            </a:prstGeom>
            <a:ln w="25400" cap="flat" cmpd="sng">
              <a:solidFill>
                <a:schemeClr val="tx1"/>
              </a:solidFill>
              <a:prstDash val="solid"/>
              <a:headEnd type="none" w="med" len="med"/>
              <a:tailEnd type="none" w="med" len="med"/>
            </a:ln>
          </p:spPr>
        </p:sp>
        <p:grpSp>
          <p:nvGrpSpPr>
            <p:cNvPr id="525336" name="Group 24"/>
            <p:cNvGrpSpPr/>
            <p:nvPr/>
          </p:nvGrpSpPr>
          <p:grpSpPr>
            <a:xfrm>
              <a:off x="3314" y="1872"/>
              <a:ext cx="82" cy="190"/>
              <a:chOff x="3120" y="1968"/>
              <a:chExt cx="96" cy="240"/>
            </a:xfrm>
          </p:grpSpPr>
          <p:sp>
            <p:nvSpPr>
              <p:cNvPr id="525337" name="Line 25"/>
              <p:cNvSpPr/>
              <p:nvPr/>
            </p:nvSpPr>
            <p:spPr>
              <a:xfrm>
                <a:off x="3120" y="1968"/>
                <a:ext cx="0" cy="240"/>
              </a:xfrm>
              <a:prstGeom prst="line">
                <a:avLst/>
              </a:prstGeom>
              <a:ln w="38100" cap="flat" cmpd="sng">
                <a:solidFill>
                  <a:schemeClr val="tx1"/>
                </a:solidFill>
                <a:prstDash val="solid"/>
                <a:headEnd type="none" w="med" len="med"/>
                <a:tailEnd type="none" w="med" len="med"/>
              </a:ln>
            </p:spPr>
          </p:sp>
          <p:sp>
            <p:nvSpPr>
              <p:cNvPr id="525338" name="Line 26"/>
              <p:cNvSpPr/>
              <p:nvPr/>
            </p:nvSpPr>
            <p:spPr>
              <a:xfrm>
                <a:off x="3216" y="1968"/>
                <a:ext cx="0" cy="240"/>
              </a:xfrm>
              <a:prstGeom prst="line">
                <a:avLst/>
              </a:prstGeom>
              <a:ln w="38100" cap="flat" cmpd="sng">
                <a:solidFill>
                  <a:schemeClr val="tx1"/>
                </a:solidFill>
                <a:prstDash val="solid"/>
                <a:headEnd type="none" w="med" len="med"/>
                <a:tailEnd type="none" w="med" len="med"/>
              </a:ln>
            </p:spPr>
          </p:sp>
        </p:grpSp>
        <p:sp>
          <p:nvSpPr>
            <p:cNvPr id="525339" name="Line 27"/>
            <p:cNvSpPr/>
            <p:nvPr/>
          </p:nvSpPr>
          <p:spPr>
            <a:xfrm>
              <a:off x="3405" y="1968"/>
              <a:ext cx="246" cy="0"/>
            </a:xfrm>
            <a:prstGeom prst="line">
              <a:avLst/>
            </a:prstGeom>
            <a:ln w="25400" cap="flat" cmpd="sng">
              <a:solidFill>
                <a:schemeClr val="tx1"/>
              </a:solidFill>
              <a:prstDash val="solid"/>
              <a:headEnd type="none" w="med" len="med"/>
              <a:tailEnd type="none" w="med" len="med"/>
            </a:ln>
          </p:spPr>
        </p:sp>
        <p:sp>
          <p:nvSpPr>
            <p:cNvPr id="525340" name="Oval 28"/>
            <p:cNvSpPr/>
            <p:nvPr/>
          </p:nvSpPr>
          <p:spPr>
            <a:xfrm>
              <a:off x="2996" y="2532"/>
              <a:ext cx="41" cy="38"/>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5341" name="Text Box 29"/>
            <p:cNvSpPr txBox="1"/>
            <p:nvPr/>
          </p:nvSpPr>
          <p:spPr>
            <a:xfrm>
              <a:off x="2612" y="2166"/>
              <a:ext cx="425" cy="288"/>
            </a:xfrm>
            <a:prstGeom prst="rect">
              <a:avLst/>
            </a:prstGeom>
            <a:noFill/>
            <a:ln w="38100">
              <a:noFill/>
            </a:ln>
          </p:spPr>
          <p:txBody>
            <a:bodyPr anchor="ctr" anchorCtr="0">
              <a:spAutoFit/>
            </a:bodyPr>
            <a:p>
              <a:pPr algn="ctr" eaLnBrk="0" hangingPunct="0"/>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a:t>
              </a:r>
              <a:endParaRPr lang="en-US" altLang="zh-CN" dirty="0">
                <a:latin typeface="Times New Roman" panose="02020603050405020304" pitchFamily="18" charset="0"/>
              </a:endParaRPr>
            </a:p>
          </p:txBody>
        </p:sp>
        <p:sp>
          <p:nvSpPr>
            <p:cNvPr id="525342" name="Text Box 30"/>
            <p:cNvSpPr txBox="1"/>
            <p:nvPr/>
          </p:nvSpPr>
          <p:spPr>
            <a:xfrm>
              <a:off x="2450" y="1248"/>
              <a:ext cx="329" cy="288"/>
            </a:xfrm>
            <a:prstGeom prst="rect">
              <a:avLst/>
            </a:prstGeom>
            <a:noFill/>
            <a:ln w="38100">
              <a:noFill/>
            </a:ln>
          </p:spPr>
          <p:txBody>
            <a:bodyPr wrap="none" anchor="ctr" anchorCtr="0">
              <a:spAutoFit/>
            </a:bodyPr>
            <a:p>
              <a:pPr algn="ctr" eaLnBrk="0" hangingPunct="0"/>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a:t>
              </a:r>
              <a:endParaRPr lang="en-US" altLang="zh-CN" dirty="0">
                <a:latin typeface="Times New Roman" panose="02020603050405020304" pitchFamily="18" charset="0"/>
              </a:endParaRPr>
            </a:p>
          </p:txBody>
        </p:sp>
        <p:sp>
          <p:nvSpPr>
            <p:cNvPr id="525343" name="Oval 31"/>
            <p:cNvSpPr/>
            <p:nvPr/>
          </p:nvSpPr>
          <p:spPr>
            <a:xfrm>
              <a:off x="3460" y="1128"/>
              <a:ext cx="41" cy="38"/>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5344" name="Text Box 32"/>
            <p:cNvSpPr txBox="1"/>
            <p:nvPr/>
          </p:nvSpPr>
          <p:spPr>
            <a:xfrm>
              <a:off x="3314" y="1104"/>
              <a:ext cx="537" cy="288"/>
            </a:xfrm>
            <a:prstGeom prst="rect">
              <a:avLst/>
            </a:prstGeom>
            <a:noFill/>
            <a:ln w="28575">
              <a:noFill/>
            </a:ln>
          </p:spPr>
          <p:txBody>
            <a:bodyPr wrap="none" anchor="ctr" anchorCtr="0">
              <a:spAutoFit/>
            </a:bodyPr>
            <a:p>
              <a:pPr algn="ctr" eaLnBrk="0" hangingPunct="0"/>
              <a:r>
                <a:rPr lang="en-US" altLang="zh-CN" b="1" i="1" dirty="0">
                  <a:solidFill>
                    <a:srgbClr val="FF0066"/>
                  </a:solidFill>
                  <a:latin typeface="Times New Roman" panose="02020603050405020304" pitchFamily="18" charset="0"/>
                </a:rPr>
                <a:t>+V</a:t>
              </a:r>
              <a:r>
                <a:rPr lang="en-US" altLang="zh-CN" b="1" baseline="-25000" dirty="0">
                  <a:solidFill>
                    <a:srgbClr val="FF0066"/>
                  </a:solidFill>
                  <a:latin typeface="Times New Roman" panose="02020603050405020304" pitchFamily="18" charset="0"/>
                </a:rPr>
                <a:t>CC</a:t>
              </a:r>
              <a:endParaRPr lang="en-US" altLang="zh-CN" b="1" baseline="-25000" dirty="0">
                <a:solidFill>
                  <a:srgbClr val="FF0066"/>
                </a:solidFill>
                <a:latin typeface="Times New Roman" panose="02020603050405020304" pitchFamily="18" charset="0"/>
              </a:endParaRPr>
            </a:p>
          </p:txBody>
        </p:sp>
        <p:sp>
          <p:nvSpPr>
            <p:cNvPr id="525345" name="Text Box 33"/>
            <p:cNvSpPr txBox="1"/>
            <p:nvPr/>
          </p:nvSpPr>
          <p:spPr>
            <a:xfrm>
              <a:off x="3410" y="1680"/>
              <a:ext cx="308" cy="288"/>
            </a:xfrm>
            <a:prstGeom prst="rect">
              <a:avLst/>
            </a:prstGeom>
            <a:noFill/>
            <a:ln w="9525">
              <a:noFill/>
            </a:ln>
          </p:spPr>
          <p:txBody>
            <a:bodyPr wrap="none">
              <a:spAutoFit/>
            </a:bodyPr>
            <a:p>
              <a:pPr eaLnBrk="0" hangingPunct="0"/>
              <a:r>
                <a:rPr lang="en-US" altLang="zh-CN" b="1" i="1" dirty="0">
                  <a:latin typeface="Times New Roman" panose="02020603050405020304" pitchFamily="18" charset="0"/>
                </a:rPr>
                <a:t>C</a:t>
              </a:r>
              <a:r>
                <a:rPr lang="en-US" altLang="zh-CN" b="1" baseline="-25000" dirty="0">
                  <a:latin typeface="Times New Roman" panose="02020603050405020304" pitchFamily="18" charset="0"/>
                </a:rPr>
                <a:t>2</a:t>
              </a:r>
              <a:endParaRPr lang="en-US" altLang="zh-CN" b="1" dirty="0">
                <a:latin typeface="Times New Roman" panose="02020603050405020304" pitchFamily="18" charset="0"/>
              </a:endParaRPr>
            </a:p>
          </p:txBody>
        </p:sp>
        <p:sp>
          <p:nvSpPr>
            <p:cNvPr id="525346" name="Oval 34"/>
            <p:cNvSpPr/>
            <p:nvPr/>
          </p:nvSpPr>
          <p:spPr>
            <a:xfrm>
              <a:off x="1490" y="2208"/>
              <a:ext cx="246" cy="228"/>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5347" name="Rectangle 35"/>
            <p:cNvSpPr/>
            <p:nvPr/>
          </p:nvSpPr>
          <p:spPr>
            <a:xfrm rot="-5400000">
              <a:off x="2306" y="1392"/>
              <a:ext cx="192" cy="9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5348" name="Text Box 36"/>
            <p:cNvSpPr txBox="1"/>
            <p:nvPr/>
          </p:nvSpPr>
          <p:spPr>
            <a:xfrm>
              <a:off x="3686" y="2136"/>
              <a:ext cx="329" cy="288"/>
            </a:xfrm>
            <a:prstGeom prst="rect">
              <a:avLst/>
            </a:prstGeom>
            <a:noFill/>
            <a:ln w="38100">
              <a:noFill/>
            </a:ln>
          </p:spPr>
          <p:txBody>
            <a:bodyPr wrap="none" anchor="ctr" anchorCtr="0">
              <a:spAutoFit/>
            </a:bodyPr>
            <a:p>
              <a:pPr algn="ctr" eaLnBrk="0" hangingPunct="0"/>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dirty="0">
                <a:latin typeface="Times New Roman" panose="02020603050405020304" pitchFamily="18" charset="0"/>
              </a:endParaRPr>
            </a:p>
          </p:txBody>
        </p:sp>
        <p:sp>
          <p:nvSpPr>
            <p:cNvPr id="525349" name="Text Box 37"/>
            <p:cNvSpPr txBox="1"/>
            <p:nvPr/>
          </p:nvSpPr>
          <p:spPr>
            <a:xfrm>
              <a:off x="1260" y="1920"/>
              <a:ext cx="273" cy="700"/>
            </a:xfrm>
            <a:prstGeom prst="rect">
              <a:avLst/>
            </a:prstGeom>
            <a:noFill/>
            <a:ln w="9525">
              <a:noFill/>
            </a:ln>
          </p:spPr>
          <p:txBody>
            <a:bodyPr wrap="none" anchor="ctr" anchorCtr="0">
              <a:spAutoFit/>
            </a:bodyPr>
            <a:p>
              <a:pPr algn="ctr" eaLnBrk="0" hangingPunct="0"/>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s</a:t>
              </a:r>
              <a:endParaRPr lang="en-US" altLang="zh-CN" b="1" baseline="-25000" dirty="0">
                <a:solidFill>
                  <a:srgbClr val="FF0066"/>
                </a:solidFill>
                <a:latin typeface="Times New Roman" panose="02020603050405020304" pitchFamily="18" charset="0"/>
              </a:endParaRPr>
            </a:p>
            <a:p>
              <a:pPr algn="ctr" eaLnBrk="0" hangingPunct="0"/>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525350" name="Text Box 38"/>
            <p:cNvSpPr txBox="1"/>
            <p:nvPr/>
          </p:nvSpPr>
          <p:spPr>
            <a:xfrm>
              <a:off x="3944" y="1933"/>
              <a:ext cx="287" cy="572"/>
            </a:xfrm>
            <a:prstGeom prst="rect">
              <a:avLst/>
            </a:prstGeom>
            <a:noFill/>
            <a:ln w="9525">
              <a:noFill/>
            </a:ln>
          </p:spPr>
          <p:txBody>
            <a:bodyPr wrap="none" anchor="ctr" anchorCtr="0">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o</a:t>
              </a: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525351" name="Text Box 39"/>
            <p:cNvSpPr txBox="1"/>
            <p:nvPr/>
          </p:nvSpPr>
          <p:spPr>
            <a:xfrm>
              <a:off x="2018" y="1488"/>
              <a:ext cx="224" cy="288"/>
            </a:xfrm>
            <a:prstGeom prst="rect">
              <a:avLst/>
            </a:prstGeom>
            <a:noFill/>
            <a:ln w="25400">
              <a:noFill/>
            </a:ln>
          </p:spPr>
          <p:txBody>
            <a:bodyPr wrap="none">
              <a:spAutoFit/>
            </a:bodyPr>
            <a:p>
              <a:pPr eaLnBrk="0" hangingPunct="0"/>
              <a:r>
                <a:rPr lang="en-US" altLang="zh-CN" b="1" dirty="0">
                  <a:latin typeface="Times New Roman" panose="02020603050405020304" pitchFamily="18" charset="0"/>
                </a:rPr>
                <a:t>+</a:t>
              </a:r>
              <a:endParaRPr lang="en-US" altLang="zh-CN" b="1" dirty="0">
                <a:latin typeface="Times New Roman" panose="02020603050405020304" pitchFamily="18" charset="0"/>
              </a:endParaRPr>
            </a:p>
          </p:txBody>
        </p:sp>
        <p:sp>
          <p:nvSpPr>
            <p:cNvPr id="525352" name="Text Box 40"/>
            <p:cNvSpPr txBox="1"/>
            <p:nvPr/>
          </p:nvSpPr>
          <p:spPr>
            <a:xfrm>
              <a:off x="2092" y="1640"/>
              <a:ext cx="1021" cy="610"/>
            </a:xfrm>
            <a:prstGeom prst="rect">
              <a:avLst/>
            </a:prstGeom>
            <a:noFill/>
            <a:ln w="25400">
              <a:noFill/>
            </a:ln>
          </p:spPr>
          <p:txBody>
            <a:bodyPr>
              <a:spAutoFit/>
            </a:bodyPr>
            <a:p>
              <a:pPr algn="ctr" eaLnBrk="0" hangingPunct="0">
                <a:lnSpc>
                  <a:spcPct val="80000"/>
                </a:lnSpc>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FF0066"/>
                  </a:solidFill>
                  <a:latin typeface="Times New Roman" panose="02020603050405020304" pitchFamily="18" charset="0"/>
                </a:rPr>
                <a:t>      u</a:t>
              </a:r>
              <a:r>
                <a:rPr lang="en-US" altLang="zh-CN" b="1" baseline="-25000" dirty="0">
                  <a:solidFill>
                    <a:srgbClr val="FF0066"/>
                  </a:solidFill>
                  <a:latin typeface="Times New Roman" panose="02020603050405020304" pitchFamily="18" charset="0"/>
                </a:rPr>
                <a:t>BE</a:t>
              </a:r>
              <a:endParaRPr lang="en-US" altLang="zh-CN" b="1" baseline="-25000" dirty="0">
                <a:solidFill>
                  <a:srgbClr val="FF0066"/>
                </a:solidFill>
                <a:latin typeface="Times New Roman" panose="02020603050405020304" pitchFamily="18" charset="0"/>
              </a:endParaRPr>
            </a:p>
            <a:p>
              <a:pPr algn="ctr" eaLnBrk="0" hangingPunct="0">
                <a:lnSpc>
                  <a:spcPct val="80000"/>
                </a:lnSpc>
              </a:pPr>
              <a:r>
                <a:rPr lang="en-US" altLang="zh-CN" b="1" i="1" dirty="0">
                  <a:solidFill>
                    <a:srgbClr val="FF0066"/>
                  </a:solidFill>
                  <a:latin typeface="Times New Roman" panose="02020603050405020304" pitchFamily="18" charset="0"/>
                </a:rPr>
                <a:t>        </a:t>
              </a:r>
              <a:r>
                <a:rPr lang="en-US" altLang="zh-CN" sz="2800" b="1" baseline="-25000"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b="1" i="1" dirty="0">
                  <a:solidFill>
                    <a:srgbClr val="FF0066"/>
                  </a:solidFill>
                  <a:latin typeface="Times New Roman" panose="02020603050405020304" pitchFamily="18" charset="0"/>
                </a:rPr>
                <a:t> </a:t>
              </a:r>
              <a:endParaRPr lang="en-US" altLang="zh-CN" b="1" i="1" dirty="0">
                <a:solidFill>
                  <a:srgbClr val="FF0066"/>
                </a:solidFill>
                <a:latin typeface="Times New Roman" panose="02020603050405020304" pitchFamily="18" charset="0"/>
              </a:endParaRPr>
            </a:p>
          </p:txBody>
        </p:sp>
        <p:sp>
          <p:nvSpPr>
            <p:cNvPr id="525353" name="Line 41"/>
            <p:cNvSpPr/>
            <p:nvPr/>
          </p:nvSpPr>
          <p:spPr>
            <a:xfrm>
              <a:off x="3020" y="1148"/>
              <a:ext cx="0" cy="420"/>
            </a:xfrm>
            <a:prstGeom prst="line">
              <a:avLst/>
            </a:prstGeom>
            <a:ln w="25400" cap="flat" cmpd="sng">
              <a:solidFill>
                <a:schemeClr val="tx1"/>
              </a:solidFill>
              <a:prstDash val="solid"/>
              <a:headEnd type="none" w="med" len="med"/>
              <a:tailEnd type="none" w="med" len="med"/>
            </a:ln>
          </p:spPr>
        </p:sp>
        <p:grpSp>
          <p:nvGrpSpPr>
            <p:cNvPr id="525354" name="Group 42"/>
            <p:cNvGrpSpPr/>
            <p:nvPr/>
          </p:nvGrpSpPr>
          <p:grpSpPr>
            <a:xfrm>
              <a:off x="1970" y="1608"/>
              <a:ext cx="82" cy="190"/>
              <a:chOff x="3168" y="2208"/>
              <a:chExt cx="96" cy="240"/>
            </a:xfrm>
          </p:grpSpPr>
          <p:sp>
            <p:nvSpPr>
              <p:cNvPr id="525355" name="Line 43"/>
              <p:cNvSpPr/>
              <p:nvPr/>
            </p:nvSpPr>
            <p:spPr>
              <a:xfrm>
                <a:off x="3168" y="2208"/>
                <a:ext cx="0" cy="240"/>
              </a:xfrm>
              <a:prstGeom prst="line">
                <a:avLst/>
              </a:prstGeom>
              <a:ln w="38100" cap="flat" cmpd="sng">
                <a:solidFill>
                  <a:schemeClr val="tx1"/>
                </a:solidFill>
                <a:prstDash val="solid"/>
                <a:headEnd type="none" w="med" len="med"/>
                <a:tailEnd type="none" w="med" len="med"/>
              </a:ln>
            </p:spPr>
          </p:sp>
          <p:sp>
            <p:nvSpPr>
              <p:cNvPr id="525356" name="Line 44"/>
              <p:cNvSpPr/>
              <p:nvPr/>
            </p:nvSpPr>
            <p:spPr>
              <a:xfrm>
                <a:off x="3264" y="2208"/>
                <a:ext cx="0" cy="240"/>
              </a:xfrm>
              <a:prstGeom prst="line">
                <a:avLst/>
              </a:prstGeom>
              <a:ln w="38100" cap="flat" cmpd="sng">
                <a:solidFill>
                  <a:schemeClr val="tx1"/>
                </a:solidFill>
                <a:prstDash val="solid"/>
                <a:headEnd type="none" w="med" len="med"/>
                <a:tailEnd type="none" w="med" len="med"/>
              </a:ln>
            </p:spPr>
          </p:sp>
        </p:grpSp>
        <p:sp>
          <p:nvSpPr>
            <p:cNvPr id="525357" name="Line 45"/>
            <p:cNvSpPr/>
            <p:nvPr/>
          </p:nvSpPr>
          <p:spPr>
            <a:xfrm>
              <a:off x="1634" y="1696"/>
              <a:ext cx="0" cy="864"/>
            </a:xfrm>
            <a:prstGeom prst="line">
              <a:avLst/>
            </a:prstGeom>
            <a:ln w="28575" cap="flat" cmpd="sng">
              <a:solidFill>
                <a:schemeClr val="tx1"/>
              </a:solidFill>
              <a:prstDash val="solid"/>
              <a:headEnd type="none" w="med" len="med"/>
              <a:tailEnd type="none" w="med" len="med"/>
            </a:ln>
          </p:spPr>
        </p:sp>
        <p:sp>
          <p:nvSpPr>
            <p:cNvPr id="525358" name="Rectangle 46"/>
            <p:cNvSpPr/>
            <p:nvPr/>
          </p:nvSpPr>
          <p:spPr>
            <a:xfrm rot="-5400000">
              <a:off x="1538" y="1968"/>
              <a:ext cx="192" cy="9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5359" name="Rectangle 47"/>
            <p:cNvSpPr/>
            <p:nvPr/>
          </p:nvSpPr>
          <p:spPr>
            <a:xfrm rot="-5400000">
              <a:off x="2924" y="2226"/>
              <a:ext cx="192" cy="9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5360" name="Line 48"/>
            <p:cNvSpPr/>
            <p:nvPr/>
          </p:nvSpPr>
          <p:spPr>
            <a:xfrm>
              <a:off x="1634" y="1705"/>
              <a:ext cx="336" cy="1"/>
            </a:xfrm>
            <a:prstGeom prst="line">
              <a:avLst/>
            </a:prstGeom>
            <a:ln w="28575" cap="flat" cmpd="sng">
              <a:solidFill>
                <a:schemeClr val="tx1"/>
              </a:solidFill>
              <a:prstDash val="solid"/>
              <a:headEnd type="none" w="med" len="med"/>
              <a:tailEnd type="none" w="med" len="med"/>
            </a:ln>
          </p:spPr>
        </p:sp>
        <p:sp>
          <p:nvSpPr>
            <p:cNvPr id="525361" name="Line 49"/>
            <p:cNvSpPr/>
            <p:nvPr/>
          </p:nvSpPr>
          <p:spPr>
            <a:xfrm>
              <a:off x="3650" y="1968"/>
              <a:ext cx="0" cy="576"/>
            </a:xfrm>
            <a:prstGeom prst="line">
              <a:avLst/>
            </a:prstGeom>
            <a:ln w="28575" cap="flat" cmpd="sng">
              <a:solidFill>
                <a:schemeClr val="tx1"/>
              </a:solidFill>
              <a:prstDash val="solid"/>
              <a:headEnd type="none" w="med" len="med"/>
              <a:tailEnd type="none" w="med" len="med"/>
            </a:ln>
          </p:spPr>
        </p:sp>
        <p:sp>
          <p:nvSpPr>
            <p:cNvPr id="525362" name="Rectangle 50"/>
            <p:cNvSpPr/>
            <p:nvPr/>
          </p:nvSpPr>
          <p:spPr>
            <a:xfrm rot="-5400000">
              <a:off x="3554" y="2208"/>
              <a:ext cx="192" cy="9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5363" name="Line 51"/>
            <p:cNvSpPr/>
            <p:nvPr/>
          </p:nvSpPr>
          <p:spPr>
            <a:xfrm>
              <a:off x="2402" y="1152"/>
              <a:ext cx="1078" cy="0"/>
            </a:xfrm>
            <a:prstGeom prst="line">
              <a:avLst/>
            </a:prstGeom>
            <a:ln w="28575" cap="flat" cmpd="sng">
              <a:solidFill>
                <a:schemeClr val="tx1"/>
              </a:solidFill>
              <a:prstDash val="solid"/>
              <a:headEnd type="none" w="med" len="med"/>
              <a:tailEnd type="none" w="med" len="med"/>
            </a:ln>
          </p:spPr>
        </p:sp>
      </p:grpSp>
      <p:sp>
        <p:nvSpPr>
          <p:cNvPr id="28724" name="Text Box 52"/>
          <p:cNvSpPr txBox="1"/>
          <p:nvPr/>
        </p:nvSpPr>
        <p:spPr>
          <a:xfrm>
            <a:off x="2305050" y="1919288"/>
            <a:ext cx="495300" cy="579437"/>
          </a:xfrm>
          <a:prstGeom prst="rect">
            <a:avLst/>
          </a:prstGeom>
          <a:noFill/>
          <a:ln w="9525">
            <a:noFill/>
          </a:ln>
        </p:spPr>
        <p:txBody>
          <a:bodyPr>
            <a:spAutoFit/>
          </a:bodyPr>
          <a:p>
            <a:r>
              <a:rPr lang="en-US" altLang="zh-CN" sz="3200" b="1" dirty="0">
                <a:solidFill>
                  <a:srgbClr val="FF0066"/>
                </a:solidFill>
                <a:latin typeface="Times New Roman" panose="02020603050405020304" pitchFamily="18" charset="0"/>
                <a:sym typeface="Symbol" panose="05050102010706020507" pitchFamily="18" charset="2"/>
              </a:rPr>
              <a:t></a:t>
            </a:r>
            <a:endParaRPr lang="en-US" altLang="zh-CN" sz="3200" b="1" dirty="0">
              <a:solidFill>
                <a:srgbClr val="FF0066"/>
              </a:solidFill>
              <a:latin typeface="Times New Roman" panose="02020603050405020304" pitchFamily="18" charset="0"/>
            </a:endParaRPr>
          </a:p>
        </p:txBody>
      </p:sp>
      <p:sp>
        <p:nvSpPr>
          <p:cNvPr id="28725" name="Text Box 53"/>
          <p:cNvSpPr txBox="1"/>
          <p:nvPr/>
        </p:nvSpPr>
        <p:spPr>
          <a:xfrm>
            <a:off x="4733925" y="2462213"/>
            <a:ext cx="609600" cy="579437"/>
          </a:xfrm>
          <a:prstGeom prst="rect">
            <a:avLst/>
          </a:prstGeom>
          <a:noFill/>
          <a:ln w="9525">
            <a:noFill/>
          </a:ln>
        </p:spPr>
        <p:txBody>
          <a:bodyPr>
            <a:spAutoFit/>
          </a:bodyPr>
          <a:p>
            <a:r>
              <a:rPr lang="en-US" altLang="zh-CN" sz="3200" b="1" dirty="0">
                <a:solidFill>
                  <a:srgbClr val="FF0066"/>
                </a:solidFill>
                <a:latin typeface="Times New Roman" panose="02020603050405020304" pitchFamily="18" charset="0"/>
                <a:sym typeface="Symbol" panose="05050102010706020507" pitchFamily="18" charset="2"/>
              </a:rPr>
              <a:t></a:t>
            </a:r>
            <a:endParaRPr lang="en-US" altLang="zh-CN" sz="3200" b="1" dirty="0">
              <a:solidFill>
                <a:srgbClr val="FF0066"/>
              </a:solidFill>
              <a:latin typeface="Times New Roman" panose="02020603050405020304" pitchFamily="18" charset="0"/>
            </a:endParaRPr>
          </a:p>
        </p:txBody>
      </p:sp>
      <p:sp>
        <p:nvSpPr>
          <p:cNvPr id="28726" name="Rectangle 54"/>
          <p:cNvSpPr/>
          <p:nvPr/>
        </p:nvSpPr>
        <p:spPr>
          <a:xfrm>
            <a:off x="704850" y="4286250"/>
            <a:ext cx="6400800" cy="427038"/>
          </a:xfrm>
          <a:prstGeom prst="rect">
            <a:avLst/>
          </a:prstGeom>
          <a:noFill/>
          <a:ln w="9525">
            <a:noFill/>
          </a:ln>
        </p:spPr>
        <p:txBody>
          <a:bodyPr lIns="0" tIns="0" rIns="0" bIns="0">
            <a:spAutoFit/>
          </a:bodyPr>
          <a:p>
            <a:r>
              <a:rPr lang="en-US" altLang="zh-CN" sz="2800" b="1" i="1" dirty="0">
                <a:latin typeface="Times New Roman" panose="02020603050405020304" pitchFamily="18" charset="0"/>
              </a:rPr>
              <a:t>R</a:t>
            </a:r>
            <a:r>
              <a:rPr lang="en-US" altLang="zh-CN" sz="2800" b="1" baseline="-25000" dirty="0">
                <a:latin typeface="Times New Roman" panose="02020603050405020304" pitchFamily="18" charset="0"/>
              </a:rPr>
              <a:t>E </a:t>
            </a:r>
            <a:r>
              <a:rPr lang="zh-CN" altLang="en-US" sz="2800" b="1" dirty="0">
                <a:latin typeface="Times New Roman" panose="02020603050405020304" pitchFamily="18" charset="0"/>
              </a:rPr>
              <a:t>介于输入输出回路，有反馈。</a:t>
            </a:r>
            <a:endParaRPr lang="zh-CN" altLang="en-US" sz="2800" b="1" dirty="0">
              <a:latin typeface="Times New Roman" panose="02020603050405020304" pitchFamily="18" charset="0"/>
            </a:endParaRPr>
          </a:p>
        </p:txBody>
      </p:sp>
      <p:sp>
        <p:nvSpPr>
          <p:cNvPr id="28727" name="Text Box 55"/>
          <p:cNvSpPr txBox="1"/>
          <p:nvPr/>
        </p:nvSpPr>
        <p:spPr>
          <a:xfrm>
            <a:off x="685800" y="4781550"/>
            <a:ext cx="6438900" cy="427038"/>
          </a:xfrm>
          <a:prstGeom prst="rect">
            <a:avLst/>
          </a:prstGeom>
          <a:noFill/>
          <a:ln w="9525">
            <a:noFill/>
          </a:ln>
        </p:spPr>
        <p:txBody>
          <a:bodyPr lIns="0" tIns="0" rIns="0" bIns="0">
            <a:spAutoFit/>
          </a:bodyPr>
          <a:p>
            <a:r>
              <a:rPr lang="zh-CN" altLang="en-US" sz="2800" b="1" dirty="0">
                <a:latin typeface="楷体_GB2312" pitchFamily="49" charset="-122"/>
              </a:rPr>
              <a:t>反馈使</a:t>
            </a:r>
            <a:r>
              <a:rPr lang="zh-CN" altLang="en-US" sz="2800" b="1" dirty="0">
                <a:latin typeface="Times New Roman" panose="02020603050405020304" pitchFamily="18" charset="0"/>
              </a:rPr>
              <a:t> </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BE</a:t>
            </a:r>
            <a:r>
              <a:rPr lang="en-US" altLang="zh-CN" sz="2800" b="1" dirty="0">
                <a:solidFill>
                  <a:srgbClr val="FF0066"/>
                </a:solidFill>
                <a:latin typeface="Times New Roman" panose="02020603050405020304" pitchFamily="18" charset="0"/>
              </a:rPr>
              <a:t> </a:t>
            </a:r>
            <a:r>
              <a:rPr lang="zh-CN" altLang="en-US" sz="2800" b="1" dirty="0">
                <a:latin typeface="楷体_GB2312" pitchFamily="49" charset="-122"/>
              </a:rPr>
              <a:t>减小，为负反馈</a:t>
            </a:r>
            <a:r>
              <a:rPr lang="en-US" altLang="zh-CN" sz="2800" b="1" dirty="0">
                <a:latin typeface="楷体_GB2312" pitchFamily="49" charset="-122"/>
              </a:rPr>
              <a:t>;</a:t>
            </a:r>
            <a:endParaRPr lang="en-US" altLang="zh-CN" sz="2800" b="1" dirty="0">
              <a:latin typeface="楷体_GB2312" pitchFamily="49" charset="-122"/>
            </a:endParaRPr>
          </a:p>
        </p:txBody>
      </p:sp>
      <p:sp>
        <p:nvSpPr>
          <p:cNvPr id="28728" name="Rectangle 56"/>
          <p:cNvSpPr/>
          <p:nvPr/>
        </p:nvSpPr>
        <p:spPr>
          <a:xfrm>
            <a:off x="4819650" y="2940050"/>
            <a:ext cx="609600" cy="827088"/>
          </a:xfrm>
          <a:prstGeom prst="rect">
            <a:avLst/>
          </a:prstGeom>
          <a:noFill/>
          <a:ln w="9525">
            <a:noFill/>
          </a:ln>
        </p:spPr>
        <p:txBody>
          <a:bodyPr>
            <a:spAutoFit/>
          </a:bodyPr>
          <a:p>
            <a:pPr eaLnBrk="0" hangingPunct="0">
              <a:lnSpc>
                <a:spcPct val="40000"/>
              </a:lnSpc>
              <a:spcBef>
                <a:spcPct val="50000"/>
              </a:spcBef>
            </a:pPr>
            <a:r>
              <a:rPr lang="en-US" altLang="zh-CN" b="1" i="1" dirty="0">
                <a:solidFill>
                  <a:srgbClr val="FF66CC"/>
                </a:solidFill>
                <a:latin typeface="Times New Roman" panose="02020603050405020304" pitchFamily="18" charset="0"/>
              </a:rPr>
              <a:t>+</a:t>
            </a:r>
            <a:endParaRPr lang="en-US" altLang="zh-CN" b="1" i="1" dirty="0">
              <a:solidFill>
                <a:srgbClr val="FF66CC"/>
              </a:solidFill>
              <a:latin typeface="Times New Roman" panose="02020603050405020304" pitchFamily="18" charset="0"/>
            </a:endParaRPr>
          </a:p>
          <a:p>
            <a:pPr eaLnBrk="0" hangingPunct="0">
              <a:lnSpc>
                <a:spcPct val="40000"/>
              </a:lnSpc>
              <a:spcBef>
                <a:spcPct val="50000"/>
              </a:spcBef>
            </a:pPr>
            <a:r>
              <a:rPr lang="en-US" altLang="zh-CN" b="1" i="1" dirty="0">
                <a:solidFill>
                  <a:srgbClr val="FF66CC"/>
                </a:solidFill>
                <a:latin typeface="Times New Roman" panose="02020603050405020304" pitchFamily="18" charset="0"/>
              </a:rPr>
              <a:t>u</a:t>
            </a:r>
            <a:r>
              <a:rPr lang="en-US" altLang="zh-CN" b="1" baseline="-25000" dirty="0">
                <a:solidFill>
                  <a:srgbClr val="FF66CC"/>
                </a:solidFill>
                <a:latin typeface="Times New Roman" panose="02020603050405020304" pitchFamily="18" charset="0"/>
              </a:rPr>
              <a:t>f</a:t>
            </a:r>
            <a:endParaRPr lang="en-US" altLang="zh-CN" b="1" baseline="-25000" dirty="0">
              <a:solidFill>
                <a:srgbClr val="FF66CC"/>
              </a:solidFill>
              <a:latin typeface="Times New Roman" panose="02020603050405020304" pitchFamily="18" charset="0"/>
            </a:endParaRPr>
          </a:p>
          <a:p>
            <a:pPr eaLnBrk="0" hangingPunct="0">
              <a:lnSpc>
                <a:spcPct val="40000"/>
              </a:lnSpc>
              <a:spcBef>
                <a:spcPct val="50000"/>
              </a:spcBef>
            </a:pPr>
            <a:r>
              <a:rPr lang="en-US" altLang="zh-CN" sz="2800" b="1" baseline="-25000" dirty="0">
                <a:solidFill>
                  <a:srgbClr val="FF66CC"/>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baseline="-25000" dirty="0">
              <a:solidFill>
                <a:srgbClr val="FF66CC"/>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28729" name="Rectangle 57"/>
          <p:cNvSpPr/>
          <p:nvPr/>
        </p:nvSpPr>
        <p:spPr>
          <a:xfrm>
            <a:off x="687388" y="5421313"/>
            <a:ext cx="4405312" cy="427037"/>
          </a:xfrm>
          <a:prstGeom prst="rect">
            <a:avLst/>
          </a:prstGeom>
          <a:noFill/>
          <a:ln w="9525">
            <a:noFill/>
          </a:ln>
        </p:spPr>
        <p:txBody>
          <a:bodyPr wrap="none" lIns="0" tIns="0" rIns="0" bIns="0">
            <a:spAutoFit/>
          </a:bodyPr>
          <a:p>
            <a:r>
              <a:rPr lang="zh-CN" altLang="en-US" sz="2800" b="1" dirty="0">
                <a:solidFill>
                  <a:schemeClr val="tx2"/>
                </a:solidFill>
                <a:latin typeface="Times New Roman" panose="02020603050405020304" pitchFamily="18" charset="0"/>
              </a:rPr>
              <a:t>反馈取自输出端为电压反馈</a:t>
            </a:r>
            <a:r>
              <a:rPr lang="en-US" altLang="zh-CN" sz="2800" b="1" dirty="0">
                <a:solidFill>
                  <a:schemeClr val="tx2"/>
                </a:solidFill>
                <a:latin typeface="Times New Roman" panose="02020603050405020304" pitchFamily="18" charset="0"/>
              </a:rPr>
              <a:t>;</a:t>
            </a:r>
            <a:endParaRPr lang="en-US" altLang="zh-CN" sz="2800" b="1" dirty="0">
              <a:solidFill>
                <a:schemeClr val="tx2"/>
              </a:solidFill>
              <a:latin typeface="Times New Roman" panose="02020603050405020304" pitchFamily="18" charset="0"/>
            </a:endParaRPr>
          </a:p>
        </p:txBody>
      </p:sp>
      <p:sp>
        <p:nvSpPr>
          <p:cNvPr id="28730" name="Rectangle 58"/>
          <p:cNvSpPr/>
          <p:nvPr/>
        </p:nvSpPr>
        <p:spPr>
          <a:xfrm>
            <a:off x="657225" y="5954713"/>
            <a:ext cx="7589838" cy="427037"/>
          </a:xfrm>
          <a:prstGeom prst="rect">
            <a:avLst/>
          </a:prstGeom>
          <a:noFill/>
          <a:ln w="9525">
            <a:noFill/>
          </a:ln>
        </p:spPr>
        <p:txBody>
          <a:bodyPr wrap="none" lIns="0" tIns="0" rIns="0" bIns="0">
            <a:spAutoFit/>
          </a:bodyPr>
          <a:p>
            <a:r>
              <a:rPr lang="zh-CN" altLang="en-US" sz="2800" b="1" dirty="0">
                <a:solidFill>
                  <a:schemeClr val="tx2"/>
                </a:solidFill>
                <a:latin typeface="Times New Roman" panose="02020603050405020304" pitchFamily="18" charset="0"/>
              </a:rPr>
              <a:t>反馈信号</a:t>
            </a:r>
            <a:r>
              <a:rPr lang="zh-CN" altLang="en-US" sz="2800" b="1" dirty="0">
                <a:solidFill>
                  <a:schemeClr val="tx2"/>
                </a:solidFill>
                <a:latin typeface="楷体_GB2312" pitchFamily="49" charset="-122"/>
              </a:rPr>
              <a:t>与输入信号</a:t>
            </a:r>
            <a:r>
              <a:rPr lang="zh-CN" altLang="en-US" sz="2800" b="1" dirty="0">
                <a:solidFill>
                  <a:schemeClr val="tx2"/>
                </a:solidFill>
                <a:latin typeface="Times New Roman" panose="02020603050405020304" pitchFamily="18" charset="0"/>
              </a:rPr>
              <a:t>在不同输入端</a:t>
            </a:r>
            <a:r>
              <a:rPr lang="en-US" altLang="zh-CN" sz="2800" b="1" dirty="0">
                <a:solidFill>
                  <a:schemeClr val="tx2"/>
                </a:solidFill>
                <a:latin typeface="Times New Roman" panose="02020603050405020304" pitchFamily="18" charset="0"/>
              </a:rPr>
              <a:t>,</a:t>
            </a:r>
            <a:r>
              <a:rPr lang="zh-CN" altLang="en-US" sz="2800" b="1" dirty="0">
                <a:solidFill>
                  <a:schemeClr val="tx2"/>
                </a:solidFill>
                <a:latin typeface="Times New Roman" panose="02020603050405020304" pitchFamily="18" charset="0"/>
              </a:rPr>
              <a:t>为串联反馈。</a:t>
            </a:r>
            <a:endParaRPr lang="zh-CN" altLang="en-US" sz="2800" b="1" dirty="0">
              <a:solidFill>
                <a:schemeClr val="tx2"/>
              </a:solidFill>
              <a:latin typeface="Times New Roman" panose="02020603050405020304" pitchFamily="18" charset="0"/>
            </a:endParaRPr>
          </a:p>
        </p:txBody>
      </p:sp>
      <p:sp>
        <p:nvSpPr>
          <p:cNvPr id="28731" name="Rectangle 59"/>
          <p:cNvSpPr/>
          <p:nvPr/>
        </p:nvSpPr>
        <p:spPr>
          <a:xfrm>
            <a:off x="6896100" y="1990725"/>
            <a:ext cx="1654175" cy="955675"/>
          </a:xfrm>
          <a:prstGeom prst="rect">
            <a:avLst/>
          </a:prstGeom>
          <a:solidFill>
            <a:srgbClr val="CCFFFF"/>
          </a:solidFill>
          <a:ln w="9525" cap="flat" cmpd="sng">
            <a:solidFill>
              <a:schemeClr val="accent2"/>
            </a:solidFill>
            <a:prstDash val="solid"/>
            <a:miter/>
            <a:headEnd type="none" w="med" len="med"/>
            <a:tailEnd type="none" w="med" len="med"/>
          </a:ln>
        </p:spPr>
        <p:txBody>
          <a:bodyPr>
            <a:spAutoFit/>
          </a:bodyPr>
          <a:p>
            <a:r>
              <a:rPr lang="zh-CN" altLang="en-US" sz="2800" b="1" dirty="0">
                <a:solidFill>
                  <a:srgbClr val="0033CC"/>
                </a:solidFill>
                <a:latin typeface="Times New Roman" panose="02020603050405020304" pitchFamily="18" charset="0"/>
              </a:rPr>
              <a:t>电压串联负反馈</a:t>
            </a:r>
            <a:endParaRPr lang="zh-CN" altLang="en-US" sz="2800" b="1" dirty="0">
              <a:solidFill>
                <a:srgbClr val="0033CC"/>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674">
                                            <p:txEl>
                                              <p:charRg st="0" end="3"/>
                                            </p:txEl>
                                          </p:spTgt>
                                        </p:tgtEl>
                                        <p:attrNameLst>
                                          <p:attrName>style.visibility</p:attrName>
                                        </p:attrNameLst>
                                      </p:cBhvr>
                                      <p:to>
                                        <p:strVal val="visible"/>
                                      </p:to>
                                    </p:set>
                                    <p:animEffect transition="in" filter="wipe(left)">
                                      <p:cBhvr>
                                        <p:cTn id="7" dur="500"/>
                                        <p:tgtEl>
                                          <p:spTgt spid="28674">
                                            <p:txEl>
                                              <p:charRg st="0" end="3"/>
                                            </p:txEl>
                                          </p:spTgt>
                                        </p:tgtEl>
                                      </p:cBhvr>
                                    </p:animEffect>
                                  </p:childTnLst>
                                </p:cTn>
                              </p:par>
                            </p:childTnLst>
                          </p:cTn>
                        </p:par>
                        <p:par>
                          <p:cTn id="8" fill="hold">
                            <p:stCondLst>
                              <p:cond delay="500"/>
                            </p:stCondLst>
                            <p:childTnLst>
                              <p:par>
                                <p:cTn id="9" presetID="22" presetClass="entr" presetSubtype="8" fill="hold" grpId="0" nodeType="afterEffect">
                                  <p:stCondLst>
                                    <p:cond delay="1000"/>
                                  </p:stCondLst>
                                  <p:childTnLst>
                                    <p:set>
                                      <p:cBhvr>
                                        <p:cTn id="10" dur="1" fill="hold">
                                          <p:stCondLst>
                                            <p:cond delay="0"/>
                                          </p:stCondLst>
                                        </p:cTn>
                                        <p:tgtEl>
                                          <p:spTgt spid="28681">
                                            <p:txEl>
                                              <p:charRg st="0" end="20"/>
                                            </p:txEl>
                                          </p:spTgt>
                                        </p:tgtEl>
                                        <p:attrNameLst>
                                          <p:attrName>style.visibility</p:attrName>
                                        </p:attrNameLst>
                                      </p:cBhvr>
                                      <p:to>
                                        <p:strVal val="visible"/>
                                      </p:to>
                                    </p:set>
                                    <p:animEffect transition="in" filter="wipe(left)">
                                      <p:cBhvr>
                                        <p:cTn id="11" dur="500"/>
                                        <p:tgtEl>
                                          <p:spTgt spid="28681">
                                            <p:txEl>
                                              <p:charRg st="0" end="2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8677"/>
                                        </p:tgtEl>
                                        <p:attrNameLst>
                                          <p:attrName>style.visibility</p:attrName>
                                        </p:attrNameLst>
                                      </p:cBhvr>
                                      <p:to>
                                        <p:strVal val="visible"/>
                                      </p:to>
                                    </p:set>
                                    <p:animEffect transition="in" filter="wipe(left)">
                                      <p:cBhvr>
                                        <p:cTn id="21" dur="500"/>
                                        <p:tgtEl>
                                          <p:spTgt spid="28677"/>
                                        </p:tgtEl>
                                      </p:cBhvr>
                                    </p:animEffect>
                                  </p:childTnLst>
                                </p:cTn>
                              </p:par>
                            </p:childTnLst>
                          </p:cTn>
                        </p:par>
                        <p:par>
                          <p:cTn id="22" fill="hold">
                            <p:stCondLst>
                              <p:cond delay="500"/>
                            </p:stCondLst>
                            <p:childTnLst>
                              <p:par>
                                <p:cTn id="23" presetID="22" presetClass="entr" presetSubtype="1" fill="hold" nodeType="afterEffect">
                                  <p:stCondLst>
                                    <p:cond delay="0"/>
                                  </p:stCondLst>
                                  <p:childTnLst>
                                    <p:set>
                                      <p:cBhvr>
                                        <p:cTn id="24" dur="1" fill="hold">
                                          <p:stCondLst>
                                            <p:cond delay="0"/>
                                          </p:stCondLst>
                                        </p:cTn>
                                        <p:tgtEl>
                                          <p:spTgt spid="28675"/>
                                        </p:tgtEl>
                                        <p:attrNameLst>
                                          <p:attrName>style.visibility</p:attrName>
                                        </p:attrNameLst>
                                      </p:cBhvr>
                                      <p:to>
                                        <p:strVal val="visible"/>
                                      </p:to>
                                    </p:set>
                                    <p:animEffect transition="in" filter="wipe(up)">
                                      <p:cBhvr>
                                        <p:cTn id="25" dur="500"/>
                                        <p:tgtEl>
                                          <p:spTgt spid="28675"/>
                                        </p:tgtEl>
                                      </p:cBhvr>
                                    </p:animEffect>
                                  </p:childTnLst>
                                </p:cTn>
                              </p:par>
                            </p:childTnLst>
                          </p:cTn>
                        </p:par>
                        <p:par>
                          <p:cTn id="26" fill="hold">
                            <p:stCondLst>
                              <p:cond delay="1000"/>
                            </p:stCondLst>
                            <p:childTnLst>
                              <p:par>
                                <p:cTn id="27" presetID="22" presetClass="entr" presetSubtype="2" fill="hold" nodeType="afterEffect">
                                  <p:stCondLst>
                                    <p:cond delay="0"/>
                                  </p:stCondLst>
                                  <p:childTnLst>
                                    <p:set>
                                      <p:cBhvr>
                                        <p:cTn id="28" dur="1" fill="hold">
                                          <p:stCondLst>
                                            <p:cond delay="0"/>
                                          </p:stCondLst>
                                        </p:cTn>
                                        <p:tgtEl>
                                          <p:spTgt spid="28676"/>
                                        </p:tgtEl>
                                        <p:attrNameLst>
                                          <p:attrName>style.visibility</p:attrName>
                                        </p:attrNameLst>
                                      </p:cBhvr>
                                      <p:to>
                                        <p:strVal val="visible"/>
                                      </p:to>
                                    </p:set>
                                    <p:animEffect transition="in" filter="wipe(right)">
                                      <p:cBhvr>
                                        <p:cTn id="29" dur="500"/>
                                        <p:tgtEl>
                                          <p:spTgt spid="28676"/>
                                        </p:tgtEl>
                                      </p:cBhvr>
                                    </p:animEffect>
                                  </p:childTnLst>
                                </p:cTn>
                              </p:par>
                            </p:childTnLst>
                          </p:cTn>
                        </p:par>
                        <p:par>
                          <p:cTn id="30" fill="hold">
                            <p:stCondLst>
                              <p:cond delay="1500"/>
                            </p:stCondLst>
                            <p:childTnLst>
                              <p:par>
                                <p:cTn id="31" presetID="22" presetClass="entr" presetSubtype="8" fill="hold" grpId="0" nodeType="afterEffect">
                                  <p:stCondLst>
                                    <p:cond delay="1000"/>
                                  </p:stCondLst>
                                  <p:childTnLst>
                                    <p:set>
                                      <p:cBhvr>
                                        <p:cTn id="32" dur="1" fill="hold">
                                          <p:stCondLst>
                                            <p:cond delay="0"/>
                                          </p:stCondLst>
                                        </p:cTn>
                                        <p:tgtEl>
                                          <p:spTgt spid="28678"/>
                                        </p:tgtEl>
                                        <p:attrNameLst>
                                          <p:attrName>style.visibility</p:attrName>
                                        </p:attrNameLst>
                                      </p:cBhvr>
                                      <p:to>
                                        <p:strVal val="visible"/>
                                      </p:to>
                                    </p:set>
                                    <p:animEffect transition="in" filter="wipe(left)">
                                      <p:cBhvr>
                                        <p:cTn id="33" dur="500"/>
                                        <p:tgtEl>
                                          <p:spTgt spid="28678"/>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1" fill="hold" grpId="0" nodeType="clickEffect">
                                  <p:stCondLst>
                                    <p:cond delay="0"/>
                                  </p:stCondLst>
                                  <p:childTnLst>
                                    <p:set>
                                      <p:cBhvr>
                                        <p:cTn id="37" dur="1" fill="hold">
                                          <p:stCondLst>
                                            <p:cond delay="0"/>
                                          </p:stCondLst>
                                        </p:cTn>
                                        <p:tgtEl>
                                          <p:spTgt spid="28679"/>
                                        </p:tgtEl>
                                        <p:attrNameLst>
                                          <p:attrName>style.visibility</p:attrName>
                                        </p:attrNameLst>
                                      </p:cBhvr>
                                      <p:to>
                                        <p:strVal val="visible"/>
                                      </p:to>
                                    </p:set>
                                    <p:anim calcmode="lin" valueType="num">
                                      <p:cBhvr>
                                        <p:cTn id="38" dur="500" fill="hold"/>
                                        <p:tgtEl>
                                          <p:spTgt spid="28679"/>
                                        </p:tgtEl>
                                        <p:attrNameLst>
                                          <p:attrName>ppt_x</p:attrName>
                                        </p:attrNameLst>
                                      </p:cBhvr>
                                      <p:tavLst>
                                        <p:tav tm="0">
                                          <p:val>
                                            <p:strVal val="#ppt_x"/>
                                          </p:val>
                                        </p:tav>
                                        <p:tav tm="100000">
                                          <p:val>
                                            <p:strVal val="#ppt_x"/>
                                          </p:val>
                                        </p:tav>
                                      </p:tavLst>
                                    </p:anim>
                                    <p:anim calcmode="lin" valueType="num">
                                      <p:cBhvr>
                                        <p:cTn id="39" dur="500" fill="hold"/>
                                        <p:tgtEl>
                                          <p:spTgt spid="28679"/>
                                        </p:tgtEl>
                                        <p:attrNameLst>
                                          <p:attrName>ppt_y</p:attrName>
                                        </p:attrNameLst>
                                      </p:cBhvr>
                                      <p:tavLst>
                                        <p:tav tm="0">
                                          <p:val>
                                            <p:strVal val="#ppt_y-#ppt_h/2"/>
                                          </p:val>
                                        </p:tav>
                                        <p:tav tm="100000">
                                          <p:val>
                                            <p:strVal val="#ppt_y"/>
                                          </p:val>
                                        </p:tav>
                                      </p:tavLst>
                                    </p:anim>
                                    <p:anim calcmode="lin" valueType="num">
                                      <p:cBhvr>
                                        <p:cTn id="40" dur="500" fill="hold"/>
                                        <p:tgtEl>
                                          <p:spTgt spid="28679"/>
                                        </p:tgtEl>
                                        <p:attrNameLst>
                                          <p:attrName>ppt_w</p:attrName>
                                        </p:attrNameLst>
                                      </p:cBhvr>
                                      <p:tavLst>
                                        <p:tav tm="0">
                                          <p:val>
                                            <p:strVal val="#ppt_w"/>
                                          </p:val>
                                        </p:tav>
                                        <p:tav tm="100000">
                                          <p:val>
                                            <p:strVal val="#ppt_w"/>
                                          </p:val>
                                        </p:tav>
                                      </p:tavLst>
                                    </p:anim>
                                    <p:anim calcmode="lin" valueType="num">
                                      <p:cBhvr>
                                        <p:cTn id="41" dur="500" fill="hold"/>
                                        <p:tgtEl>
                                          <p:spTgt spid="28679"/>
                                        </p:tgtEl>
                                        <p:attrNameLst>
                                          <p:attrName>ppt_h</p:attrName>
                                        </p:attrNameLst>
                                      </p:cBhvr>
                                      <p:tavLst>
                                        <p:tav tm="0">
                                          <p:val>
                                            <p:fltVal val="0.000000"/>
                                          </p:val>
                                        </p:tav>
                                        <p:tav tm="100000">
                                          <p:val>
                                            <p:strVal val="#ppt_h"/>
                                          </p:val>
                                        </p:tav>
                                      </p:tavLst>
                                    </p:anim>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28680"/>
                                        </p:tgtEl>
                                        <p:attrNameLst>
                                          <p:attrName>style.visibility</p:attrName>
                                        </p:attrNameLst>
                                      </p:cBhvr>
                                      <p:to>
                                        <p:strVal val="visible"/>
                                      </p:to>
                                    </p:set>
                                    <p:animEffect transition="in" filter="wipe(left)">
                                      <p:cBhvr>
                                        <p:cTn id="45" dur="500"/>
                                        <p:tgtEl>
                                          <p:spTgt spid="2868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8726">
                                            <p:txEl>
                                              <p:charRg st="0" end="17"/>
                                            </p:txEl>
                                          </p:spTgt>
                                        </p:tgtEl>
                                        <p:attrNameLst>
                                          <p:attrName>style.visibility</p:attrName>
                                        </p:attrNameLst>
                                      </p:cBhvr>
                                      <p:to>
                                        <p:strVal val="visible"/>
                                      </p:to>
                                    </p:set>
                                    <p:animEffect transition="in" filter="wipe(left)">
                                      <p:cBhvr>
                                        <p:cTn id="50" dur="500"/>
                                        <p:tgtEl>
                                          <p:spTgt spid="28726">
                                            <p:txEl>
                                              <p:charRg st="0" end="1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8728">
                                            <p:txEl>
                                              <p:charRg st="0" end="2"/>
                                            </p:txEl>
                                          </p:spTgt>
                                        </p:tgtEl>
                                        <p:attrNameLst>
                                          <p:attrName>style.visibility</p:attrName>
                                        </p:attrNameLst>
                                      </p:cBhvr>
                                      <p:to>
                                        <p:strVal val="visible"/>
                                      </p:to>
                                    </p:set>
                                    <p:animEffect transition="in" filter="wipe(left)">
                                      <p:cBhvr>
                                        <p:cTn id="55" dur="500"/>
                                        <p:tgtEl>
                                          <p:spTgt spid="28728">
                                            <p:txEl>
                                              <p:charRg st="0" end="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8728">
                                            <p:txEl>
                                              <p:charRg st="2" end="5"/>
                                            </p:txEl>
                                          </p:spTgt>
                                        </p:tgtEl>
                                        <p:attrNameLst>
                                          <p:attrName>style.visibility</p:attrName>
                                        </p:attrNameLst>
                                      </p:cBhvr>
                                      <p:to>
                                        <p:strVal val="visible"/>
                                      </p:to>
                                    </p:set>
                                    <p:animEffect transition="in" filter="wipe(left)">
                                      <p:cBhvr>
                                        <p:cTn id="60" dur="500"/>
                                        <p:tgtEl>
                                          <p:spTgt spid="28728">
                                            <p:txEl>
                                              <p:charRg st="2" end="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28728">
                                            <p:txEl>
                                              <p:charRg st="5" end="7"/>
                                            </p:txEl>
                                          </p:spTgt>
                                        </p:tgtEl>
                                        <p:attrNameLst>
                                          <p:attrName>style.visibility</p:attrName>
                                        </p:attrNameLst>
                                      </p:cBhvr>
                                      <p:to>
                                        <p:strVal val="visible"/>
                                      </p:to>
                                    </p:set>
                                    <p:animEffect transition="in" filter="wipe(left)">
                                      <p:cBhvr>
                                        <p:cTn id="65" dur="500"/>
                                        <p:tgtEl>
                                          <p:spTgt spid="28728">
                                            <p:txEl>
                                              <p:charRg st="5" end="7"/>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8" fill="hold" grpId="0" nodeType="clickEffect">
                                  <p:stCondLst>
                                    <p:cond delay="0"/>
                                  </p:stCondLst>
                                  <p:childTnLst>
                                    <p:set>
                                      <p:cBhvr>
                                        <p:cTn id="69" dur="1" fill="hold">
                                          <p:stCondLst>
                                            <p:cond delay="0"/>
                                          </p:stCondLst>
                                        </p:cTn>
                                        <p:tgtEl>
                                          <p:spTgt spid="28724"/>
                                        </p:tgtEl>
                                        <p:attrNameLst>
                                          <p:attrName>style.visibility</p:attrName>
                                        </p:attrNameLst>
                                      </p:cBhvr>
                                      <p:to>
                                        <p:strVal val="visible"/>
                                      </p:to>
                                    </p:set>
                                    <p:anim calcmode="lin" valueType="num">
                                      <p:cBhvr additive="base">
                                        <p:cTn id="70" dur="500" fill="hold"/>
                                        <p:tgtEl>
                                          <p:spTgt spid="28724"/>
                                        </p:tgtEl>
                                        <p:attrNameLst>
                                          <p:attrName>ppt_x</p:attrName>
                                        </p:attrNameLst>
                                      </p:cBhvr>
                                      <p:tavLst>
                                        <p:tav tm="0">
                                          <p:val>
                                            <p:strVal val="0-#ppt_w/2"/>
                                          </p:val>
                                        </p:tav>
                                        <p:tav tm="100000">
                                          <p:val>
                                            <p:strVal val="#ppt_x"/>
                                          </p:val>
                                        </p:tav>
                                      </p:tavLst>
                                    </p:anim>
                                    <p:anim calcmode="lin" valueType="num">
                                      <p:cBhvr additive="base">
                                        <p:cTn id="71" dur="500" fill="hold"/>
                                        <p:tgtEl>
                                          <p:spTgt spid="28724"/>
                                        </p:tgtEl>
                                        <p:attrNameLst>
                                          <p:attrName>ppt_y</p:attrName>
                                        </p:attrNameLst>
                                      </p:cBhvr>
                                      <p:tavLst>
                                        <p:tav tm="0">
                                          <p:val>
                                            <p:strVal val="#ppt_y"/>
                                          </p:val>
                                        </p:tav>
                                        <p:tav tm="100000">
                                          <p:val>
                                            <p:strVal val="#ppt_y"/>
                                          </p:val>
                                        </p:tav>
                                      </p:tavLst>
                                    </p:anim>
                                  </p:childTnLst>
                                </p:cTn>
                              </p:par>
                            </p:childTnLst>
                          </p:cTn>
                        </p:par>
                        <p:par>
                          <p:cTn id="72" fill="hold">
                            <p:stCondLst>
                              <p:cond delay="500"/>
                            </p:stCondLst>
                            <p:childTnLst>
                              <p:par>
                                <p:cTn id="73" presetID="2" presetClass="entr" presetSubtype="2" fill="hold" grpId="0" nodeType="afterEffect">
                                  <p:stCondLst>
                                    <p:cond delay="1000"/>
                                  </p:stCondLst>
                                  <p:childTnLst>
                                    <p:set>
                                      <p:cBhvr>
                                        <p:cTn id="74" dur="1" fill="hold">
                                          <p:stCondLst>
                                            <p:cond delay="0"/>
                                          </p:stCondLst>
                                        </p:cTn>
                                        <p:tgtEl>
                                          <p:spTgt spid="28725">
                                            <p:txEl>
                                              <p:charRg st="0" end="2"/>
                                            </p:txEl>
                                          </p:spTgt>
                                        </p:tgtEl>
                                        <p:attrNameLst>
                                          <p:attrName>style.visibility</p:attrName>
                                        </p:attrNameLst>
                                      </p:cBhvr>
                                      <p:to>
                                        <p:strVal val="visible"/>
                                      </p:to>
                                    </p:set>
                                    <p:anim calcmode="lin" valueType="num">
                                      <p:cBhvr additive="base">
                                        <p:cTn id="75" dur="500" fill="hold"/>
                                        <p:tgtEl>
                                          <p:spTgt spid="28725">
                                            <p:txEl>
                                              <p:charRg st="0" end="2"/>
                                            </p:txEl>
                                          </p:spTgt>
                                        </p:tgtEl>
                                        <p:attrNameLst>
                                          <p:attrName>ppt_x</p:attrName>
                                        </p:attrNameLst>
                                      </p:cBhvr>
                                      <p:tavLst>
                                        <p:tav tm="0">
                                          <p:val>
                                            <p:strVal val="1+#ppt_w/2"/>
                                          </p:val>
                                        </p:tav>
                                        <p:tav tm="100000">
                                          <p:val>
                                            <p:strVal val="#ppt_x"/>
                                          </p:val>
                                        </p:tav>
                                      </p:tavLst>
                                    </p:anim>
                                    <p:anim calcmode="lin" valueType="num">
                                      <p:cBhvr additive="base">
                                        <p:cTn id="76" dur="500" fill="hold"/>
                                        <p:tgtEl>
                                          <p:spTgt spid="28725">
                                            <p:txEl>
                                              <p:charRg st="0" end="2"/>
                                            </p:txEl>
                                          </p:spTgt>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28727">
                                            <p:txEl>
                                              <p:charRg st="0" end="17"/>
                                            </p:txEl>
                                          </p:spTgt>
                                        </p:tgtEl>
                                        <p:attrNameLst>
                                          <p:attrName>style.visibility</p:attrName>
                                        </p:attrNameLst>
                                      </p:cBhvr>
                                      <p:to>
                                        <p:strVal val="visible"/>
                                      </p:to>
                                    </p:set>
                                    <p:animEffect transition="in" filter="wipe(left)">
                                      <p:cBhvr>
                                        <p:cTn id="81" dur="500"/>
                                        <p:tgtEl>
                                          <p:spTgt spid="28727">
                                            <p:txEl>
                                              <p:charRg st="0" end="17"/>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28729">
                                            <p:txEl>
                                              <p:charRg st="0" end="14"/>
                                            </p:txEl>
                                          </p:spTgt>
                                        </p:tgtEl>
                                        <p:attrNameLst>
                                          <p:attrName>style.visibility</p:attrName>
                                        </p:attrNameLst>
                                      </p:cBhvr>
                                      <p:to>
                                        <p:strVal val="visible"/>
                                      </p:to>
                                    </p:set>
                                    <p:animEffect transition="in" filter="wipe(left)">
                                      <p:cBhvr>
                                        <p:cTn id="86" dur="500"/>
                                        <p:tgtEl>
                                          <p:spTgt spid="28729">
                                            <p:txEl>
                                              <p:charRg st="0" end="14"/>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28730">
                                            <p:txEl>
                                              <p:charRg st="0" end="23"/>
                                            </p:txEl>
                                          </p:spTgt>
                                        </p:tgtEl>
                                        <p:attrNameLst>
                                          <p:attrName>style.visibility</p:attrName>
                                        </p:attrNameLst>
                                      </p:cBhvr>
                                      <p:to>
                                        <p:strVal val="visible"/>
                                      </p:to>
                                    </p:set>
                                    <p:animEffect transition="in" filter="wipe(left)">
                                      <p:cBhvr>
                                        <p:cTn id="91" dur="500"/>
                                        <p:tgtEl>
                                          <p:spTgt spid="28730">
                                            <p:txEl>
                                              <p:charRg st="0" end="23"/>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23" presetClass="entr" presetSubtype="288" fill="hold" grpId="0" nodeType="clickEffect">
                                  <p:stCondLst>
                                    <p:cond delay="0"/>
                                  </p:stCondLst>
                                  <p:childTnLst>
                                    <p:set>
                                      <p:cBhvr>
                                        <p:cTn id="95" dur="1" fill="hold">
                                          <p:stCondLst>
                                            <p:cond delay="0"/>
                                          </p:stCondLst>
                                        </p:cTn>
                                        <p:tgtEl>
                                          <p:spTgt spid="28731"/>
                                        </p:tgtEl>
                                        <p:attrNameLst>
                                          <p:attrName>style.visibility</p:attrName>
                                        </p:attrNameLst>
                                      </p:cBhvr>
                                      <p:to>
                                        <p:strVal val="visible"/>
                                      </p:to>
                                    </p:set>
                                    <p:anim calcmode="lin" valueType="num">
                                      <p:cBhvr>
                                        <p:cTn id="96" dur="500" fill="hold"/>
                                        <p:tgtEl>
                                          <p:spTgt spid="28731"/>
                                        </p:tgtEl>
                                        <p:attrNameLst>
                                          <p:attrName>ppt_w</p:attrName>
                                        </p:attrNameLst>
                                      </p:cBhvr>
                                      <p:tavLst>
                                        <p:tav tm="0">
                                          <p:val>
                                            <p:strVal val="4/3*#ppt_w"/>
                                          </p:val>
                                        </p:tav>
                                        <p:tav tm="100000">
                                          <p:val>
                                            <p:strVal val="#ppt_w"/>
                                          </p:val>
                                        </p:tav>
                                      </p:tavLst>
                                    </p:anim>
                                    <p:anim calcmode="lin" valueType="num">
                                      <p:cBhvr>
                                        <p:cTn id="97" dur="500" fill="hold"/>
                                        <p:tgtEl>
                                          <p:spTgt spid="28731"/>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p:bldP spid="28678" grpId="0"/>
      <p:bldP spid="28679" grpId="0" bldLvl="0" animBg="1"/>
      <p:bldP spid="28680" grpId="0"/>
      <p:bldP spid="28681" grpId="0" advAuto="1000" build="p"/>
      <p:bldP spid="28724" grpId="0"/>
      <p:bldP spid="28725" grpId="0" advAuto="1000" build="p"/>
      <p:bldP spid="28726" grpId="0" build="p"/>
      <p:bldP spid="28727" grpId="0" build="p"/>
      <p:bldP spid="28728" grpId="0" build="p"/>
      <p:bldP spid="28729" grpId="0" build="p"/>
      <p:bldP spid="28730" grpId="0" build="p"/>
      <p:bldP spid="28731" grpId="0" bldLvl="0" animBg="1"/>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9698" name="Rectangle 2"/>
          <p:cNvSpPr/>
          <p:nvPr/>
        </p:nvSpPr>
        <p:spPr>
          <a:xfrm>
            <a:off x="2705100" y="2135188"/>
            <a:ext cx="457200" cy="519112"/>
          </a:xfrm>
          <a:prstGeom prst="rect">
            <a:avLst/>
          </a:prstGeom>
          <a:noFill/>
          <a:ln w="9525">
            <a:noFill/>
          </a:ln>
        </p:spPr>
        <p:txBody>
          <a:bodyPr>
            <a:spAutoFit/>
          </a:bodyPr>
          <a:p>
            <a:r>
              <a:rPr lang="en-US" altLang="zh-CN" sz="2800" b="1" dirty="0">
                <a:solidFill>
                  <a:srgbClr val="0000FF"/>
                </a:solidFill>
                <a:latin typeface="Times New Roman" panose="02020603050405020304" pitchFamily="18" charset="0"/>
                <a:sym typeface="Symbol" panose="05050102010706020507" pitchFamily="18" charset="2"/>
              </a:rPr>
              <a:t></a:t>
            </a:r>
            <a:endParaRPr lang="en-US" altLang="zh-CN" sz="2800" b="1" dirty="0">
              <a:solidFill>
                <a:srgbClr val="0000FF"/>
              </a:solidFill>
              <a:latin typeface="Times New Roman" panose="02020603050405020304" pitchFamily="18" charset="0"/>
              <a:sym typeface="Symbol" panose="05050102010706020507" pitchFamily="18" charset="2"/>
            </a:endParaRPr>
          </a:p>
        </p:txBody>
      </p:sp>
      <p:sp>
        <p:nvSpPr>
          <p:cNvPr id="29699" name="Rectangle 3"/>
          <p:cNvSpPr/>
          <p:nvPr/>
        </p:nvSpPr>
        <p:spPr>
          <a:xfrm>
            <a:off x="3524250" y="2401888"/>
            <a:ext cx="457200" cy="519112"/>
          </a:xfrm>
          <a:prstGeom prst="rect">
            <a:avLst/>
          </a:prstGeom>
          <a:noFill/>
          <a:ln w="9525">
            <a:noFill/>
          </a:ln>
        </p:spPr>
        <p:txBody>
          <a:bodyPr>
            <a:spAutoFit/>
          </a:bodyPr>
          <a:p>
            <a:r>
              <a:rPr lang="en-US" altLang="zh-CN" sz="2800" b="1" dirty="0">
                <a:solidFill>
                  <a:srgbClr val="0000FF"/>
                </a:solidFill>
                <a:latin typeface="Times New Roman" panose="02020603050405020304" pitchFamily="18" charset="0"/>
                <a:sym typeface="Symbol" panose="05050102010706020507" pitchFamily="18" charset="2"/>
              </a:rPr>
              <a:t></a:t>
            </a:r>
            <a:endParaRPr lang="en-US" altLang="zh-CN" sz="2800" b="1" dirty="0">
              <a:solidFill>
                <a:srgbClr val="0000FF"/>
              </a:solidFill>
              <a:latin typeface="Times New Roman" panose="02020603050405020304" pitchFamily="18" charset="0"/>
              <a:sym typeface="Symbol" panose="05050102010706020507" pitchFamily="18" charset="2"/>
            </a:endParaRPr>
          </a:p>
        </p:txBody>
      </p:sp>
      <p:sp>
        <p:nvSpPr>
          <p:cNvPr id="29700" name="Rectangle 4"/>
          <p:cNvSpPr/>
          <p:nvPr/>
        </p:nvSpPr>
        <p:spPr>
          <a:xfrm>
            <a:off x="5486400" y="2195513"/>
            <a:ext cx="2693988" cy="528637"/>
          </a:xfrm>
          <a:prstGeom prst="rect">
            <a:avLst/>
          </a:prstGeom>
          <a:solidFill>
            <a:srgbClr val="CCFFFF"/>
          </a:solidFill>
          <a:ln w="9525" cap="flat" cmpd="sng">
            <a:solidFill>
              <a:schemeClr val="accent2"/>
            </a:solidFill>
            <a:prstDash val="solid"/>
            <a:miter/>
            <a:headEnd type="none" w="med" len="med"/>
            <a:tailEnd type="none" w="med" len="med"/>
          </a:ln>
        </p:spPr>
        <p:txBody>
          <a:bodyPr wrap="none">
            <a:spAutoFit/>
          </a:bodyPr>
          <a:p>
            <a:r>
              <a:rPr lang="zh-CN" altLang="en-US" sz="2800" b="1" dirty="0">
                <a:solidFill>
                  <a:srgbClr val="0033CC"/>
                </a:solidFill>
                <a:latin typeface="Times New Roman" panose="02020603050405020304" pitchFamily="18" charset="0"/>
              </a:rPr>
              <a:t>电流串联负反馈</a:t>
            </a:r>
            <a:endParaRPr lang="zh-CN" altLang="en-US" sz="2800" b="1" dirty="0">
              <a:solidFill>
                <a:srgbClr val="0033CC"/>
              </a:solidFill>
              <a:latin typeface="Times New Roman" panose="02020603050405020304" pitchFamily="18" charset="0"/>
            </a:endParaRPr>
          </a:p>
        </p:txBody>
      </p:sp>
      <p:sp>
        <p:nvSpPr>
          <p:cNvPr id="29701" name="Text Box 5"/>
          <p:cNvSpPr txBox="1">
            <a:spLocks noChangeArrowheads="1"/>
          </p:cNvSpPr>
          <p:nvPr/>
        </p:nvSpPr>
        <p:spPr bwMode="auto">
          <a:xfrm>
            <a:off x="395288" y="765175"/>
            <a:ext cx="5505450" cy="519113"/>
          </a:xfrm>
          <a:prstGeom prst="rect">
            <a:avLst/>
          </a:prstGeom>
          <a:noFill/>
          <a:ln w="9525">
            <a:noFill/>
            <a:miter lim="800000"/>
          </a:ln>
          <a:effectLst/>
        </p:spPr>
        <p:txBody>
          <a:bodyPr>
            <a:spAutoFit/>
          </a:bodyPr>
          <a:lstStyle/>
          <a:p>
            <a:pPr marR="0" defTabSz="914400">
              <a:buClrTx/>
              <a:buSzTx/>
              <a:buFontTx/>
              <a:buNone/>
              <a:defRPr/>
            </a:pPr>
            <a:r>
              <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600" b="1" kern="1200" cap="none" spc="0" normalizeH="0" baseline="0" noProof="0" smtClean="0">
                <a:solidFill>
                  <a:srgbClr val="FF0066"/>
                </a:solidFill>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latin typeface="楷体_GB2312" pitchFamily="49" charset="-122"/>
                <a:ea typeface="宋体" panose="02010600030101010101" pitchFamily="2" charset="-122"/>
                <a:cs typeface="+mn-cs"/>
              </a:rPr>
              <a:t>判断反馈类型。</a:t>
            </a:r>
            <a:endParaRPr kumimoji="1" lang="zh-CN" altLang="en-US" sz="2800" b="1" kern="1200" cap="none" spc="0" normalizeH="0" baseline="0" noProof="0" smtClean="0">
              <a:latin typeface="楷体_GB2312" pitchFamily="49" charset="-122"/>
              <a:ea typeface="宋体" panose="02010600030101010101" pitchFamily="2" charset="-122"/>
              <a:cs typeface="+mn-cs"/>
            </a:endParaRPr>
          </a:p>
        </p:txBody>
      </p:sp>
      <p:sp>
        <p:nvSpPr>
          <p:cNvPr id="29702" name="Rectangle 6"/>
          <p:cNvSpPr/>
          <p:nvPr/>
        </p:nvSpPr>
        <p:spPr>
          <a:xfrm>
            <a:off x="647700" y="3902075"/>
            <a:ext cx="6400800" cy="519113"/>
          </a:xfrm>
          <a:prstGeom prst="rect">
            <a:avLst/>
          </a:prstGeom>
          <a:noFill/>
          <a:ln w="9525">
            <a:noFill/>
          </a:ln>
        </p:spPr>
        <p:txBody>
          <a:bodyPr>
            <a:spAutoFit/>
          </a:bodyPr>
          <a:p>
            <a:r>
              <a:rPr lang="en-US" altLang="zh-CN" sz="2800" b="1" i="1" dirty="0">
                <a:latin typeface="Times New Roman" panose="02020603050405020304" pitchFamily="18" charset="0"/>
              </a:rPr>
              <a:t>R</a:t>
            </a:r>
            <a:r>
              <a:rPr lang="en-US" altLang="zh-CN" sz="2800" b="1" baseline="-25000" dirty="0">
                <a:latin typeface="Times New Roman" panose="02020603050405020304" pitchFamily="18" charset="0"/>
              </a:rPr>
              <a:t>E </a:t>
            </a:r>
            <a:r>
              <a:rPr lang="zh-CN" altLang="en-US" sz="2800" b="1" dirty="0">
                <a:latin typeface="Times New Roman" panose="02020603050405020304" pitchFamily="18" charset="0"/>
              </a:rPr>
              <a:t>介于输入输出回路，有反馈。</a:t>
            </a:r>
            <a:endParaRPr lang="zh-CN" altLang="en-US" sz="2800" b="1" dirty="0">
              <a:latin typeface="Times New Roman" panose="02020603050405020304" pitchFamily="18" charset="0"/>
            </a:endParaRPr>
          </a:p>
        </p:txBody>
      </p:sp>
      <p:sp>
        <p:nvSpPr>
          <p:cNvPr id="29703" name="Text Box 7"/>
          <p:cNvSpPr txBox="1"/>
          <p:nvPr/>
        </p:nvSpPr>
        <p:spPr>
          <a:xfrm>
            <a:off x="628650" y="4492625"/>
            <a:ext cx="6438900" cy="519113"/>
          </a:xfrm>
          <a:prstGeom prst="rect">
            <a:avLst/>
          </a:prstGeom>
          <a:noFill/>
          <a:ln w="9525">
            <a:noFill/>
          </a:ln>
        </p:spPr>
        <p:txBody>
          <a:bodyPr>
            <a:spAutoFit/>
          </a:bodyPr>
          <a:p>
            <a:r>
              <a:rPr lang="zh-CN" altLang="en-US" sz="2800" b="1" dirty="0">
                <a:latin typeface="楷体_GB2312" pitchFamily="49" charset="-122"/>
              </a:rPr>
              <a:t>反馈使</a:t>
            </a:r>
            <a:r>
              <a:rPr lang="zh-CN" altLang="en-US" sz="2800" b="1" dirty="0">
                <a:latin typeface="Times New Roman" panose="02020603050405020304" pitchFamily="18" charset="0"/>
              </a:rPr>
              <a:t> </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BE </a:t>
            </a:r>
            <a:r>
              <a:rPr lang="zh-CN" altLang="en-US" sz="2800" b="1" dirty="0">
                <a:latin typeface="楷体_GB2312" pitchFamily="49" charset="-122"/>
              </a:rPr>
              <a:t>减小，为负反馈</a:t>
            </a:r>
            <a:r>
              <a:rPr lang="en-US" altLang="zh-CN" sz="2800" b="1" dirty="0">
                <a:latin typeface="楷体_GB2312" pitchFamily="49" charset="-122"/>
              </a:rPr>
              <a:t>;</a:t>
            </a:r>
            <a:endParaRPr lang="en-US" altLang="zh-CN" sz="2800" b="1" dirty="0">
              <a:latin typeface="楷体_GB2312" pitchFamily="49" charset="-122"/>
            </a:endParaRPr>
          </a:p>
        </p:txBody>
      </p:sp>
      <p:sp>
        <p:nvSpPr>
          <p:cNvPr id="29704" name="Rectangle 8"/>
          <p:cNvSpPr/>
          <p:nvPr/>
        </p:nvSpPr>
        <p:spPr>
          <a:xfrm>
            <a:off x="611188" y="5075238"/>
            <a:ext cx="6427787" cy="519112"/>
          </a:xfrm>
          <a:prstGeom prst="rect">
            <a:avLst/>
          </a:prstGeom>
          <a:noFill/>
          <a:ln w="9525">
            <a:noFill/>
          </a:ln>
        </p:spPr>
        <p:txBody>
          <a:bodyPr>
            <a:spAutoFit/>
          </a:bodyPr>
          <a:p>
            <a:r>
              <a:rPr lang="zh-CN" altLang="en-US" sz="2800" b="1" dirty="0">
                <a:solidFill>
                  <a:schemeClr val="tx2"/>
                </a:solidFill>
                <a:latin typeface="Times New Roman" panose="02020603050405020304" pitchFamily="18" charset="0"/>
              </a:rPr>
              <a:t>反馈不是取自输出端，为电流反馈</a:t>
            </a:r>
            <a:r>
              <a:rPr lang="en-US" altLang="zh-CN" sz="2800" b="1" dirty="0">
                <a:solidFill>
                  <a:schemeClr val="tx2"/>
                </a:solidFill>
                <a:latin typeface="Times New Roman" panose="02020603050405020304" pitchFamily="18" charset="0"/>
              </a:rPr>
              <a:t>;</a:t>
            </a:r>
            <a:endParaRPr lang="en-US" altLang="zh-CN" sz="2800" b="1" dirty="0">
              <a:solidFill>
                <a:schemeClr val="tx2"/>
              </a:solidFill>
              <a:latin typeface="Times New Roman" panose="02020603050405020304" pitchFamily="18" charset="0"/>
            </a:endParaRPr>
          </a:p>
        </p:txBody>
      </p:sp>
      <p:sp>
        <p:nvSpPr>
          <p:cNvPr id="29705" name="Rectangle 9"/>
          <p:cNvSpPr/>
          <p:nvPr/>
        </p:nvSpPr>
        <p:spPr>
          <a:xfrm>
            <a:off x="619125" y="5646738"/>
            <a:ext cx="8112125" cy="519112"/>
          </a:xfrm>
          <a:prstGeom prst="rect">
            <a:avLst/>
          </a:prstGeom>
          <a:noFill/>
          <a:ln w="9525">
            <a:noFill/>
          </a:ln>
        </p:spPr>
        <p:txBody>
          <a:bodyPr>
            <a:spAutoFit/>
          </a:bodyPr>
          <a:p>
            <a:r>
              <a:rPr lang="zh-CN" altLang="en-US" sz="2800" b="1" dirty="0">
                <a:solidFill>
                  <a:schemeClr val="tx2"/>
                </a:solidFill>
                <a:latin typeface="Times New Roman" panose="02020603050405020304" pitchFamily="18" charset="0"/>
              </a:rPr>
              <a:t>反馈信号</a:t>
            </a:r>
            <a:r>
              <a:rPr lang="zh-CN" altLang="en-US" sz="2800" b="1" dirty="0">
                <a:solidFill>
                  <a:schemeClr val="tx2"/>
                </a:solidFill>
                <a:latin typeface="楷体_GB2312" pitchFamily="49" charset="-122"/>
              </a:rPr>
              <a:t>与输入信号</a:t>
            </a:r>
            <a:r>
              <a:rPr lang="zh-CN" altLang="en-US" sz="2800" b="1" dirty="0">
                <a:solidFill>
                  <a:schemeClr val="tx2"/>
                </a:solidFill>
                <a:latin typeface="Times New Roman" panose="02020603050405020304" pitchFamily="18" charset="0"/>
              </a:rPr>
              <a:t>在不同输入端</a:t>
            </a:r>
            <a:r>
              <a:rPr lang="en-US" altLang="zh-CN" sz="2800" b="1" dirty="0">
                <a:solidFill>
                  <a:schemeClr val="tx2"/>
                </a:solidFill>
                <a:latin typeface="Times New Roman" panose="02020603050405020304" pitchFamily="18" charset="0"/>
              </a:rPr>
              <a:t>,</a:t>
            </a:r>
            <a:r>
              <a:rPr lang="zh-CN" altLang="en-US" sz="2800" b="1" dirty="0">
                <a:solidFill>
                  <a:schemeClr val="tx2"/>
                </a:solidFill>
                <a:latin typeface="Times New Roman" panose="02020603050405020304" pitchFamily="18" charset="0"/>
              </a:rPr>
              <a:t>为串联反馈。</a:t>
            </a:r>
            <a:endParaRPr lang="zh-CN" altLang="en-US" sz="2800" b="1" dirty="0">
              <a:solidFill>
                <a:schemeClr val="tx2"/>
              </a:solidFill>
              <a:latin typeface="Times New Roman" panose="02020603050405020304" pitchFamily="18" charset="0"/>
            </a:endParaRPr>
          </a:p>
        </p:txBody>
      </p:sp>
      <p:grpSp>
        <p:nvGrpSpPr>
          <p:cNvPr id="2" name="Group 10"/>
          <p:cNvGrpSpPr/>
          <p:nvPr/>
        </p:nvGrpSpPr>
        <p:grpSpPr>
          <a:xfrm>
            <a:off x="1085850" y="1430338"/>
            <a:ext cx="3968750" cy="2286000"/>
            <a:chOff x="432" y="408"/>
            <a:chExt cx="2500" cy="1440"/>
          </a:xfrm>
        </p:grpSpPr>
        <p:sp>
          <p:nvSpPr>
            <p:cNvPr id="526347" name="Line 11"/>
            <p:cNvSpPr/>
            <p:nvPr/>
          </p:nvSpPr>
          <p:spPr>
            <a:xfrm>
              <a:off x="1961" y="1848"/>
              <a:ext cx="132" cy="0"/>
            </a:xfrm>
            <a:prstGeom prst="line">
              <a:avLst/>
            </a:prstGeom>
            <a:ln w="38100" cap="flat" cmpd="sng">
              <a:solidFill>
                <a:schemeClr val="tx1"/>
              </a:solidFill>
              <a:prstDash val="solid"/>
              <a:headEnd type="none" w="med" len="med"/>
              <a:tailEnd type="none" w="med" len="med"/>
            </a:ln>
          </p:spPr>
        </p:sp>
        <p:grpSp>
          <p:nvGrpSpPr>
            <p:cNvPr id="526348" name="Group 12"/>
            <p:cNvGrpSpPr/>
            <p:nvPr/>
          </p:nvGrpSpPr>
          <p:grpSpPr>
            <a:xfrm>
              <a:off x="432" y="408"/>
              <a:ext cx="2500" cy="1440"/>
              <a:chOff x="432" y="408"/>
              <a:chExt cx="2500" cy="1440"/>
            </a:xfrm>
          </p:grpSpPr>
          <p:sp>
            <p:nvSpPr>
              <p:cNvPr id="526349" name="Line 13"/>
              <p:cNvSpPr/>
              <p:nvPr/>
            </p:nvSpPr>
            <p:spPr>
              <a:xfrm>
                <a:off x="2028" y="1236"/>
                <a:ext cx="0" cy="612"/>
              </a:xfrm>
              <a:prstGeom prst="line">
                <a:avLst/>
              </a:prstGeom>
              <a:ln w="25400" cap="flat" cmpd="sng">
                <a:solidFill>
                  <a:schemeClr val="tx1"/>
                </a:solidFill>
                <a:prstDash val="solid"/>
                <a:headEnd type="none" w="med" len="med"/>
                <a:tailEnd type="none" w="med" len="med"/>
              </a:ln>
            </p:spPr>
          </p:sp>
          <p:grpSp>
            <p:nvGrpSpPr>
              <p:cNvPr id="526350" name="Group 14"/>
              <p:cNvGrpSpPr/>
              <p:nvPr/>
            </p:nvGrpSpPr>
            <p:grpSpPr>
              <a:xfrm>
                <a:off x="432" y="408"/>
                <a:ext cx="2500" cy="1396"/>
                <a:chOff x="432" y="408"/>
                <a:chExt cx="2500" cy="1396"/>
              </a:xfrm>
            </p:grpSpPr>
            <p:sp>
              <p:nvSpPr>
                <p:cNvPr id="526351" name="Text Box 15"/>
                <p:cNvSpPr txBox="1"/>
                <p:nvPr/>
              </p:nvSpPr>
              <p:spPr>
                <a:xfrm>
                  <a:off x="432" y="1332"/>
                  <a:ext cx="389" cy="472"/>
                </a:xfrm>
                <a:prstGeom prst="rect">
                  <a:avLst/>
                </a:prstGeom>
                <a:noFill/>
                <a:ln w="9525">
                  <a:noFill/>
                </a:ln>
              </p:spPr>
              <p:txBody>
                <a:bodyPr anchor="ctr" anchorCtr="0">
                  <a:spAutoFit/>
                </a:bodyPr>
                <a:p>
                  <a:pPr algn="ctr">
                    <a:lnSpc>
                      <a:spcPct val="6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i="1" dirty="0">
                      <a:solidFill>
                        <a:srgbClr val="FF0066"/>
                      </a:solidFill>
                      <a:latin typeface="Times New Roman" panose="02020603050405020304" pitchFamily="18" charset="0"/>
                      <a:ea typeface="方正琥珀繁体" pitchFamily="2" charset="-122"/>
                    </a:rPr>
                    <a:t>u</a:t>
                  </a:r>
                  <a:r>
                    <a:rPr lang="en-US" altLang="zh-CN" b="1" baseline="-25000" dirty="0">
                      <a:solidFill>
                        <a:srgbClr val="FF0066"/>
                      </a:solidFill>
                      <a:latin typeface="Times New Roman" panose="02020603050405020304" pitchFamily="18" charset="0"/>
                      <a:ea typeface="方正琥珀繁体" pitchFamily="2" charset="-122"/>
                    </a:rPr>
                    <a:t>s</a:t>
                  </a:r>
                  <a:endParaRPr lang="en-US" altLang="zh-CN" b="1" baseline="-25000" dirty="0">
                    <a:solidFill>
                      <a:srgbClr val="FF0066"/>
                    </a:solidFill>
                    <a:latin typeface="Times New Roman" panose="02020603050405020304" pitchFamily="18" charset="0"/>
                    <a:ea typeface="方正琥珀繁体" pitchFamily="2" charset="-122"/>
                  </a:endParaRPr>
                </a:p>
                <a:p>
                  <a:pPr algn="ctr">
                    <a:lnSpc>
                      <a:spcPct val="6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526352" name="Line 16"/>
                <p:cNvSpPr/>
                <p:nvPr/>
              </p:nvSpPr>
              <p:spPr>
                <a:xfrm>
                  <a:off x="1892" y="1047"/>
                  <a:ext cx="1" cy="178"/>
                </a:xfrm>
                <a:prstGeom prst="line">
                  <a:avLst/>
                </a:prstGeom>
                <a:ln w="38100" cap="flat" cmpd="sng">
                  <a:solidFill>
                    <a:schemeClr val="tx1"/>
                  </a:solidFill>
                  <a:prstDash val="solid"/>
                  <a:headEnd type="none" w="med" len="med"/>
                  <a:tailEnd type="none" w="med" len="med"/>
                </a:ln>
              </p:spPr>
            </p:sp>
            <p:sp>
              <p:nvSpPr>
                <p:cNvPr id="526353" name="Line 17"/>
                <p:cNvSpPr/>
                <p:nvPr/>
              </p:nvSpPr>
              <p:spPr>
                <a:xfrm flipV="1">
                  <a:off x="2365" y="965"/>
                  <a:ext cx="225" cy="4"/>
                </a:xfrm>
                <a:prstGeom prst="line">
                  <a:avLst/>
                </a:prstGeom>
                <a:ln w="28575" cap="flat" cmpd="sng">
                  <a:solidFill>
                    <a:schemeClr val="tx1"/>
                  </a:solidFill>
                  <a:prstDash val="solid"/>
                  <a:headEnd type="none" w="med" len="med"/>
                  <a:tailEnd type="none" w="med" len="med"/>
                </a:ln>
              </p:spPr>
            </p:sp>
            <p:sp>
              <p:nvSpPr>
                <p:cNvPr id="526354" name="Line 18"/>
                <p:cNvSpPr/>
                <p:nvPr/>
              </p:nvSpPr>
              <p:spPr>
                <a:xfrm>
                  <a:off x="1469" y="547"/>
                  <a:ext cx="907" cy="0"/>
                </a:xfrm>
                <a:prstGeom prst="line">
                  <a:avLst/>
                </a:prstGeom>
                <a:ln w="25400" cap="flat" cmpd="sng">
                  <a:solidFill>
                    <a:schemeClr val="tx1"/>
                  </a:solidFill>
                  <a:prstDash val="solid"/>
                  <a:headEnd type="none" w="med" len="med"/>
                  <a:tailEnd type="none" w="med" len="med"/>
                </a:ln>
              </p:spPr>
            </p:sp>
            <p:sp>
              <p:nvSpPr>
                <p:cNvPr id="526355" name="Line 19"/>
                <p:cNvSpPr/>
                <p:nvPr/>
              </p:nvSpPr>
              <p:spPr>
                <a:xfrm>
                  <a:off x="2027" y="554"/>
                  <a:ext cx="1" cy="491"/>
                </a:xfrm>
                <a:prstGeom prst="line">
                  <a:avLst/>
                </a:prstGeom>
                <a:ln w="25400" cap="flat" cmpd="sng">
                  <a:solidFill>
                    <a:schemeClr val="tx1"/>
                  </a:solidFill>
                  <a:prstDash val="solid"/>
                  <a:headEnd type="none" w="med" len="med"/>
                  <a:tailEnd type="none" w="med" len="med"/>
                </a:ln>
              </p:spPr>
            </p:sp>
            <p:sp>
              <p:nvSpPr>
                <p:cNvPr id="526356" name="Rectangle 20"/>
                <p:cNvSpPr/>
                <p:nvPr/>
              </p:nvSpPr>
              <p:spPr>
                <a:xfrm>
                  <a:off x="1994" y="683"/>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6357" name="Line 21"/>
                <p:cNvSpPr/>
                <p:nvPr/>
              </p:nvSpPr>
              <p:spPr>
                <a:xfrm>
                  <a:off x="1892" y="1173"/>
                  <a:ext cx="149" cy="69"/>
                </a:xfrm>
                <a:prstGeom prst="line">
                  <a:avLst/>
                </a:prstGeom>
                <a:ln w="38100" cap="flat" cmpd="sng">
                  <a:solidFill>
                    <a:schemeClr val="tx1"/>
                  </a:solidFill>
                  <a:prstDash val="solid"/>
                  <a:headEnd type="none" w="med" len="med"/>
                  <a:tailEnd type="stealth" w="med" len="med"/>
                </a:ln>
              </p:spPr>
            </p:sp>
            <p:sp>
              <p:nvSpPr>
                <p:cNvPr id="526358" name="Line 22"/>
                <p:cNvSpPr/>
                <p:nvPr/>
              </p:nvSpPr>
              <p:spPr>
                <a:xfrm flipH="1">
                  <a:off x="1203" y="1122"/>
                  <a:ext cx="680" cy="0"/>
                </a:xfrm>
                <a:prstGeom prst="line">
                  <a:avLst/>
                </a:prstGeom>
                <a:ln w="25400" cap="flat" cmpd="sng">
                  <a:solidFill>
                    <a:schemeClr val="tx1"/>
                  </a:solidFill>
                  <a:prstDash val="solid"/>
                  <a:headEnd type="none" w="med" len="med"/>
                  <a:tailEnd type="none" w="med" len="med"/>
                </a:ln>
              </p:spPr>
            </p:sp>
            <p:sp>
              <p:nvSpPr>
                <p:cNvPr id="526359" name="Line 23"/>
                <p:cNvSpPr/>
                <p:nvPr/>
              </p:nvSpPr>
              <p:spPr>
                <a:xfrm flipH="1">
                  <a:off x="831" y="1122"/>
                  <a:ext cx="304" cy="0"/>
                </a:xfrm>
                <a:prstGeom prst="line">
                  <a:avLst/>
                </a:prstGeom>
                <a:ln w="25400" cap="flat" cmpd="sng">
                  <a:solidFill>
                    <a:schemeClr val="tx1"/>
                  </a:solidFill>
                  <a:prstDash val="solid"/>
                  <a:headEnd type="none" w="med" len="med"/>
                  <a:tailEnd type="none" w="med" len="med"/>
                </a:ln>
              </p:spPr>
            </p:sp>
            <p:sp>
              <p:nvSpPr>
                <p:cNvPr id="526360" name="Line 24"/>
                <p:cNvSpPr/>
                <p:nvPr/>
              </p:nvSpPr>
              <p:spPr>
                <a:xfrm>
                  <a:off x="831" y="1122"/>
                  <a:ext cx="0" cy="151"/>
                </a:xfrm>
                <a:prstGeom prst="line">
                  <a:avLst/>
                </a:prstGeom>
                <a:ln w="25400" cap="flat" cmpd="sng">
                  <a:solidFill>
                    <a:schemeClr val="tx1"/>
                  </a:solidFill>
                  <a:prstDash val="solid"/>
                  <a:headEnd type="none" w="med" len="med"/>
                  <a:tailEnd type="none" w="med" len="med"/>
                </a:ln>
              </p:spPr>
            </p:sp>
            <p:sp>
              <p:nvSpPr>
                <p:cNvPr id="526361" name="Line 25"/>
                <p:cNvSpPr/>
                <p:nvPr/>
              </p:nvSpPr>
              <p:spPr>
                <a:xfrm>
                  <a:off x="831" y="1424"/>
                  <a:ext cx="0" cy="333"/>
                </a:xfrm>
                <a:prstGeom prst="line">
                  <a:avLst/>
                </a:prstGeom>
                <a:ln w="25400" cap="flat" cmpd="sng">
                  <a:solidFill>
                    <a:schemeClr val="tx1"/>
                  </a:solidFill>
                  <a:prstDash val="solid"/>
                  <a:headEnd type="none" w="med" len="med"/>
                  <a:tailEnd type="none" w="med" len="med"/>
                </a:ln>
              </p:spPr>
            </p:sp>
            <p:sp>
              <p:nvSpPr>
                <p:cNvPr id="526362" name="Line 26"/>
                <p:cNvSpPr/>
                <p:nvPr/>
              </p:nvSpPr>
              <p:spPr>
                <a:xfrm>
                  <a:off x="823" y="1757"/>
                  <a:ext cx="1775" cy="1"/>
                </a:xfrm>
                <a:prstGeom prst="line">
                  <a:avLst/>
                </a:prstGeom>
                <a:ln w="25400" cap="flat" cmpd="sng">
                  <a:solidFill>
                    <a:schemeClr val="tx1"/>
                  </a:solidFill>
                  <a:prstDash val="solid"/>
                  <a:headEnd type="none" w="med" len="med"/>
                  <a:tailEnd type="none" w="med" len="med"/>
                </a:ln>
              </p:spPr>
            </p:sp>
            <p:sp>
              <p:nvSpPr>
                <p:cNvPr id="526363" name="Oval 27"/>
                <p:cNvSpPr/>
                <p:nvPr/>
              </p:nvSpPr>
              <p:spPr>
                <a:xfrm>
                  <a:off x="756" y="1515"/>
                  <a:ext cx="167" cy="152"/>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6364" name="Line 28"/>
                <p:cNvSpPr/>
                <p:nvPr/>
              </p:nvSpPr>
              <p:spPr>
                <a:xfrm>
                  <a:off x="2027" y="970"/>
                  <a:ext cx="264" cy="0"/>
                </a:xfrm>
                <a:prstGeom prst="line">
                  <a:avLst/>
                </a:prstGeom>
                <a:ln w="25400" cap="flat" cmpd="sng">
                  <a:solidFill>
                    <a:schemeClr val="tx1"/>
                  </a:solidFill>
                  <a:prstDash val="solid"/>
                  <a:headEnd type="none" w="med" len="med"/>
                  <a:tailEnd type="none" w="med" len="med"/>
                </a:ln>
              </p:spPr>
            </p:sp>
            <p:grpSp>
              <p:nvGrpSpPr>
                <p:cNvPr id="526365" name="Group 29"/>
                <p:cNvGrpSpPr/>
                <p:nvPr/>
              </p:nvGrpSpPr>
              <p:grpSpPr>
                <a:xfrm>
                  <a:off x="2291" y="903"/>
                  <a:ext cx="66" cy="151"/>
                  <a:chOff x="4653" y="2448"/>
                  <a:chExt cx="96" cy="240"/>
                </a:xfrm>
              </p:grpSpPr>
              <p:sp>
                <p:nvSpPr>
                  <p:cNvPr id="526366" name="Line 30"/>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526367" name="Line 31"/>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526368" name="Line 32"/>
                <p:cNvSpPr/>
                <p:nvPr/>
              </p:nvSpPr>
              <p:spPr>
                <a:xfrm flipH="1">
                  <a:off x="2584" y="962"/>
                  <a:ext cx="0" cy="402"/>
                </a:xfrm>
                <a:prstGeom prst="line">
                  <a:avLst/>
                </a:prstGeom>
                <a:ln w="25400" cap="flat" cmpd="sng">
                  <a:solidFill>
                    <a:schemeClr val="tx1"/>
                  </a:solidFill>
                  <a:prstDash val="solid"/>
                  <a:headEnd type="none" w="med" len="med"/>
                  <a:tailEnd type="none" w="med" len="med"/>
                </a:ln>
              </p:spPr>
            </p:sp>
            <p:sp>
              <p:nvSpPr>
                <p:cNvPr id="526369" name="Line 33"/>
                <p:cNvSpPr/>
                <p:nvPr/>
              </p:nvSpPr>
              <p:spPr>
                <a:xfrm>
                  <a:off x="2588" y="1485"/>
                  <a:ext cx="1" cy="272"/>
                </a:xfrm>
                <a:prstGeom prst="line">
                  <a:avLst/>
                </a:prstGeom>
                <a:ln w="25400" cap="flat" cmpd="sng">
                  <a:solidFill>
                    <a:schemeClr val="tx1"/>
                  </a:solidFill>
                  <a:prstDash val="solid"/>
                  <a:headEnd type="none" w="med" len="med"/>
                  <a:tailEnd type="none" w="med" len="med"/>
                </a:ln>
              </p:spPr>
            </p:sp>
            <p:sp>
              <p:nvSpPr>
                <p:cNvPr id="526370" name="Text Box 34"/>
                <p:cNvSpPr txBox="1"/>
                <p:nvPr/>
              </p:nvSpPr>
              <p:spPr>
                <a:xfrm>
                  <a:off x="2395" y="408"/>
                  <a:ext cx="537"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rPr>
                    <a:t>+V</a:t>
                  </a:r>
                  <a:r>
                    <a:rPr lang="en-US" altLang="zh-CN" b="1" baseline="-25000" dirty="0">
                      <a:solidFill>
                        <a:srgbClr val="FF0066"/>
                      </a:solidFill>
                      <a:latin typeface="Times New Roman" panose="02020603050405020304" pitchFamily="18" charset="0"/>
                    </a:rPr>
                    <a:t>CC</a:t>
                  </a:r>
                  <a:endParaRPr lang="en-US" altLang="zh-CN" b="1" baseline="-25000" dirty="0">
                    <a:solidFill>
                      <a:srgbClr val="FF0066"/>
                    </a:solidFill>
                    <a:latin typeface="Times New Roman" panose="02020603050405020304" pitchFamily="18" charset="0"/>
                  </a:endParaRPr>
                </a:p>
              </p:txBody>
            </p:sp>
            <p:sp>
              <p:nvSpPr>
                <p:cNvPr id="526371" name="Text Box 35"/>
                <p:cNvSpPr txBox="1"/>
                <p:nvPr/>
              </p:nvSpPr>
              <p:spPr>
                <a:xfrm>
                  <a:off x="1693" y="600"/>
                  <a:ext cx="336"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526372" name="Text Box 36"/>
                <p:cNvSpPr txBox="1"/>
                <p:nvPr/>
              </p:nvSpPr>
              <p:spPr>
                <a:xfrm>
                  <a:off x="973" y="792"/>
                  <a:ext cx="308" cy="288"/>
                </a:xfrm>
                <a:prstGeom prst="rect">
                  <a:avLst/>
                </a:prstGeom>
                <a:noFill/>
                <a:ln w="9525">
                  <a:noFill/>
                </a:ln>
              </p:spPr>
              <p:txBody>
                <a:bodyPr wrap="none">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1</a:t>
                  </a:r>
                  <a:endParaRPr lang="en-US" altLang="zh-CN" b="1" baseline="-25000" dirty="0">
                    <a:latin typeface="Times New Roman" panose="02020603050405020304" pitchFamily="18" charset="0"/>
                    <a:ea typeface="方正琥珀繁体" pitchFamily="2" charset="-122"/>
                  </a:endParaRPr>
                </a:p>
              </p:txBody>
            </p:sp>
            <p:sp>
              <p:nvSpPr>
                <p:cNvPr id="526373" name="Text Box 37"/>
                <p:cNvSpPr txBox="1"/>
                <p:nvPr/>
              </p:nvSpPr>
              <p:spPr>
                <a:xfrm>
                  <a:off x="2173" y="600"/>
                  <a:ext cx="411" cy="288"/>
                </a:xfrm>
                <a:prstGeom prst="rect">
                  <a:avLst/>
                </a:prstGeom>
                <a:noFill/>
                <a:ln w="9525">
                  <a:noFill/>
                </a:ln>
              </p:spPr>
              <p:txBody>
                <a:bodyPr>
                  <a:spAutoFit/>
                </a:bodyPr>
                <a:p>
                  <a:r>
                    <a:rPr lang="en-US" altLang="zh-CN" b="1" i="1" dirty="0">
                      <a:latin typeface="Times New Roman" panose="02020603050405020304" pitchFamily="18" charset="0"/>
                      <a:ea typeface="方正琥珀繁体" pitchFamily="2" charset="-122"/>
                    </a:rPr>
                    <a:t>C</a:t>
                  </a:r>
                  <a:r>
                    <a:rPr lang="en-US" altLang="zh-CN" b="1" baseline="-25000" dirty="0">
                      <a:latin typeface="Times New Roman" panose="02020603050405020304" pitchFamily="18" charset="0"/>
                      <a:ea typeface="方正琥珀繁体" pitchFamily="2" charset="-122"/>
                    </a:rPr>
                    <a:t>2</a:t>
                  </a:r>
                  <a:endParaRPr lang="en-US" altLang="zh-CN" b="1" baseline="-25000" dirty="0">
                    <a:latin typeface="Times New Roman" panose="02020603050405020304" pitchFamily="18" charset="0"/>
                    <a:ea typeface="方正琥珀繁体" pitchFamily="2" charset="-122"/>
                  </a:endParaRPr>
                </a:p>
              </p:txBody>
            </p:sp>
            <p:sp>
              <p:nvSpPr>
                <p:cNvPr id="526374" name="Text Box 38"/>
                <p:cNvSpPr txBox="1"/>
                <p:nvPr/>
              </p:nvSpPr>
              <p:spPr>
                <a:xfrm>
                  <a:off x="2173" y="1032"/>
                  <a:ext cx="517"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L</a:t>
                  </a:r>
                  <a:endParaRPr lang="en-US" altLang="zh-CN" b="1" baseline="-25000" dirty="0">
                    <a:latin typeface="Times New Roman" panose="02020603050405020304" pitchFamily="18" charset="0"/>
                  </a:endParaRPr>
                </a:p>
              </p:txBody>
            </p:sp>
            <p:sp>
              <p:nvSpPr>
                <p:cNvPr id="526375" name="Text Box 39"/>
                <p:cNvSpPr txBox="1"/>
                <p:nvPr/>
              </p:nvSpPr>
              <p:spPr>
                <a:xfrm>
                  <a:off x="2071" y="1434"/>
                  <a:ext cx="329" cy="288"/>
                </a:xfrm>
                <a:prstGeom prst="rect">
                  <a:avLst/>
                </a:prstGeom>
                <a:noFill/>
                <a:ln w="28575">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a:t>
                  </a:r>
                  <a:endParaRPr lang="en-US" altLang="zh-CN" b="1" i="1" dirty="0">
                    <a:latin typeface="Times New Roman" panose="02020603050405020304" pitchFamily="18" charset="0"/>
                  </a:endParaRPr>
                </a:p>
              </p:txBody>
            </p:sp>
            <p:sp>
              <p:nvSpPr>
                <p:cNvPr id="526376" name="Oval 40"/>
                <p:cNvSpPr/>
                <p:nvPr/>
              </p:nvSpPr>
              <p:spPr>
                <a:xfrm>
                  <a:off x="2001" y="1740"/>
                  <a:ext cx="48" cy="48"/>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6377" name="Text Box 41"/>
                <p:cNvSpPr txBox="1"/>
                <p:nvPr/>
              </p:nvSpPr>
              <p:spPr>
                <a:xfrm>
                  <a:off x="1117" y="898"/>
                  <a:ext cx="342" cy="327"/>
                </a:xfrm>
                <a:prstGeom prst="rect">
                  <a:avLst/>
                </a:prstGeom>
                <a:noFill/>
                <a:ln w="28575">
                  <a:noFill/>
                </a:ln>
              </p:spPr>
              <p:txBody>
                <a:bodyPr anchor="ctr" anchorCtr="0">
                  <a:spAutoFit/>
                </a:bodyPr>
                <a:p>
                  <a:pPr algn="ctr"/>
                  <a:endParaRPr lang="zh-CN" altLang="zh-CN" sz="2800" b="1" dirty="0">
                    <a:latin typeface="Times New Roman" panose="02020603050405020304" pitchFamily="18" charset="0"/>
                    <a:ea typeface="方正琥珀繁体" pitchFamily="2" charset="-122"/>
                  </a:endParaRPr>
                </a:p>
              </p:txBody>
            </p:sp>
            <p:sp>
              <p:nvSpPr>
                <p:cNvPr id="526378" name="Text Box 42"/>
                <p:cNvSpPr txBox="1"/>
                <p:nvPr/>
              </p:nvSpPr>
              <p:spPr>
                <a:xfrm>
                  <a:off x="2178" y="850"/>
                  <a:ext cx="116" cy="327"/>
                </a:xfrm>
                <a:prstGeom prst="rect">
                  <a:avLst/>
                </a:prstGeom>
                <a:noFill/>
                <a:ln w="28575">
                  <a:noFill/>
                </a:ln>
              </p:spPr>
              <p:txBody>
                <a:bodyPr wrap="none" anchor="ctr" anchorCtr="0">
                  <a:spAutoFit/>
                </a:bodyPr>
                <a:p>
                  <a:pPr algn="ctr"/>
                  <a:endParaRPr lang="zh-CN" altLang="zh-CN" sz="2800" b="1" dirty="0">
                    <a:latin typeface="Times New Roman" panose="02020603050405020304" pitchFamily="18" charset="0"/>
                    <a:ea typeface="方正琥珀繁体" pitchFamily="2" charset="-122"/>
                  </a:endParaRPr>
                </a:p>
              </p:txBody>
            </p:sp>
            <p:sp>
              <p:nvSpPr>
                <p:cNvPr id="526379" name="Oval 43"/>
                <p:cNvSpPr/>
                <p:nvPr/>
              </p:nvSpPr>
              <p:spPr>
                <a:xfrm>
                  <a:off x="1447" y="1094"/>
                  <a:ext cx="48" cy="47"/>
                </a:xfrm>
                <a:prstGeom prst="ellipse">
                  <a:avLst/>
                </a:prstGeom>
                <a:solidFill>
                  <a:schemeClr val="tx1"/>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6380" name="Oval 44"/>
                <p:cNvSpPr/>
                <p:nvPr/>
              </p:nvSpPr>
              <p:spPr>
                <a:xfrm>
                  <a:off x="2347" y="524"/>
                  <a:ext cx="54" cy="54"/>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6381" name="Text Box 45"/>
                <p:cNvSpPr txBox="1"/>
                <p:nvPr/>
              </p:nvSpPr>
              <p:spPr>
                <a:xfrm>
                  <a:off x="1069" y="600"/>
                  <a:ext cx="393" cy="288"/>
                </a:xfrm>
                <a:prstGeom prst="rect">
                  <a:avLst/>
                </a:prstGeom>
                <a:noFill/>
                <a:ln w="38100">
                  <a:noFill/>
                </a:ln>
              </p:spPr>
              <p:txBody>
                <a:bodyPr wrap="none" anchor="ctr" anchorCtr="0">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B1</a:t>
                  </a:r>
                  <a:endParaRPr lang="en-US" altLang="zh-CN" dirty="0">
                    <a:latin typeface="Times New Roman" panose="02020603050405020304" pitchFamily="18" charset="0"/>
                  </a:endParaRPr>
                </a:p>
              </p:txBody>
            </p:sp>
            <p:sp>
              <p:nvSpPr>
                <p:cNvPr id="526382" name="Text Box 46"/>
                <p:cNvSpPr txBox="1"/>
                <p:nvPr/>
              </p:nvSpPr>
              <p:spPr>
                <a:xfrm>
                  <a:off x="1039" y="1266"/>
                  <a:ext cx="393" cy="288"/>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B2</a:t>
                  </a:r>
                  <a:endParaRPr lang="en-US" altLang="zh-CN" b="1" baseline="-25000" dirty="0">
                    <a:latin typeface="Times New Roman" panose="02020603050405020304" pitchFamily="18" charset="0"/>
                  </a:endParaRPr>
                </a:p>
              </p:txBody>
            </p:sp>
            <p:sp>
              <p:nvSpPr>
                <p:cNvPr id="526383" name="Text Box 47"/>
                <p:cNvSpPr txBox="1"/>
                <p:nvPr/>
              </p:nvSpPr>
              <p:spPr>
                <a:xfrm>
                  <a:off x="507" y="1110"/>
                  <a:ext cx="315" cy="288"/>
                </a:xfrm>
                <a:prstGeom prst="rect">
                  <a:avLst/>
                </a:prstGeom>
                <a:noFill/>
                <a:ln w="9525">
                  <a:noFill/>
                </a:ln>
              </p:spPr>
              <p:txBody>
                <a:bodyPr wrap="none">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S</a:t>
                  </a:r>
                  <a:endParaRPr lang="en-US" altLang="zh-CN" b="1" baseline="-25000" dirty="0">
                    <a:latin typeface="Times New Roman" panose="02020603050405020304" pitchFamily="18" charset="0"/>
                  </a:endParaRPr>
                </a:p>
              </p:txBody>
            </p:sp>
            <p:sp>
              <p:nvSpPr>
                <p:cNvPr id="526384" name="Line 48"/>
                <p:cNvSpPr/>
                <p:nvPr/>
              </p:nvSpPr>
              <p:spPr>
                <a:xfrm>
                  <a:off x="1467" y="547"/>
                  <a:ext cx="0" cy="1210"/>
                </a:xfrm>
                <a:prstGeom prst="line">
                  <a:avLst/>
                </a:prstGeom>
                <a:ln w="25400" cap="flat" cmpd="sng">
                  <a:solidFill>
                    <a:schemeClr val="tx1"/>
                  </a:solidFill>
                  <a:prstDash val="solid"/>
                  <a:headEnd type="none" w="med" len="med"/>
                  <a:tailEnd type="none" w="med" len="med"/>
                </a:ln>
              </p:spPr>
            </p:sp>
            <p:sp>
              <p:nvSpPr>
                <p:cNvPr id="526385" name="Rectangle 49"/>
                <p:cNvSpPr/>
                <p:nvPr/>
              </p:nvSpPr>
              <p:spPr>
                <a:xfrm>
                  <a:off x="1434" y="729"/>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6386" name="Rectangle 50"/>
                <p:cNvSpPr/>
                <p:nvPr/>
              </p:nvSpPr>
              <p:spPr>
                <a:xfrm>
                  <a:off x="1434" y="1364"/>
                  <a:ext cx="67"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6387" name="Rectangle 51"/>
                <p:cNvSpPr/>
                <p:nvPr/>
              </p:nvSpPr>
              <p:spPr>
                <a:xfrm>
                  <a:off x="1995" y="1424"/>
                  <a:ext cx="66" cy="1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6388" name="Rectangle 52"/>
                <p:cNvSpPr/>
                <p:nvPr/>
              </p:nvSpPr>
              <p:spPr>
                <a:xfrm>
                  <a:off x="2557" y="1304"/>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6389" name="Rectangle 53"/>
                <p:cNvSpPr/>
                <p:nvPr/>
              </p:nvSpPr>
              <p:spPr>
                <a:xfrm>
                  <a:off x="800" y="1243"/>
                  <a:ext cx="66" cy="18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526390" name="Group 54"/>
                <p:cNvGrpSpPr/>
                <p:nvPr/>
              </p:nvGrpSpPr>
              <p:grpSpPr>
                <a:xfrm>
                  <a:off x="1147" y="1046"/>
                  <a:ext cx="66" cy="151"/>
                  <a:chOff x="4653" y="2448"/>
                  <a:chExt cx="96" cy="240"/>
                </a:xfrm>
              </p:grpSpPr>
              <p:sp>
                <p:nvSpPr>
                  <p:cNvPr id="526391" name="Line 55"/>
                  <p:cNvSpPr/>
                  <p:nvPr/>
                </p:nvSpPr>
                <p:spPr>
                  <a:xfrm>
                    <a:off x="4653" y="2448"/>
                    <a:ext cx="0" cy="240"/>
                  </a:xfrm>
                  <a:prstGeom prst="line">
                    <a:avLst/>
                  </a:prstGeom>
                  <a:ln w="38100" cap="flat" cmpd="sng">
                    <a:solidFill>
                      <a:schemeClr val="tx1"/>
                    </a:solidFill>
                    <a:prstDash val="solid"/>
                    <a:headEnd type="none" w="med" len="med"/>
                    <a:tailEnd type="none" w="med" len="med"/>
                  </a:ln>
                </p:spPr>
              </p:sp>
              <p:sp>
                <p:nvSpPr>
                  <p:cNvPr id="526392" name="Line 56"/>
                  <p:cNvSpPr/>
                  <p:nvPr/>
                </p:nvSpPr>
                <p:spPr>
                  <a:xfrm>
                    <a:off x="4749" y="2448"/>
                    <a:ext cx="0" cy="240"/>
                  </a:xfrm>
                  <a:prstGeom prst="line">
                    <a:avLst/>
                  </a:prstGeom>
                  <a:ln w="38100" cap="flat" cmpd="sng">
                    <a:solidFill>
                      <a:schemeClr val="tx1"/>
                    </a:solidFill>
                    <a:prstDash val="solid"/>
                    <a:headEnd type="none" w="med" len="med"/>
                    <a:tailEnd type="none" w="med" len="med"/>
                  </a:ln>
                </p:spPr>
              </p:sp>
            </p:grpSp>
            <p:sp>
              <p:nvSpPr>
                <p:cNvPr id="526393" name="Text Box 57"/>
                <p:cNvSpPr txBox="1"/>
                <p:nvPr/>
              </p:nvSpPr>
              <p:spPr>
                <a:xfrm>
                  <a:off x="2620" y="885"/>
                  <a:ext cx="287" cy="886"/>
                </a:xfrm>
                <a:prstGeom prst="rect">
                  <a:avLst/>
                </a:prstGeom>
                <a:noFill/>
                <a:ln w="9525">
                  <a:noFill/>
                </a:ln>
              </p:spPr>
              <p:txBody>
                <a:bodyPr wrap="none" anchor="ctr" anchorCtr="0">
                  <a:spAutoFit/>
                </a:bodyPr>
                <a:p>
                  <a:pPr algn="ctr">
                    <a:lnSpc>
                      <a:spcPct val="120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120000"/>
                    </a:lnSpc>
                  </a:pPr>
                  <a:r>
                    <a:rPr lang="en-US" altLang="zh-CN" b="1" i="1" dirty="0">
                      <a:solidFill>
                        <a:srgbClr val="FF0066"/>
                      </a:solidFill>
                      <a:latin typeface="Times New Roman" panose="02020603050405020304" pitchFamily="18" charset="0"/>
                      <a:ea typeface="方正琥珀繁体" pitchFamily="2" charset="-122"/>
                      <a:sym typeface="Symbol" panose="05050102010706020507" pitchFamily="18" charset="2"/>
                    </a:rPr>
                    <a:t>u</a:t>
                  </a: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o</a:t>
                  </a:r>
                  <a:endPar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endParaRPr>
                </a:p>
                <a:p>
                  <a:pPr algn="ctr">
                    <a:lnSpc>
                      <a:spcPct val="120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526394" name="Line 58"/>
                <p:cNvSpPr/>
                <p:nvPr/>
              </p:nvSpPr>
              <p:spPr>
                <a:xfrm flipV="1">
                  <a:off x="1885" y="1032"/>
                  <a:ext cx="144" cy="48"/>
                </a:xfrm>
                <a:prstGeom prst="line">
                  <a:avLst/>
                </a:prstGeom>
                <a:ln w="28575" cap="flat" cmpd="sng">
                  <a:solidFill>
                    <a:schemeClr val="tx1"/>
                  </a:solidFill>
                  <a:prstDash val="solid"/>
                  <a:headEnd type="none" w="med" len="med"/>
                  <a:tailEnd type="none" w="med" len="med"/>
                </a:ln>
              </p:spPr>
            </p:sp>
            <p:sp>
              <p:nvSpPr>
                <p:cNvPr id="526395" name="Text Box 59"/>
                <p:cNvSpPr txBox="1"/>
                <p:nvPr/>
              </p:nvSpPr>
              <p:spPr>
                <a:xfrm>
                  <a:off x="876" y="1182"/>
                  <a:ext cx="259" cy="508"/>
                </a:xfrm>
                <a:prstGeom prst="rect">
                  <a:avLst/>
                </a:prstGeom>
                <a:noFill/>
                <a:ln w="9525">
                  <a:noFill/>
                </a:ln>
              </p:spPr>
              <p:txBody>
                <a:bodyPr wrap="none" anchor="ctr" anchorCtr="0">
                  <a:spAutoFit/>
                </a:bodyPr>
                <a:p>
                  <a:pPr algn="ctr">
                    <a:lnSpc>
                      <a:spcPct val="65000"/>
                    </a:lnSpc>
                  </a:pPr>
                  <a:r>
                    <a:rPr lang="en-US" altLang="zh-CN" b="1" i="1" dirty="0">
                      <a:solidFill>
                        <a:srgbClr val="FF0066"/>
                      </a:solidFill>
                      <a:latin typeface="Times New Roman" panose="02020603050405020304" pitchFamily="18" charset="0"/>
                      <a:ea typeface="方正琥珀繁体" pitchFamily="2" charset="-122"/>
                    </a:rPr>
                    <a:t>+</a:t>
                  </a:r>
                  <a:endParaRPr lang="en-US" altLang="zh-CN" b="1" i="1" dirty="0">
                    <a:solidFill>
                      <a:srgbClr val="FF0066"/>
                    </a:solidFill>
                    <a:latin typeface="Times New Roman" panose="02020603050405020304" pitchFamily="18" charset="0"/>
                    <a:ea typeface="方正琥珀繁体" pitchFamily="2" charset="-122"/>
                  </a:endParaRPr>
                </a:p>
                <a:p>
                  <a:pPr algn="ctr">
                    <a:lnSpc>
                      <a:spcPct val="65000"/>
                    </a:lnSpc>
                  </a:pPr>
                  <a:r>
                    <a:rPr lang="en-US" altLang="zh-CN" b="1" i="1" dirty="0">
                      <a:solidFill>
                        <a:srgbClr val="FF0066"/>
                      </a:solidFill>
                      <a:latin typeface="Times New Roman" panose="02020603050405020304" pitchFamily="18" charset="0"/>
                      <a:ea typeface="方正琥珀繁体" pitchFamily="2" charset="-122"/>
                      <a:sym typeface="Symbol" panose="05050102010706020507" pitchFamily="18" charset="2"/>
                    </a:rPr>
                    <a:t>u</a:t>
                  </a: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i</a:t>
                  </a:r>
                  <a:endPar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endParaRPr>
                </a:p>
                <a:p>
                  <a:pPr algn="ctr">
                    <a:lnSpc>
                      <a:spcPct val="65000"/>
                    </a:lnSpc>
                  </a:pP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dirty="0">
                    <a:solidFill>
                      <a:srgbClr val="FF0066"/>
                    </a:solidFill>
                    <a:latin typeface="Times New Roman" panose="02020603050405020304" pitchFamily="18" charset="0"/>
                    <a:ea typeface="方正琥珀繁体" pitchFamily="2" charset="-122"/>
                  </a:endParaRPr>
                </a:p>
              </p:txBody>
            </p:sp>
            <p:sp>
              <p:nvSpPr>
                <p:cNvPr id="526396" name="Text Box 60"/>
                <p:cNvSpPr txBox="1"/>
                <p:nvPr/>
              </p:nvSpPr>
              <p:spPr>
                <a:xfrm>
                  <a:off x="1531" y="1169"/>
                  <a:ext cx="343" cy="183"/>
                </a:xfrm>
                <a:prstGeom prst="rect">
                  <a:avLst/>
                </a:prstGeom>
                <a:noFill/>
                <a:ln w="9525">
                  <a:noFill/>
                </a:ln>
              </p:spPr>
              <p:txBody>
                <a:bodyPr wrap="none" anchor="ctr" anchorCtr="0">
                  <a:spAutoFit/>
                </a:bodyPr>
                <a:p>
                  <a:pPr algn="ctr">
                    <a:lnSpc>
                      <a:spcPct val="65000"/>
                    </a:lnSpc>
                  </a:pPr>
                  <a:r>
                    <a:rPr lang="en-US" altLang="zh-CN" sz="2000" b="1" i="1" dirty="0">
                      <a:solidFill>
                        <a:srgbClr val="FF0066"/>
                      </a:solidFill>
                      <a:latin typeface="Times New Roman" panose="02020603050405020304" pitchFamily="18" charset="0"/>
                      <a:ea typeface="方正琥珀繁体" pitchFamily="2" charset="-122"/>
                      <a:sym typeface="Symbol" panose="05050102010706020507" pitchFamily="18" charset="2"/>
                    </a:rPr>
                    <a:t>u</a:t>
                  </a:r>
                  <a:r>
                    <a:rPr lang="en-US" altLang="zh-CN" sz="2000" b="1" baseline="-25000" dirty="0">
                      <a:solidFill>
                        <a:srgbClr val="FF0066"/>
                      </a:solidFill>
                      <a:latin typeface="Times New Roman" panose="02020603050405020304" pitchFamily="18" charset="0"/>
                      <a:ea typeface="方正琥珀繁体" pitchFamily="2" charset="-122"/>
                      <a:sym typeface="Symbol" panose="05050102010706020507" pitchFamily="18" charset="2"/>
                    </a:rPr>
                    <a:t>BE</a:t>
                  </a:r>
                  <a:endParaRPr lang="en-US" altLang="zh-CN" sz="2000" b="1" baseline="-25000" dirty="0">
                    <a:solidFill>
                      <a:srgbClr val="FF0066"/>
                    </a:solidFill>
                    <a:latin typeface="Times New Roman" panose="02020603050405020304" pitchFamily="18" charset="0"/>
                    <a:ea typeface="方正琥珀繁体" pitchFamily="2" charset="-122"/>
                    <a:sym typeface="Symbol" panose="05050102010706020507" pitchFamily="18" charset="2"/>
                  </a:endParaRPr>
                </a:p>
              </p:txBody>
            </p:sp>
            <p:sp>
              <p:nvSpPr>
                <p:cNvPr id="526397" name="Rectangle 61"/>
                <p:cNvSpPr/>
                <p:nvPr/>
              </p:nvSpPr>
              <p:spPr>
                <a:xfrm>
                  <a:off x="1824" y="1218"/>
                  <a:ext cx="173" cy="139"/>
                </a:xfrm>
                <a:prstGeom prst="rect">
                  <a:avLst/>
                </a:prstGeom>
                <a:noFill/>
                <a:ln w="9525">
                  <a:noFill/>
                </a:ln>
              </p:spPr>
              <p:txBody>
                <a:bodyPr wrap="none">
                  <a:spAutoFit/>
                </a:bodyPr>
                <a:p>
                  <a:pPr>
                    <a:lnSpc>
                      <a:spcPct val="65000"/>
                    </a:lnSpc>
                  </a:pPr>
                  <a:r>
                    <a:rPr lang="en-US" altLang="zh-CN" sz="2000" b="1" baseline="-25000" dirty="0">
                      <a:solidFill>
                        <a:srgbClr val="FF0066"/>
                      </a:solidFill>
                      <a:latin typeface="Times New Roman" panose="02020603050405020304" pitchFamily="18" charset="0"/>
                      <a:ea typeface="方正琥珀繁体" pitchFamily="2" charset="-122"/>
                      <a:sym typeface="Symbol" panose="05050102010706020507" pitchFamily="18" charset="2"/>
                    </a:rPr>
                    <a:t></a:t>
                  </a:r>
                  <a:endParaRPr lang="en-US" altLang="zh-CN" sz="2000" b="1" baseline="-25000" dirty="0">
                    <a:solidFill>
                      <a:srgbClr val="FF0066"/>
                    </a:solidFill>
                    <a:latin typeface="Times New Roman" panose="02020603050405020304" pitchFamily="18" charset="0"/>
                    <a:ea typeface="方正琥珀繁体" pitchFamily="2" charset="-122"/>
                    <a:sym typeface="Symbol" panose="05050102010706020507" pitchFamily="18" charset="2"/>
                  </a:endParaRPr>
                </a:p>
              </p:txBody>
            </p:sp>
            <p:sp>
              <p:nvSpPr>
                <p:cNvPr id="526398" name="Rectangle 62"/>
                <p:cNvSpPr/>
                <p:nvPr/>
              </p:nvSpPr>
              <p:spPr>
                <a:xfrm>
                  <a:off x="1608" y="1044"/>
                  <a:ext cx="207" cy="250"/>
                </a:xfrm>
                <a:prstGeom prst="rect">
                  <a:avLst/>
                </a:prstGeom>
                <a:noFill/>
                <a:ln w="9525">
                  <a:noFill/>
                </a:ln>
              </p:spPr>
              <p:txBody>
                <a:bodyPr wrap="none">
                  <a:spAutoFit/>
                </a:bodyPr>
                <a:p>
                  <a:r>
                    <a:rPr lang="en-US" altLang="zh-CN" sz="2000" b="1" i="1" dirty="0">
                      <a:solidFill>
                        <a:srgbClr val="FF0066"/>
                      </a:solidFill>
                      <a:latin typeface="Times New Roman" panose="02020603050405020304" pitchFamily="18" charset="0"/>
                      <a:ea typeface="方正琥珀繁体" pitchFamily="2" charset="-122"/>
                    </a:rPr>
                    <a:t>+</a:t>
                  </a:r>
                  <a:endParaRPr lang="en-US" altLang="zh-CN" sz="2000" b="1" i="1" dirty="0">
                    <a:solidFill>
                      <a:srgbClr val="FF0066"/>
                    </a:solidFill>
                    <a:latin typeface="Times New Roman" panose="02020603050405020304" pitchFamily="18" charset="0"/>
                    <a:ea typeface="方正琥珀繁体" pitchFamily="2" charset="-122"/>
                  </a:endParaRPr>
                </a:p>
              </p:txBody>
            </p:sp>
            <p:sp>
              <p:nvSpPr>
                <p:cNvPr id="526399" name="Text Box 63"/>
                <p:cNvSpPr txBox="1"/>
                <p:nvPr/>
              </p:nvSpPr>
              <p:spPr>
                <a:xfrm>
                  <a:off x="1780" y="1368"/>
                  <a:ext cx="240" cy="376"/>
                </a:xfrm>
                <a:prstGeom prst="rect">
                  <a:avLst/>
                </a:prstGeom>
                <a:noFill/>
                <a:ln w="9525">
                  <a:noFill/>
                </a:ln>
              </p:spPr>
              <p:txBody>
                <a:bodyPr wrap="none" anchor="ctr" anchorCtr="0">
                  <a:spAutoFit/>
                </a:bodyPr>
                <a:p>
                  <a:pPr algn="ctr">
                    <a:lnSpc>
                      <a:spcPct val="55000"/>
                    </a:lnSpc>
                  </a:pPr>
                  <a:r>
                    <a:rPr lang="en-US" altLang="zh-CN" sz="2000" b="1" i="1" dirty="0">
                      <a:solidFill>
                        <a:srgbClr val="008000"/>
                      </a:solidFill>
                      <a:latin typeface="Times New Roman" panose="02020603050405020304" pitchFamily="18" charset="0"/>
                      <a:ea typeface="方正琥珀繁体" pitchFamily="2" charset="-122"/>
                    </a:rPr>
                    <a:t>+</a:t>
                  </a:r>
                  <a:endParaRPr lang="en-US" altLang="zh-CN" sz="2000" b="1" i="1" dirty="0">
                    <a:solidFill>
                      <a:srgbClr val="008000"/>
                    </a:solidFill>
                    <a:latin typeface="Times New Roman" panose="02020603050405020304" pitchFamily="18" charset="0"/>
                    <a:ea typeface="方正琥珀繁体" pitchFamily="2" charset="-122"/>
                  </a:endParaRPr>
                </a:p>
                <a:p>
                  <a:pPr algn="ctr">
                    <a:lnSpc>
                      <a:spcPct val="55000"/>
                    </a:lnSpc>
                  </a:pPr>
                  <a:r>
                    <a:rPr lang="en-US" altLang="zh-CN" sz="2000" b="1" i="1" dirty="0">
                      <a:solidFill>
                        <a:srgbClr val="008000"/>
                      </a:solidFill>
                      <a:latin typeface="Times New Roman" panose="02020603050405020304" pitchFamily="18" charset="0"/>
                      <a:ea typeface="方正琥珀繁体" pitchFamily="2" charset="-122"/>
                      <a:sym typeface="Symbol" panose="05050102010706020507" pitchFamily="18" charset="2"/>
                    </a:rPr>
                    <a:t>u</a:t>
                  </a:r>
                  <a:r>
                    <a:rPr lang="en-US" altLang="zh-CN" sz="2000" b="1" baseline="-25000" dirty="0">
                      <a:solidFill>
                        <a:srgbClr val="008000"/>
                      </a:solidFill>
                      <a:latin typeface="Times New Roman" panose="02020603050405020304" pitchFamily="18" charset="0"/>
                      <a:ea typeface="方正琥珀繁体" pitchFamily="2" charset="-122"/>
                      <a:sym typeface="Symbol" panose="05050102010706020507" pitchFamily="18" charset="2"/>
                    </a:rPr>
                    <a:t>f</a:t>
                  </a:r>
                  <a:endParaRPr lang="en-US" altLang="zh-CN" sz="2000" b="1" baseline="-25000" dirty="0">
                    <a:solidFill>
                      <a:srgbClr val="008000"/>
                    </a:solidFill>
                    <a:latin typeface="Times New Roman" panose="02020603050405020304" pitchFamily="18" charset="0"/>
                    <a:ea typeface="方正琥珀繁体" pitchFamily="2" charset="-122"/>
                    <a:sym typeface="Symbol" panose="05050102010706020507" pitchFamily="18" charset="2"/>
                  </a:endParaRPr>
                </a:p>
                <a:p>
                  <a:pPr algn="ctr">
                    <a:lnSpc>
                      <a:spcPct val="55000"/>
                    </a:lnSpc>
                  </a:pPr>
                  <a:r>
                    <a:rPr lang="en-US" altLang="zh-CN" sz="2000" b="1" baseline="-25000" dirty="0">
                      <a:solidFill>
                        <a:srgbClr val="008000"/>
                      </a:solidFill>
                      <a:latin typeface="Times New Roman" panose="02020603050405020304" pitchFamily="18" charset="0"/>
                      <a:ea typeface="方正琥珀繁体" pitchFamily="2" charset="-122"/>
                      <a:sym typeface="Symbol" panose="05050102010706020507" pitchFamily="18" charset="2"/>
                    </a:rPr>
                    <a:t></a:t>
                  </a:r>
                  <a:endParaRPr lang="en-US" altLang="zh-CN" sz="2000" dirty="0">
                    <a:solidFill>
                      <a:srgbClr val="008000"/>
                    </a:solidFill>
                    <a:latin typeface="Times New Roman" panose="02020603050405020304" pitchFamily="18" charset="0"/>
                    <a:ea typeface="方正琥珀繁体" pitchFamily="2" charset="-122"/>
                  </a:endParaRPr>
                </a:p>
              </p:txBody>
            </p:sp>
            <p:sp>
              <p:nvSpPr>
                <p:cNvPr id="526400" name="Line 64"/>
                <p:cNvSpPr/>
                <p:nvPr/>
              </p:nvSpPr>
              <p:spPr>
                <a:xfrm rot="5400000" flipV="1">
                  <a:off x="1980" y="1367"/>
                  <a:ext cx="240" cy="0"/>
                </a:xfrm>
                <a:prstGeom prst="line">
                  <a:avLst/>
                </a:prstGeom>
                <a:ln w="28575" cap="flat" cmpd="sng">
                  <a:solidFill>
                    <a:srgbClr val="FF0000"/>
                  </a:solidFill>
                  <a:prstDash val="solid"/>
                  <a:headEnd type="none" w="med" len="med"/>
                  <a:tailEnd type="stealth" w="med" len="med"/>
                </a:ln>
              </p:spPr>
            </p:sp>
            <p:sp>
              <p:nvSpPr>
                <p:cNvPr id="526401" name="Rectangle 65"/>
                <p:cNvSpPr/>
                <p:nvPr/>
              </p:nvSpPr>
              <p:spPr>
                <a:xfrm>
                  <a:off x="2101" y="1188"/>
                  <a:ext cx="254" cy="288"/>
                </a:xfrm>
                <a:prstGeom prst="rect">
                  <a:avLst/>
                </a:prstGeom>
                <a:noFill/>
                <a:ln w="9525">
                  <a:noFill/>
                </a:ln>
              </p:spPr>
              <p:txBody>
                <a:bodyPr wrap="none">
                  <a:spAutoFit/>
                </a:bodyPr>
                <a:p>
                  <a:r>
                    <a:rPr lang="en-US" altLang="zh-CN" b="1" i="1" dirty="0">
                      <a:solidFill>
                        <a:srgbClr val="FF0066"/>
                      </a:solidFill>
                      <a:latin typeface="Times New Roman" panose="02020603050405020304" pitchFamily="18" charset="0"/>
                      <a:ea typeface="方正琥珀繁体" pitchFamily="2" charset="-122"/>
                      <a:sym typeface="Symbol" panose="05050102010706020507" pitchFamily="18" charset="2"/>
                    </a:rPr>
                    <a:t>i</a:t>
                  </a:r>
                  <a:r>
                    <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rPr>
                    <a:t>E</a:t>
                  </a:r>
                  <a:endParaRPr lang="en-US" altLang="zh-CN" b="1" baseline="-25000" dirty="0">
                    <a:solidFill>
                      <a:srgbClr val="FF0066"/>
                    </a:solidFill>
                    <a:latin typeface="Times New Roman" panose="02020603050405020304" pitchFamily="18" charset="0"/>
                    <a:ea typeface="方正琥珀繁体" pitchFamily="2" charset="-122"/>
                    <a:sym typeface="Symbol" panose="05050102010706020507" pitchFamily="18" charset="2"/>
                  </a:endParaRPr>
                </a:p>
              </p:txBody>
            </p:sp>
          </p:grpSp>
        </p:grpSp>
      </p:gr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701">
                                            <p:txEl>
                                              <p:charRg st="4294967295" end="4294967295"/>
                                            </p:txEl>
                                          </p:spTgt>
                                        </p:tgtEl>
                                        <p:attrNameLst>
                                          <p:attrName>style.visibility</p:attrName>
                                        </p:attrNameLst>
                                      </p:cBhvr>
                                      <p:to>
                                        <p:strVal val="visible"/>
                                      </p:to>
                                    </p:set>
                                    <p:animEffect transition="in" filter="wipe(left)">
                                      <p:cBhvr>
                                        <p:cTn id="7" dur="500"/>
                                        <p:tgtEl>
                                          <p:spTgt spid="29701">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701">
                                            <p:txEl>
                                              <p:charRg st="0" end="12"/>
                                            </p:txEl>
                                          </p:spTgt>
                                        </p:tgtEl>
                                        <p:attrNameLst>
                                          <p:attrName>style.visibility</p:attrName>
                                        </p:attrNameLst>
                                      </p:cBhvr>
                                      <p:to>
                                        <p:strVal val="visible"/>
                                      </p:to>
                                    </p:set>
                                    <p:animEffect transition="in" filter="wipe(left)">
                                      <p:cBhvr>
                                        <p:cTn id="12" dur="500"/>
                                        <p:tgtEl>
                                          <p:spTgt spid="29701">
                                            <p:txEl>
                                              <p:charRg st="0" end="1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702">
                                            <p:txEl>
                                              <p:charRg st="0" end="17"/>
                                            </p:txEl>
                                          </p:spTgt>
                                        </p:tgtEl>
                                        <p:attrNameLst>
                                          <p:attrName>style.visibility</p:attrName>
                                        </p:attrNameLst>
                                      </p:cBhvr>
                                      <p:to>
                                        <p:strVal val="visible"/>
                                      </p:to>
                                    </p:set>
                                    <p:animEffect transition="in" filter="wipe(left)">
                                      <p:cBhvr>
                                        <p:cTn id="22" dur="500"/>
                                        <p:tgtEl>
                                          <p:spTgt spid="29702">
                                            <p:txEl>
                                              <p:charRg st="0" end="1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29698">
                                            <p:txEl>
                                              <p:charRg st="0" end="2"/>
                                            </p:txEl>
                                          </p:spTgt>
                                        </p:tgtEl>
                                        <p:attrNameLst>
                                          <p:attrName>style.visibility</p:attrName>
                                        </p:attrNameLst>
                                      </p:cBhvr>
                                      <p:to>
                                        <p:strVal val="visible"/>
                                      </p:to>
                                    </p:set>
                                    <p:anim calcmode="lin" valueType="num">
                                      <p:cBhvr additive="base">
                                        <p:cTn id="27" dur="500" fill="hold"/>
                                        <p:tgtEl>
                                          <p:spTgt spid="29698">
                                            <p:txEl>
                                              <p:charRg st="0" end="2"/>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29698">
                                            <p:txEl>
                                              <p:charRg st="0" end="2"/>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29699">
                                            <p:txEl>
                                              <p:charRg st="0" end="2"/>
                                            </p:txEl>
                                          </p:spTgt>
                                        </p:tgtEl>
                                        <p:attrNameLst>
                                          <p:attrName>style.visibility</p:attrName>
                                        </p:attrNameLst>
                                      </p:cBhvr>
                                      <p:to>
                                        <p:strVal val="visible"/>
                                      </p:to>
                                    </p:set>
                                    <p:anim calcmode="lin" valueType="num">
                                      <p:cBhvr additive="base">
                                        <p:cTn id="33" dur="500" fill="hold"/>
                                        <p:tgtEl>
                                          <p:spTgt spid="29699">
                                            <p:txEl>
                                              <p:charRg st="0" end="2"/>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29699">
                                            <p:txEl>
                                              <p:charRg st="0" end="2"/>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9703">
                                            <p:txEl>
                                              <p:charRg st="0" end="17"/>
                                            </p:txEl>
                                          </p:spTgt>
                                        </p:tgtEl>
                                        <p:attrNameLst>
                                          <p:attrName>style.visibility</p:attrName>
                                        </p:attrNameLst>
                                      </p:cBhvr>
                                      <p:to>
                                        <p:strVal val="visible"/>
                                      </p:to>
                                    </p:set>
                                    <p:animEffect transition="in" filter="wipe(left)">
                                      <p:cBhvr>
                                        <p:cTn id="39" dur="500"/>
                                        <p:tgtEl>
                                          <p:spTgt spid="29703">
                                            <p:txEl>
                                              <p:charRg st="0" end="17"/>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9704">
                                            <p:txEl>
                                              <p:charRg st="0" end="17"/>
                                            </p:txEl>
                                          </p:spTgt>
                                        </p:tgtEl>
                                        <p:attrNameLst>
                                          <p:attrName>style.visibility</p:attrName>
                                        </p:attrNameLst>
                                      </p:cBhvr>
                                      <p:to>
                                        <p:strVal val="visible"/>
                                      </p:to>
                                    </p:set>
                                    <p:animEffect transition="in" filter="wipe(left)">
                                      <p:cBhvr>
                                        <p:cTn id="44" dur="500"/>
                                        <p:tgtEl>
                                          <p:spTgt spid="29704">
                                            <p:txEl>
                                              <p:charRg st="0" end="17"/>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9705">
                                            <p:txEl>
                                              <p:charRg st="0" end="23"/>
                                            </p:txEl>
                                          </p:spTgt>
                                        </p:tgtEl>
                                        <p:attrNameLst>
                                          <p:attrName>style.visibility</p:attrName>
                                        </p:attrNameLst>
                                      </p:cBhvr>
                                      <p:to>
                                        <p:strVal val="visible"/>
                                      </p:to>
                                    </p:set>
                                    <p:animEffect transition="in" filter="wipe(left)">
                                      <p:cBhvr>
                                        <p:cTn id="49" dur="500"/>
                                        <p:tgtEl>
                                          <p:spTgt spid="29705">
                                            <p:txEl>
                                              <p:charRg st="0" end="2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9700"/>
                                        </p:tgtEl>
                                        <p:attrNameLst>
                                          <p:attrName>style.visibility</p:attrName>
                                        </p:attrNameLst>
                                      </p:cBhvr>
                                      <p:to>
                                        <p:strVal val="visible"/>
                                      </p:to>
                                    </p:set>
                                    <p:animEffect transition="in" filter="wipe(left)">
                                      <p:cBhvr>
                                        <p:cTn id="54"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P spid="29699" grpId="0" build="p"/>
      <p:bldP spid="29700" grpId="0" bldLvl="0" animBg="1"/>
      <p:bldP spid="29701" grpId="0" build="p"/>
      <p:bldP spid="29702" grpId="0" build="p"/>
      <p:bldP spid="29703" grpId="0" build="p"/>
      <p:bldP spid="29704" grpId="0" build="p"/>
      <p:bldP spid="29705" grpId="0" build="p"/>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22" name="Text Box 2"/>
          <p:cNvSpPr txBox="1">
            <a:spLocks noChangeArrowheads="1"/>
          </p:cNvSpPr>
          <p:nvPr/>
        </p:nvSpPr>
        <p:spPr bwMode="auto">
          <a:xfrm>
            <a:off x="704850" y="765175"/>
            <a:ext cx="3338513" cy="519113"/>
          </a:xfrm>
          <a:prstGeom prst="rect">
            <a:avLst/>
          </a:prstGeom>
          <a:noFill/>
          <a:ln w="9525">
            <a:noFill/>
            <a:miter lim="800000"/>
          </a:ln>
          <a:effectLst/>
        </p:spPr>
        <p:txBody>
          <a:bodyPr wrap="none">
            <a:spAutoFit/>
          </a:bodyPr>
          <a:lstStyle/>
          <a:p>
            <a:pPr marR="0" defTabSz="914400">
              <a:buClrTx/>
              <a:buSzTx/>
              <a:buFontTx/>
              <a:buNone/>
              <a:defRPr/>
            </a:pPr>
            <a:r>
              <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smtClean="0">
                <a:solidFill>
                  <a:srgbClr val="FF0066"/>
                </a:solidFill>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smtClean="0">
                <a:latin typeface="楷体_GB2312" pitchFamily="49" charset="-122"/>
                <a:ea typeface="宋体" panose="02010600030101010101" pitchFamily="2" charset="-122"/>
                <a:cs typeface="+mn-cs"/>
              </a:rPr>
              <a:t>判断反馈类型。</a:t>
            </a:r>
            <a:endParaRPr kumimoji="1" lang="zh-CN" altLang="en-US" sz="2800" b="1" kern="1200" cap="none" spc="0" normalizeH="0" baseline="0" noProof="0" smtClean="0">
              <a:latin typeface="楷体_GB2312" pitchFamily="49" charset="-122"/>
              <a:ea typeface="宋体" panose="02010600030101010101" pitchFamily="2" charset="-122"/>
              <a:cs typeface="+mn-cs"/>
            </a:endParaRPr>
          </a:p>
        </p:txBody>
      </p:sp>
      <p:sp>
        <p:nvSpPr>
          <p:cNvPr id="30723" name="Rectangle 3"/>
          <p:cNvSpPr/>
          <p:nvPr/>
        </p:nvSpPr>
        <p:spPr>
          <a:xfrm>
            <a:off x="5076825" y="1911350"/>
            <a:ext cx="3338513" cy="1401763"/>
          </a:xfrm>
          <a:prstGeom prst="rect">
            <a:avLst/>
          </a:prstGeom>
          <a:noFill/>
          <a:ln w="28575" cap="flat" cmpd="sng">
            <a:solidFill>
              <a:srgbClr val="00FF00"/>
            </a:solidFill>
            <a:prstDash val="solid"/>
            <a:miter/>
            <a:headEnd type="none" w="med" len="med"/>
            <a:tailEnd type="none" w="med" len="med"/>
          </a:ln>
        </p:spPr>
        <p:txBody>
          <a:bodyPr>
            <a:spAutoFit/>
          </a:bodyPr>
          <a:p>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f </a:t>
            </a:r>
            <a:r>
              <a:rPr lang="zh-CN" altLang="en-US" sz="2800" b="1" dirty="0">
                <a:solidFill>
                  <a:srgbClr val="0033CC"/>
                </a:solidFill>
                <a:latin typeface="Times New Roman" panose="02020603050405020304" pitchFamily="18" charset="0"/>
              </a:rPr>
              <a:t>为输入回路和输出回路的公共电阻，故有反馈。</a:t>
            </a:r>
            <a:endParaRPr lang="zh-CN" altLang="en-US" sz="2800" b="1" dirty="0">
              <a:solidFill>
                <a:srgbClr val="0033CC"/>
              </a:solidFill>
              <a:latin typeface="Times New Roman" panose="02020603050405020304" pitchFamily="18" charset="0"/>
            </a:endParaRPr>
          </a:p>
        </p:txBody>
      </p:sp>
      <p:sp>
        <p:nvSpPr>
          <p:cNvPr id="30724" name="Rectangle 4"/>
          <p:cNvSpPr/>
          <p:nvPr/>
        </p:nvSpPr>
        <p:spPr>
          <a:xfrm>
            <a:off x="742950" y="4838700"/>
            <a:ext cx="6858000" cy="519113"/>
          </a:xfrm>
          <a:prstGeom prst="rect">
            <a:avLst/>
          </a:prstGeom>
          <a:noFill/>
          <a:ln w="9525">
            <a:noFill/>
          </a:ln>
        </p:spPr>
        <p:txBody>
          <a:bodyPr>
            <a:spAutoFit/>
          </a:bodyPr>
          <a:p>
            <a:r>
              <a:rPr lang="en-US" altLang="zh-CN" sz="2800" b="1" i="1" dirty="0">
                <a:solidFill>
                  <a:srgbClr val="0033CC"/>
                </a:solidFill>
                <a:latin typeface="Times New Roman" panose="02020603050405020304" pitchFamily="18" charset="0"/>
              </a:rPr>
              <a:t>R</a:t>
            </a:r>
            <a:r>
              <a:rPr lang="en-US" altLang="zh-CN" sz="2800" b="1" baseline="-25000" dirty="0">
                <a:solidFill>
                  <a:srgbClr val="0033CC"/>
                </a:solidFill>
                <a:latin typeface="Times New Roman" panose="02020603050405020304" pitchFamily="18" charset="0"/>
              </a:rPr>
              <a:t>L </a:t>
            </a:r>
            <a:r>
              <a:rPr lang="en-US" altLang="zh-CN" sz="2800" b="1" dirty="0">
                <a:solidFill>
                  <a:srgbClr val="0033CC"/>
                </a:solidFill>
                <a:latin typeface="Times New Roman" panose="02020603050405020304" pitchFamily="18" charset="0"/>
              </a:rPr>
              <a:t>= 0</a:t>
            </a:r>
            <a:r>
              <a:rPr lang="zh-CN" altLang="en-US" sz="2800" b="1" dirty="0">
                <a:solidFill>
                  <a:srgbClr val="0033CC"/>
                </a:solidFill>
                <a:latin typeface="Times New Roman" panose="02020603050405020304" pitchFamily="18" charset="0"/>
              </a:rPr>
              <a:t>，无反馈，故为电压反馈。</a:t>
            </a:r>
            <a:endParaRPr lang="zh-CN" altLang="en-US" sz="2800" b="1" dirty="0">
              <a:solidFill>
                <a:srgbClr val="0033CC"/>
              </a:solidFill>
              <a:latin typeface="Times New Roman" panose="02020603050405020304" pitchFamily="18" charset="0"/>
            </a:endParaRPr>
          </a:p>
        </p:txBody>
      </p:sp>
      <p:sp>
        <p:nvSpPr>
          <p:cNvPr id="30725" name="Rectangle 5"/>
          <p:cNvSpPr/>
          <p:nvPr/>
        </p:nvSpPr>
        <p:spPr>
          <a:xfrm>
            <a:off x="647700" y="5435600"/>
            <a:ext cx="7848600" cy="946150"/>
          </a:xfrm>
          <a:prstGeom prst="rect">
            <a:avLst/>
          </a:prstGeom>
          <a:noFill/>
          <a:ln w="9525">
            <a:noFill/>
          </a:ln>
        </p:spPr>
        <p:txBody>
          <a:bodyPr>
            <a:spAutoFit/>
          </a:bodyPr>
          <a:p>
            <a:r>
              <a:rPr lang="en-US" altLang="zh-CN" sz="2800" b="1" dirty="0">
                <a:solidFill>
                  <a:schemeClr val="tx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反馈信号</a:t>
            </a:r>
            <a:r>
              <a:rPr lang="zh-CN" altLang="en-US" sz="2800" b="1" dirty="0">
                <a:solidFill>
                  <a:schemeClr val="accent2"/>
                </a:solidFill>
                <a:latin typeface="楷体_GB2312" pitchFamily="49" charset="-122"/>
              </a:rPr>
              <a:t>与输入信号都加在了反相</a:t>
            </a:r>
            <a:r>
              <a:rPr lang="zh-CN" altLang="en-US" sz="2800" b="1" dirty="0">
                <a:solidFill>
                  <a:schemeClr val="accent2"/>
                </a:solidFill>
                <a:latin typeface="Times New Roman" panose="02020603050405020304" pitchFamily="18" charset="0"/>
              </a:rPr>
              <a:t>输入端，</a:t>
            </a:r>
            <a:r>
              <a:rPr lang="zh-CN" altLang="en-US" sz="2800" b="1" dirty="0">
                <a:solidFill>
                  <a:srgbClr val="0033CC"/>
                </a:solidFill>
                <a:latin typeface="Times New Roman" panose="02020603050405020304" pitchFamily="18" charset="0"/>
              </a:rPr>
              <a:t>故为并联反馈。</a:t>
            </a:r>
            <a:endParaRPr lang="zh-CN" altLang="en-US" sz="2800" b="1" dirty="0">
              <a:solidFill>
                <a:srgbClr val="0033CC"/>
              </a:solidFill>
              <a:latin typeface="Times New Roman" panose="02020603050405020304" pitchFamily="18" charset="0"/>
            </a:endParaRPr>
          </a:p>
        </p:txBody>
      </p:sp>
      <p:sp>
        <p:nvSpPr>
          <p:cNvPr id="30726" name="Rectangle 6"/>
          <p:cNvSpPr>
            <a:spLocks noChangeArrowheads="1"/>
          </p:cNvSpPr>
          <p:nvPr/>
        </p:nvSpPr>
        <p:spPr bwMode="auto">
          <a:xfrm>
            <a:off x="4356100" y="893763"/>
            <a:ext cx="348615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电压并联</a:t>
            </a:r>
            <a:r>
              <a:rPr kumimoji="1" lang="zh-CN" altLang="en-US" sz="2800" b="1" i="0" u="none" strike="noStrike" kern="1200" cap="none" spc="0" normalizeH="0" baseline="0" noProof="0" smtClean="0">
                <a:ln>
                  <a:noFill/>
                </a:ln>
                <a:solidFill>
                  <a:srgbClr val="008000"/>
                </a:solidFill>
                <a:effectLst>
                  <a:outerShdw blurRad="38100" dist="38100" dir="2700000" algn="tl">
                    <a:srgbClr val="C0C0C0"/>
                  </a:outerShdw>
                </a:effectLst>
                <a:uLnTx/>
                <a:uFillTx/>
                <a:latin typeface="楷体_GB2312" pitchFamily="49" charset="-122"/>
                <a:ea typeface="宋体" panose="02010600030101010101" pitchFamily="2" charset="-122"/>
                <a:cs typeface="+mn-cs"/>
              </a:rPr>
              <a:t>负</a:t>
            </a:r>
            <a:r>
              <a:rPr kumimoji="1" lang="zh-CN" altLang="en-US" sz="2800" b="1" i="0" u="none" strike="noStrike" kern="1200" cap="none" spc="0" normalizeH="0" baseline="0" noProof="0" smtClean="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反馈</a:t>
            </a:r>
            <a:endParaRPr kumimoji="1" lang="zh-CN" altLang="en-US" sz="2800" b="1" i="0" u="none" strike="noStrike" kern="1200" cap="none" spc="0" normalizeH="0" baseline="0" noProof="0" smtClean="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30727" name="Rectangle 7"/>
          <p:cNvSpPr/>
          <p:nvPr/>
        </p:nvSpPr>
        <p:spPr>
          <a:xfrm>
            <a:off x="685800" y="2263775"/>
            <a:ext cx="628650" cy="519113"/>
          </a:xfrm>
          <a:prstGeom prst="rect">
            <a:avLst/>
          </a:prstGeom>
          <a:noFill/>
          <a:ln w="9525">
            <a:noFill/>
          </a:ln>
        </p:spPr>
        <p:txBody>
          <a:bodyPr>
            <a:spAutoFit/>
          </a:bodyPr>
          <a:p>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graphicFrame>
        <p:nvGraphicFramePr>
          <p:cNvPr id="527368" name="Object 8"/>
          <p:cNvGraphicFramePr/>
          <p:nvPr/>
        </p:nvGraphicFramePr>
        <p:xfrm>
          <a:off x="3810000" y="2435225"/>
          <a:ext cx="287338" cy="287338"/>
        </p:xfrm>
        <a:graphic>
          <a:graphicData uri="http://schemas.openxmlformats.org/presentationml/2006/ole">
            <mc:AlternateContent xmlns:mc="http://schemas.openxmlformats.org/markup-compatibility/2006">
              <mc:Choice xmlns:v="urn:schemas-microsoft-com:vml" Requires="v">
                <p:oleObj spid="_x0000_s4447" name="" r:id="rId1" imgW="171450" imgH="171450" progId="Paint.Picture">
                  <p:embed/>
                </p:oleObj>
              </mc:Choice>
              <mc:Fallback>
                <p:oleObj name="" r:id="rId1" imgW="171450" imgH="171450" progId="Paint.Picture">
                  <p:embed/>
                  <p:pic>
                    <p:nvPicPr>
                      <p:cNvPr id="0" name="图片 4446"/>
                      <p:cNvPicPr/>
                      <p:nvPr/>
                    </p:nvPicPr>
                    <p:blipFill>
                      <a:blip r:embed="rId2"/>
                      <a:stretch>
                        <a:fillRect/>
                      </a:stretch>
                    </p:blipFill>
                    <p:spPr>
                      <a:xfrm>
                        <a:off x="3810000" y="2435225"/>
                        <a:ext cx="287338" cy="287338"/>
                      </a:xfrm>
                      <a:prstGeom prst="rect">
                        <a:avLst/>
                      </a:prstGeom>
                      <a:noFill/>
                      <a:ln w="38100">
                        <a:noFill/>
                        <a:miter/>
                      </a:ln>
                    </p:spPr>
                  </p:pic>
                </p:oleObj>
              </mc:Fallback>
            </mc:AlternateContent>
          </a:graphicData>
        </a:graphic>
      </p:graphicFrame>
      <p:grpSp>
        <p:nvGrpSpPr>
          <p:cNvPr id="2" name="Group 9"/>
          <p:cNvGrpSpPr/>
          <p:nvPr/>
        </p:nvGrpSpPr>
        <p:grpSpPr>
          <a:xfrm>
            <a:off x="684213" y="4292600"/>
            <a:ext cx="7848600" cy="519113"/>
            <a:chOff x="408" y="2468"/>
            <a:chExt cx="4752" cy="327"/>
          </a:xfrm>
        </p:grpSpPr>
        <p:sp>
          <p:nvSpPr>
            <p:cNvPr id="527370" name="Text Box 10"/>
            <p:cNvSpPr txBox="1"/>
            <p:nvPr/>
          </p:nvSpPr>
          <p:spPr>
            <a:xfrm>
              <a:off x="408" y="2468"/>
              <a:ext cx="4752" cy="327"/>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反馈使净输入电流           </a:t>
              </a:r>
              <a:r>
                <a:rPr lang="zh-CN" altLang="en-US" sz="2800" b="1" baseline="-25000"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减小，为负反馈。</a:t>
              </a:r>
              <a:endParaRPr lang="zh-CN" altLang="en-US" sz="2800" b="1" dirty="0">
                <a:solidFill>
                  <a:srgbClr val="0033CC"/>
                </a:solidFill>
                <a:latin typeface="Times New Roman" panose="02020603050405020304" pitchFamily="18" charset="0"/>
              </a:endParaRPr>
            </a:p>
          </p:txBody>
        </p:sp>
        <p:graphicFrame>
          <p:nvGraphicFramePr>
            <p:cNvPr id="527371" name="Object 11"/>
            <p:cNvGraphicFramePr/>
            <p:nvPr/>
          </p:nvGraphicFramePr>
          <p:xfrm>
            <a:off x="2462" y="2528"/>
            <a:ext cx="776" cy="248"/>
          </p:xfrm>
          <a:graphic>
            <a:graphicData uri="http://schemas.openxmlformats.org/presentationml/2006/ole">
              <mc:AlternateContent xmlns:mc="http://schemas.openxmlformats.org/markup-compatibility/2006">
                <mc:Choice xmlns:v="urn:schemas-microsoft-com:vml" Requires="v">
                  <p:oleObj spid="_x0000_s4448" name="" r:id="rId3" imgW="1587500" imgH="508000" progId="Equation.3">
                    <p:embed/>
                  </p:oleObj>
                </mc:Choice>
                <mc:Fallback>
                  <p:oleObj name="" r:id="rId3" imgW="1587500" imgH="508000" progId="Equation.3">
                    <p:embed/>
                    <p:pic>
                      <p:nvPicPr>
                        <p:cNvPr id="0" name="图片 4447"/>
                        <p:cNvPicPr/>
                        <p:nvPr/>
                      </p:nvPicPr>
                      <p:blipFill>
                        <a:blip r:embed="rId4">
                          <a:clrChange>
                            <a:clrFrom>
                              <a:srgbClr val="000000"/>
                            </a:clrFrom>
                            <a:clrTo>
                              <a:srgbClr val="FF0066"/>
                            </a:clrTo>
                          </a:clrChange>
                        </a:blip>
                        <a:stretch>
                          <a:fillRect/>
                        </a:stretch>
                      </p:blipFill>
                      <p:spPr>
                        <a:xfrm>
                          <a:off x="2462" y="2528"/>
                          <a:ext cx="776" cy="248"/>
                        </a:xfrm>
                        <a:prstGeom prst="rect">
                          <a:avLst/>
                        </a:prstGeom>
                        <a:noFill/>
                        <a:ln w="38100">
                          <a:noFill/>
                          <a:miter/>
                        </a:ln>
                      </p:spPr>
                    </p:pic>
                  </p:oleObj>
                </mc:Fallback>
              </mc:AlternateContent>
            </a:graphicData>
          </a:graphic>
        </p:graphicFrame>
      </p:grpSp>
      <p:grpSp>
        <p:nvGrpSpPr>
          <p:cNvPr id="527372" name="Group 12"/>
          <p:cNvGrpSpPr/>
          <p:nvPr/>
        </p:nvGrpSpPr>
        <p:grpSpPr>
          <a:xfrm>
            <a:off x="857250" y="1628775"/>
            <a:ext cx="3602038" cy="2406650"/>
            <a:chOff x="3228" y="980"/>
            <a:chExt cx="2269" cy="1516"/>
          </a:xfrm>
        </p:grpSpPr>
        <p:sp>
          <p:nvSpPr>
            <p:cNvPr id="527373" name="Text Box 13"/>
            <p:cNvSpPr txBox="1"/>
            <p:nvPr/>
          </p:nvSpPr>
          <p:spPr>
            <a:xfrm>
              <a:off x="3344" y="1252"/>
              <a:ext cx="308"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1</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27374" name="Text Box 14"/>
            <p:cNvSpPr txBox="1"/>
            <p:nvPr/>
          </p:nvSpPr>
          <p:spPr>
            <a:xfrm>
              <a:off x="4244" y="1048"/>
              <a:ext cx="443" cy="288"/>
            </a:xfrm>
            <a:prstGeom prst="rect">
              <a:avLst/>
            </a:prstGeom>
            <a:noFill/>
            <a:ln w="38100">
              <a:noFill/>
            </a:ln>
          </p:spPr>
          <p:txBody>
            <a:bodyPr anchor="ctr" anchorCtr="0">
              <a:spAutoFit/>
            </a:bodyPr>
            <a:p>
              <a:pPr algn="ctr"/>
              <a:r>
                <a:rPr lang="en-US" altLang="zh-CN" b="1" i="1" dirty="0">
                  <a:solidFill>
                    <a:schemeClr val="accent2"/>
                  </a:solidFill>
                  <a:latin typeface="Times New Roman" panose="02020603050405020304" pitchFamily="18" charset="0"/>
                </a:rPr>
                <a:t>R</a:t>
              </a:r>
              <a:r>
                <a:rPr lang="en-US" altLang="zh-CN" b="1" baseline="-20000" dirty="0">
                  <a:solidFill>
                    <a:schemeClr val="accent2"/>
                  </a:solidFill>
                  <a:latin typeface="Times New Roman" panose="02020603050405020304" pitchFamily="18" charset="0"/>
                </a:rPr>
                <a:t>f</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27375" name="Line 15"/>
            <p:cNvSpPr/>
            <p:nvPr/>
          </p:nvSpPr>
          <p:spPr>
            <a:xfrm rot="-5400000">
              <a:off x="3774" y="1131"/>
              <a:ext cx="240" cy="0"/>
            </a:xfrm>
            <a:prstGeom prst="line">
              <a:avLst/>
            </a:prstGeom>
            <a:ln w="25400" cap="flat" cmpd="sng">
              <a:solidFill>
                <a:srgbClr val="FF3300"/>
              </a:solidFill>
              <a:prstDash val="solid"/>
              <a:headEnd type="none" w="med" len="med"/>
              <a:tailEnd type="stealth" w="med" len="lg"/>
            </a:ln>
          </p:spPr>
        </p:sp>
        <p:sp>
          <p:nvSpPr>
            <p:cNvPr id="527376" name="Text Box 16"/>
            <p:cNvSpPr txBox="1"/>
            <p:nvPr/>
          </p:nvSpPr>
          <p:spPr>
            <a:xfrm>
              <a:off x="4025" y="2092"/>
              <a:ext cx="292"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i="1" dirty="0">
                  <a:solidFill>
                    <a:schemeClr val="accent2"/>
                  </a:solidFill>
                  <a:latin typeface="Times New Roman" panose="02020603050405020304" pitchFamily="18" charset="0"/>
                  <a:sym typeface="Symbol" panose="05050102010706020507" pitchFamily="18" charset="2"/>
                </a:rPr>
                <a:t></a:t>
              </a:r>
              <a:endParaRPr lang="en-US" altLang="zh-CN" dirty="0">
                <a:solidFill>
                  <a:schemeClr val="accent2"/>
                </a:solidFill>
                <a:latin typeface="Times New Roman" panose="02020603050405020304" pitchFamily="18" charset="0"/>
                <a:ea typeface="黑体" panose="02010609060101010101" pitchFamily="2" charset="-122"/>
              </a:endParaRPr>
            </a:p>
          </p:txBody>
        </p:sp>
        <p:sp>
          <p:nvSpPr>
            <p:cNvPr id="527377" name="Line 17"/>
            <p:cNvSpPr/>
            <p:nvPr/>
          </p:nvSpPr>
          <p:spPr>
            <a:xfrm>
              <a:off x="5058" y="2345"/>
              <a:ext cx="215" cy="0"/>
            </a:xfrm>
            <a:prstGeom prst="line">
              <a:avLst/>
            </a:prstGeom>
            <a:ln w="38100" cap="flat" cmpd="sng">
              <a:solidFill>
                <a:srgbClr val="000000"/>
              </a:solidFill>
              <a:prstDash val="solid"/>
              <a:headEnd type="none" w="med" len="med"/>
              <a:tailEnd type="none" w="med" len="med"/>
            </a:ln>
          </p:spPr>
        </p:sp>
        <p:sp>
          <p:nvSpPr>
            <p:cNvPr id="527378" name="Text Box 18"/>
            <p:cNvSpPr txBox="1"/>
            <p:nvPr/>
          </p:nvSpPr>
          <p:spPr>
            <a:xfrm>
              <a:off x="5144" y="1590"/>
              <a:ext cx="244" cy="327"/>
            </a:xfrm>
            <a:prstGeom prst="rect">
              <a:avLst/>
            </a:prstGeom>
            <a:noFill/>
            <a:ln w="25400">
              <a:noFill/>
            </a:ln>
          </p:spPr>
          <p:txBody>
            <a:bodyPr>
              <a:spAutoFit/>
            </a:bodyPr>
            <a:p>
              <a:pPr>
                <a:spcBef>
                  <a:spcPct val="50000"/>
                </a:spcBef>
              </a:pPr>
              <a:r>
                <a:rPr lang="en-US" altLang="zh-CN" sz="2800" b="1" dirty="0">
                  <a:solidFill>
                    <a:srgbClr val="FF0066"/>
                  </a:solidFill>
                  <a:latin typeface="Times New Roman" panose="02020603050405020304" pitchFamily="18" charset="0"/>
                </a:rPr>
                <a:t>+</a:t>
              </a:r>
              <a:endParaRPr lang="en-US" altLang="zh-CN" sz="2800" b="1" dirty="0">
                <a:solidFill>
                  <a:srgbClr val="FF0066"/>
                </a:solidFill>
                <a:latin typeface="Times New Roman" panose="02020603050405020304" pitchFamily="18" charset="0"/>
              </a:endParaRPr>
            </a:p>
          </p:txBody>
        </p:sp>
        <p:sp>
          <p:nvSpPr>
            <p:cNvPr id="527379" name="Text Box 19"/>
            <p:cNvSpPr txBox="1"/>
            <p:nvPr/>
          </p:nvSpPr>
          <p:spPr>
            <a:xfrm>
              <a:off x="5172" y="2010"/>
              <a:ext cx="228" cy="327"/>
            </a:xfrm>
            <a:prstGeom prst="rect">
              <a:avLst/>
            </a:prstGeom>
            <a:noFill/>
            <a:ln w="25400">
              <a:noFill/>
            </a:ln>
          </p:spPr>
          <p:txBody>
            <a:bodyPr>
              <a:spAutoFit/>
            </a:bodyPr>
            <a:p>
              <a:pPr>
                <a:spcBef>
                  <a:spcPct val="50000"/>
                </a:spcBef>
              </a:pPr>
              <a:r>
                <a:rPr lang="en-US" altLang="zh-CN" sz="2800" b="1" dirty="0">
                  <a:solidFill>
                    <a:srgbClr val="FF0066"/>
                  </a:solidFill>
                  <a:latin typeface="Times New Roman" panose="02020603050405020304" pitchFamily="18" charset="0"/>
                </a:rPr>
                <a:t>–</a:t>
              </a:r>
              <a:endParaRPr lang="en-US" altLang="zh-CN" sz="2800" b="1" dirty="0">
                <a:solidFill>
                  <a:srgbClr val="FF0066"/>
                </a:solidFill>
                <a:latin typeface="Times New Roman" panose="02020603050405020304" pitchFamily="18" charset="0"/>
              </a:endParaRPr>
            </a:p>
          </p:txBody>
        </p:sp>
        <p:sp>
          <p:nvSpPr>
            <p:cNvPr id="527380" name="Freeform 20"/>
            <p:cNvSpPr/>
            <p:nvPr/>
          </p:nvSpPr>
          <p:spPr>
            <a:xfrm>
              <a:off x="3954" y="1032"/>
              <a:ext cx="972" cy="660"/>
            </a:xfrm>
            <a:custGeom>
              <a:avLst/>
              <a:gdLst>
                <a:gd name="txL" fmla="*/ 0 w 900"/>
                <a:gd name="txT" fmla="*/ 0 h 720"/>
                <a:gd name="txR" fmla="*/ 900 w 900"/>
                <a:gd name="txB" fmla="*/ 720 h 720"/>
              </a:gdLst>
              <a:ahLst/>
              <a:cxnLst>
                <a:cxn ang="0">
                  <a:pos x="0" y="588"/>
                </a:cxn>
                <a:cxn ang="0">
                  <a:pos x="0" y="0"/>
                </a:cxn>
                <a:cxn ang="0">
                  <a:pos x="900" y="0"/>
                </a:cxn>
                <a:cxn ang="0">
                  <a:pos x="900" y="720"/>
                </a:cxn>
              </a:cxnLst>
              <a:rect l="txL" t="txT" r="txR" b="txB"/>
              <a:pathLst>
                <a:path w="900" h="720">
                  <a:moveTo>
                    <a:pt x="0" y="588"/>
                  </a:moveTo>
                  <a:lnTo>
                    <a:pt x="0" y="0"/>
                  </a:lnTo>
                  <a:lnTo>
                    <a:pt x="900" y="0"/>
                  </a:lnTo>
                  <a:lnTo>
                    <a:pt x="900" y="720"/>
                  </a:lnTo>
                </a:path>
              </a:pathLst>
            </a:custGeom>
            <a:noFill/>
            <a:ln w="25400" cap="flat" cmpd="sng">
              <a:solidFill>
                <a:schemeClr val="tx2"/>
              </a:solidFill>
              <a:prstDash val="solid"/>
              <a:round/>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27381" name="Rectangle 21"/>
            <p:cNvSpPr/>
            <p:nvPr/>
          </p:nvSpPr>
          <p:spPr>
            <a:xfrm rot="10800000">
              <a:off x="4338" y="1002"/>
              <a:ext cx="264" cy="96"/>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7382" name="Line 22"/>
            <p:cNvSpPr/>
            <p:nvPr/>
          </p:nvSpPr>
          <p:spPr>
            <a:xfrm>
              <a:off x="5166" y="1692"/>
              <a:ext cx="0" cy="648"/>
            </a:xfrm>
            <a:prstGeom prst="line">
              <a:avLst/>
            </a:prstGeom>
            <a:ln w="25400" cap="flat" cmpd="sng">
              <a:solidFill>
                <a:schemeClr val="tx1"/>
              </a:solidFill>
              <a:prstDash val="solid"/>
              <a:headEnd type="none" w="med" len="med"/>
              <a:tailEnd type="none" w="med" len="lg"/>
            </a:ln>
          </p:spPr>
        </p:sp>
        <p:sp>
          <p:nvSpPr>
            <p:cNvPr id="527383" name="Line 23"/>
            <p:cNvSpPr/>
            <p:nvPr/>
          </p:nvSpPr>
          <p:spPr>
            <a:xfrm>
              <a:off x="4335" y="1152"/>
              <a:ext cx="0" cy="0"/>
            </a:xfrm>
            <a:prstGeom prst="line">
              <a:avLst/>
            </a:prstGeom>
            <a:ln w="9525" cap="flat" cmpd="sng">
              <a:solidFill>
                <a:schemeClr val="tx1"/>
              </a:solidFill>
              <a:prstDash val="solid"/>
              <a:headEnd type="none" w="med" len="med"/>
              <a:tailEnd type="none" w="med" len="med"/>
            </a:ln>
          </p:spPr>
        </p:sp>
        <p:graphicFrame>
          <p:nvGraphicFramePr>
            <p:cNvPr id="527384" name="Object 24"/>
            <p:cNvGraphicFramePr/>
            <p:nvPr/>
          </p:nvGraphicFramePr>
          <p:xfrm>
            <a:off x="4519" y="1479"/>
            <a:ext cx="91" cy="179"/>
          </p:xfrm>
          <a:graphic>
            <a:graphicData uri="http://schemas.openxmlformats.org/presentationml/2006/ole">
              <mc:AlternateContent xmlns:mc="http://schemas.openxmlformats.org/markup-compatibility/2006">
                <mc:Choice xmlns:v="urn:schemas-microsoft-com:vml" Requires="v">
                  <p:oleObj spid="_x0000_s4449" name="" r:id="rId5" imgW="190500" imgH="419100" progId="Equation.3">
                    <p:embed/>
                  </p:oleObj>
                </mc:Choice>
                <mc:Fallback>
                  <p:oleObj name="" r:id="rId5" imgW="190500" imgH="419100" progId="Equation.3">
                    <p:embed/>
                    <p:pic>
                      <p:nvPicPr>
                        <p:cNvPr id="0" name="图片 4448"/>
                        <p:cNvPicPr/>
                        <p:nvPr/>
                      </p:nvPicPr>
                      <p:blipFill>
                        <a:blip r:embed="rId6"/>
                        <a:stretch>
                          <a:fillRect/>
                        </a:stretch>
                      </p:blipFill>
                      <p:spPr>
                        <a:xfrm>
                          <a:off x="4519" y="1479"/>
                          <a:ext cx="91" cy="179"/>
                        </a:xfrm>
                        <a:prstGeom prst="rect">
                          <a:avLst/>
                        </a:prstGeom>
                        <a:noFill/>
                        <a:ln w="38100">
                          <a:noFill/>
                          <a:miter/>
                        </a:ln>
                      </p:spPr>
                    </p:pic>
                  </p:oleObj>
                </mc:Fallback>
              </mc:AlternateContent>
            </a:graphicData>
          </a:graphic>
        </p:graphicFrame>
        <p:sp>
          <p:nvSpPr>
            <p:cNvPr id="527385" name="Line 25"/>
            <p:cNvSpPr/>
            <p:nvPr/>
          </p:nvSpPr>
          <p:spPr>
            <a:xfrm>
              <a:off x="3418" y="1573"/>
              <a:ext cx="847" cy="0"/>
            </a:xfrm>
            <a:prstGeom prst="line">
              <a:avLst/>
            </a:prstGeom>
            <a:ln w="25400" cap="flat" cmpd="sng">
              <a:solidFill>
                <a:schemeClr val="tx2"/>
              </a:solidFill>
              <a:prstDash val="solid"/>
              <a:headEnd type="none" w="med" len="med"/>
              <a:tailEnd type="none" w="med" len="lg"/>
            </a:ln>
          </p:spPr>
        </p:sp>
        <p:sp>
          <p:nvSpPr>
            <p:cNvPr id="527386" name="Line 26"/>
            <p:cNvSpPr/>
            <p:nvPr/>
          </p:nvSpPr>
          <p:spPr>
            <a:xfrm flipV="1">
              <a:off x="3977" y="1895"/>
              <a:ext cx="258" cy="0"/>
            </a:xfrm>
            <a:prstGeom prst="line">
              <a:avLst/>
            </a:prstGeom>
            <a:ln w="25400" cap="flat" cmpd="sng">
              <a:solidFill>
                <a:schemeClr val="tx2"/>
              </a:solidFill>
              <a:prstDash val="solid"/>
              <a:headEnd type="none" w="med" len="med"/>
              <a:tailEnd type="none" w="med" len="lg"/>
            </a:ln>
          </p:spPr>
        </p:sp>
        <p:sp>
          <p:nvSpPr>
            <p:cNvPr id="527387" name="Line 27"/>
            <p:cNvSpPr/>
            <p:nvPr/>
          </p:nvSpPr>
          <p:spPr>
            <a:xfrm>
              <a:off x="4803" y="1693"/>
              <a:ext cx="373" cy="0"/>
            </a:xfrm>
            <a:prstGeom prst="line">
              <a:avLst/>
            </a:prstGeom>
            <a:ln w="25400" cap="flat" cmpd="sng">
              <a:solidFill>
                <a:schemeClr val="tx2"/>
              </a:solidFill>
              <a:prstDash val="solid"/>
              <a:headEnd type="none" w="med" len="med"/>
              <a:tailEnd type="none" w="med" len="lg"/>
            </a:ln>
          </p:spPr>
        </p:sp>
        <p:sp>
          <p:nvSpPr>
            <p:cNvPr id="527388" name="Rectangle 28"/>
            <p:cNvSpPr/>
            <p:nvPr/>
          </p:nvSpPr>
          <p:spPr>
            <a:xfrm>
              <a:off x="4244" y="1340"/>
              <a:ext cx="550" cy="669"/>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27389" name="Text Box 29"/>
            <p:cNvSpPr txBox="1"/>
            <p:nvPr/>
          </p:nvSpPr>
          <p:spPr>
            <a:xfrm>
              <a:off x="4593" y="1575"/>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27390" name="AutoShape 30"/>
            <p:cNvSpPr/>
            <p:nvPr/>
          </p:nvSpPr>
          <p:spPr>
            <a:xfrm rot="-5400000">
              <a:off x="4374" y="1461"/>
              <a:ext cx="106" cy="92"/>
            </a:xfrm>
            <a:prstGeom prst="flowChartMerge">
              <a:avLst/>
            </a:prstGeom>
            <a:solidFill>
              <a:srgbClr val="CCFFCC"/>
            </a:solid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527391" name="Group 31"/>
            <p:cNvGrpSpPr/>
            <p:nvPr/>
          </p:nvGrpSpPr>
          <p:grpSpPr>
            <a:xfrm>
              <a:off x="4500" y="1470"/>
              <a:ext cx="184" cy="66"/>
              <a:chOff x="2928" y="2112"/>
              <a:chExt cx="384" cy="240"/>
            </a:xfrm>
          </p:grpSpPr>
          <p:sp>
            <p:nvSpPr>
              <p:cNvPr id="527392" name="Oval 32"/>
              <p:cNvSpPr/>
              <p:nvPr/>
            </p:nvSpPr>
            <p:spPr>
              <a:xfrm>
                <a:off x="2928"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527393" name="Oval 33"/>
              <p:cNvSpPr/>
              <p:nvPr/>
            </p:nvSpPr>
            <p:spPr>
              <a:xfrm>
                <a:off x="3120" y="2112"/>
                <a:ext cx="192" cy="240"/>
              </a:xfrm>
              <a:prstGeom prst="ellipse">
                <a:avLst/>
              </a:prstGeom>
              <a:solidFill>
                <a:srgbClr val="CCFFCC"/>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27394" name="Text Box 34"/>
            <p:cNvSpPr txBox="1"/>
            <p:nvPr/>
          </p:nvSpPr>
          <p:spPr>
            <a:xfrm>
              <a:off x="4272" y="1515"/>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27395" name="Text Box 35"/>
            <p:cNvSpPr txBox="1"/>
            <p:nvPr/>
          </p:nvSpPr>
          <p:spPr>
            <a:xfrm>
              <a:off x="4272" y="1777"/>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27396" name="Object 36"/>
            <p:cNvGraphicFramePr/>
            <p:nvPr/>
          </p:nvGraphicFramePr>
          <p:xfrm>
            <a:off x="4519" y="1479"/>
            <a:ext cx="91" cy="179"/>
          </p:xfrm>
          <a:graphic>
            <a:graphicData uri="http://schemas.openxmlformats.org/presentationml/2006/ole">
              <mc:AlternateContent xmlns:mc="http://schemas.openxmlformats.org/markup-compatibility/2006">
                <mc:Choice xmlns:v="urn:schemas-microsoft-com:vml" Requires="v">
                  <p:oleObj spid="_x0000_s4450" name="" r:id="rId7" imgW="190500" imgH="419100" progId="Equation.3">
                    <p:embed/>
                  </p:oleObj>
                </mc:Choice>
                <mc:Fallback>
                  <p:oleObj name="" r:id="rId7" imgW="190500" imgH="419100" progId="Equation.3">
                    <p:embed/>
                    <p:pic>
                      <p:nvPicPr>
                        <p:cNvPr id="0" name="图片 4449"/>
                        <p:cNvPicPr/>
                        <p:nvPr/>
                      </p:nvPicPr>
                      <p:blipFill>
                        <a:blip r:embed="rId6"/>
                        <a:stretch>
                          <a:fillRect/>
                        </a:stretch>
                      </p:blipFill>
                      <p:spPr>
                        <a:xfrm>
                          <a:off x="4519" y="1479"/>
                          <a:ext cx="91" cy="179"/>
                        </a:xfrm>
                        <a:prstGeom prst="rect">
                          <a:avLst/>
                        </a:prstGeom>
                        <a:noFill/>
                        <a:ln w="38100">
                          <a:noFill/>
                          <a:miter/>
                        </a:ln>
                      </p:spPr>
                    </p:pic>
                  </p:oleObj>
                </mc:Fallback>
              </mc:AlternateContent>
            </a:graphicData>
          </a:graphic>
        </p:graphicFrame>
        <p:sp>
          <p:nvSpPr>
            <p:cNvPr id="527397" name="Rectangle 37"/>
            <p:cNvSpPr/>
            <p:nvPr/>
          </p:nvSpPr>
          <p:spPr>
            <a:xfrm>
              <a:off x="4244" y="1340"/>
              <a:ext cx="550" cy="669"/>
            </a:xfrm>
            <a:prstGeom prst="rect">
              <a:avLst/>
            </a:prstGeom>
            <a:solidFill>
              <a:srgbClr val="FEFFEB"/>
            </a:solidFill>
            <a:ln w="38100" cap="flat" cmpd="sng">
              <a:solidFill>
                <a:schemeClr val="tx2"/>
              </a:solidFill>
              <a:prstDash val="solid"/>
              <a:miter/>
              <a:headEnd type="none" w="med" len="med"/>
              <a:tailEnd type="none" w="med" len="med"/>
            </a:ln>
          </p:spPr>
          <p:txBody>
            <a:bodyPr wrap="none" anchor="ctr" anchorCtr="0"/>
            <a:p>
              <a:pPr algn="ctr">
                <a:lnSpc>
                  <a:spcPct val="90000"/>
                </a:lnSpc>
                <a:spcBef>
                  <a:spcPct val="50000"/>
                </a:spcBef>
              </a:pPr>
              <a:endParaRPr lang="zh-CN" altLang="zh-CN" sz="3200" i="1" dirty="0">
                <a:solidFill>
                  <a:schemeClr val="accent2"/>
                </a:solidFill>
                <a:latin typeface="Times New Roman" panose="02020603050405020304" pitchFamily="18" charset="0"/>
              </a:endParaRPr>
            </a:p>
          </p:txBody>
        </p:sp>
        <p:sp>
          <p:nvSpPr>
            <p:cNvPr id="527398" name="Text Box 38"/>
            <p:cNvSpPr txBox="1"/>
            <p:nvPr/>
          </p:nvSpPr>
          <p:spPr>
            <a:xfrm>
              <a:off x="4553" y="1551"/>
              <a:ext cx="280" cy="327"/>
            </a:xfrm>
            <a:prstGeom prst="rect">
              <a:avLst/>
            </a:prstGeom>
            <a:noFill/>
            <a:ln w="9525">
              <a:noFill/>
            </a:ln>
          </p:spPr>
          <p:txBody>
            <a:bodyPr>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sp>
          <p:nvSpPr>
            <p:cNvPr id="527399" name="AutoShape 39"/>
            <p:cNvSpPr/>
            <p:nvPr/>
          </p:nvSpPr>
          <p:spPr>
            <a:xfrm rot="-5400000">
              <a:off x="4393" y="1407"/>
              <a:ext cx="107" cy="92"/>
            </a:xfrm>
            <a:prstGeom prst="flowChartMerge">
              <a:avLst/>
            </a:prstGeom>
            <a:noFill/>
            <a:ln w="9525" cap="flat" cmpd="sng">
              <a:solidFill>
                <a:srgbClr val="000000"/>
              </a:solidFill>
              <a:prstDash val="solid"/>
              <a:miter/>
              <a:headEnd type="none" w="med" len="med"/>
              <a:tailEnd type="none" w="med" len="lg"/>
            </a:ln>
          </p:spPr>
          <p:txBody>
            <a:bodyPr vert="eaVert" wrap="none" anchor="ctr" anchorCtr="0"/>
            <a:p>
              <a:pPr algn="ctr"/>
              <a:endParaRPr lang="zh-CN" altLang="zh-CN" dirty="0">
                <a:latin typeface="Times New Roman" panose="02020603050405020304" pitchFamily="18" charset="0"/>
              </a:endParaRPr>
            </a:p>
          </p:txBody>
        </p:sp>
        <p:sp>
          <p:nvSpPr>
            <p:cNvPr id="527400" name="Text Box 40"/>
            <p:cNvSpPr txBox="1"/>
            <p:nvPr/>
          </p:nvSpPr>
          <p:spPr>
            <a:xfrm>
              <a:off x="4243" y="1399"/>
              <a:ext cx="228" cy="327"/>
            </a:xfrm>
            <a:prstGeom prst="rect">
              <a:avLst/>
            </a:prstGeom>
            <a:noFill/>
            <a:ln w="9525">
              <a:noFill/>
            </a:ln>
          </p:spPr>
          <p:txBody>
            <a:bodyPr wrap="none">
              <a:spAutoFit/>
            </a:bodyPr>
            <a:p>
              <a:pPr>
                <a:spcBef>
                  <a:spcPct val="50000"/>
                </a:spcBef>
              </a:pP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527401" name="Text Box 41"/>
            <p:cNvSpPr txBox="1"/>
            <p:nvPr/>
          </p:nvSpPr>
          <p:spPr>
            <a:xfrm>
              <a:off x="4243" y="1708"/>
              <a:ext cx="244" cy="327"/>
            </a:xfrm>
            <a:prstGeom prst="rect">
              <a:avLst/>
            </a:prstGeom>
            <a:noFill/>
            <a:ln w="9525">
              <a:noFill/>
            </a:ln>
          </p:spPr>
          <p:txBody>
            <a:bodyPr wrap="none">
              <a:spAutoFit/>
            </a:bodyPr>
            <a:p>
              <a:pPr>
                <a:spcBef>
                  <a:spcPct val="50000"/>
                </a:spcBef>
              </a:pPr>
              <a:r>
                <a:rPr lang="en-US" altLang="zh-CN" sz="2800" b="1" dirty="0">
                  <a:solidFill>
                    <a:schemeClr val="bg2"/>
                  </a:solidFill>
                  <a:latin typeface="Times New Roman" panose="02020603050405020304" pitchFamily="18" charset="0"/>
                </a:rPr>
                <a:t>+</a:t>
              </a:r>
              <a:endParaRPr lang="en-US" altLang="zh-CN" sz="2800" b="1" dirty="0">
                <a:solidFill>
                  <a:schemeClr val="bg2"/>
                </a:solidFill>
                <a:latin typeface="Times New Roman" panose="02020603050405020304" pitchFamily="18" charset="0"/>
              </a:endParaRPr>
            </a:p>
          </p:txBody>
        </p:sp>
        <p:graphicFrame>
          <p:nvGraphicFramePr>
            <p:cNvPr id="527402" name="Object 42"/>
            <p:cNvGraphicFramePr/>
            <p:nvPr/>
          </p:nvGraphicFramePr>
          <p:xfrm>
            <a:off x="4518" y="1395"/>
            <a:ext cx="153" cy="98"/>
          </p:xfrm>
          <a:graphic>
            <a:graphicData uri="http://schemas.openxmlformats.org/presentationml/2006/ole">
              <mc:AlternateContent xmlns:mc="http://schemas.openxmlformats.org/markup-compatibility/2006">
                <mc:Choice xmlns:v="urn:schemas-microsoft-com:vml" Requires="v">
                  <p:oleObj spid="_x0000_s4451" name="" r:id="rId8" imgW="317500" imgH="228600" progId="Equation.3">
                    <p:embed/>
                  </p:oleObj>
                </mc:Choice>
                <mc:Fallback>
                  <p:oleObj name="" r:id="rId8" imgW="317500" imgH="228600" progId="Equation.3">
                    <p:embed/>
                    <p:pic>
                      <p:nvPicPr>
                        <p:cNvPr id="0" name="图片 4450"/>
                        <p:cNvPicPr/>
                        <p:nvPr/>
                      </p:nvPicPr>
                      <p:blipFill>
                        <a:blip r:embed="rId9"/>
                        <a:stretch>
                          <a:fillRect/>
                        </a:stretch>
                      </p:blipFill>
                      <p:spPr>
                        <a:xfrm>
                          <a:off x="4518" y="1395"/>
                          <a:ext cx="153" cy="98"/>
                        </a:xfrm>
                        <a:prstGeom prst="rect">
                          <a:avLst/>
                        </a:prstGeom>
                        <a:noFill/>
                        <a:ln w="38100">
                          <a:noFill/>
                          <a:miter/>
                        </a:ln>
                      </p:spPr>
                    </p:pic>
                  </p:oleObj>
                </mc:Fallback>
              </mc:AlternateContent>
            </a:graphicData>
          </a:graphic>
        </p:graphicFrame>
        <p:sp>
          <p:nvSpPr>
            <p:cNvPr id="527403" name="Line 43"/>
            <p:cNvSpPr/>
            <p:nvPr/>
          </p:nvSpPr>
          <p:spPr>
            <a:xfrm>
              <a:off x="3978" y="1884"/>
              <a:ext cx="0" cy="612"/>
            </a:xfrm>
            <a:prstGeom prst="line">
              <a:avLst/>
            </a:prstGeom>
            <a:ln w="28575" cap="flat" cmpd="sng">
              <a:solidFill>
                <a:schemeClr val="tx1"/>
              </a:solidFill>
              <a:prstDash val="solid"/>
              <a:headEnd type="none" w="med" len="med"/>
              <a:tailEnd type="none" w="med" len="med"/>
            </a:ln>
          </p:spPr>
        </p:sp>
        <p:sp>
          <p:nvSpPr>
            <p:cNvPr id="527404" name="Rectangle 44"/>
            <p:cNvSpPr/>
            <p:nvPr/>
          </p:nvSpPr>
          <p:spPr>
            <a:xfrm>
              <a:off x="3546" y="1542"/>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7405" name="Rectangle 45"/>
            <p:cNvSpPr/>
            <p:nvPr/>
          </p:nvSpPr>
          <p:spPr>
            <a:xfrm rot="-5400000">
              <a:off x="3870" y="2190"/>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7406" name="Oval 46"/>
            <p:cNvSpPr/>
            <p:nvPr/>
          </p:nvSpPr>
          <p:spPr>
            <a:xfrm>
              <a:off x="3377" y="1536"/>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7407" name="Line 47"/>
            <p:cNvSpPr/>
            <p:nvPr/>
          </p:nvSpPr>
          <p:spPr>
            <a:xfrm>
              <a:off x="3630" y="1479"/>
              <a:ext cx="288" cy="0"/>
            </a:xfrm>
            <a:prstGeom prst="line">
              <a:avLst/>
            </a:prstGeom>
            <a:ln w="25400" cap="flat" cmpd="sng">
              <a:solidFill>
                <a:srgbClr val="FF3300"/>
              </a:solidFill>
              <a:prstDash val="solid"/>
              <a:headEnd type="none" w="med" len="med"/>
              <a:tailEnd type="stealth" w="med" len="lg"/>
            </a:ln>
          </p:spPr>
        </p:sp>
        <p:sp>
          <p:nvSpPr>
            <p:cNvPr id="527408" name="Line 48"/>
            <p:cNvSpPr/>
            <p:nvPr/>
          </p:nvSpPr>
          <p:spPr>
            <a:xfrm>
              <a:off x="3882" y="2489"/>
              <a:ext cx="215" cy="0"/>
            </a:xfrm>
            <a:prstGeom prst="line">
              <a:avLst/>
            </a:prstGeom>
            <a:ln w="38100" cap="flat" cmpd="sng">
              <a:solidFill>
                <a:srgbClr val="000000"/>
              </a:solidFill>
              <a:prstDash val="solid"/>
              <a:headEnd type="none" w="med" len="med"/>
              <a:tailEnd type="none" w="med" len="med"/>
            </a:ln>
          </p:spPr>
        </p:sp>
        <p:sp>
          <p:nvSpPr>
            <p:cNvPr id="527409" name="Rectangle 49"/>
            <p:cNvSpPr/>
            <p:nvPr/>
          </p:nvSpPr>
          <p:spPr>
            <a:xfrm rot="-5400000">
              <a:off x="5070" y="1962"/>
              <a:ext cx="228" cy="84"/>
            </a:xfrm>
            <a:prstGeom prst="rect">
              <a:avLst/>
            </a:prstGeom>
            <a:solidFill>
              <a:schemeClr val="bg1"/>
            </a:solidFill>
            <a:ln w="38100" cap="flat" cmpd="sng">
              <a:solidFill>
                <a:schemeClr val="tx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7410" name="Text Box 50"/>
            <p:cNvSpPr txBox="1"/>
            <p:nvPr/>
          </p:nvSpPr>
          <p:spPr>
            <a:xfrm>
              <a:off x="4811" y="1816"/>
              <a:ext cx="329" cy="288"/>
            </a:xfrm>
            <a:prstGeom prst="rect">
              <a:avLst/>
            </a:prstGeom>
            <a:noFill/>
            <a:ln w="38100">
              <a:noFill/>
            </a:ln>
          </p:spPr>
          <p:txBody>
            <a:bodyPr wrap="none" anchor="ctr" anchorCtr="0">
              <a:spAutoFit/>
            </a:bodyPr>
            <a:p>
              <a:pPr algn="ctr"/>
              <a:r>
                <a:rPr lang="en-US" altLang="zh-CN" b="1" i="1" dirty="0">
                  <a:solidFill>
                    <a:schemeClr val="accent2"/>
                  </a:solidFill>
                  <a:latin typeface="Times New Roman" panose="02020603050405020304" pitchFamily="18" charset="0"/>
                </a:rPr>
                <a:t>R</a:t>
              </a:r>
              <a:r>
                <a:rPr lang="en-US" altLang="zh-CN" b="1" baseline="-25000" dirty="0">
                  <a:solidFill>
                    <a:schemeClr val="accent2"/>
                  </a:solidFill>
                  <a:latin typeface="Times New Roman" panose="02020603050405020304" pitchFamily="18" charset="0"/>
                  <a:sym typeface="Symbol" panose="05050102010706020507" pitchFamily="18" charset="2"/>
                </a:rPr>
                <a:t>L</a:t>
              </a:r>
              <a:endParaRPr lang="en-US" altLang="zh-CN" baseline="-25000" dirty="0">
                <a:solidFill>
                  <a:schemeClr val="accent2"/>
                </a:solidFill>
                <a:latin typeface="Times New Roman" panose="02020603050405020304" pitchFamily="18" charset="0"/>
                <a:ea typeface="黑体" panose="02010609060101010101" pitchFamily="2" charset="-122"/>
              </a:endParaRPr>
            </a:p>
          </p:txBody>
        </p:sp>
        <p:sp>
          <p:nvSpPr>
            <p:cNvPr id="527411" name="Line 51"/>
            <p:cNvSpPr/>
            <p:nvPr/>
          </p:nvSpPr>
          <p:spPr>
            <a:xfrm>
              <a:off x="4002" y="1503"/>
              <a:ext cx="216" cy="0"/>
            </a:xfrm>
            <a:prstGeom prst="line">
              <a:avLst/>
            </a:prstGeom>
            <a:ln w="25400" cap="flat" cmpd="sng">
              <a:solidFill>
                <a:srgbClr val="FF3300"/>
              </a:solidFill>
              <a:prstDash val="solid"/>
              <a:headEnd type="none" w="med" len="med"/>
              <a:tailEnd type="stealth" w="med" len="lg"/>
            </a:ln>
          </p:spPr>
        </p:sp>
        <p:sp>
          <p:nvSpPr>
            <p:cNvPr id="527412" name="Oval 52"/>
            <p:cNvSpPr/>
            <p:nvPr/>
          </p:nvSpPr>
          <p:spPr>
            <a:xfrm>
              <a:off x="3401" y="2040"/>
              <a:ext cx="55" cy="6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27413" name="Line 53"/>
            <p:cNvSpPr/>
            <p:nvPr/>
          </p:nvSpPr>
          <p:spPr>
            <a:xfrm>
              <a:off x="3330" y="2213"/>
              <a:ext cx="215" cy="0"/>
            </a:xfrm>
            <a:prstGeom prst="line">
              <a:avLst/>
            </a:prstGeom>
            <a:ln w="38100" cap="flat" cmpd="sng">
              <a:solidFill>
                <a:srgbClr val="000000"/>
              </a:solidFill>
              <a:prstDash val="solid"/>
              <a:headEnd type="none" w="med" len="med"/>
              <a:tailEnd type="none" w="med" len="med"/>
            </a:ln>
          </p:spPr>
        </p:sp>
        <p:sp>
          <p:nvSpPr>
            <p:cNvPr id="527414" name="Line 54"/>
            <p:cNvSpPr/>
            <p:nvPr/>
          </p:nvSpPr>
          <p:spPr>
            <a:xfrm>
              <a:off x="3432" y="2100"/>
              <a:ext cx="0" cy="120"/>
            </a:xfrm>
            <a:prstGeom prst="line">
              <a:avLst/>
            </a:prstGeom>
            <a:ln w="28575" cap="flat" cmpd="sng">
              <a:solidFill>
                <a:schemeClr val="tx1"/>
              </a:solidFill>
              <a:prstDash val="solid"/>
              <a:headEnd type="none" w="med" len="med"/>
              <a:tailEnd type="none" w="med" len="med"/>
            </a:ln>
          </p:spPr>
        </p:sp>
        <p:graphicFrame>
          <p:nvGraphicFramePr>
            <p:cNvPr id="527415" name="Object 55"/>
            <p:cNvGraphicFramePr/>
            <p:nvPr/>
          </p:nvGraphicFramePr>
          <p:xfrm>
            <a:off x="3228" y="1712"/>
            <a:ext cx="210" cy="236"/>
          </p:xfrm>
          <a:graphic>
            <a:graphicData uri="http://schemas.openxmlformats.org/presentationml/2006/ole">
              <mc:AlternateContent xmlns:mc="http://schemas.openxmlformats.org/markup-compatibility/2006">
                <mc:Choice xmlns:v="urn:schemas-microsoft-com:vml" Requires="v">
                  <p:oleObj spid="_x0000_s4455" name="" r:id="rId10" imgW="419100" imgH="469900" progId="Equation.3">
                    <p:embed/>
                  </p:oleObj>
                </mc:Choice>
                <mc:Fallback>
                  <p:oleObj name="" r:id="rId10" imgW="419100" imgH="469900" progId="Equation.3">
                    <p:embed/>
                    <p:pic>
                      <p:nvPicPr>
                        <p:cNvPr id="0" name="图片 4454"/>
                        <p:cNvPicPr/>
                        <p:nvPr/>
                      </p:nvPicPr>
                      <p:blipFill>
                        <a:blip r:embed="rId11"/>
                        <a:stretch>
                          <a:fillRect/>
                        </a:stretch>
                      </p:blipFill>
                      <p:spPr>
                        <a:xfrm>
                          <a:off x="3228" y="1712"/>
                          <a:ext cx="210" cy="236"/>
                        </a:xfrm>
                        <a:prstGeom prst="rect">
                          <a:avLst/>
                        </a:prstGeom>
                        <a:noFill/>
                        <a:ln w="38100">
                          <a:noFill/>
                          <a:miter/>
                        </a:ln>
                      </p:spPr>
                    </p:pic>
                  </p:oleObj>
                </mc:Fallback>
              </mc:AlternateContent>
            </a:graphicData>
          </a:graphic>
        </p:graphicFrame>
        <p:sp>
          <p:nvSpPr>
            <p:cNvPr id="527416" name="Text Box 56"/>
            <p:cNvSpPr txBox="1"/>
            <p:nvPr/>
          </p:nvSpPr>
          <p:spPr>
            <a:xfrm>
              <a:off x="3344" y="1518"/>
              <a:ext cx="244" cy="327"/>
            </a:xfrm>
            <a:prstGeom prst="rect">
              <a:avLst/>
            </a:prstGeom>
            <a:noFill/>
            <a:ln w="25400">
              <a:noFill/>
            </a:ln>
          </p:spPr>
          <p:txBody>
            <a:bodyPr>
              <a:spAutoFit/>
            </a:bodyPr>
            <a:p>
              <a:pPr>
                <a:spcBef>
                  <a:spcPct val="50000"/>
                </a:spcBef>
              </a:pPr>
              <a:r>
                <a:rPr lang="en-US" altLang="zh-CN" sz="2800" b="1" dirty="0">
                  <a:solidFill>
                    <a:srgbClr val="FF0066"/>
                  </a:solidFill>
                  <a:latin typeface="Times New Roman" panose="02020603050405020304" pitchFamily="18" charset="0"/>
                </a:rPr>
                <a:t>+</a:t>
              </a:r>
              <a:endParaRPr lang="en-US" altLang="zh-CN" sz="2800" b="1" dirty="0">
                <a:solidFill>
                  <a:srgbClr val="FF0066"/>
                </a:solidFill>
                <a:latin typeface="Times New Roman" panose="02020603050405020304" pitchFamily="18" charset="0"/>
              </a:endParaRPr>
            </a:p>
          </p:txBody>
        </p:sp>
        <p:sp>
          <p:nvSpPr>
            <p:cNvPr id="527417" name="Text Box 57"/>
            <p:cNvSpPr txBox="1"/>
            <p:nvPr/>
          </p:nvSpPr>
          <p:spPr>
            <a:xfrm>
              <a:off x="3372" y="1782"/>
              <a:ext cx="228" cy="327"/>
            </a:xfrm>
            <a:prstGeom prst="rect">
              <a:avLst/>
            </a:prstGeom>
            <a:noFill/>
            <a:ln w="25400">
              <a:noFill/>
            </a:ln>
          </p:spPr>
          <p:txBody>
            <a:bodyPr>
              <a:spAutoFit/>
            </a:bodyPr>
            <a:p>
              <a:pPr>
                <a:spcBef>
                  <a:spcPct val="50000"/>
                </a:spcBef>
              </a:pPr>
              <a:r>
                <a:rPr lang="en-US" altLang="zh-CN" sz="2800" b="1" dirty="0">
                  <a:solidFill>
                    <a:srgbClr val="FF0066"/>
                  </a:solidFill>
                  <a:latin typeface="Times New Roman" panose="02020603050405020304" pitchFamily="18" charset="0"/>
                </a:rPr>
                <a:t>–</a:t>
              </a:r>
              <a:endParaRPr lang="en-US" altLang="zh-CN" sz="2800" b="1" dirty="0">
                <a:solidFill>
                  <a:srgbClr val="FF0066"/>
                </a:solidFill>
                <a:latin typeface="Times New Roman" panose="02020603050405020304" pitchFamily="18" charset="0"/>
              </a:endParaRPr>
            </a:p>
          </p:txBody>
        </p:sp>
        <p:graphicFrame>
          <p:nvGraphicFramePr>
            <p:cNvPr id="527418" name="Object 58"/>
            <p:cNvGraphicFramePr/>
            <p:nvPr/>
          </p:nvGraphicFramePr>
          <p:xfrm>
            <a:off x="5249" y="1844"/>
            <a:ext cx="248" cy="236"/>
          </p:xfrm>
          <a:graphic>
            <a:graphicData uri="http://schemas.openxmlformats.org/presentationml/2006/ole">
              <mc:AlternateContent xmlns:mc="http://schemas.openxmlformats.org/markup-compatibility/2006">
                <mc:Choice xmlns:v="urn:schemas-microsoft-com:vml" Requires="v">
                  <p:oleObj spid="_x0000_s4454" name="" r:id="rId12" imgW="495300" imgH="469900" progId="Equation.3">
                    <p:embed/>
                  </p:oleObj>
                </mc:Choice>
                <mc:Fallback>
                  <p:oleObj name="" r:id="rId12" imgW="495300" imgH="469900" progId="Equation.3">
                    <p:embed/>
                    <p:pic>
                      <p:nvPicPr>
                        <p:cNvPr id="0" name="图片 4453"/>
                        <p:cNvPicPr/>
                        <p:nvPr/>
                      </p:nvPicPr>
                      <p:blipFill>
                        <a:blip r:embed="rId13"/>
                        <a:stretch>
                          <a:fillRect/>
                        </a:stretch>
                      </p:blipFill>
                      <p:spPr>
                        <a:xfrm>
                          <a:off x="5249" y="1844"/>
                          <a:ext cx="248" cy="236"/>
                        </a:xfrm>
                        <a:prstGeom prst="rect">
                          <a:avLst/>
                        </a:prstGeom>
                        <a:noFill/>
                        <a:ln w="38100">
                          <a:noFill/>
                          <a:miter/>
                        </a:ln>
                      </p:spPr>
                    </p:pic>
                  </p:oleObj>
                </mc:Fallback>
              </mc:AlternateContent>
            </a:graphicData>
          </a:graphic>
        </p:graphicFrame>
        <p:graphicFrame>
          <p:nvGraphicFramePr>
            <p:cNvPr id="527419" name="Object 59"/>
            <p:cNvGraphicFramePr/>
            <p:nvPr/>
          </p:nvGraphicFramePr>
          <p:xfrm>
            <a:off x="3664" y="1208"/>
            <a:ext cx="153" cy="236"/>
          </p:xfrm>
          <a:graphic>
            <a:graphicData uri="http://schemas.openxmlformats.org/presentationml/2006/ole">
              <mc:AlternateContent xmlns:mc="http://schemas.openxmlformats.org/markup-compatibility/2006">
                <mc:Choice xmlns:v="urn:schemas-microsoft-com:vml" Requires="v">
                  <p:oleObj spid="_x0000_s4453" name="" r:id="rId14" imgW="304800" imgH="469265" progId="Equation.3">
                    <p:embed/>
                  </p:oleObj>
                </mc:Choice>
                <mc:Fallback>
                  <p:oleObj name="" r:id="rId14" imgW="304800" imgH="469265" progId="Equation.3">
                    <p:embed/>
                    <p:pic>
                      <p:nvPicPr>
                        <p:cNvPr id="0" name="图片 4452"/>
                        <p:cNvPicPr/>
                        <p:nvPr/>
                      </p:nvPicPr>
                      <p:blipFill>
                        <a:blip r:embed="rId15">
                          <a:clrChange>
                            <a:clrFrom>
                              <a:srgbClr val="000000"/>
                            </a:clrFrom>
                            <a:clrTo>
                              <a:srgbClr val="FF0066"/>
                            </a:clrTo>
                          </a:clrChange>
                        </a:blip>
                        <a:stretch>
                          <a:fillRect/>
                        </a:stretch>
                      </p:blipFill>
                      <p:spPr>
                        <a:xfrm>
                          <a:off x="3664" y="1208"/>
                          <a:ext cx="153" cy="236"/>
                        </a:xfrm>
                        <a:prstGeom prst="rect">
                          <a:avLst/>
                        </a:prstGeom>
                        <a:noFill/>
                        <a:ln w="38100">
                          <a:noFill/>
                          <a:miter/>
                        </a:ln>
                      </p:spPr>
                    </p:pic>
                  </p:oleObj>
                </mc:Fallback>
              </mc:AlternateContent>
            </a:graphicData>
          </a:graphic>
        </p:graphicFrame>
        <p:graphicFrame>
          <p:nvGraphicFramePr>
            <p:cNvPr id="527420" name="Object 60"/>
            <p:cNvGraphicFramePr/>
            <p:nvPr/>
          </p:nvGraphicFramePr>
          <p:xfrm>
            <a:off x="3694" y="980"/>
            <a:ext cx="166" cy="236"/>
          </p:xfrm>
          <a:graphic>
            <a:graphicData uri="http://schemas.openxmlformats.org/presentationml/2006/ole">
              <mc:AlternateContent xmlns:mc="http://schemas.openxmlformats.org/markup-compatibility/2006">
                <mc:Choice xmlns:v="urn:schemas-microsoft-com:vml" Requires="v">
                  <p:oleObj spid="_x0000_s4452" name="" r:id="rId16" imgW="330200" imgH="469900" progId="Equation.3">
                    <p:embed/>
                  </p:oleObj>
                </mc:Choice>
                <mc:Fallback>
                  <p:oleObj name="" r:id="rId16" imgW="330200" imgH="469900" progId="Equation.3">
                    <p:embed/>
                    <p:pic>
                      <p:nvPicPr>
                        <p:cNvPr id="0" name="图片 4451"/>
                        <p:cNvPicPr/>
                        <p:nvPr/>
                      </p:nvPicPr>
                      <p:blipFill>
                        <a:blip r:embed="rId17">
                          <a:clrChange>
                            <a:clrFrom>
                              <a:srgbClr val="000000"/>
                            </a:clrFrom>
                            <a:clrTo>
                              <a:srgbClr val="FF0066"/>
                            </a:clrTo>
                          </a:clrChange>
                        </a:blip>
                        <a:stretch>
                          <a:fillRect/>
                        </a:stretch>
                      </p:blipFill>
                      <p:spPr>
                        <a:xfrm>
                          <a:off x="3694" y="980"/>
                          <a:ext cx="166" cy="236"/>
                        </a:xfrm>
                        <a:prstGeom prst="rect">
                          <a:avLst/>
                        </a:prstGeom>
                        <a:noFill/>
                        <a:ln w="38100">
                          <a:noFill/>
                          <a:miter/>
                        </a:ln>
                      </p:spPr>
                    </p:pic>
                  </p:oleObj>
                </mc:Fallback>
              </mc:AlternateContent>
            </a:graphicData>
          </a:graphic>
        </p:graphicFrame>
        <p:graphicFrame>
          <p:nvGraphicFramePr>
            <p:cNvPr id="527421" name="Object 61"/>
            <p:cNvGraphicFramePr/>
            <p:nvPr/>
          </p:nvGraphicFramePr>
          <p:xfrm>
            <a:off x="4036" y="1244"/>
            <a:ext cx="153" cy="236"/>
          </p:xfrm>
          <a:graphic>
            <a:graphicData uri="http://schemas.openxmlformats.org/presentationml/2006/ole">
              <mc:AlternateContent xmlns:mc="http://schemas.openxmlformats.org/markup-compatibility/2006">
                <mc:Choice xmlns:v="urn:schemas-microsoft-com:vml" Requires="v">
                  <p:oleObj spid="_x0000_s4456" name="" r:id="rId18" imgW="304800" imgH="469265" progId="Equation.3">
                    <p:embed/>
                  </p:oleObj>
                </mc:Choice>
                <mc:Fallback>
                  <p:oleObj name="" r:id="rId18" imgW="304800" imgH="469265" progId="Equation.3">
                    <p:embed/>
                    <p:pic>
                      <p:nvPicPr>
                        <p:cNvPr id="0" name="图片 4455"/>
                        <p:cNvPicPr/>
                        <p:nvPr/>
                      </p:nvPicPr>
                      <p:blipFill>
                        <a:blip r:embed="rId19">
                          <a:clrChange>
                            <a:clrFrom>
                              <a:srgbClr val="000000"/>
                            </a:clrFrom>
                            <a:clrTo>
                              <a:srgbClr val="FF0066"/>
                            </a:clrTo>
                          </a:clrChange>
                        </a:blip>
                        <a:stretch>
                          <a:fillRect/>
                        </a:stretch>
                      </p:blipFill>
                      <p:spPr>
                        <a:xfrm>
                          <a:off x="4036" y="1244"/>
                          <a:ext cx="153" cy="236"/>
                        </a:xfrm>
                        <a:prstGeom prst="rect">
                          <a:avLst/>
                        </a:prstGeom>
                        <a:noFill/>
                        <a:ln w="38100">
                          <a:noFill/>
                          <a:miter/>
                        </a:ln>
                      </p:spPr>
                    </p:pic>
                  </p:oleObj>
                </mc:Fallback>
              </mc:AlternateContent>
            </a:graphicData>
          </a:graphic>
        </p:graphicFrame>
      </p:grpSp>
      <p:sp>
        <p:nvSpPr>
          <p:cNvPr id="7" name="页脚占位符 4"/>
          <p:cNvSpPr txBox="1">
            <a:spLocks noGrp="1"/>
          </p:cNvSpPr>
          <p:nvPr>
            <p:custDataLst>
              <p:tags r:id="rId20"/>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ipe(left)">
                                      <p:cBhvr>
                                        <p:cTn id="7" dur="5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723">
                                            <p:txEl>
                                              <p:charRg st="4294967295" end="4294967295"/>
                                            </p:txEl>
                                          </p:spTgt>
                                        </p:tgtEl>
                                        <p:attrNameLst>
                                          <p:attrName>style.visibility</p:attrName>
                                        </p:attrNameLst>
                                      </p:cBhvr>
                                      <p:to>
                                        <p:strVal val="visible"/>
                                      </p:to>
                                    </p:set>
                                    <p:animEffect transition="in" filter="wipe(left)">
                                      <p:cBhvr>
                                        <p:cTn id="12" dur="500"/>
                                        <p:tgtEl>
                                          <p:spTgt spid="30723">
                                            <p:txEl>
                                              <p:char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723">
                                            <p:txEl>
                                              <p:charRg st="0" end="25"/>
                                            </p:txEl>
                                          </p:spTgt>
                                        </p:tgtEl>
                                        <p:attrNameLst>
                                          <p:attrName>style.visibility</p:attrName>
                                        </p:attrNameLst>
                                      </p:cBhvr>
                                      <p:to>
                                        <p:strVal val="visible"/>
                                      </p:to>
                                    </p:set>
                                    <p:animEffect transition="in" filter="wipe(left)">
                                      <p:cBhvr>
                                        <p:cTn id="17" dur="500"/>
                                        <p:tgtEl>
                                          <p:spTgt spid="30723">
                                            <p:txEl>
                                              <p:charRg st="0" end="2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30727">
                                            <p:txEl>
                                              <p:charRg st="0" end="2"/>
                                            </p:txEl>
                                          </p:spTgt>
                                        </p:tgtEl>
                                        <p:attrNameLst>
                                          <p:attrName>style.visibility</p:attrName>
                                        </p:attrNameLst>
                                      </p:cBhvr>
                                      <p:to>
                                        <p:strVal val="visible"/>
                                      </p:to>
                                    </p:set>
                                    <p:anim calcmode="lin" valueType="num">
                                      <p:cBhvr additive="base">
                                        <p:cTn id="22" dur="500" fill="hold"/>
                                        <p:tgtEl>
                                          <p:spTgt spid="30727">
                                            <p:txEl>
                                              <p:charRg st="0" end="2"/>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0727">
                                            <p:txEl>
                                              <p:charRg st="0" end="2"/>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527368"/>
                                        </p:tgtEl>
                                        <p:attrNameLst>
                                          <p:attrName>style.visibility</p:attrName>
                                        </p:attrNameLst>
                                      </p:cBhvr>
                                      <p:to>
                                        <p:strVal val="visible"/>
                                      </p:to>
                                    </p:set>
                                    <p:anim calcmode="lin" valueType="num">
                                      <p:cBhvr additive="base">
                                        <p:cTn id="28" dur="500" fill="hold"/>
                                        <p:tgtEl>
                                          <p:spTgt spid="527368"/>
                                        </p:tgtEl>
                                        <p:attrNameLst>
                                          <p:attrName>ppt_x</p:attrName>
                                        </p:attrNameLst>
                                      </p:cBhvr>
                                      <p:tavLst>
                                        <p:tav tm="0">
                                          <p:val>
                                            <p:strVal val="0-#ppt_w/2"/>
                                          </p:val>
                                        </p:tav>
                                        <p:tav tm="100000">
                                          <p:val>
                                            <p:strVal val="#ppt_x"/>
                                          </p:val>
                                        </p:tav>
                                      </p:tavLst>
                                    </p:anim>
                                    <p:anim calcmode="lin" valueType="num">
                                      <p:cBhvr additive="base">
                                        <p:cTn id="29" dur="500" fill="hold"/>
                                        <p:tgtEl>
                                          <p:spTgt spid="527368"/>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0724">
                                            <p:txEl>
                                              <p:charRg st="0" end="19"/>
                                            </p:txEl>
                                          </p:spTgt>
                                        </p:tgtEl>
                                        <p:attrNameLst>
                                          <p:attrName>style.visibility</p:attrName>
                                        </p:attrNameLst>
                                      </p:cBhvr>
                                      <p:to>
                                        <p:strVal val="visible"/>
                                      </p:to>
                                    </p:set>
                                    <p:animEffect transition="in" filter="wipe(left)">
                                      <p:cBhvr>
                                        <p:cTn id="39" dur="500"/>
                                        <p:tgtEl>
                                          <p:spTgt spid="30724">
                                            <p:txEl>
                                              <p:charRg st="0" end="19"/>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30725">
                                            <p:txEl>
                                              <p:charRg st="0" end="35"/>
                                            </p:txEl>
                                          </p:spTgt>
                                        </p:tgtEl>
                                        <p:attrNameLst>
                                          <p:attrName>style.visibility</p:attrName>
                                        </p:attrNameLst>
                                      </p:cBhvr>
                                      <p:to>
                                        <p:strVal val="visible"/>
                                      </p:to>
                                    </p:set>
                                    <p:animEffect transition="in" filter="wipe(left)">
                                      <p:cBhvr>
                                        <p:cTn id="44" dur="500"/>
                                        <p:tgtEl>
                                          <p:spTgt spid="30725">
                                            <p:txEl>
                                              <p:charRg st="0" end="3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32" fill="hold" grpId="0" nodeType="clickEffect">
                                  <p:stCondLst>
                                    <p:cond delay="0"/>
                                  </p:stCondLst>
                                  <p:iterate type="wd">
                                    <p:tmPct val="100000"/>
                                  </p:iterate>
                                  <p:childTnLst>
                                    <p:set>
                                      <p:cBhvr>
                                        <p:cTn id="48" dur="1" fill="hold">
                                          <p:stCondLst>
                                            <p:cond delay="0"/>
                                          </p:stCondLst>
                                        </p:cTn>
                                        <p:tgtEl>
                                          <p:spTgt spid="30726"/>
                                        </p:tgtEl>
                                        <p:attrNameLst>
                                          <p:attrName>style.visibility</p:attrName>
                                        </p:attrNameLst>
                                      </p:cBhvr>
                                      <p:to>
                                        <p:strVal val="visible"/>
                                      </p:to>
                                    </p:set>
                                    <p:animEffect transition="in" filter="box(out)">
                                      <p:cBhvr>
                                        <p:cTn id="49" dur="300"/>
                                        <p:tgtEl>
                                          <p:spTgt spid="30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bldLvl="0" animBg="1"/>
      <p:bldP spid="30723" grpId="0" build="p"/>
      <p:bldP spid="30724" grpId="0" build="p"/>
      <p:bldP spid="30725" grpId="0" build="p"/>
      <p:bldP spid="30726" grpId="0" bldLvl="0" animBg="1"/>
      <p:bldP spid="30727"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2"/>
          <p:cNvSpPr>
            <a:spLocks noChangeArrowheads="1"/>
          </p:cNvSpPr>
          <p:nvPr/>
        </p:nvSpPr>
        <p:spPr bwMode="auto">
          <a:xfrm>
            <a:off x="372428" y="565785"/>
            <a:ext cx="7799388" cy="553720"/>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四、</a:t>
            </a: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反馈放大电路的基本关系式</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grpSp>
        <p:nvGrpSpPr>
          <p:cNvPr id="2" name="Group 3"/>
          <p:cNvGrpSpPr/>
          <p:nvPr/>
        </p:nvGrpSpPr>
        <p:grpSpPr>
          <a:xfrm>
            <a:off x="1073150" y="1268413"/>
            <a:ext cx="1066800" cy="1438275"/>
            <a:chOff x="336" y="1056"/>
            <a:chExt cx="672" cy="906"/>
          </a:xfrm>
        </p:grpSpPr>
        <p:sp>
          <p:nvSpPr>
            <p:cNvPr id="528388" name="Text Box 4"/>
            <p:cNvSpPr txBox="1"/>
            <p:nvPr/>
          </p:nvSpPr>
          <p:spPr>
            <a:xfrm>
              <a:off x="672" y="1056"/>
              <a:ext cx="288" cy="327"/>
            </a:xfrm>
            <a:prstGeom prst="rect">
              <a:avLst/>
            </a:prstGeom>
            <a:noFill/>
            <a:ln w="9525">
              <a:noFill/>
            </a:ln>
          </p:spPr>
          <p:txBody>
            <a:bodyPr lIns="0" rIns="0">
              <a:spAutoFit/>
            </a:bodyPr>
            <a:p>
              <a:pPr>
                <a:spcBef>
                  <a:spcPct val="50000"/>
                </a:spcBef>
              </a:pPr>
              <a:r>
                <a:rPr lang="en-US" altLang="zh-CN" sz="2800" b="1" dirty="0">
                  <a:solidFill>
                    <a:srgbClr val="FF0066"/>
                  </a:solidFill>
                  <a:latin typeface="Times New Roman" panose="02020603050405020304" pitchFamily="18" charset="0"/>
                </a:rPr>
                <a:t>+</a:t>
              </a:r>
              <a:endParaRPr lang="en-US" altLang="zh-CN" sz="2800" b="1" dirty="0">
                <a:solidFill>
                  <a:srgbClr val="FF0066"/>
                </a:solidFill>
                <a:latin typeface="Times New Roman" panose="02020603050405020304" pitchFamily="18" charset="0"/>
              </a:endParaRPr>
            </a:p>
          </p:txBody>
        </p:sp>
        <p:sp>
          <p:nvSpPr>
            <p:cNvPr id="528389" name="Text Box 5"/>
            <p:cNvSpPr txBox="1"/>
            <p:nvPr/>
          </p:nvSpPr>
          <p:spPr>
            <a:xfrm>
              <a:off x="768" y="1392"/>
              <a:ext cx="132" cy="327"/>
            </a:xfrm>
            <a:prstGeom prst="rect">
              <a:avLst/>
            </a:prstGeom>
            <a:noFill/>
            <a:ln w="9525">
              <a:noFill/>
            </a:ln>
          </p:spPr>
          <p:txBody>
            <a:bodyPr lIns="0" rIns="0">
              <a:spAutoFit/>
            </a:bodyPr>
            <a:p>
              <a:pPr>
                <a:spcBef>
                  <a:spcPct val="50000"/>
                </a:spcBef>
              </a:pPr>
              <a:r>
                <a:rPr lang="en-US" altLang="zh-CN" sz="2800" b="1" dirty="0">
                  <a:solidFill>
                    <a:srgbClr val="FF0066"/>
                  </a:solidFill>
                  <a:latin typeface="Times New Roman" panose="02020603050405020304" pitchFamily="18" charset="0"/>
                </a:rPr>
                <a:t>–</a:t>
              </a:r>
              <a:endParaRPr lang="en-US" altLang="zh-CN" sz="2800" b="1" dirty="0">
                <a:solidFill>
                  <a:srgbClr val="FF0066"/>
                </a:solidFill>
                <a:latin typeface="Times New Roman" panose="02020603050405020304" pitchFamily="18" charset="0"/>
              </a:endParaRPr>
            </a:p>
          </p:txBody>
        </p:sp>
        <p:sp>
          <p:nvSpPr>
            <p:cNvPr id="528390" name="Text Box 6"/>
            <p:cNvSpPr txBox="1"/>
            <p:nvPr/>
          </p:nvSpPr>
          <p:spPr>
            <a:xfrm>
              <a:off x="336" y="1536"/>
              <a:ext cx="672" cy="426"/>
            </a:xfrm>
            <a:prstGeom prst="rect">
              <a:avLst/>
            </a:prstGeom>
            <a:noFill/>
            <a:ln w="9525">
              <a:noFill/>
            </a:ln>
          </p:spPr>
          <p:txBody>
            <a:bodyPr lIns="0" rIns="0">
              <a:spAutoFit/>
            </a:bodyPr>
            <a:p>
              <a:pPr>
                <a:lnSpc>
                  <a:spcPct val="80000"/>
                </a:lnSpc>
              </a:pPr>
              <a:r>
                <a:rPr lang="zh-CN" altLang="en-US" b="1" dirty="0">
                  <a:solidFill>
                    <a:srgbClr val="008000"/>
                  </a:solidFill>
                  <a:latin typeface="Times New Roman" panose="02020603050405020304" pitchFamily="18" charset="0"/>
                </a:rPr>
                <a:t>比较</a:t>
              </a:r>
              <a:endParaRPr lang="zh-CN" altLang="en-US" b="1" dirty="0">
                <a:solidFill>
                  <a:srgbClr val="008000"/>
                </a:solidFill>
                <a:latin typeface="Times New Roman" panose="02020603050405020304" pitchFamily="18" charset="0"/>
              </a:endParaRPr>
            </a:p>
            <a:p>
              <a:pPr>
                <a:lnSpc>
                  <a:spcPct val="80000"/>
                </a:lnSpc>
              </a:pPr>
              <a:r>
                <a:rPr lang="zh-CN" altLang="en-US" b="1" dirty="0">
                  <a:solidFill>
                    <a:srgbClr val="008000"/>
                  </a:solidFill>
                  <a:latin typeface="Times New Roman" panose="02020603050405020304" pitchFamily="18" charset="0"/>
                </a:rPr>
                <a:t>环节</a:t>
              </a:r>
              <a:endParaRPr lang="zh-CN" altLang="en-US" b="1" dirty="0">
                <a:solidFill>
                  <a:srgbClr val="008000"/>
                </a:solidFill>
                <a:latin typeface="Times New Roman" panose="02020603050405020304" pitchFamily="18" charset="0"/>
              </a:endParaRPr>
            </a:p>
          </p:txBody>
        </p:sp>
      </p:grpSp>
      <p:sp>
        <p:nvSpPr>
          <p:cNvPr id="43015" name="Text Box 7"/>
          <p:cNvSpPr txBox="1"/>
          <p:nvPr/>
        </p:nvSpPr>
        <p:spPr>
          <a:xfrm>
            <a:off x="2501900" y="2125663"/>
            <a:ext cx="2209800" cy="457200"/>
          </a:xfrm>
          <a:prstGeom prst="rect">
            <a:avLst/>
          </a:prstGeom>
          <a:noFill/>
          <a:ln w="9525">
            <a:noFill/>
          </a:ln>
        </p:spPr>
        <p:txBody>
          <a:bodyPr lIns="0" rIns="0">
            <a:spAutoFit/>
          </a:bodyPr>
          <a:p>
            <a:r>
              <a:rPr lang="zh-CN" altLang="en-US" b="1" dirty="0">
                <a:solidFill>
                  <a:srgbClr val="0033CC"/>
                </a:solidFill>
                <a:latin typeface="Times New Roman" panose="02020603050405020304" pitchFamily="18" charset="0"/>
              </a:rPr>
              <a:t>基本放大电路</a:t>
            </a:r>
            <a:endParaRPr lang="zh-CN" altLang="en-US" b="1" dirty="0">
              <a:solidFill>
                <a:srgbClr val="0033CC"/>
              </a:solidFill>
              <a:latin typeface="Times New Roman" panose="02020603050405020304" pitchFamily="18" charset="0"/>
            </a:endParaRPr>
          </a:p>
        </p:txBody>
      </p:sp>
      <p:grpSp>
        <p:nvGrpSpPr>
          <p:cNvPr id="3" name="Group 8"/>
          <p:cNvGrpSpPr/>
          <p:nvPr/>
        </p:nvGrpSpPr>
        <p:grpSpPr>
          <a:xfrm>
            <a:off x="2092325" y="1820863"/>
            <a:ext cx="2486025" cy="1447800"/>
            <a:chOff x="1074" y="1536"/>
            <a:chExt cx="1566" cy="912"/>
          </a:xfrm>
        </p:grpSpPr>
        <p:sp>
          <p:nvSpPr>
            <p:cNvPr id="528393" name="Rectangle 9"/>
            <p:cNvSpPr/>
            <p:nvPr/>
          </p:nvSpPr>
          <p:spPr>
            <a:xfrm>
              <a:off x="1632" y="2064"/>
              <a:ext cx="576" cy="384"/>
            </a:xfrm>
            <a:prstGeom prst="rect">
              <a:avLst/>
            </a:prstGeom>
            <a:solidFill>
              <a:srgbClr val="CCFFFF"/>
            </a:solidFill>
            <a:ln w="38100" cap="flat" cmpd="sng">
              <a:solidFill>
                <a:schemeClr val="accent2"/>
              </a:solidFill>
              <a:prstDash val="solid"/>
              <a:miter/>
              <a:headEnd type="none" w="med" len="med"/>
              <a:tailEnd type="none" w="med" len="med"/>
            </a:ln>
          </p:spPr>
          <p:txBody>
            <a:bodyPr wrap="none" lIns="0" rIns="0" anchor="ctr" anchorCtr="0"/>
            <a:p>
              <a:pPr algn="ctr">
                <a:lnSpc>
                  <a:spcPct val="90000"/>
                </a:lnSpc>
                <a:spcBef>
                  <a:spcPct val="50000"/>
                </a:spcBef>
              </a:pPr>
              <a:r>
                <a:rPr lang="en-US" altLang="zh-CN" sz="2800" b="1" dirty="0">
                  <a:solidFill>
                    <a:srgbClr val="FF0066"/>
                  </a:solidFill>
                  <a:latin typeface="Times New Roman" panose="02020603050405020304" pitchFamily="18" charset="0"/>
                </a:rPr>
                <a:t>F</a:t>
              </a:r>
              <a:endParaRPr lang="en-US" altLang="zh-CN" sz="2800" dirty="0">
                <a:solidFill>
                  <a:srgbClr val="FF0066"/>
                </a:solidFill>
                <a:latin typeface="Times New Roman" panose="02020603050405020304" pitchFamily="18" charset="0"/>
              </a:endParaRPr>
            </a:p>
          </p:txBody>
        </p:sp>
        <p:cxnSp>
          <p:nvCxnSpPr>
            <p:cNvPr id="528394" name="AutoShape 10"/>
            <p:cNvCxnSpPr>
              <a:stCxn id="528393" idx="1"/>
            </p:cNvCxnSpPr>
            <p:nvPr/>
          </p:nvCxnSpPr>
          <p:spPr>
            <a:xfrm rot="10800000">
              <a:off x="1074" y="1679"/>
              <a:ext cx="546" cy="577"/>
            </a:xfrm>
            <a:prstGeom prst="bentConnector2">
              <a:avLst/>
            </a:prstGeom>
            <a:ln w="39751" cap="flat" cmpd="sng">
              <a:solidFill>
                <a:srgbClr val="FF0000"/>
              </a:solidFill>
              <a:prstDash val="solid"/>
              <a:miter/>
              <a:headEnd type="none" w="med" len="med"/>
              <a:tailEnd type="stealth" w="med" len="lg"/>
            </a:ln>
          </p:spPr>
        </p:cxnSp>
        <p:sp>
          <p:nvSpPr>
            <p:cNvPr id="528395" name="Freeform 11"/>
            <p:cNvSpPr/>
            <p:nvPr/>
          </p:nvSpPr>
          <p:spPr>
            <a:xfrm>
              <a:off x="2208" y="1536"/>
              <a:ext cx="432" cy="720"/>
            </a:xfrm>
            <a:custGeom>
              <a:avLst/>
              <a:gdLst>
                <a:gd name="txL" fmla="*/ 0 w 348"/>
                <a:gd name="txT" fmla="*/ 0 h 888"/>
                <a:gd name="txR" fmla="*/ 348 w 348"/>
                <a:gd name="txB" fmla="*/ 888 h 888"/>
              </a:gdLst>
              <a:ahLst/>
              <a:cxnLst>
                <a:cxn ang="0">
                  <a:pos x="348" y="0"/>
                </a:cxn>
                <a:cxn ang="0">
                  <a:pos x="348" y="888"/>
                </a:cxn>
                <a:cxn ang="0">
                  <a:pos x="0" y="888"/>
                </a:cxn>
              </a:cxnLst>
              <a:rect l="txL" t="txT" r="txR" b="txB"/>
              <a:pathLst>
                <a:path w="348" h="888">
                  <a:moveTo>
                    <a:pt x="348" y="0"/>
                  </a:moveTo>
                  <a:lnTo>
                    <a:pt x="348" y="888"/>
                  </a:lnTo>
                  <a:lnTo>
                    <a:pt x="0" y="888"/>
                  </a:lnTo>
                </a:path>
              </a:pathLst>
            </a:custGeom>
            <a:noFill/>
            <a:ln w="38100" cap="flat" cmpd="sng">
              <a:solidFill>
                <a:srgbClr val="FF0000"/>
              </a:solidFill>
              <a:prstDash val="solid"/>
              <a:round/>
              <a:headEnd type="none" w="med" len="med"/>
              <a:tailEnd type="none" w="med" len="lg"/>
            </a:ln>
          </p:spPr>
          <p:txBody>
            <a:bodyPr wrap="none" lIns="0" rIns="0" anchor="ctr" anchorCtr="0"/>
            <a:p>
              <a:endParaRPr lang="zh-CN" altLang="en-US" dirty="0">
                <a:latin typeface="Times New Roman" panose="02020603050405020304" pitchFamily="18" charset="0"/>
              </a:endParaRPr>
            </a:p>
          </p:txBody>
        </p:sp>
      </p:grpSp>
      <p:sp>
        <p:nvSpPr>
          <p:cNvPr id="43020" name="Text Box 12"/>
          <p:cNvSpPr txBox="1"/>
          <p:nvPr/>
        </p:nvSpPr>
        <p:spPr>
          <a:xfrm>
            <a:off x="2692400" y="3306763"/>
            <a:ext cx="1905000" cy="457200"/>
          </a:xfrm>
          <a:prstGeom prst="rect">
            <a:avLst/>
          </a:prstGeom>
          <a:noFill/>
          <a:ln w="9525">
            <a:noFill/>
          </a:ln>
        </p:spPr>
        <p:txBody>
          <a:bodyPr lIns="0" rIns="0">
            <a:spAutoFit/>
          </a:bodyPr>
          <a:p>
            <a:r>
              <a:rPr lang="zh-CN" altLang="en-US" b="1" dirty="0">
                <a:solidFill>
                  <a:srgbClr val="FF0066"/>
                </a:solidFill>
                <a:latin typeface="Times New Roman" panose="02020603050405020304" pitchFamily="18" charset="0"/>
              </a:rPr>
              <a:t>反馈网络</a:t>
            </a:r>
            <a:endParaRPr lang="zh-CN" altLang="en-US" b="1" dirty="0">
              <a:solidFill>
                <a:srgbClr val="FF0066"/>
              </a:solidFill>
              <a:latin typeface="Times New Roman" panose="02020603050405020304" pitchFamily="18" charset="0"/>
            </a:endParaRPr>
          </a:p>
        </p:txBody>
      </p:sp>
      <p:graphicFrame>
        <p:nvGraphicFramePr>
          <p:cNvPr id="528397" name="Object 13"/>
          <p:cNvGraphicFramePr/>
          <p:nvPr/>
        </p:nvGraphicFramePr>
        <p:xfrm>
          <a:off x="2108200" y="2214563"/>
          <a:ext cx="442913" cy="430212"/>
        </p:xfrm>
        <a:graphic>
          <a:graphicData uri="http://schemas.openxmlformats.org/presentationml/2006/ole">
            <mc:AlternateContent xmlns:mc="http://schemas.openxmlformats.org/markup-compatibility/2006">
              <mc:Choice xmlns:v="urn:schemas-microsoft-com:vml" Requires="v">
                <p:oleObj spid="_x0000_s4457" name="" r:id="rId1" imgW="444500" imgH="431800" progId="Equation.3">
                  <p:embed/>
                </p:oleObj>
              </mc:Choice>
              <mc:Fallback>
                <p:oleObj name="" r:id="rId1" imgW="444500" imgH="431800" progId="Equation.3">
                  <p:embed/>
                  <p:pic>
                    <p:nvPicPr>
                      <p:cNvPr id="0" name="图片 4456"/>
                      <p:cNvPicPr/>
                      <p:nvPr/>
                    </p:nvPicPr>
                    <p:blipFill>
                      <a:blip r:embed="rId2"/>
                      <a:stretch>
                        <a:fillRect/>
                      </a:stretch>
                    </p:blipFill>
                    <p:spPr>
                      <a:xfrm>
                        <a:off x="2108200" y="2214563"/>
                        <a:ext cx="442913" cy="430212"/>
                      </a:xfrm>
                      <a:prstGeom prst="rect">
                        <a:avLst/>
                      </a:prstGeom>
                      <a:noFill/>
                      <a:ln w="38100">
                        <a:noFill/>
                        <a:miter/>
                      </a:ln>
                    </p:spPr>
                  </p:pic>
                </p:oleObj>
              </mc:Fallback>
            </mc:AlternateContent>
          </a:graphicData>
        </a:graphic>
      </p:graphicFrame>
      <p:grpSp>
        <p:nvGrpSpPr>
          <p:cNvPr id="4" name="Group 14"/>
          <p:cNvGrpSpPr/>
          <p:nvPr/>
        </p:nvGrpSpPr>
        <p:grpSpPr>
          <a:xfrm>
            <a:off x="1136650" y="1312863"/>
            <a:ext cx="3956050" cy="812800"/>
            <a:chOff x="1276" y="736"/>
            <a:chExt cx="2492" cy="512"/>
          </a:xfrm>
        </p:grpSpPr>
        <p:sp>
          <p:nvSpPr>
            <p:cNvPr id="528399" name="Rectangle 15"/>
            <p:cNvSpPr/>
            <p:nvPr/>
          </p:nvSpPr>
          <p:spPr>
            <a:xfrm>
              <a:off x="2436" y="864"/>
              <a:ext cx="576" cy="384"/>
            </a:xfrm>
            <a:prstGeom prst="rect">
              <a:avLst/>
            </a:prstGeom>
            <a:solidFill>
              <a:srgbClr val="FEFFEB"/>
            </a:solidFill>
            <a:ln w="38100" cap="flat" cmpd="sng">
              <a:solidFill>
                <a:schemeClr val="accent2"/>
              </a:solidFill>
              <a:prstDash val="solid"/>
              <a:miter/>
              <a:headEnd type="none" w="med" len="med"/>
              <a:tailEnd type="none" w="med" len="med"/>
            </a:ln>
          </p:spPr>
          <p:txBody>
            <a:bodyPr wrap="none" lIns="0" rIns="0" anchor="ctr" anchorCtr="0"/>
            <a:p>
              <a:pPr algn="ctr">
                <a:lnSpc>
                  <a:spcPct val="90000"/>
                </a:lnSpc>
                <a:spcBef>
                  <a:spcPct val="50000"/>
                </a:spcBef>
              </a:pPr>
              <a:r>
                <a:rPr lang="en-US" altLang="zh-CN" sz="2800" b="1" dirty="0">
                  <a:solidFill>
                    <a:schemeClr val="accent2"/>
                  </a:solidFill>
                  <a:latin typeface="Times New Roman" panose="02020603050405020304" pitchFamily="18" charset="0"/>
                </a:rPr>
                <a:t>A</a:t>
              </a:r>
              <a:endParaRPr lang="en-US" altLang="zh-CN" sz="2800" dirty="0">
                <a:solidFill>
                  <a:schemeClr val="accent2"/>
                </a:solidFill>
                <a:latin typeface="Times New Roman" panose="02020603050405020304" pitchFamily="18" charset="0"/>
              </a:endParaRPr>
            </a:p>
          </p:txBody>
        </p:sp>
        <p:sp>
          <p:nvSpPr>
            <p:cNvPr id="528400" name="Line 16"/>
            <p:cNvSpPr/>
            <p:nvPr/>
          </p:nvSpPr>
          <p:spPr>
            <a:xfrm flipV="1">
              <a:off x="1524" y="1056"/>
              <a:ext cx="912" cy="0"/>
            </a:xfrm>
            <a:prstGeom prst="line">
              <a:avLst/>
            </a:prstGeom>
            <a:ln w="39751" cap="flat" cmpd="sng">
              <a:solidFill>
                <a:schemeClr val="accent2"/>
              </a:solidFill>
              <a:prstDash val="solid"/>
              <a:headEnd type="none" w="med" len="med"/>
              <a:tailEnd type="stealth" w="med" len="lg"/>
            </a:ln>
          </p:spPr>
        </p:sp>
        <p:sp>
          <p:nvSpPr>
            <p:cNvPr id="528401" name="Line 17"/>
            <p:cNvSpPr/>
            <p:nvPr/>
          </p:nvSpPr>
          <p:spPr>
            <a:xfrm>
              <a:off x="1284" y="1056"/>
              <a:ext cx="480" cy="0"/>
            </a:xfrm>
            <a:prstGeom prst="line">
              <a:avLst/>
            </a:prstGeom>
            <a:ln w="39751" cap="flat" cmpd="sng">
              <a:solidFill>
                <a:schemeClr val="accent2"/>
              </a:solidFill>
              <a:prstDash val="solid"/>
              <a:headEnd type="none" w="med" len="med"/>
              <a:tailEnd type="stealth" w="med" len="lg"/>
            </a:ln>
          </p:spPr>
        </p:sp>
        <p:sp>
          <p:nvSpPr>
            <p:cNvPr id="528402" name="Line 18"/>
            <p:cNvSpPr/>
            <p:nvPr/>
          </p:nvSpPr>
          <p:spPr>
            <a:xfrm>
              <a:off x="3012" y="1056"/>
              <a:ext cx="708" cy="0"/>
            </a:xfrm>
            <a:prstGeom prst="line">
              <a:avLst/>
            </a:prstGeom>
            <a:ln w="39751" cap="flat" cmpd="sng">
              <a:solidFill>
                <a:schemeClr val="accent2"/>
              </a:solidFill>
              <a:prstDash val="solid"/>
              <a:headEnd type="none" w="med" len="med"/>
              <a:tailEnd type="stealth" w="med" len="lg"/>
            </a:ln>
          </p:spPr>
        </p:sp>
        <p:graphicFrame>
          <p:nvGraphicFramePr>
            <p:cNvPr id="528403" name="Object 19"/>
            <p:cNvGraphicFramePr/>
            <p:nvPr/>
          </p:nvGraphicFramePr>
          <p:xfrm>
            <a:off x="2036" y="736"/>
            <a:ext cx="296" cy="279"/>
          </p:xfrm>
          <a:graphic>
            <a:graphicData uri="http://schemas.openxmlformats.org/presentationml/2006/ole">
              <mc:AlternateContent xmlns:mc="http://schemas.openxmlformats.org/markup-compatibility/2006">
                <mc:Choice xmlns:v="urn:schemas-microsoft-com:vml" Requires="v">
                  <p:oleObj spid="_x0000_s4458" name="" r:id="rId3" imgW="469900" imgH="444500" progId="Equation.3">
                    <p:embed/>
                  </p:oleObj>
                </mc:Choice>
                <mc:Fallback>
                  <p:oleObj name="" r:id="rId3" imgW="469900" imgH="444500" progId="Equation.3">
                    <p:embed/>
                    <p:pic>
                      <p:nvPicPr>
                        <p:cNvPr id="0" name="图片 4457"/>
                        <p:cNvPicPr/>
                        <p:nvPr/>
                      </p:nvPicPr>
                      <p:blipFill>
                        <a:blip r:embed="rId4"/>
                        <a:stretch>
                          <a:fillRect/>
                        </a:stretch>
                      </p:blipFill>
                      <p:spPr>
                        <a:xfrm>
                          <a:off x="2036" y="736"/>
                          <a:ext cx="296" cy="279"/>
                        </a:xfrm>
                        <a:prstGeom prst="rect">
                          <a:avLst/>
                        </a:prstGeom>
                        <a:noFill/>
                        <a:ln w="38100">
                          <a:noFill/>
                          <a:miter/>
                        </a:ln>
                      </p:spPr>
                    </p:pic>
                  </p:oleObj>
                </mc:Fallback>
              </mc:AlternateContent>
            </a:graphicData>
          </a:graphic>
        </p:graphicFrame>
        <p:graphicFrame>
          <p:nvGraphicFramePr>
            <p:cNvPr id="528404" name="Object 20"/>
            <p:cNvGraphicFramePr/>
            <p:nvPr/>
          </p:nvGraphicFramePr>
          <p:xfrm>
            <a:off x="3480" y="760"/>
            <a:ext cx="288" cy="279"/>
          </p:xfrm>
          <a:graphic>
            <a:graphicData uri="http://schemas.openxmlformats.org/presentationml/2006/ole">
              <mc:AlternateContent xmlns:mc="http://schemas.openxmlformats.org/markup-compatibility/2006">
                <mc:Choice xmlns:v="urn:schemas-microsoft-com:vml" Requires="v">
                  <p:oleObj spid="_x0000_s4459" name="" r:id="rId5" imgW="457200" imgH="444500" progId="Equation.3">
                    <p:embed/>
                  </p:oleObj>
                </mc:Choice>
                <mc:Fallback>
                  <p:oleObj name="" r:id="rId5" imgW="457200" imgH="444500" progId="Equation.3">
                    <p:embed/>
                    <p:pic>
                      <p:nvPicPr>
                        <p:cNvPr id="0" name="图片 4458"/>
                        <p:cNvPicPr/>
                        <p:nvPr/>
                      </p:nvPicPr>
                      <p:blipFill>
                        <a:blip r:embed="rId6"/>
                        <a:stretch>
                          <a:fillRect/>
                        </a:stretch>
                      </p:blipFill>
                      <p:spPr>
                        <a:xfrm>
                          <a:off x="3480" y="760"/>
                          <a:ext cx="288" cy="279"/>
                        </a:xfrm>
                        <a:prstGeom prst="rect">
                          <a:avLst/>
                        </a:prstGeom>
                        <a:noFill/>
                        <a:ln w="38100">
                          <a:noFill/>
                          <a:miter/>
                        </a:ln>
                      </p:spPr>
                    </p:pic>
                  </p:oleObj>
                </mc:Fallback>
              </mc:AlternateContent>
            </a:graphicData>
          </a:graphic>
        </p:graphicFrame>
        <p:graphicFrame>
          <p:nvGraphicFramePr>
            <p:cNvPr id="528405" name="Object 21"/>
            <p:cNvGraphicFramePr/>
            <p:nvPr/>
          </p:nvGraphicFramePr>
          <p:xfrm>
            <a:off x="1276" y="776"/>
            <a:ext cx="255" cy="271"/>
          </p:xfrm>
          <a:graphic>
            <a:graphicData uri="http://schemas.openxmlformats.org/presentationml/2006/ole">
              <mc:AlternateContent xmlns:mc="http://schemas.openxmlformats.org/markup-compatibility/2006">
                <mc:Choice xmlns:v="urn:schemas-microsoft-com:vml" Requires="v">
                  <p:oleObj spid="_x0000_s4460" name="" r:id="rId7" imgW="405765" imgH="431165" progId="Equation.3">
                    <p:embed/>
                  </p:oleObj>
                </mc:Choice>
                <mc:Fallback>
                  <p:oleObj name="" r:id="rId7" imgW="405765" imgH="431165" progId="Equation.3">
                    <p:embed/>
                    <p:pic>
                      <p:nvPicPr>
                        <p:cNvPr id="0" name="图片 4459"/>
                        <p:cNvPicPr/>
                        <p:nvPr/>
                      </p:nvPicPr>
                      <p:blipFill>
                        <a:blip r:embed="rId8"/>
                        <a:stretch>
                          <a:fillRect/>
                        </a:stretch>
                      </p:blipFill>
                      <p:spPr>
                        <a:xfrm>
                          <a:off x="1276" y="776"/>
                          <a:ext cx="255" cy="271"/>
                        </a:xfrm>
                        <a:prstGeom prst="rect">
                          <a:avLst/>
                        </a:prstGeom>
                        <a:noFill/>
                        <a:ln w="38100">
                          <a:noFill/>
                          <a:miter/>
                        </a:ln>
                      </p:spPr>
                    </p:pic>
                  </p:oleObj>
                </mc:Fallback>
              </mc:AlternateContent>
            </a:graphicData>
          </a:graphic>
        </p:graphicFrame>
      </p:grpSp>
      <p:grpSp>
        <p:nvGrpSpPr>
          <p:cNvPr id="5" name="Group 22"/>
          <p:cNvGrpSpPr/>
          <p:nvPr/>
        </p:nvGrpSpPr>
        <p:grpSpPr>
          <a:xfrm>
            <a:off x="1873250" y="1630363"/>
            <a:ext cx="417513" cy="436562"/>
            <a:chOff x="1740" y="936"/>
            <a:chExt cx="263" cy="275"/>
          </a:xfrm>
        </p:grpSpPr>
        <p:sp>
          <p:nvSpPr>
            <p:cNvPr id="528407" name="Oval 23"/>
            <p:cNvSpPr/>
            <p:nvPr/>
          </p:nvSpPr>
          <p:spPr>
            <a:xfrm>
              <a:off x="1740" y="936"/>
              <a:ext cx="263" cy="275"/>
            </a:xfrm>
            <a:prstGeom prst="ellipse">
              <a:avLst/>
            </a:prstGeom>
            <a:solidFill>
              <a:schemeClr val="bg1"/>
            </a:solidFill>
            <a:ln w="38100" cap="flat" cmpd="sng">
              <a:solidFill>
                <a:srgbClr val="CC66FF"/>
              </a:solidFill>
              <a:prstDash val="solid"/>
              <a:headEnd type="none" w="med" len="med"/>
              <a:tailEnd type="none" w="med" len="med"/>
            </a:ln>
          </p:spPr>
          <p:txBody>
            <a:bodyPr wrap="none" lIns="0" rIns="0" anchor="ctr" anchorCtr="0"/>
            <a:p>
              <a:endParaRPr lang="zh-CN" altLang="en-US" dirty="0">
                <a:latin typeface="Times New Roman" panose="02020603050405020304" pitchFamily="18" charset="0"/>
              </a:endParaRPr>
            </a:p>
          </p:txBody>
        </p:sp>
        <p:sp>
          <p:nvSpPr>
            <p:cNvPr id="528408" name="Line 24"/>
            <p:cNvSpPr/>
            <p:nvPr/>
          </p:nvSpPr>
          <p:spPr>
            <a:xfrm flipH="1">
              <a:off x="1780" y="980"/>
              <a:ext cx="181" cy="189"/>
            </a:xfrm>
            <a:prstGeom prst="line">
              <a:avLst/>
            </a:prstGeom>
            <a:ln w="38100" cap="flat" cmpd="sng">
              <a:solidFill>
                <a:srgbClr val="CC66FF"/>
              </a:solidFill>
              <a:prstDash val="solid"/>
              <a:headEnd type="none" w="med" len="med"/>
              <a:tailEnd type="none" w="med" len="med"/>
            </a:ln>
          </p:spPr>
        </p:sp>
        <p:sp>
          <p:nvSpPr>
            <p:cNvPr id="528409" name="Line 25"/>
            <p:cNvSpPr/>
            <p:nvPr/>
          </p:nvSpPr>
          <p:spPr>
            <a:xfrm>
              <a:off x="1782" y="980"/>
              <a:ext cx="180" cy="189"/>
            </a:xfrm>
            <a:prstGeom prst="line">
              <a:avLst/>
            </a:prstGeom>
            <a:ln w="38100" cap="flat" cmpd="sng">
              <a:solidFill>
                <a:srgbClr val="CC66FF"/>
              </a:solidFill>
              <a:prstDash val="solid"/>
              <a:headEnd type="none" w="med" len="med"/>
              <a:tailEnd type="none" w="med" len="med"/>
            </a:ln>
          </p:spPr>
        </p:sp>
      </p:grpSp>
      <p:sp>
        <p:nvSpPr>
          <p:cNvPr id="43034" name="Rectangle 26"/>
          <p:cNvSpPr/>
          <p:nvPr/>
        </p:nvSpPr>
        <p:spPr>
          <a:xfrm>
            <a:off x="6054725" y="1350963"/>
            <a:ext cx="2000250" cy="519112"/>
          </a:xfrm>
          <a:prstGeom prst="rect">
            <a:avLst/>
          </a:prstGeom>
          <a:noFill/>
          <a:ln w="28575">
            <a:noFill/>
          </a:ln>
        </p:spPr>
        <p:txBody>
          <a:bodyPr wrap="none" lIns="0" rIns="0" anchor="ctr" anchorCtr="0">
            <a:spAutoFit/>
          </a:bodyPr>
          <a:p>
            <a:pPr algn="ctr">
              <a:spcBef>
                <a:spcPct val="50000"/>
              </a:spcBef>
            </a:pPr>
            <a:r>
              <a:rPr lang="en-US" altLang="zh-CN" sz="2000" b="1" i="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输入信号</a:t>
            </a:r>
            <a:endParaRPr lang="zh-CN" altLang="en-US" sz="2800" b="1" i="1" dirty="0">
              <a:solidFill>
                <a:schemeClr val="accent2"/>
              </a:solidFill>
              <a:latin typeface="Times New Roman" panose="02020603050405020304" pitchFamily="18" charset="0"/>
            </a:endParaRPr>
          </a:p>
        </p:txBody>
      </p:sp>
      <p:sp>
        <p:nvSpPr>
          <p:cNvPr id="43035" name="Rectangle 27"/>
          <p:cNvSpPr/>
          <p:nvPr/>
        </p:nvSpPr>
        <p:spPr>
          <a:xfrm>
            <a:off x="6132513" y="2760663"/>
            <a:ext cx="2293937" cy="519112"/>
          </a:xfrm>
          <a:prstGeom prst="rect">
            <a:avLst/>
          </a:prstGeom>
          <a:noFill/>
          <a:ln w="28575">
            <a:noFill/>
          </a:ln>
        </p:spPr>
        <p:txBody>
          <a:bodyPr wrap="none" lIns="0" rIns="0" anchor="ctr" anchorCtr="0">
            <a:spAutoFit/>
          </a:bodyPr>
          <a:p>
            <a:pPr algn="ctr">
              <a:spcBef>
                <a:spcPct val="50000"/>
              </a:spcBef>
            </a:pPr>
            <a:r>
              <a:rPr lang="en-US" altLang="zh-CN" sz="2000" b="1" i="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净输入信号</a:t>
            </a:r>
            <a:endParaRPr lang="zh-CN" altLang="en-US" sz="2800" b="1" dirty="0">
              <a:solidFill>
                <a:schemeClr val="accent2"/>
              </a:solidFill>
              <a:latin typeface="Times New Roman" panose="02020603050405020304" pitchFamily="18" charset="0"/>
            </a:endParaRPr>
          </a:p>
        </p:txBody>
      </p:sp>
      <p:sp>
        <p:nvSpPr>
          <p:cNvPr id="43036" name="Rectangle 28"/>
          <p:cNvSpPr/>
          <p:nvPr/>
        </p:nvSpPr>
        <p:spPr>
          <a:xfrm>
            <a:off x="6111875" y="2303463"/>
            <a:ext cx="2635250" cy="519112"/>
          </a:xfrm>
          <a:prstGeom prst="rect">
            <a:avLst/>
          </a:prstGeom>
          <a:noFill/>
          <a:ln w="28575">
            <a:noFill/>
          </a:ln>
        </p:spPr>
        <p:txBody>
          <a:bodyPr lIns="0" rIns="0" anchor="ctr" anchorCtr="0">
            <a:spAutoFit/>
          </a:bodyPr>
          <a:p>
            <a:pPr>
              <a:spcBef>
                <a:spcPct val="50000"/>
              </a:spcBef>
            </a:pPr>
            <a:r>
              <a:rPr lang="en-US" altLang="zh-CN" sz="2800" b="1" i="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反馈信号</a:t>
            </a:r>
            <a:endParaRPr lang="zh-CN" altLang="en-US" sz="2800" b="1" dirty="0">
              <a:solidFill>
                <a:schemeClr val="accent2"/>
              </a:solidFill>
              <a:latin typeface="Times New Roman" panose="02020603050405020304" pitchFamily="18" charset="0"/>
            </a:endParaRPr>
          </a:p>
        </p:txBody>
      </p:sp>
      <p:sp>
        <p:nvSpPr>
          <p:cNvPr id="43037" name="Rectangle 29"/>
          <p:cNvSpPr/>
          <p:nvPr/>
        </p:nvSpPr>
        <p:spPr>
          <a:xfrm>
            <a:off x="6176963" y="1846263"/>
            <a:ext cx="1873250" cy="519112"/>
          </a:xfrm>
          <a:prstGeom prst="rect">
            <a:avLst/>
          </a:prstGeom>
          <a:noFill/>
          <a:ln w="28575">
            <a:noFill/>
          </a:ln>
        </p:spPr>
        <p:txBody>
          <a:bodyPr wrap="none" lIns="0" rIns="0" anchor="ctr" anchorCtr="0">
            <a:spAutoFit/>
          </a:bodyPr>
          <a:p>
            <a:pPr algn="ctr">
              <a:spcBef>
                <a:spcPct val="50000"/>
              </a:spcBef>
            </a:pPr>
            <a:r>
              <a:rPr lang="en-US" altLang="zh-CN" sz="2800" b="1" i="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输出信号</a:t>
            </a:r>
            <a:endParaRPr lang="zh-CN" altLang="en-US" sz="2800" b="1" i="1" dirty="0">
              <a:solidFill>
                <a:schemeClr val="accent2"/>
              </a:solidFill>
              <a:latin typeface="Times New Roman" panose="02020603050405020304" pitchFamily="18" charset="0"/>
            </a:endParaRPr>
          </a:p>
        </p:txBody>
      </p:sp>
      <p:graphicFrame>
        <p:nvGraphicFramePr>
          <p:cNvPr id="528414" name="Object 30"/>
          <p:cNvGraphicFramePr/>
          <p:nvPr/>
        </p:nvGraphicFramePr>
        <p:xfrm>
          <a:off x="5676900" y="2798763"/>
          <a:ext cx="469900" cy="442912"/>
        </p:xfrm>
        <a:graphic>
          <a:graphicData uri="http://schemas.openxmlformats.org/presentationml/2006/ole">
            <mc:AlternateContent xmlns:mc="http://schemas.openxmlformats.org/markup-compatibility/2006">
              <mc:Choice xmlns:v="urn:schemas-microsoft-com:vml" Requires="v">
                <p:oleObj spid="_x0000_s4465" name="" r:id="rId9" imgW="469900" imgH="444500" progId="Equation.3">
                  <p:embed/>
                </p:oleObj>
              </mc:Choice>
              <mc:Fallback>
                <p:oleObj name="" r:id="rId9" imgW="469900" imgH="444500" progId="Equation.3">
                  <p:embed/>
                  <p:pic>
                    <p:nvPicPr>
                      <p:cNvPr id="0" name="图片 4464"/>
                      <p:cNvPicPr/>
                      <p:nvPr/>
                    </p:nvPicPr>
                    <p:blipFill>
                      <a:blip r:embed="rId4"/>
                      <a:stretch>
                        <a:fillRect/>
                      </a:stretch>
                    </p:blipFill>
                    <p:spPr>
                      <a:xfrm>
                        <a:off x="5676900" y="2798763"/>
                        <a:ext cx="469900" cy="442912"/>
                      </a:xfrm>
                      <a:prstGeom prst="rect">
                        <a:avLst/>
                      </a:prstGeom>
                      <a:noFill/>
                      <a:ln w="38100">
                        <a:noFill/>
                        <a:miter/>
                      </a:ln>
                    </p:spPr>
                  </p:pic>
                </p:oleObj>
              </mc:Fallback>
            </mc:AlternateContent>
          </a:graphicData>
        </a:graphic>
      </p:graphicFrame>
      <p:graphicFrame>
        <p:nvGraphicFramePr>
          <p:cNvPr id="528415" name="Object 31"/>
          <p:cNvGraphicFramePr/>
          <p:nvPr/>
        </p:nvGraphicFramePr>
        <p:xfrm>
          <a:off x="5651500" y="1433513"/>
          <a:ext cx="404813" cy="430212"/>
        </p:xfrm>
        <a:graphic>
          <a:graphicData uri="http://schemas.openxmlformats.org/presentationml/2006/ole">
            <mc:AlternateContent xmlns:mc="http://schemas.openxmlformats.org/markup-compatibility/2006">
              <mc:Choice xmlns:v="urn:schemas-microsoft-com:vml" Requires="v">
                <p:oleObj spid="_x0000_s4461" name="" r:id="rId10" imgW="405765" imgH="431165" progId="Equation.3">
                  <p:embed/>
                </p:oleObj>
              </mc:Choice>
              <mc:Fallback>
                <p:oleObj name="" r:id="rId10" imgW="405765" imgH="431165" progId="Equation.3">
                  <p:embed/>
                  <p:pic>
                    <p:nvPicPr>
                      <p:cNvPr id="0" name="图片 4460"/>
                      <p:cNvPicPr/>
                      <p:nvPr/>
                    </p:nvPicPr>
                    <p:blipFill>
                      <a:blip r:embed="rId8"/>
                      <a:stretch>
                        <a:fillRect/>
                      </a:stretch>
                    </p:blipFill>
                    <p:spPr>
                      <a:xfrm>
                        <a:off x="5651500" y="1433513"/>
                        <a:ext cx="404813" cy="430212"/>
                      </a:xfrm>
                      <a:prstGeom prst="rect">
                        <a:avLst/>
                      </a:prstGeom>
                      <a:noFill/>
                      <a:ln w="38100">
                        <a:noFill/>
                        <a:miter/>
                      </a:ln>
                    </p:spPr>
                  </p:pic>
                </p:oleObj>
              </mc:Fallback>
            </mc:AlternateContent>
          </a:graphicData>
        </a:graphic>
      </p:graphicFrame>
      <p:graphicFrame>
        <p:nvGraphicFramePr>
          <p:cNvPr id="528416" name="Object 32"/>
          <p:cNvGraphicFramePr/>
          <p:nvPr/>
        </p:nvGraphicFramePr>
        <p:xfrm>
          <a:off x="5651500" y="2328863"/>
          <a:ext cx="442913" cy="430212"/>
        </p:xfrm>
        <a:graphic>
          <a:graphicData uri="http://schemas.openxmlformats.org/presentationml/2006/ole">
            <mc:AlternateContent xmlns:mc="http://schemas.openxmlformats.org/markup-compatibility/2006">
              <mc:Choice xmlns:v="urn:schemas-microsoft-com:vml" Requires="v">
                <p:oleObj spid="_x0000_s4466" name="" r:id="rId11" imgW="444500" imgH="431800" progId="Equation.3">
                  <p:embed/>
                </p:oleObj>
              </mc:Choice>
              <mc:Fallback>
                <p:oleObj name="" r:id="rId11" imgW="444500" imgH="431800" progId="Equation.3">
                  <p:embed/>
                  <p:pic>
                    <p:nvPicPr>
                      <p:cNvPr id="0" name="图片 4465"/>
                      <p:cNvPicPr/>
                      <p:nvPr/>
                    </p:nvPicPr>
                    <p:blipFill>
                      <a:blip r:embed="rId2"/>
                      <a:stretch>
                        <a:fillRect/>
                      </a:stretch>
                    </p:blipFill>
                    <p:spPr>
                      <a:xfrm>
                        <a:off x="5651500" y="2328863"/>
                        <a:ext cx="442913" cy="430212"/>
                      </a:xfrm>
                      <a:prstGeom prst="rect">
                        <a:avLst/>
                      </a:prstGeom>
                      <a:noFill/>
                      <a:ln w="38100">
                        <a:noFill/>
                        <a:miter/>
                      </a:ln>
                    </p:spPr>
                  </p:pic>
                </p:oleObj>
              </mc:Fallback>
            </mc:AlternateContent>
          </a:graphicData>
        </a:graphic>
      </p:graphicFrame>
      <p:graphicFrame>
        <p:nvGraphicFramePr>
          <p:cNvPr id="528417" name="Object 33"/>
          <p:cNvGraphicFramePr/>
          <p:nvPr/>
        </p:nvGraphicFramePr>
        <p:xfrm>
          <a:off x="5645150" y="1903413"/>
          <a:ext cx="457200" cy="442912"/>
        </p:xfrm>
        <a:graphic>
          <a:graphicData uri="http://schemas.openxmlformats.org/presentationml/2006/ole">
            <mc:AlternateContent xmlns:mc="http://schemas.openxmlformats.org/markup-compatibility/2006">
              <mc:Choice xmlns:v="urn:schemas-microsoft-com:vml" Requires="v">
                <p:oleObj spid="_x0000_s4462" name="" r:id="rId12" imgW="457200" imgH="444500" progId="Equation.3">
                  <p:embed/>
                </p:oleObj>
              </mc:Choice>
              <mc:Fallback>
                <p:oleObj name="" r:id="rId12" imgW="457200" imgH="444500" progId="Equation.3">
                  <p:embed/>
                  <p:pic>
                    <p:nvPicPr>
                      <p:cNvPr id="0" name="图片 4461"/>
                      <p:cNvPicPr/>
                      <p:nvPr/>
                    </p:nvPicPr>
                    <p:blipFill>
                      <a:blip r:embed="rId6"/>
                      <a:stretch>
                        <a:fillRect/>
                      </a:stretch>
                    </p:blipFill>
                    <p:spPr>
                      <a:xfrm>
                        <a:off x="5645150" y="1903413"/>
                        <a:ext cx="457200" cy="442912"/>
                      </a:xfrm>
                      <a:prstGeom prst="rect">
                        <a:avLst/>
                      </a:prstGeom>
                      <a:noFill/>
                      <a:ln w="38100">
                        <a:noFill/>
                        <a:miter/>
                      </a:ln>
                    </p:spPr>
                  </p:pic>
                </p:oleObj>
              </mc:Fallback>
            </mc:AlternateContent>
          </a:graphicData>
        </a:graphic>
      </p:graphicFrame>
      <p:graphicFrame>
        <p:nvGraphicFramePr>
          <p:cNvPr id="528418" name="Object 34"/>
          <p:cNvGraphicFramePr/>
          <p:nvPr/>
        </p:nvGraphicFramePr>
        <p:xfrm>
          <a:off x="2697163" y="3846513"/>
          <a:ext cx="2019300" cy="442912"/>
        </p:xfrm>
        <a:graphic>
          <a:graphicData uri="http://schemas.openxmlformats.org/presentationml/2006/ole">
            <mc:AlternateContent xmlns:mc="http://schemas.openxmlformats.org/markup-compatibility/2006">
              <mc:Choice xmlns:v="urn:schemas-microsoft-com:vml" Requires="v">
                <p:oleObj spid="_x0000_s4463" name="" r:id="rId13" imgW="2018665" imgH="444500" progId="Equation.3">
                  <p:embed/>
                </p:oleObj>
              </mc:Choice>
              <mc:Fallback>
                <p:oleObj name="" r:id="rId13" imgW="2018665" imgH="444500" progId="Equation.3">
                  <p:embed/>
                  <p:pic>
                    <p:nvPicPr>
                      <p:cNvPr id="0" name="图片 4462"/>
                      <p:cNvPicPr/>
                      <p:nvPr/>
                    </p:nvPicPr>
                    <p:blipFill>
                      <a:blip r:embed="rId14"/>
                      <a:stretch>
                        <a:fillRect/>
                      </a:stretch>
                    </p:blipFill>
                    <p:spPr>
                      <a:xfrm>
                        <a:off x="2697163" y="3846513"/>
                        <a:ext cx="2019300" cy="442912"/>
                      </a:xfrm>
                      <a:prstGeom prst="rect">
                        <a:avLst/>
                      </a:prstGeom>
                      <a:noFill/>
                      <a:ln w="38100">
                        <a:noFill/>
                        <a:miter/>
                      </a:ln>
                    </p:spPr>
                  </p:pic>
                </p:oleObj>
              </mc:Fallback>
            </mc:AlternateContent>
          </a:graphicData>
        </a:graphic>
      </p:graphicFrame>
      <p:sp>
        <p:nvSpPr>
          <p:cNvPr id="43043" name="Rectangle 35"/>
          <p:cNvSpPr/>
          <p:nvPr/>
        </p:nvSpPr>
        <p:spPr>
          <a:xfrm>
            <a:off x="611188" y="3773488"/>
            <a:ext cx="1785937" cy="519112"/>
          </a:xfrm>
          <a:prstGeom prst="rect">
            <a:avLst/>
          </a:prstGeom>
          <a:noFill/>
          <a:ln w="28575">
            <a:noFill/>
          </a:ln>
        </p:spPr>
        <p:txBody>
          <a:bodyPr wrap="none" lIns="0" rIns="0" anchor="ctr" anchorCtr="0">
            <a:spAutoFit/>
          </a:bodyPr>
          <a:p>
            <a:pPr algn="ctr">
              <a:spcBef>
                <a:spcPct val="50000"/>
              </a:spcBef>
            </a:pPr>
            <a:r>
              <a:rPr lang="zh-CN" altLang="en-US" sz="2800" b="1" dirty="0">
                <a:solidFill>
                  <a:schemeClr val="accent2"/>
                </a:solidFill>
                <a:latin typeface="Times New Roman" panose="02020603050405020304" pitchFamily="18" charset="0"/>
              </a:rPr>
              <a:t>净输入信号</a:t>
            </a:r>
            <a:endParaRPr lang="zh-CN" altLang="en-US" sz="2800" b="1" dirty="0">
              <a:solidFill>
                <a:schemeClr val="accent2"/>
              </a:solidFill>
              <a:latin typeface="Times New Roman" panose="02020603050405020304" pitchFamily="18" charset="0"/>
            </a:endParaRPr>
          </a:p>
        </p:txBody>
      </p:sp>
      <p:sp>
        <p:nvSpPr>
          <p:cNvPr id="528420" name="Text Box 36"/>
          <p:cNvSpPr txBox="1"/>
          <p:nvPr/>
        </p:nvSpPr>
        <p:spPr>
          <a:xfrm>
            <a:off x="539750" y="4508500"/>
            <a:ext cx="2592388" cy="519113"/>
          </a:xfrm>
          <a:prstGeom prst="rect">
            <a:avLst/>
          </a:prstGeom>
          <a:noFill/>
          <a:ln w="9525">
            <a:noFill/>
          </a:ln>
        </p:spPr>
        <p:txBody>
          <a:bodyPr>
            <a:spAutoFit/>
          </a:bodyPr>
          <a:p>
            <a:pPr>
              <a:spcBef>
                <a:spcPct val="50000"/>
              </a:spcBef>
            </a:pPr>
            <a:r>
              <a:rPr lang="zh-CN" altLang="en-US" sz="2800" b="1" dirty="0">
                <a:solidFill>
                  <a:schemeClr val="accent2"/>
                </a:solidFill>
                <a:latin typeface="Times New Roman" panose="02020603050405020304" pitchFamily="18" charset="0"/>
              </a:rPr>
              <a:t>开环放大倍数</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528421" name="Rectangle 38"/>
          <p:cNvSpPr/>
          <p:nvPr/>
        </p:nvSpPr>
        <p:spPr>
          <a:xfrm>
            <a:off x="0" y="321945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528422" name="Object 37"/>
          <p:cNvGraphicFramePr/>
          <p:nvPr/>
        </p:nvGraphicFramePr>
        <p:xfrm>
          <a:off x="2916238" y="4276725"/>
          <a:ext cx="1223962" cy="1096963"/>
        </p:xfrm>
        <a:graphic>
          <a:graphicData uri="http://schemas.openxmlformats.org/presentationml/2006/ole">
            <mc:AlternateContent xmlns:mc="http://schemas.openxmlformats.org/markup-compatibility/2006">
              <mc:Choice xmlns:v="urn:schemas-microsoft-com:vml" Requires="v">
                <p:oleObj spid="_x0000_s4468" name="" r:id="rId15" imgW="469900" imgH="419100" progId="Equation.DSMT4">
                  <p:embed/>
                </p:oleObj>
              </mc:Choice>
              <mc:Fallback>
                <p:oleObj name="" r:id="rId15" imgW="469900" imgH="419100" progId="Equation.DSMT4">
                  <p:embed/>
                  <p:pic>
                    <p:nvPicPr>
                      <p:cNvPr id="0" name="图片 4467"/>
                      <p:cNvPicPr/>
                      <p:nvPr/>
                    </p:nvPicPr>
                    <p:blipFill>
                      <a:blip r:embed="rId16"/>
                      <a:stretch>
                        <a:fillRect/>
                      </a:stretch>
                    </p:blipFill>
                    <p:spPr>
                      <a:xfrm>
                        <a:off x="2916238" y="4276725"/>
                        <a:ext cx="1223962" cy="1096963"/>
                      </a:xfrm>
                      <a:prstGeom prst="rect">
                        <a:avLst/>
                      </a:prstGeom>
                      <a:noFill/>
                      <a:ln w="38100">
                        <a:noFill/>
                        <a:miter/>
                      </a:ln>
                    </p:spPr>
                  </p:pic>
                </p:oleObj>
              </mc:Fallback>
            </mc:AlternateContent>
          </a:graphicData>
        </a:graphic>
      </p:graphicFrame>
      <p:sp>
        <p:nvSpPr>
          <p:cNvPr id="528423" name="Text Box 39"/>
          <p:cNvSpPr txBox="1"/>
          <p:nvPr/>
        </p:nvSpPr>
        <p:spPr>
          <a:xfrm>
            <a:off x="5292725" y="3756025"/>
            <a:ext cx="1944688" cy="519113"/>
          </a:xfrm>
          <a:prstGeom prst="rect">
            <a:avLst/>
          </a:prstGeom>
          <a:noFill/>
          <a:ln w="9525">
            <a:noFill/>
          </a:ln>
        </p:spPr>
        <p:txBody>
          <a:bodyPr>
            <a:spAutoFit/>
          </a:bodyPr>
          <a:p>
            <a:pPr>
              <a:spcBef>
                <a:spcPct val="50000"/>
              </a:spcBef>
            </a:pPr>
            <a:r>
              <a:rPr lang="zh-CN" altLang="en-US" sz="2800" b="1" dirty="0">
                <a:solidFill>
                  <a:schemeClr val="accent2"/>
                </a:solidFill>
                <a:latin typeface="Times New Roman" panose="02020603050405020304" pitchFamily="18" charset="0"/>
              </a:rPr>
              <a:t>反馈系数</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528424" name="Rectangle 41"/>
          <p:cNvSpPr/>
          <p:nvPr/>
        </p:nvSpPr>
        <p:spPr>
          <a:xfrm>
            <a:off x="0" y="321945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528425" name="Object 40"/>
          <p:cNvGraphicFramePr/>
          <p:nvPr/>
        </p:nvGraphicFramePr>
        <p:xfrm>
          <a:off x="7021513" y="3540125"/>
          <a:ext cx="1079500" cy="968375"/>
        </p:xfrm>
        <a:graphic>
          <a:graphicData uri="http://schemas.openxmlformats.org/presentationml/2006/ole">
            <mc:AlternateContent xmlns:mc="http://schemas.openxmlformats.org/markup-compatibility/2006">
              <mc:Choice xmlns:v="urn:schemas-microsoft-com:vml" Requires="v">
                <p:oleObj spid="_x0000_s4464" name="" r:id="rId17" imgW="469900" imgH="419100" progId="Equation.DSMT4">
                  <p:embed/>
                </p:oleObj>
              </mc:Choice>
              <mc:Fallback>
                <p:oleObj name="" r:id="rId17" imgW="469900" imgH="419100" progId="Equation.DSMT4">
                  <p:embed/>
                  <p:pic>
                    <p:nvPicPr>
                      <p:cNvPr id="0" name="图片 4463"/>
                      <p:cNvPicPr/>
                      <p:nvPr/>
                    </p:nvPicPr>
                    <p:blipFill>
                      <a:blip r:embed="rId18"/>
                      <a:stretch>
                        <a:fillRect/>
                      </a:stretch>
                    </p:blipFill>
                    <p:spPr>
                      <a:xfrm>
                        <a:off x="7021513" y="3540125"/>
                        <a:ext cx="1079500" cy="968375"/>
                      </a:xfrm>
                      <a:prstGeom prst="rect">
                        <a:avLst/>
                      </a:prstGeom>
                      <a:noFill/>
                      <a:ln w="38100">
                        <a:noFill/>
                        <a:miter/>
                      </a:ln>
                    </p:spPr>
                  </p:pic>
                </p:oleObj>
              </mc:Fallback>
            </mc:AlternateContent>
          </a:graphicData>
        </a:graphic>
      </p:graphicFrame>
      <p:sp>
        <p:nvSpPr>
          <p:cNvPr id="528426" name="Text Box 42"/>
          <p:cNvSpPr txBox="1"/>
          <p:nvPr/>
        </p:nvSpPr>
        <p:spPr>
          <a:xfrm>
            <a:off x="539750" y="5373688"/>
            <a:ext cx="2879725" cy="519112"/>
          </a:xfrm>
          <a:prstGeom prst="rect">
            <a:avLst/>
          </a:prstGeom>
          <a:noFill/>
          <a:ln w="9525">
            <a:noFill/>
          </a:ln>
        </p:spPr>
        <p:txBody>
          <a:bodyPr>
            <a:spAutoFit/>
          </a:bodyPr>
          <a:p>
            <a:pPr>
              <a:spcBef>
                <a:spcPct val="50000"/>
              </a:spcBef>
            </a:pPr>
            <a:r>
              <a:rPr lang="zh-CN" altLang="en-US" sz="2800" b="1" dirty="0">
                <a:solidFill>
                  <a:schemeClr val="accent2"/>
                </a:solidFill>
                <a:latin typeface="Times New Roman" panose="02020603050405020304" pitchFamily="18" charset="0"/>
              </a:rPr>
              <a:t>闭环放大倍数</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528427" name="Rectangle 44"/>
          <p:cNvSpPr/>
          <p:nvPr/>
        </p:nvSpPr>
        <p:spPr>
          <a:xfrm>
            <a:off x="0" y="321945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528428" name="Object 43"/>
          <p:cNvGraphicFramePr/>
          <p:nvPr/>
        </p:nvGraphicFramePr>
        <p:xfrm>
          <a:off x="2771775" y="5445125"/>
          <a:ext cx="5976938" cy="1027113"/>
        </p:xfrm>
        <a:graphic>
          <a:graphicData uri="http://schemas.openxmlformats.org/presentationml/2006/ole">
            <mc:AlternateContent xmlns:mc="http://schemas.openxmlformats.org/markup-compatibility/2006">
              <mc:Choice xmlns:v="urn:schemas-microsoft-com:vml" Requires="v">
                <p:oleObj spid="_x0000_s4467" name="" r:id="rId19" imgW="2438400" imgH="419100" progId="Equation.DSMT4">
                  <p:embed/>
                </p:oleObj>
              </mc:Choice>
              <mc:Fallback>
                <p:oleObj name="" r:id="rId19" imgW="2438400" imgH="419100" progId="Equation.DSMT4">
                  <p:embed/>
                  <p:pic>
                    <p:nvPicPr>
                      <p:cNvPr id="0" name="图片 4466"/>
                      <p:cNvPicPr/>
                      <p:nvPr/>
                    </p:nvPicPr>
                    <p:blipFill>
                      <a:blip r:embed="rId20"/>
                      <a:stretch>
                        <a:fillRect/>
                      </a:stretch>
                    </p:blipFill>
                    <p:spPr>
                      <a:xfrm>
                        <a:off x="2771775" y="5445125"/>
                        <a:ext cx="5976938" cy="1027113"/>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2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1000"/>
                                  </p:stCondLst>
                                  <p:childTnLst>
                                    <p:set>
                                      <p:cBhvr>
                                        <p:cTn id="10" dur="1" fill="hold">
                                          <p:stCondLst>
                                            <p:cond delay="0"/>
                                          </p:stCondLst>
                                        </p:cTn>
                                        <p:tgtEl>
                                          <p:spTgt spid="43015">
                                            <p:txEl>
                                              <p:charRg st="0" end="7"/>
                                            </p:txEl>
                                          </p:spTgt>
                                        </p:tgtEl>
                                        <p:attrNameLst>
                                          <p:attrName>style.visibility</p:attrName>
                                        </p:attrNameLst>
                                      </p:cBhvr>
                                      <p:to>
                                        <p:strVal val="visible"/>
                                      </p:to>
                                    </p:set>
                                    <p:animEffect transition="in" filter="wipe(left)">
                                      <p:cBhvr>
                                        <p:cTn id="11" dur="500"/>
                                        <p:tgtEl>
                                          <p:spTgt spid="43015">
                                            <p:txEl>
                                              <p:charRg st="0" end="7"/>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3020">
                                            <p:txEl>
                                              <p:charRg st="0" end="5"/>
                                            </p:txEl>
                                          </p:spTgt>
                                        </p:tgtEl>
                                        <p:attrNameLst>
                                          <p:attrName>style.visibility</p:attrName>
                                        </p:attrNameLst>
                                      </p:cBhvr>
                                      <p:to>
                                        <p:strVal val="visible"/>
                                      </p:to>
                                    </p:set>
                                    <p:animEffect transition="in" filter="wipe(left)">
                                      <p:cBhvr>
                                        <p:cTn id="21" dur="500"/>
                                        <p:tgtEl>
                                          <p:spTgt spid="43020">
                                            <p:txEl>
                                              <p:charRg st="0" end="5"/>
                                            </p:txEl>
                                          </p:spTgt>
                                        </p:tgtEl>
                                      </p:cBhvr>
                                    </p:animEffect>
                                  </p:childTnLst>
                                </p:cTn>
                              </p:par>
                            </p:childTnLst>
                          </p:cTn>
                        </p:par>
                        <p:par>
                          <p:cTn id="22" fill="hold">
                            <p:stCondLst>
                              <p:cond delay="500"/>
                            </p:stCondLst>
                            <p:childTnLst>
                              <p:par>
                                <p:cTn id="23" presetID="17" presetClass="entr" presetSubtype="8" fill="hold" nodeType="afterEffect">
                                  <p:stCondLst>
                                    <p:cond delay="0"/>
                                  </p:stCondLst>
                                  <p:childTnLst>
                                    <p:set>
                                      <p:cBhvr>
                                        <p:cTn id="24" dur="1" fill="hold">
                                          <p:stCondLst>
                                            <p:cond delay="0"/>
                                          </p:stCondLst>
                                        </p:cTn>
                                        <p:tgtEl>
                                          <p:spTgt spid="528397"/>
                                        </p:tgtEl>
                                        <p:attrNameLst>
                                          <p:attrName>style.visibility</p:attrName>
                                        </p:attrNameLst>
                                      </p:cBhvr>
                                      <p:to>
                                        <p:strVal val="visible"/>
                                      </p:to>
                                    </p:set>
                                    <p:anim calcmode="lin" valueType="num">
                                      <p:cBhvr>
                                        <p:cTn id="25" dur="500" fill="hold"/>
                                        <p:tgtEl>
                                          <p:spTgt spid="528397"/>
                                        </p:tgtEl>
                                        <p:attrNameLst>
                                          <p:attrName>ppt_x</p:attrName>
                                        </p:attrNameLst>
                                      </p:cBhvr>
                                      <p:tavLst>
                                        <p:tav tm="0">
                                          <p:val>
                                            <p:strVal val="#ppt_x-#ppt_w/2"/>
                                          </p:val>
                                        </p:tav>
                                        <p:tav tm="100000">
                                          <p:val>
                                            <p:strVal val="#ppt_x"/>
                                          </p:val>
                                        </p:tav>
                                      </p:tavLst>
                                    </p:anim>
                                    <p:anim calcmode="lin" valueType="num">
                                      <p:cBhvr>
                                        <p:cTn id="26" dur="500" fill="hold"/>
                                        <p:tgtEl>
                                          <p:spTgt spid="528397"/>
                                        </p:tgtEl>
                                        <p:attrNameLst>
                                          <p:attrName>ppt_y</p:attrName>
                                        </p:attrNameLst>
                                      </p:cBhvr>
                                      <p:tavLst>
                                        <p:tav tm="0">
                                          <p:val>
                                            <p:strVal val="#ppt_y"/>
                                          </p:val>
                                        </p:tav>
                                        <p:tav tm="100000">
                                          <p:val>
                                            <p:strVal val="#ppt_y"/>
                                          </p:val>
                                        </p:tav>
                                      </p:tavLst>
                                    </p:anim>
                                    <p:anim calcmode="lin" valueType="num">
                                      <p:cBhvr>
                                        <p:cTn id="27" dur="500" fill="hold"/>
                                        <p:tgtEl>
                                          <p:spTgt spid="528397"/>
                                        </p:tgtEl>
                                        <p:attrNameLst>
                                          <p:attrName>ppt_w</p:attrName>
                                        </p:attrNameLst>
                                      </p:cBhvr>
                                      <p:tavLst>
                                        <p:tav tm="0">
                                          <p:val>
                                            <p:fltVal val="0.000000"/>
                                          </p:val>
                                        </p:tav>
                                        <p:tav tm="100000">
                                          <p:val>
                                            <p:strVal val="#ppt_w"/>
                                          </p:val>
                                        </p:tav>
                                      </p:tavLst>
                                    </p:anim>
                                    <p:anim calcmode="lin" valueType="num">
                                      <p:cBhvr>
                                        <p:cTn id="28" dur="500" fill="hold"/>
                                        <p:tgtEl>
                                          <p:spTgt spid="528397"/>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32"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strVal val="4*#ppt_w"/>
                                          </p:val>
                                        </p:tav>
                                        <p:tav tm="100000">
                                          <p:val>
                                            <p:strVal val="#ppt_w"/>
                                          </p:val>
                                        </p:tav>
                                      </p:tavLst>
                                    </p:anim>
                                    <p:anim calcmode="lin" valueType="num">
                                      <p:cBhvr>
                                        <p:cTn id="34" dur="500" fill="hold"/>
                                        <p:tgtEl>
                                          <p:spTgt spid="5"/>
                                        </p:tgtEl>
                                        <p:attrNameLst>
                                          <p:attrName>ppt_h</p:attrName>
                                        </p:attrNameLst>
                                      </p:cBhvr>
                                      <p:tavLst>
                                        <p:tav tm="0">
                                          <p:val>
                                            <p:strVal val="4*#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slide(fromBottom)">
                                      <p:cBhvr>
                                        <p:cTn id="39" dur="500"/>
                                        <p:tgtEl>
                                          <p:spTgt spid="2"/>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32" fill="hold" nodeType="clickEffect">
                                  <p:stCondLst>
                                    <p:cond delay="0"/>
                                  </p:stCondLst>
                                  <p:childTnLst>
                                    <p:set>
                                      <p:cBhvr>
                                        <p:cTn id="43" dur="1" fill="hold">
                                          <p:stCondLst>
                                            <p:cond delay="0"/>
                                          </p:stCondLst>
                                        </p:cTn>
                                        <p:tgtEl>
                                          <p:spTgt spid="528415"/>
                                        </p:tgtEl>
                                        <p:attrNameLst>
                                          <p:attrName>style.visibility</p:attrName>
                                        </p:attrNameLst>
                                      </p:cBhvr>
                                      <p:to>
                                        <p:strVal val="visible"/>
                                      </p:to>
                                    </p:set>
                                    <p:animEffect transition="in" filter="box(out)">
                                      <p:cBhvr>
                                        <p:cTn id="44" dur="500"/>
                                        <p:tgtEl>
                                          <p:spTgt spid="528415"/>
                                        </p:tgtEl>
                                      </p:cBhvr>
                                    </p:animEffect>
                                  </p:childTnLst>
                                </p:cTn>
                              </p:par>
                            </p:childTnLst>
                          </p:cTn>
                        </p:par>
                        <p:par>
                          <p:cTn id="45" fill="hold">
                            <p:stCondLst>
                              <p:cond delay="500"/>
                            </p:stCondLst>
                            <p:childTnLst>
                              <p:par>
                                <p:cTn id="46" presetID="4" presetClass="entr" presetSubtype="32" fill="hold" grpId="0" nodeType="afterEffect">
                                  <p:stCondLst>
                                    <p:cond delay="0"/>
                                  </p:stCondLst>
                                  <p:childTnLst>
                                    <p:set>
                                      <p:cBhvr>
                                        <p:cTn id="47" dur="1" fill="hold">
                                          <p:stCondLst>
                                            <p:cond delay="0"/>
                                          </p:stCondLst>
                                        </p:cTn>
                                        <p:tgtEl>
                                          <p:spTgt spid="43034"/>
                                        </p:tgtEl>
                                        <p:attrNameLst>
                                          <p:attrName>style.visibility</p:attrName>
                                        </p:attrNameLst>
                                      </p:cBhvr>
                                      <p:to>
                                        <p:strVal val="visible"/>
                                      </p:to>
                                    </p:set>
                                    <p:animEffect transition="in" filter="box(out)">
                                      <p:cBhvr>
                                        <p:cTn id="48" dur="500"/>
                                        <p:tgtEl>
                                          <p:spTgt spid="43034"/>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32" fill="hold" nodeType="clickEffect">
                                  <p:stCondLst>
                                    <p:cond delay="0"/>
                                  </p:stCondLst>
                                  <p:childTnLst>
                                    <p:set>
                                      <p:cBhvr>
                                        <p:cTn id="52" dur="1" fill="hold">
                                          <p:stCondLst>
                                            <p:cond delay="0"/>
                                          </p:stCondLst>
                                        </p:cTn>
                                        <p:tgtEl>
                                          <p:spTgt spid="528417"/>
                                        </p:tgtEl>
                                        <p:attrNameLst>
                                          <p:attrName>style.visibility</p:attrName>
                                        </p:attrNameLst>
                                      </p:cBhvr>
                                      <p:to>
                                        <p:strVal val="visible"/>
                                      </p:to>
                                    </p:set>
                                    <p:animEffect transition="in" filter="box(out)">
                                      <p:cBhvr>
                                        <p:cTn id="53" dur="500"/>
                                        <p:tgtEl>
                                          <p:spTgt spid="528417"/>
                                        </p:tgtEl>
                                      </p:cBhvr>
                                    </p:animEffect>
                                  </p:childTnLst>
                                </p:cTn>
                              </p:par>
                            </p:childTnLst>
                          </p:cTn>
                        </p:par>
                        <p:par>
                          <p:cTn id="54" fill="hold">
                            <p:stCondLst>
                              <p:cond delay="500"/>
                            </p:stCondLst>
                            <p:childTnLst>
                              <p:par>
                                <p:cTn id="55" presetID="4" presetClass="entr" presetSubtype="32" fill="hold" grpId="0" nodeType="afterEffect">
                                  <p:stCondLst>
                                    <p:cond delay="0"/>
                                  </p:stCondLst>
                                  <p:childTnLst>
                                    <p:set>
                                      <p:cBhvr>
                                        <p:cTn id="56" dur="1" fill="hold">
                                          <p:stCondLst>
                                            <p:cond delay="0"/>
                                          </p:stCondLst>
                                        </p:cTn>
                                        <p:tgtEl>
                                          <p:spTgt spid="43037"/>
                                        </p:tgtEl>
                                        <p:attrNameLst>
                                          <p:attrName>style.visibility</p:attrName>
                                        </p:attrNameLst>
                                      </p:cBhvr>
                                      <p:to>
                                        <p:strVal val="visible"/>
                                      </p:to>
                                    </p:set>
                                    <p:animEffect transition="in" filter="box(out)">
                                      <p:cBhvr>
                                        <p:cTn id="57" dur="500"/>
                                        <p:tgtEl>
                                          <p:spTgt spid="43037"/>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32" fill="hold" nodeType="clickEffect">
                                  <p:stCondLst>
                                    <p:cond delay="0"/>
                                  </p:stCondLst>
                                  <p:childTnLst>
                                    <p:set>
                                      <p:cBhvr>
                                        <p:cTn id="61" dur="1" fill="hold">
                                          <p:stCondLst>
                                            <p:cond delay="0"/>
                                          </p:stCondLst>
                                        </p:cTn>
                                        <p:tgtEl>
                                          <p:spTgt spid="528416"/>
                                        </p:tgtEl>
                                        <p:attrNameLst>
                                          <p:attrName>style.visibility</p:attrName>
                                        </p:attrNameLst>
                                      </p:cBhvr>
                                      <p:to>
                                        <p:strVal val="visible"/>
                                      </p:to>
                                    </p:set>
                                    <p:animEffect transition="in" filter="box(out)">
                                      <p:cBhvr>
                                        <p:cTn id="62" dur="500"/>
                                        <p:tgtEl>
                                          <p:spTgt spid="528416"/>
                                        </p:tgtEl>
                                      </p:cBhvr>
                                    </p:animEffect>
                                  </p:childTnLst>
                                </p:cTn>
                              </p:par>
                            </p:childTnLst>
                          </p:cTn>
                        </p:par>
                        <p:par>
                          <p:cTn id="63" fill="hold">
                            <p:stCondLst>
                              <p:cond delay="500"/>
                            </p:stCondLst>
                            <p:childTnLst>
                              <p:par>
                                <p:cTn id="64" presetID="4" presetClass="entr" presetSubtype="32" fill="hold" grpId="0" nodeType="afterEffect">
                                  <p:stCondLst>
                                    <p:cond delay="0"/>
                                  </p:stCondLst>
                                  <p:childTnLst>
                                    <p:set>
                                      <p:cBhvr>
                                        <p:cTn id="65" dur="1" fill="hold">
                                          <p:stCondLst>
                                            <p:cond delay="0"/>
                                          </p:stCondLst>
                                        </p:cTn>
                                        <p:tgtEl>
                                          <p:spTgt spid="43036"/>
                                        </p:tgtEl>
                                        <p:attrNameLst>
                                          <p:attrName>style.visibility</p:attrName>
                                        </p:attrNameLst>
                                      </p:cBhvr>
                                      <p:to>
                                        <p:strVal val="visible"/>
                                      </p:to>
                                    </p:set>
                                    <p:animEffect transition="in" filter="box(out)">
                                      <p:cBhvr>
                                        <p:cTn id="66" dur="500"/>
                                        <p:tgtEl>
                                          <p:spTgt spid="43036"/>
                                        </p:tgtEl>
                                      </p:cBhvr>
                                    </p:animEffect>
                                  </p:childTnLst>
                                </p:cTn>
                              </p:par>
                            </p:childTnLst>
                          </p:cTn>
                        </p:par>
                      </p:childTnLst>
                    </p:cTn>
                  </p:par>
                  <p:par>
                    <p:cTn id="67" fill="hold">
                      <p:stCondLst>
                        <p:cond delay="indefinite"/>
                      </p:stCondLst>
                      <p:childTnLst>
                        <p:par>
                          <p:cTn id="68" fill="hold">
                            <p:stCondLst>
                              <p:cond delay="0"/>
                            </p:stCondLst>
                            <p:childTnLst>
                              <p:par>
                                <p:cTn id="69" presetID="4" presetClass="entr" presetSubtype="32" fill="hold" nodeType="clickEffect">
                                  <p:stCondLst>
                                    <p:cond delay="0"/>
                                  </p:stCondLst>
                                  <p:childTnLst>
                                    <p:set>
                                      <p:cBhvr>
                                        <p:cTn id="70" dur="1" fill="hold">
                                          <p:stCondLst>
                                            <p:cond delay="0"/>
                                          </p:stCondLst>
                                        </p:cTn>
                                        <p:tgtEl>
                                          <p:spTgt spid="528414"/>
                                        </p:tgtEl>
                                        <p:attrNameLst>
                                          <p:attrName>style.visibility</p:attrName>
                                        </p:attrNameLst>
                                      </p:cBhvr>
                                      <p:to>
                                        <p:strVal val="visible"/>
                                      </p:to>
                                    </p:set>
                                    <p:animEffect transition="in" filter="box(out)">
                                      <p:cBhvr>
                                        <p:cTn id="71" dur="500"/>
                                        <p:tgtEl>
                                          <p:spTgt spid="528414"/>
                                        </p:tgtEl>
                                      </p:cBhvr>
                                    </p:animEffect>
                                  </p:childTnLst>
                                </p:cTn>
                              </p:par>
                            </p:childTnLst>
                          </p:cTn>
                        </p:par>
                        <p:par>
                          <p:cTn id="72" fill="hold">
                            <p:stCondLst>
                              <p:cond delay="500"/>
                            </p:stCondLst>
                            <p:childTnLst>
                              <p:par>
                                <p:cTn id="73" presetID="4" presetClass="entr" presetSubtype="32" fill="hold" grpId="0" nodeType="afterEffect">
                                  <p:stCondLst>
                                    <p:cond delay="0"/>
                                  </p:stCondLst>
                                  <p:childTnLst>
                                    <p:set>
                                      <p:cBhvr>
                                        <p:cTn id="74" dur="1" fill="hold">
                                          <p:stCondLst>
                                            <p:cond delay="0"/>
                                          </p:stCondLst>
                                        </p:cTn>
                                        <p:tgtEl>
                                          <p:spTgt spid="43035"/>
                                        </p:tgtEl>
                                        <p:attrNameLst>
                                          <p:attrName>style.visibility</p:attrName>
                                        </p:attrNameLst>
                                      </p:cBhvr>
                                      <p:to>
                                        <p:strVal val="visible"/>
                                      </p:to>
                                    </p:set>
                                    <p:animEffect transition="in" filter="box(out)">
                                      <p:cBhvr>
                                        <p:cTn id="75" dur="500"/>
                                        <p:tgtEl>
                                          <p:spTgt spid="43035"/>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43043"/>
                                        </p:tgtEl>
                                        <p:attrNameLst>
                                          <p:attrName>style.visibility</p:attrName>
                                        </p:attrNameLst>
                                      </p:cBhvr>
                                      <p:to>
                                        <p:strVal val="visible"/>
                                      </p:to>
                                    </p:set>
                                    <p:animEffect transition="in" filter="wipe(left)">
                                      <p:cBhvr>
                                        <p:cTn id="80" dur="500"/>
                                        <p:tgtEl>
                                          <p:spTgt spid="43043"/>
                                        </p:tgtEl>
                                      </p:cBhvr>
                                    </p:animEffect>
                                  </p:childTnLst>
                                </p:cTn>
                              </p:par>
                            </p:childTnLst>
                          </p:cTn>
                        </p:par>
                        <p:par>
                          <p:cTn id="81" fill="hold">
                            <p:stCondLst>
                              <p:cond delay="500"/>
                            </p:stCondLst>
                            <p:childTnLst>
                              <p:par>
                                <p:cTn id="82" presetID="22" presetClass="entr" presetSubtype="8" fill="hold" nodeType="afterEffect">
                                  <p:stCondLst>
                                    <p:cond delay="0"/>
                                  </p:stCondLst>
                                  <p:childTnLst>
                                    <p:set>
                                      <p:cBhvr>
                                        <p:cTn id="83" dur="1" fill="hold">
                                          <p:stCondLst>
                                            <p:cond delay="0"/>
                                          </p:stCondLst>
                                        </p:cTn>
                                        <p:tgtEl>
                                          <p:spTgt spid="528418"/>
                                        </p:tgtEl>
                                        <p:attrNameLst>
                                          <p:attrName>style.visibility</p:attrName>
                                        </p:attrNameLst>
                                      </p:cBhvr>
                                      <p:to>
                                        <p:strVal val="visible"/>
                                      </p:to>
                                    </p:set>
                                    <p:animEffect transition="in" filter="wipe(left)">
                                      <p:cBhvr>
                                        <p:cTn id="84" dur="500"/>
                                        <p:tgtEl>
                                          <p:spTgt spid="528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5" grpId="0" advAuto="1000" build="p"/>
      <p:bldP spid="43020" grpId="0" build="p"/>
      <p:bldP spid="43034" grpId="0"/>
      <p:bldP spid="43035" grpId="0"/>
      <p:bldP spid="43036" grpId="0"/>
      <p:bldP spid="43037" grpId="0"/>
      <p:bldP spid="43043"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a:spLocks noChangeArrowheads="1"/>
          </p:cNvSpPr>
          <p:nvPr/>
        </p:nvSpPr>
        <p:spPr bwMode="auto">
          <a:xfrm>
            <a:off x="304800" y="572770"/>
            <a:ext cx="7842250" cy="645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五、</a:t>
            </a: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 </a:t>
            </a:r>
            <a:r>
              <a:rPr kumimoji="1" lang="en-US" altLang="zh-CN"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负反馈对放大器性能的影响</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31747" name="Text Box 3"/>
          <p:cNvSpPr txBox="1"/>
          <p:nvPr/>
        </p:nvSpPr>
        <p:spPr>
          <a:xfrm>
            <a:off x="323850" y="1341438"/>
            <a:ext cx="4191000" cy="519112"/>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1. </a:t>
            </a:r>
            <a:r>
              <a:rPr lang="zh-CN" altLang="en-US" sz="2800" b="1" dirty="0">
                <a:solidFill>
                  <a:srgbClr val="336600"/>
                </a:solidFill>
                <a:latin typeface="Times New Roman" panose="02020603050405020304" pitchFamily="18" charset="0"/>
              </a:rPr>
              <a:t>降低放大倍数</a:t>
            </a:r>
            <a:endParaRPr lang="zh-CN" altLang="en-US" sz="2800" b="1" dirty="0">
              <a:solidFill>
                <a:srgbClr val="336600"/>
              </a:solidFill>
              <a:latin typeface="Times New Roman" panose="02020603050405020304" pitchFamily="18" charset="0"/>
            </a:endParaRPr>
          </a:p>
        </p:txBody>
      </p:sp>
      <p:sp>
        <p:nvSpPr>
          <p:cNvPr id="31748" name="Rectangle 4"/>
          <p:cNvSpPr/>
          <p:nvPr/>
        </p:nvSpPr>
        <p:spPr>
          <a:xfrm>
            <a:off x="374650" y="1768475"/>
            <a:ext cx="8477250" cy="1373188"/>
          </a:xfrm>
          <a:prstGeom prst="rect">
            <a:avLst/>
          </a:prstGeom>
          <a:noFill/>
          <a:ln w="9525">
            <a:noFill/>
          </a:ln>
        </p:spPr>
        <p:txBody>
          <a:bodyPr>
            <a:spAutoFit/>
          </a:bodyPr>
          <a:p>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由于负反馈的存在，使放大器的净输入信号减小，输出电压减小，所以包含反馈回路后的电压放大倍数降低。</a:t>
            </a:r>
            <a:endParaRPr lang="zh-CN" altLang="en-US" sz="2800" b="1" dirty="0">
              <a:solidFill>
                <a:schemeClr val="accent2"/>
              </a:solidFill>
              <a:latin typeface="Times New Roman" panose="02020603050405020304" pitchFamily="18" charset="0"/>
            </a:endParaRPr>
          </a:p>
        </p:txBody>
      </p:sp>
      <p:sp>
        <p:nvSpPr>
          <p:cNvPr id="31749" name="Text Box 5"/>
          <p:cNvSpPr txBox="1"/>
          <p:nvPr/>
        </p:nvSpPr>
        <p:spPr>
          <a:xfrm>
            <a:off x="342900" y="3132138"/>
            <a:ext cx="5276850" cy="519112"/>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2. </a:t>
            </a:r>
            <a:r>
              <a:rPr lang="zh-CN" altLang="en-US" sz="2800" b="1" dirty="0">
                <a:solidFill>
                  <a:srgbClr val="336600"/>
                </a:solidFill>
                <a:latin typeface="Times New Roman" panose="02020603050405020304" pitchFamily="18" charset="0"/>
              </a:rPr>
              <a:t>提高放大倍数的稳定性</a:t>
            </a:r>
            <a:endParaRPr lang="zh-CN" altLang="en-US" sz="2800" b="1" dirty="0">
              <a:solidFill>
                <a:srgbClr val="336600"/>
              </a:solidFill>
              <a:latin typeface="Times New Roman" panose="02020603050405020304" pitchFamily="18" charset="0"/>
            </a:endParaRPr>
          </a:p>
        </p:txBody>
      </p:sp>
      <p:sp>
        <p:nvSpPr>
          <p:cNvPr id="31750" name="Rectangle 6"/>
          <p:cNvSpPr/>
          <p:nvPr/>
        </p:nvSpPr>
        <p:spPr>
          <a:xfrm>
            <a:off x="269875" y="3616325"/>
            <a:ext cx="8531225" cy="1373188"/>
          </a:xfrm>
          <a:prstGeom prst="rect">
            <a:avLst/>
          </a:prstGeom>
          <a:noFill/>
          <a:ln w="9525">
            <a:noFill/>
          </a:ln>
        </p:spPr>
        <p:txBody>
          <a:bodyPr>
            <a:spAutoFit/>
          </a:bodyPr>
          <a:p>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放大器在工作过程中，由于环境温度变化、晶体管老化、电源电压波动等情况，都会引起输出电压变化，使电压放大倍数不稳定。</a:t>
            </a:r>
            <a:endParaRPr lang="zh-CN" altLang="en-US" sz="2800" b="1" dirty="0">
              <a:solidFill>
                <a:schemeClr val="accent2"/>
              </a:solidFill>
              <a:latin typeface="Times New Roman" panose="02020603050405020304" pitchFamily="18" charset="0"/>
            </a:endParaRPr>
          </a:p>
        </p:txBody>
      </p:sp>
      <p:sp>
        <p:nvSpPr>
          <p:cNvPr id="31751" name="Rectangle 7"/>
          <p:cNvSpPr/>
          <p:nvPr/>
        </p:nvSpPr>
        <p:spPr>
          <a:xfrm>
            <a:off x="247650" y="5064125"/>
            <a:ext cx="8458200" cy="1373188"/>
          </a:xfrm>
          <a:prstGeom prst="rect">
            <a:avLst/>
          </a:prstGeom>
          <a:noFill/>
          <a:ln w="9525">
            <a:noFill/>
          </a:ln>
        </p:spPr>
        <p:txBody>
          <a:bodyPr>
            <a:spAutoFit/>
          </a:bodyPr>
          <a:p>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加入负反馈，在同样的外界条件变化时，电流负反馈可以稳定输出电流，电压负反馈可以稳定输出电压，电压放大倍数变化较小，即比较稳定。</a:t>
            </a:r>
            <a:endParaRPr lang="zh-CN" altLang="en-US" sz="2800" b="1" dirty="0">
              <a:solidFill>
                <a:schemeClr val="accent2"/>
              </a:solidFill>
              <a:latin typeface="Times New Roman" panose="02020603050405020304" pitchFamily="18" charset="0"/>
            </a:endParaRPr>
          </a:p>
        </p:txBody>
      </p:sp>
      <p:sp>
        <p:nvSpPr>
          <p:cNvPr id="529416" name="Line 8"/>
          <p:cNvSpPr/>
          <p:nvPr/>
        </p:nvSpPr>
        <p:spPr>
          <a:xfrm>
            <a:off x="1809750" y="5532438"/>
            <a:ext cx="1028700" cy="0"/>
          </a:xfrm>
          <a:prstGeom prst="line">
            <a:avLst/>
          </a:prstGeom>
          <a:ln w="38100" cap="flat" cmpd="sng">
            <a:pattFill prst="sphere">
              <a:fgClr>
                <a:srgbClr val="FF0000"/>
              </a:fgClr>
              <a:bgClr>
                <a:srgbClr val="CC9900"/>
              </a:bgClr>
            </a:pattFill>
            <a:prstDash val="solid"/>
            <a:headEnd type="none" w="med" len="med"/>
            <a:tailEnd type="none" w="med" len="med"/>
          </a:ln>
        </p:spPr>
      </p:sp>
      <p:sp>
        <p:nvSpPr>
          <p:cNvPr id="529417" name="Line 9"/>
          <p:cNvSpPr/>
          <p:nvPr/>
        </p:nvSpPr>
        <p:spPr>
          <a:xfrm>
            <a:off x="1885950" y="5970588"/>
            <a:ext cx="2057400" cy="0"/>
          </a:xfrm>
          <a:prstGeom prst="line">
            <a:avLst/>
          </a:prstGeom>
          <a:ln w="38100" cap="flat" cmpd="sng">
            <a:pattFill prst="sphere">
              <a:fgClr>
                <a:srgbClr val="FF0000"/>
              </a:fgClr>
              <a:bgClr>
                <a:srgbClr val="CC9900"/>
              </a:bgClr>
            </a:pattFill>
            <a:prstDash val="solid"/>
            <a:headEnd type="none" w="med" len="med"/>
            <a:tailEnd type="none" w="med" len="med"/>
          </a:ln>
        </p:spPr>
      </p:sp>
      <p:sp>
        <p:nvSpPr>
          <p:cNvPr id="529418" name="Line 10"/>
          <p:cNvSpPr/>
          <p:nvPr/>
        </p:nvSpPr>
        <p:spPr>
          <a:xfrm>
            <a:off x="6819900" y="5970588"/>
            <a:ext cx="1905000" cy="0"/>
          </a:xfrm>
          <a:prstGeom prst="line">
            <a:avLst/>
          </a:prstGeom>
          <a:ln w="38100" cap="flat" cmpd="sng">
            <a:pattFill prst="sphere">
              <a:fgClr>
                <a:srgbClr val="FF0000"/>
              </a:fgClr>
              <a:bgClr>
                <a:srgbClr val="CC9900"/>
              </a:bgClr>
            </a:pattFill>
            <a:prstDash val="solid"/>
            <a:headEnd type="none" w="med" len="med"/>
            <a:tailEnd type="none" w="med" len="med"/>
          </a:ln>
        </p:spPr>
      </p:sp>
      <p:sp>
        <p:nvSpPr>
          <p:cNvPr id="529419" name="Line 11"/>
          <p:cNvSpPr/>
          <p:nvPr/>
        </p:nvSpPr>
        <p:spPr>
          <a:xfrm>
            <a:off x="1866900" y="6446838"/>
            <a:ext cx="2647950" cy="0"/>
          </a:xfrm>
          <a:prstGeom prst="line">
            <a:avLst/>
          </a:prstGeom>
          <a:ln w="38100" cap="flat" cmpd="sng">
            <a:pattFill prst="sphere">
              <a:fgClr>
                <a:srgbClr val="FF0000"/>
              </a:fgClr>
              <a:bgClr>
                <a:srgbClr val="CC9900"/>
              </a:bgClr>
            </a:pattFill>
            <a:prstDash val="solid"/>
            <a:headEnd type="none" w="med" len="med"/>
            <a:tailEnd type="none" w="med" len="med"/>
          </a:ln>
        </p:spPr>
      </p:sp>
      <p:sp>
        <p:nvSpPr>
          <p:cNvPr id="529420" name="Line 12"/>
          <p:cNvSpPr/>
          <p:nvPr/>
        </p:nvSpPr>
        <p:spPr>
          <a:xfrm flipV="1">
            <a:off x="304800" y="6427788"/>
            <a:ext cx="590550" cy="19050"/>
          </a:xfrm>
          <a:prstGeom prst="line">
            <a:avLst/>
          </a:prstGeom>
          <a:ln w="38100" cap="flat" cmpd="sng">
            <a:pattFill prst="sphere">
              <a:fgClr>
                <a:srgbClr val="FF0000"/>
              </a:fgClr>
              <a:bgClr>
                <a:srgbClr val="CC9900"/>
              </a:bgClr>
            </a:pattFill>
            <a:prstDash val="solid"/>
            <a:headEnd type="none" w="med" len="med"/>
            <a:tailEnd type="none" w="med" len="med"/>
          </a:ln>
        </p:spPr>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747">
                                            <p:txEl>
                                              <p:charRg st="0" end="10"/>
                                            </p:txEl>
                                          </p:spTgt>
                                        </p:tgtEl>
                                        <p:attrNameLst>
                                          <p:attrName>style.visibility</p:attrName>
                                        </p:attrNameLst>
                                      </p:cBhvr>
                                      <p:to>
                                        <p:strVal val="visible"/>
                                      </p:to>
                                    </p:set>
                                    <p:animEffect transition="in" filter="wipe(left)">
                                      <p:cBhvr>
                                        <p:cTn id="7" dur="500"/>
                                        <p:tgtEl>
                                          <p:spTgt spid="31747">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1748">
                                            <p:txEl>
                                              <p:charRg st="0" end="57"/>
                                            </p:txEl>
                                          </p:spTgt>
                                        </p:tgtEl>
                                        <p:attrNameLst>
                                          <p:attrName>style.visibility</p:attrName>
                                        </p:attrNameLst>
                                      </p:cBhvr>
                                      <p:to>
                                        <p:strVal val="visible"/>
                                      </p:to>
                                    </p:set>
                                    <p:animEffect transition="in" filter="wipe(left)">
                                      <p:cBhvr>
                                        <p:cTn id="12" dur="300"/>
                                        <p:tgtEl>
                                          <p:spTgt spid="31748">
                                            <p:txEl>
                                              <p:charRg st="0" end="5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749">
                                            <p:txEl>
                                              <p:charRg st="0" end="14"/>
                                            </p:txEl>
                                          </p:spTgt>
                                        </p:tgtEl>
                                        <p:attrNameLst>
                                          <p:attrName>style.visibility</p:attrName>
                                        </p:attrNameLst>
                                      </p:cBhvr>
                                      <p:to>
                                        <p:strVal val="visible"/>
                                      </p:to>
                                    </p:set>
                                    <p:animEffect transition="in" filter="wipe(left)">
                                      <p:cBhvr>
                                        <p:cTn id="17" dur="500"/>
                                        <p:tgtEl>
                                          <p:spTgt spid="31749">
                                            <p:txEl>
                                              <p:charRg st="0" end="1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1750">
                                            <p:txEl>
                                              <p:charRg st="0" end="67"/>
                                            </p:txEl>
                                          </p:spTgt>
                                        </p:tgtEl>
                                        <p:attrNameLst>
                                          <p:attrName>style.visibility</p:attrName>
                                        </p:attrNameLst>
                                      </p:cBhvr>
                                      <p:to>
                                        <p:strVal val="visible"/>
                                      </p:to>
                                    </p:set>
                                    <p:animEffect transition="in" filter="wipe(left)">
                                      <p:cBhvr>
                                        <p:cTn id="22" dur="300"/>
                                        <p:tgtEl>
                                          <p:spTgt spid="31750">
                                            <p:txEl>
                                              <p:charRg st="0" end="6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1751">
                                            <p:txEl>
                                              <p:charRg st="0" end="72"/>
                                            </p:txEl>
                                          </p:spTgt>
                                        </p:tgtEl>
                                        <p:attrNameLst>
                                          <p:attrName>style.visibility</p:attrName>
                                        </p:attrNameLst>
                                      </p:cBhvr>
                                      <p:to>
                                        <p:strVal val="visible"/>
                                      </p:to>
                                    </p:set>
                                    <p:animEffect transition="in" filter="wipe(left)">
                                      <p:cBhvr>
                                        <p:cTn id="27" dur="300"/>
                                        <p:tgtEl>
                                          <p:spTgt spid="31751">
                                            <p:txEl>
                                              <p:charRg st="0" end="7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29416"/>
                                        </p:tgtEl>
                                        <p:attrNameLst>
                                          <p:attrName>style.visibility</p:attrName>
                                        </p:attrNameLst>
                                      </p:cBhvr>
                                      <p:to>
                                        <p:strVal val="visible"/>
                                      </p:to>
                                    </p:set>
                                    <p:animEffect transition="in" filter="wipe(left)">
                                      <p:cBhvr>
                                        <p:cTn id="32" dur="500"/>
                                        <p:tgtEl>
                                          <p:spTgt spid="5294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29417"/>
                                        </p:tgtEl>
                                        <p:attrNameLst>
                                          <p:attrName>style.visibility</p:attrName>
                                        </p:attrNameLst>
                                      </p:cBhvr>
                                      <p:to>
                                        <p:strVal val="visible"/>
                                      </p:to>
                                    </p:set>
                                    <p:animEffect transition="in" filter="wipe(left)">
                                      <p:cBhvr>
                                        <p:cTn id="37" dur="500"/>
                                        <p:tgtEl>
                                          <p:spTgt spid="5294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29418"/>
                                        </p:tgtEl>
                                        <p:attrNameLst>
                                          <p:attrName>style.visibility</p:attrName>
                                        </p:attrNameLst>
                                      </p:cBhvr>
                                      <p:to>
                                        <p:strVal val="visible"/>
                                      </p:to>
                                    </p:set>
                                    <p:animEffect transition="in" filter="wipe(left)">
                                      <p:cBhvr>
                                        <p:cTn id="42" dur="500"/>
                                        <p:tgtEl>
                                          <p:spTgt spid="52941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29420"/>
                                        </p:tgtEl>
                                        <p:attrNameLst>
                                          <p:attrName>style.visibility</p:attrName>
                                        </p:attrNameLst>
                                      </p:cBhvr>
                                      <p:to>
                                        <p:strVal val="visible"/>
                                      </p:to>
                                    </p:set>
                                    <p:animEffect transition="in" filter="wipe(left)">
                                      <p:cBhvr>
                                        <p:cTn id="47" dur="500"/>
                                        <p:tgtEl>
                                          <p:spTgt spid="52942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529419"/>
                                        </p:tgtEl>
                                        <p:attrNameLst>
                                          <p:attrName>style.visibility</p:attrName>
                                        </p:attrNameLst>
                                      </p:cBhvr>
                                      <p:to>
                                        <p:strVal val="visible"/>
                                      </p:to>
                                    </p:set>
                                    <p:animEffect transition="in" filter="wipe(left)">
                                      <p:cBhvr>
                                        <p:cTn id="52" dur="500"/>
                                        <p:tgtEl>
                                          <p:spTgt spid="529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P spid="31748" grpId="0" build="p"/>
      <p:bldP spid="31749" grpId="0" build="p"/>
      <p:bldP spid="31750" grpId="0" build="p"/>
      <p:bldP spid="31751"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 Box 2"/>
          <p:cNvSpPr txBox="1"/>
          <p:nvPr/>
        </p:nvSpPr>
        <p:spPr>
          <a:xfrm>
            <a:off x="323850" y="572770"/>
            <a:ext cx="4191000" cy="519113"/>
          </a:xfrm>
          <a:prstGeom prst="rect">
            <a:avLst/>
          </a:prstGeom>
          <a:noFill/>
          <a:ln w="9525">
            <a:noFill/>
          </a:ln>
        </p:spPr>
        <p:txBody>
          <a:bodyPr>
            <a:spAutoFit/>
          </a:bodyPr>
          <a:p>
            <a:r>
              <a:rPr lang="en-US" altLang="zh-CN" sz="2800" b="1" dirty="0">
                <a:solidFill>
                  <a:schemeClr val="bg1"/>
                </a:solidFill>
                <a:latin typeface="Times New Roman" panose="02020603050405020304" pitchFamily="18" charset="0"/>
              </a:rPr>
              <a:t>3. </a:t>
            </a:r>
            <a:r>
              <a:rPr lang="zh-CN" altLang="en-US" sz="2800" b="1" dirty="0">
                <a:solidFill>
                  <a:schemeClr val="bg1"/>
                </a:solidFill>
                <a:latin typeface="Times New Roman" panose="02020603050405020304" pitchFamily="18" charset="0"/>
              </a:rPr>
              <a:t>减少非线性失真</a:t>
            </a:r>
            <a:endParaRPr lang="zh-CN" altLang="en-US" sz="2800" b="1" dirty="0">
              <a:solidFill>
                <a:schemeClr val="bg1"/>
              </a:solidFill>
              <a:latin typeface="Times New Roman" panose="02020603050405020304" pitchFamily="18" charset="0"/>
            </a:endParaRPr>
          </a:p>
        </p:txBody>
      </p:sp>
      <p:sp>
        <p:nvSpPr>
          <p:cNvPr id="32771" name="Freeform 3"/>
          <p:cNvSpPr/>
          <p:nvPr/>
        </p:nvSpPr>
        <p:spPr>
          <a:xfrm>
            <a:off x="6000750" y="4103688"/>
            <a:ext cx="552450" cy="1390650"/>
          </a:xfrm>
          <a:custGeom>
            <a:avLst/>
            <a:gdLst>
              <a:gd name="txL" fmla="*/ 0 w 348"/>
              <a:gd name="txT" fmla="*/ 0 h 888"/>
              <a:gd name="txR" fmla="*/ 348 w 348"/>
              <a:gd name="txB" fmla="*/ 888 h 888"/>
            </a:gdLst>
            <a:ahLst/>
            <a:cxnLst>
              <a:cxn ang="0">
                <a:pos x="348" y="0"/>
              </a:cxn>
              <a:cxn ang="0">
                <a:pos x="348" y="888"/>
              </a:cxn>
              <a:cxn ang="0">
                <a:pos x="0" y="888"/>
              </a:cxn>
            </a:cxnLst>
            <a:rect l="txL" t="txT" r="txR" b="txB"/>
            <a:pathLst>
              <a:path w="348" h="888">
                <a:moveTo>
                  <a:pt x="348" y="0"/>
                </a:moveTo>
                <a:lnTo>
                  <a:pt x="348" y="888"/>
                </a:lnTo>
                <a:lnTo>
                  <a:pt x="0" y="888"/>
                </a:lnTo>
              </a:path>
            </a:pathLst>
          </a:custGeom>
          <a:noFill/>
          <a:ln w="38100" cap="flat" cmpd="sng">
            <a:solidFill>
              <a:srgbClr val="FF0066"/>
            </a:solidFill>
            <a:prstDash val="solid"/>
            <a:round/>
            <a:headEnd type="none" w="med" len="med"/>
            <a:tailEnd type="none" w="med" len="lg"/>
          </a:ln>
        </p:spPr>
        <p:txBody>
          <a:bodyPr wrap="none" anchor="ctr" anchorCtr="0"/>
          <a:p>
            <a:endParaRPr lang="zh-CN" altLang="en-US" dirty="0">
              <a:latin typeface="Times New Roman" panose="02020603050405020304" pitchFamily="18" charset="0"/>
            </a:endParaRPr>
          </a:p>
        </p:txBody>
      </p:sp>
      <p:grpSp>
        <p:nvGrpSpPr>
          <p:cNvPr id="2" name="Group 4"/>
          <p:cNvGrpSpPr/>
          <p:nvPr/>
        </p:nvGrpSpPr>
        <p:grpSpPr>
          <a:xfrm>
            <a:off x="2138363" y="4476750"/>
            <a:ext cx="1379537" cy="922338"/>
            <a:chOff x="1455" y="2674"/>
            <a:chExt cx="869" cy="581"/>
          </a:xfrm>
        </p:grpSpPr>
        <p:sp>
          <p:nvSpPr>
            <p:cNvPr id="530437" name="Line 5"/>
            <p:cNvSpPr/>
            <p:nvPr/>
          </p:nvSpPr>
          <p:spPr>
            <a:xfrm>
              <a:off x="1652" y="3145"/>
              <a:ext cx="672" cy="0"/>
            </a:xfrm>
            <a:prstGeom prst="line">
              <a:avLst/>
            </a:prstGeom>
            <a:ln w="19050" cap="flat" cmpd="sng">
              <a:solidFill>
                <a:srgbClr val="000000"/>
              </a:solidFill>
              <a:prstDash val="solid"/>
              <a:headEnd type="none" w="med" len="med"/>
              <a:tailEnd type="none" w="sm" len="lg"/>
            </a:ln>
          </p:spPr>
        </p:sp>
        <p:sp>
          <p:nvSpPr>
            <p:cNvPr id="530438" name="Freeform 6"/>
            <p:cNvSpPr/>
            <p:nvPr/>
          </p:nvSpPr>
          <p:spPr>
            <a:xfrm>
              <a:off x="1676" y="3001"/>
              <a:ext cx="528" cy="254"/>
            </a:xfrm>
            <a:custGeom>
              <a:avLst/>
              <a:gdLst>
                <a:gd name="txL" fmla="*/ 0 w 528"/>
                <a:gd name="txT" fmla="*/ 0 h 254"/>
                <a:gd name="txR" fmla="*/ 528 w 528"/>
                <a:gd name="txB" fmla="*/ 254 h 254"/>
              </a:gdLst>
              <a:ahLst/>
              <a:cxnLst>
                <a:cxn ang="0">
                  <a:pos x="0" y="139"/>
                </a:cxn>
                <a:cxn ang="0">
                  <a:pos x="154" y="16"/>
                </a:cxn>
                <a:cxn ang="0">
                  <a:pos x="390" y="234"/>
                </a:cxn>
                <a:cxn ang="0">
                  <a:pos x="528" y="139"/>
                </a:cxn>
              </a:cxnLst>
              <a:rect l="txL" t="txT" r="txR" b="txB"/>
              <a:pathLst>
                <a:path w="528" h="254">
                  <a:moveTo>
                    <a:pt x="0" y="139"/>
                  </a:moveTo>
                  <a:cubicBezTo>
                    <a:pt x="26" y="119"/>
                    <a:pt x="89" y="0"/>
                    <a:pt x="154" y="16"/>
                  </a:cubicBezTo>
                  <a:cubicBezTo>
                    <a:pt x="219" y="32"/>
                    <a:pt x="328" y="214"/>
                    <a:pt x="390" y="234"/>
                  </a:cubicBezTo>
                  <a:cubicBezTo>
                    <a:pt x="452" y="254"/>
                    <a:pt x="499" y="159"/>
                    <a:pt x="528" y="139"/>
                  </a:cubicBezTo>
                </a:path>
              </a:pathLst>
            </a:custGeom>
            <a:noFill/>
            <a:ln w="38100" cap="flat" cmpd="sng">
              <a:solidFill>
                <a:srgbClr val="FF0066"/>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530439" name="Text Box 7"/>
            <p:cNvSpPr txBox="1"/>
            <p:nvPr/>
          </p:nvSpPr>
          <p:spPr>
            <a:xfrm>
              <a:off x="1455" y="2674"/>
              <a:ext cx="388" cy="327"/>
            </a:xfrm>
            <a:prstGeom prst="rect">
              <a:avLst/>
            </a:prstGeom>
            <a:noFill/>
            <a:ln w="9525">
              <a:noFill/>
            </a:ln>
          </p:spPr>
          <p:txBody>
            <a:bodyPr anchor="ctr" anchorCtr="0">
              <a:spAutoFit/>
            </a:bodyPr>
            <a:p>
              <a:r>
                <a:rPr lang="en-US" altLang="zh-CN" sz="2800" b="1" i="1" dirty="0">
                  <a:solidFill>
                    <a:srgbClr val="FF0066"/>
                  </a:solidFill>
                  <a:latin typeface="Times New Roman" panose="02020603050405020304" pitchFamily="18" charset="0"/>
                  <a:ea typeface="方正琥珀繁体" pitchFamily="2" charset="-122"/>
                </a:rPr>
                <a:t>u</a:t>
              </a:r>
              <a:r>
                <a:rPr lang="en-US" altLang="zh-CN" sz="2800" b="1" baseline="-14000" dirty="0">
                  <a:solidFill>
                    <a:srgbClr val="FF0066"/>
                  </a:solidFill>
                  <a:latin typeface="Times New Roman" panose="02020603050405020304" pitchFamily="18" charset="0"/>
                  <a:ea typeface="方正琥珀繁体" pitchFamily="2" charset="-122"/>
                </a:rPr>
                <a:t>f</a:t>
              </a:r>
              <a:endParaRPr lang="en-US" altLang="zh-CN" sz="1800" dirty="0">
                <a:solidFill>
                  <a:srgbClr val="FF0066"/>
                </a:solidFill>
                <a:latin typeface="Times New Roman" panose="02020603050405020304" pitchFamily="18" charset="0"/>
                <a:ea typeface="方正琥珀繁体" pitchFamily="2" charset="-122"/>
              </a:endParaRPr>
            </a:p>
          </p:txBody>
        </p:sp>
      </p:grpSp>
      <p:grpSp>
        <p:nvGrpSpPr>
          <p:cNvPr id="3" name="Group 8"/>
          <p:cNvGrpSpPr/>
          <p:nvPr/>
        </p:nvGrpSpPr>
        <p:grpSpPr>
          <a:xfrm>
            <a:off x="1833563" y="3681413"/>
            <a:ext cx="990600" cy="731837"/>
            <a:chOff x="1263" y="2173"/>
            <a:chExt cx="624" cy="461"/>
          </a:xfrm>
        </p:grpSpPr>
        <p:sp>
          <p:nvSpPr>
            <p:cNvPr id="530441" name="Line 9"/>
            <p:cNvSpPr/>
            <p:nvPr/>
          </p:nvSpPr>
          <p:spPr>
            <a:xfrm>
              <a:off x="1263" y="2407"/>
              <a:ext cx="624" cy="0"/>
            </a:xfrm>
            <a:prstGeom prst="line">
              <a:avLst/>
            </a:prstGeom>
            <a:ln w="19050" cap="flat" cmpd="sng">
              <a:solidFill>
                <a:srgbClr val="0033CC"/>
              </a:solidFill>
              <a:prstDash val="solid"/>
              <a:headEnd type="none" w="med" len="med"/>
              <a:tailEnd type="none" w="med" len="med"/>
            </a:ln>
          </p:spPr>
        </p:sp>
        <p:sp>
          <p:nvSpPr>
            <p:cNvPr id="530442" name="Freeform 10"/>
            <p:cNvSpPr/>
            <p:nvPr/>
          </p:nvSpPr>
          <p:spPr>
            <a:xfrm>
              <a:off x="1286" y="2173"/>
              <a:ext cx="583" cy="461"/>
            </a:xfrm>
            <a:custGeom>
              <a:avLst/>
              <a:gdLst>
                <a:gd name="txL" fmla="*/ 0 w 583"/>
                <a:gd name="txT" fmla="*/ 0 h 461"/>
                <a:gd name="txR" fmla="*/ 583 w 583"/>
                <a:gd name="txB" fmla="*/ 461 h 461"/>
              </a:gdLst>
              <a:ahLst/>
              <a:cxnLst>
                <a:cxn ang="0">
                  <a:pos x="0" y="233"/>
                </a:cxn>
                <a:cxn ang="0">
                  <a:pos x="169" y="32"/>
                </a:cxn>
                <a:cxn ang="0">
                  <a:pos x="421" y="428"/>
                </a:cxn>
                <a:cxn ang="0">
                  <a:pos x="583" y="230"/>
                </a:cxn>
              </a:cxnLst>
              <a:rect l="txL" t="txT" r="txR" b="txB"/>
              <a:pathLst>
                <a:path w="583" h="461">
                  <a:moveTo>
                    <a:pt x="0" y="233"/>
                  </a:moveTo>
                  <a:cubicBezTo>
                    <a:pt x="28" y="199"/>
                    <a:pt x="99" y="0"/>
                    <a:pt x="169" y="32"/>
                  </a:cubicBezTo>
                  <a:cubicBezTo>
                    <a:pt x="239" y="64"/>
                    <a:pt x="352" y="395"/>
                    <a:pt x="421" y="428"/>
                  </a:cubicBezTo>
                  <a:cubicBezTo>
                    <a:pt x="490" y="461"/>
                    <a:pt x="549" y="271"/>
                    <a:pt x="583" y="230"/>
                  </a:cubicBezTo>
                </a:path>
              </a:pathLst>
            </a:custGeom>
            <a:noFill/>
            <a:ln w="38100" cap="flat" cmpd="sng">
              <a:solidFill>
                <a:srgbClr val="0033CC"/>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4" name="Group 11"/>
          <p:cNvGrpSpPr/>
          <p:nvPr/>
        </p:nvGrpSpPr>
        <p:grpSpPr>
          <a:xfrm>
            <a:off x="2236788" y="1963738"/>
            <a:ext cx="990600" cy="820737"/>
            <a:chOff x="1517" y="1091"/>
            <a:chExt cx="624" cy="517"/>
          </a:xfrm>
        </p:grpSpPr>
        <p:sp>
          <p:nvSpPr>
            <p:cNvPr id="530444" name="Line 12"/>
            <p:cNvSpPr/>
            <p:nvPr/>
          </p:nvSpPr>
          <p:spPr>
            <a:xfrm>
              <a:off x="1517" y="1350"/>
              <a:ext cx="624" cy="0"/>
            </a:xfrm>
            <a:prstGeom prst="line">
              <a:avLst/>
            </a:prstGeom>
            <a:ln w="19050" cap="flat" cmpd="sng">
              <a:solidFill>
                <a:srgbClr val="0033CC"/>
              </a:solidFill>
              <a:prstDash val="solid"/>
              <a:headEnd type="none" w="med" len="med"/>
              <a:tailEnd type="none" w="med" len="med"/>
            </a:ln>
          </p:spPr>
        </p:sp>
        <p:sp>
          <p:nvSpPr>
            <p:cNvPr id="530445" name="Freeform 13"/>
            <p:cNvSpPr/>
            <p:nvPr/>
          </p:nvSpPr>
          <p:spPr>
            <a:xfrm>
              <a:off x="1517" y="1091"/>
              <a:ext cx="576" cy="517"/>
            </a:xfrm>
            <a:custGeom>
              <a:avLst/>
              <a:gdLst>
                <a:gd name="txL" fmla="*/ 0 w 576"/>
                <a:gd name="txT" fmla="*/ 0 h 517"/>
                <a:gd name="txR" fmla="*/ 576 w 576"/>
                <a:gd name="txB" fmla="*/ 517 h 517"/>
              </a:gdLst>
              <a:ahLst/>
              <a:cxnLst>
                <a:cxn ang="0">
                  <a:pos x="0" y="241"/>
                </a:cxn>
                <a:cxn ang="0">
                  <a:pos x="156" y="40"/>
                </a:cxn>
                <a:cxn ang="0">
                  <a:pos x="408" y="484"/>
                </a:cxn>
                <a:cxn ang="0">
                  <a:pos x="576" y="241"/>
                </a:cxn>
              </a:cxnLst>
              <a:rect l="txL" t="txT" r="txR" b="txB"/>
              <a:pathLst>
                <a:path w="576" h="517">
                  <a:moveTo>
                    <a:pt x="0" y="241"/>
                  </a:moveTo>
                  <a:cubicBezTo>
                    <a:pt x="26" y="208"/>
                    <a:pt x="88" y="0"/>
                    <a:pt x="156" y="40"/>
                  </a:cubicBezTo>
                  <a:cubicBezTo>
                    <a:pt x="224" y="80"/>
                    <a:pt x="338" y="451"/>
                    <a:pt x="408" y="484"/>
                  </a:cubicBezTo>
                  <a:cubicBezTo>
                    <a:pt x="478" y="517"/>
                    <a:pt x="541" y="292"/>
                    <a:pt x="576" y="241"/>
                  </a:cubicBezTo>
                </a:path>
              </a:pathLst>
            </a:custGeom>
            <a:noFill/>
            <a:ln w="38100" cap="flat" cmpd="sng">
              <a:solidFill>
                <a:srgbClr val="0033CC"/>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32782" name="Freeform 14"/>
          <p:cNvSpPr/>
          <p:nvPr/>
        </p:nvSpPr>
        <p:spPr>
          <a:xfrm>
            <a:off x="7239000" y="3798888"/>
            <a:ext cx="1066800" cy="579437"/>
          </a:xfrm>
          <a:custGeom>
            <a:avLst/>
            <a:gdLst>
              <a:gd name="txL" fmla="*/ 0 w 672"/>
              <a:gd name="txT" fmla="*/ 0 h 421"/>
              <a:gd name="txR" fmla="*/ 672 w 672"/>
              <a:gd name="txB" fmla="*/ 421 h 421"/>
            </a:gdLst>
            <a:ahLst/>
            <a:cxnLst>
              <a:cxn ang="0">
                <a:pos x="0" y="205"/>
              </a:cxn>
              <a:cxn ang="0">
                <a:pos x="192" y="31"/>
              </a:cxn>
              <a:cxn ang="0">
                <a:pos x="486" y="392"/>
              </a:cxn>
              <a:cxn ang="0">
                <a:pos x="672" y="205"/>
              </a:cxn>
            </a:cxnLst>
            <a:rect l="txL" t="txT" r="txR" b="txB"/>
            <a:pathLst>
              <a:path w="672" h="421">
                <a:moveTo>
                  <a:pt x="0" y="205"/>
                </a:moveTo>
                <a:cubicBezTo>
                  <a:pt x="52" y="104"/>
                  <a:pt x="111" y="0"/>
                  <a:pt x="192" y="31"/>
                </a:cubicBezTo>
                <a:cubicBezTo>
                  <a:pt x="273" y="62"/>
                  <a:pt x="406" y="363"/>
                  <a:pt x="486" y="392"/>
                </a:cubicBezTo>
                <a:cubicBezTo>
                  <a:pt x="566" y="421"/>
                  <a:pt x="633" y="244"/>
                  <a:pt x="672" y="205"/>
                </a:cubicBezTo>
              </a:path>
            </a:pathLst>
          </a:custGeom>
          <a:noFill/>
          <a:ln w="38100" cap="flat" cmpd="sng">
            <a:solidFill>
              <a:srgbClr val="FF5050"/>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grpSp>
        <p:nvGrpSpPr>
          <p:cNvPr id="5" name="Group 15"/>
          <p:cNvGrpSpPr/>
          <p:nvPr/>
        </p:nvGrpSpPr>
        <p:grpSpPr>
          <a:xfrm>
            <a:off x="6904038" y="3203575"/>
            <a:ext cx="1481137" cy="1362075"/>
            <a:chOff x="4505" y="2025"/>
            <a:chExt cx="933" cy="858"/>
          </a:xfrm>
        </p:grpSpPr>
        <p:sp>
          <p:nvSpPr>
            <p:cNvPr id="530448" name="Line 16"/>
            <p:cNvSpPr/>
            <p:nvPr/>
          </p:nvSpPr>
          <p:spPr>
            <a:xfrm>
              <a:off x="4656" y="2583"/>
              <a:ext cx="782" cy="0"/>
            </a:xfrm>
            <a:prstGeom prst="line">
              <a:avLst/>
            </a:prstGeom>
            <a:ln w="12700" cap="flat" cmpd="sng">
              <a:solidFill>
                <a:srgbClr val="000000"/>
              </a:solidFill>
              <a:prstDash val="solid"/>
              <a:headEnd type="none" w="med" len="med"/>
              <a:tailEnd type="none" w="med" len="lg"/>
            </a:ln>
          </p:spPr>
        </p:sp>
        <p:sp>
          <p:nvSpPr>
            <p:cNvPr id="530449" name="Freeform 17"/>
            <p:cNvSpPr/>
            <p:nvPr/>
          </p:nvSpPr>
          <p:spPr>
            <a:xfrm>
              <a:off x="4704" y="2225"/>
              <a:ext cx="672" cy="658"/>
            </a:xfrm>
            <a:custGeom>
              <a:avLst/>
              <a:gdLst>
                <a:gd name="txL" fmla="*/ 0 w 672"/>
                <a:gd name="txT" fmla="*/ 0 h 658"/>
                <a:gd name="txR" fmla="*/ 672 w 672"/>
                <a:gd name="txB" fmla="*/ 658 h 658"/>
              </a:gdLst>
              <a:ahLst/>
              <a:cxnLst>
                <a:cxn ang="0">
                  <a:pos x="0" y="385"/>
                </a:cxn>
                <a:cxn ang="0">
                  <a:pos x="198" y="36"/>
                </a:cxn>
                <a:cxn ang="0">
                  <a:pos x="498" y="600"/>
                </a:cxn>
                <a:cxn ang="0">
                  <a:pos x="672" y="385"/>
                </a:cxn>
              </a:cxnLst>
              <a:rect l="txL" t="txT" r="txR" b="txB"/>
              <a:pathLst>
                <a:path w="672" h="658">
                  <a:moveTo>
                    <a:pt x="0" y="385"/>
                  </a:moveTo>
                  <a:cubicBezTo>
                    <a:pt x="33" y="327"/>
                    <a:pt x="115" y="0"/>
                    <a:pt x="198" y="36"/>
                  </a:cubicBezTo>
                  <a:cubicBezTo>
                    <a:pt x="281" y="72"/>
                    <a:pt x="419" y="542"/>
                    <a:pt x="498" y="600"/>
                  </a:cubicBezTo>
                  <a:cubicBezTo>
                    <a:pt x="577" y="658"/>
                    <a:pt x="636" y="430"/>
                    <a:pt x="672" y="385"/>
                  </a:cubicBezTo>
                </a:path>
              </a:pathLst>
            </a:custGeom>
            <a:noFill/>
            <a:ln w="28575" cap="flat" cmpd="sng">
              <a:solidFill>
                <a:schemeClr val="accent2"/>
              </a:solidFill>
              <a:prstDash val="lgDash"/>
              <a:round/>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30450" name="Text Box 18"/>
            <p:cNvSpPr txBox="1"/>
            <p:nvPr/>
          </p:nvSpPr>
          <p:spPr>
            <a:xfrm>
              <a:off x="4505" y="2025"/>
              <a:ext cx="116" cy="231"/>
            </a:xfrm>
            <a:prstGeom prst="rect">
              <a:avLst/>
            </a:prstGeom>
            <a:noFill/>
            <a:ln w="9525">
              <a:noFill/>
            </a:ln>
          </p:spPr>
          <p:txBody>
            <a:bodyPr wrap="none" anchor="ctr" anchorCtr="0">
              <a:spAutoFit/>
            </a:bodyPr>
            <a:p>
              <a:pPr algn="ctr"/>
              <a:endParaRPr lang="zh-CN" altLang="zh-CN" sz="1800" dirty="0">
                <a:latin typeface="Times New Roman" panose="02020603050405020304" pitchFamily="18" charset="0"/>
                <a:ea typeface="方正琥珀繁体" pitchFamily="2" charset="-122"/>
              </a:endParaRPr>
            </a:p>
          </p:txBody>
        </p:sp>
      </p:grpSp>
      <p:sp>
        <p:nvSpPr>
          <p:cNvPr id="32787" name="Rectangle 19"/>
          <p:cNvSpPr>
            <a:spLocks noChangeArrowheads="1"/>
          </p:cNvSpPr>
          <p:nvPr/>
        </p:nvSpPr>
        <p:spPr bwMode="auto">
          <a:xfrm>
            <a:off x="341313" y="3365500"/>
            <a:ext cx="1544638" cy="946150"/>
          </a:xfrm>
          <a:prstGeom prst="rect">
            <a:avLst/>
          </a:prstGeom>
          <a:noFill/>
          <a:ln w="28575">
            <a:noFill/>
            <a:miter lim="800000"/>
            <a:headEnd type="none" w="med" len="lg"/>
            <a:tailEnd type="none" w="med" len="lg"/>
          </a:ln>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CC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加入</a:t>
            </a:r>
            <a:endParaRPr kumimoji="1" lang="zh-CN" altLang="en-US" sz="2800" b="1" i="0" u="none" strike="noStrike" kern="1200" cap="none" spc="0" normalizeH="0" baseline="0" noProof="0" smtClean="0">
              <a:ln>
                <a:noFill/>
              </a:ln>
              <a:solidFill>
                <a:srgbClr val="CC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CC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负反馈</a:t>
            </a:r>
            <a:endParaRPr kumimoji="1" lang="zh-CN" altLang="en-US" sz="2800" b="1" i="0" u="none" strike="noStrike" kern="1200" cap="none" spc="0" normalizeH="0" baseline="0" noProof="0" smtClean="0">
              <a:ln>
                <a:noFill/>
              </a:ln>
              <a:solidFill>
                <a:srgbClr val="CC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32788" name="Rectangle 20"/>
          <p:cNvSpPr/>
          <p:nvPr/>
        </p:nvSpPr>
        <p:spPr>
          <a:xfrm>
            <a:off x="365125" y="2060575"/>
            <a:ext cx="1825625" cy="519113"/>
          </a:xfrm>
          <a:prstGeom prst="rect">
            <a:avLst/>
          </a:prstGeom>
          <a:noFill/>
          <a:ln w="28575">
            <a:noFill/>
          </a:ln>
        </p:spPr>
        <p:txBody>
          <a:bodyPr>
            <a:spAutoFit/>
          </a:bodyPr>
          <a:p>
            <a:pPr algn="ctr">
              <a:spcBef>
                <a:spcPct val="50000"/>
              </a:spcBef>
            </a:pPr>
            <a:r>
              <a:rPr lang="zh-CN" altLang="en-US" sz="2800" b="1" dirty="0">
                <a:solidFill>
                  <a:srgbClr val="0033CC"/>
                </a:solidFill>
                <a:latin typeface="Times New Roman" panose="02020603050405020304" pitchFamily="18" charset="0"/>
              </a:rPr>
              <a:t>无负反馈</a:t>
            </a:r>
            <a:endParaRPr lang="zh-CN" altLang="en-US" sz="2800" b="1" dirty="0">
              <a:solidFill>
                <a:srgbClr val="0033CC"/>
              </a:solidFill>
              <a:latin typeface="Times New Roman" panose="02020603050405020304" pitchFamily="18" charset="0"/>
            </a:endParaRPr>
          </a:p>
        </p:txBody>
      </p:sp>
      <p:sp>
        <p:nvSpPr>
          <p:cNvPr id="32789" name="Rectangle 21"/>
          <p:cNvSpPr/>
          <p:nvPr/>
        </p:nvSpPr>
        <p:spPr>
          <a:xfrm>
            <a:off x="4992688" y="5094288"/>
            <a:ext cx="990600" cy="762000"/>
          </a:xfrm>
          <a:prstGeom prst="rect">
            <a:avLst/>
          </a:prstGeom>
          <a:gradFill rotWithShape="0">
            <a:gsLst>
              <a:gs pos="0">
                <a:srgbClr val="DFF6FD"/>
              </a:gs>
              <a:gs pos="100000">
                <a:srgbClr val="FFFFFF"/>
              </a:gs>
            </a:gsLst>
            <a:lin ang="5400000" scaled="1"/>
            <a:tileRect/>
          </a:gradFill>
          <a:ln w="38100" cap="flat" cmpd="sng">
            <a:solidFill>
              <a:srgbClr val="CC0000"/>
            </a:solidFill>
            <a:prstDash val="solid"/>
            <a:miter/>
            <a:headEnd type="none" w="med" len="med"/>
            <a:tailEnd type="none" w="med" len="med"/>
          </a:ln>
        </p:spPr>
        <p:txBody>
          <a:bodyPr wrap="none" anchor="ctr" anchorCtr="0"/>
          <a:p>
            <a:pPr algn="ctr">
              <a:lnSpc>
                <a:spcPct val="90000"/>
              </a:lnSpc>
              <a:spcBef>
                <a:spcPct val="50000"/>
              </a:spcBef>
            </a:pPr>
            <a:r>
              <a:rPr lang="en-US" altLang="zh-CN" sz="2800" b="1" dirty="0">
                <a:solidFill>
                  <a:srgbClr val="FF0066"/>
                </a:solidFill>
                <a:latin typeface="Times New Roman" panose="02020603050405020304" pitchFamily="18" charset="0"/>
              </a:rPr>
              <a:t>F</a:t>
            </a:r>
            <a:endParaRPr lang="en-US" altLang="zh-CN" sz="2800" dirty="0">
              <a:solidFill>
                <a:srgbClr val="FF0066"/>
              </a:solidFill>
              <a:latin typeface="Times New Roman" panose="02020603050405020304" pitchFamily="18" charset="0"/>
            </a:endParaRPr>
          </a:p>
        </p:txBody>
      </p:sp>
      <p:cxnSp>
        <p:nvCxnSpPr>
          <p:cNvPr id="530454" name="AutoShape 22"/>
          <p:cNvCxnSpPr>
            <a:stCxn id="32789" idx="1"/>
            <a:endCxn id="32822" idx="4"/>
          </p:cNvCxnSpPr>
          <p:nvPr/>
        </p:nvCxnSpPr>
        <p:spPr>
          <a:xfrm rot="10800000">
            <a:off x="3859213" y="4248150"/>
            <a:ext cx="1114425" cy="1227138"/>
          </a:xfrm>
          <a:prstGeom prst="bentConnector2">
            <a:avLst/>
          </a:prstGeom>
          <a:ln w="39751" cap="flat" cmpd="sng">
            <a:solidFill>
              <a:srgbClr val="FF0066"/>
            </a:solidFill>
            <a:prstDash val="solid"/>
            <a:miter/>
            <a:headEnd type="none" w="med" len="med"/>
            <a:tailEnd type="stealth" w="med" len="lg"/>
          </a:ln>
        </p:spPr>
      </p:cxnSp>
      <p:sp>
        <p:nvSpPr>
          <p:cNvPr id="32791" name="Text Box 23"/>
          <p:cNvSpPr txBox="1"/>
          <p:nvPr/>
        </p:nvSpPr>
        <p:spPr>
          <a:xfrm>
            <a:off x="3792538" y="4484688"/>
            <a:ext cx="741362" cy="519112"/>
          </a:xfrm>
          <a:prstGeom prst="rect">
            <a:avLst/>
          </a:prstGeom>
          <a:noFill/>
          <a:ln w="39688">
            <a:noFill/>
          </a:ln>
        </p:spPr>
        <p:txBody>
          <a:bodyPr>
            <a:spAutoFit/>
          </a:bodyPr>
          <a:p>
            <a:pPr algn="ctr">
              <a:spcBef>
                <a:spcPct val="50000"/>
              </a:spcBef>
            </a:pP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f</a:t>
            </a:r>
            <a:endParaRPr lang="en-US" altLang="zh-CN" sz="2800" i="1" dirty="0">
              <a:solidFill>
                <a:schemeClr val="accent2"/>
              </a:solidFill>
              <a:latin typeface="Times New Roman" panose="02020603050405020304" pitchFamily="18" charset="0"/>
            </a:endParaRPr>
          </a:p>
        </p:txBody>
      </p:sp>
      <p:grpSp>
        <p:nvGrpSpPr>
          <p:cNvPr id="6" name="Group 24"/>
          <p:cNvGrpSpPr/>
          <p:nvPr/>
        </p:nvGrpSpPr>
        <p:grpSpPr>
          <a:xfrm>
            <a:off x="3506788" y="1798638"/>
            <a:ext cx="3122612" cy="952500"/>
            <a:chOff x="2365" y="984"/>
            <a:chExt cx="1967" cy="600"/>
          </a:xfrm>
        </p:grpSpPr>
        <p:sp>
          <p:nvSpPr>
            <p:cNvPr id="530457" name="Rectangle 25"/>
            <p:cNvSpPr/>
            <p:nvPr/>
          </p:nvSpPr>
          <p:spPr>
            <a:xfrm>
              <a:off x="2941" y="1104"/>
              <a:ext cx="624" cy="480"/>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r>
                <a:rPr lang="en-US" altLang="zh-CN" sz="3200" b="1" dirty="0">
                  <a:solidFill>
                    <a:schemeClr val="accent2"/>
                  </a:solidFill>
                  <a:latin typeface="Times New Roman" panose="02020603050405020304" pitchFamily="18" charset="0"/>
                </a:rPr>
                <a:t>A</a:t>
              </a:r>
              <a:endParaRPr lang="en-US" altLang="zh-CN" sz="3200" b="1" baseline="-25000" dirty="0">
                <a:solidFill>
                  <a:schemeClr val="accent2"/>
                </a:solidFill>
                <a:latin typeface="Times New Roman" panose="02020603050405020304" pitchFamily="18" charset="0"/>
              </a:endParaRPr>
            </a:p>
          </p:txBody>
        </p:sp>
        <p:sp>
          <p:nvSpPr>
            <p:cNvPr id="530458" name="Line 26"/>
            <p:cNvSpPr/>
            <p:nvPr/>
          </p:nvSpPr>
          <p:spPr>
            <a:xfrm>
              <a:off x="2413" y="1344"/>
              <a:ext cx="528" cy="0"/>
            </a:xfrm>
            <a:prstGeom prst="line">
              <a:avLst/>
            </a:prstGeom>
            <a:ln w="39751" cap="flat" cmpd="sng">
              <a:solidFill>
                <a:schemeClr val="accent2"/>
              </a:solidFill>
              <a:prstDash val="solid"/>
              <a:headEnd type="none" w="med" len="med"/>
              <a:tailEnd type="stealth" w="med" len="lg"/>
            </a:ln>
          </p:spPr>
        </p:sp>
        <p:sp>
          <p:nvSpPr>
            <p:cNvPr id="530459" name="Text Box 27"/>
            <p:cNvSpPr txBox="1"/>
            <p:nvPr/>
          </p:nvSpPr>
          <p:spPr>
            <a:xfrm>
              <a:off x="2365" y="984"/>
              <a:ext cx="467" cy="327"/>
            </a:xfrm>
            <a:prstGeom prst="rect">
              <a:avLst/>
            </a:prstGeom>
            <a:noFill/>
            <a:ln w="39688">
              <a:noFill/>
            </a:ln>
          </p:spPr>
          <p:txBody>
            <a:bodyPr>
              <a:spAutoFit/>
            </a:bodyPr>
            <a:p>
              <a:pPr algn="ctr">
                <a:spcBef>
                  <a:spcPct val="50000"/>
                </a:spcBef>
              </a:pP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i</a:t>
              </a:r>
              <a:endParaRPr lang="en-US" altLang="zh-CN" sz="2800" i="1" dirty="0">
                <a:solidFill>
                  <a:schemeClr val="accent2"/>
                </a:solidFill>
                <a:latin typeface="Times New Roman" panose="02020603050405020304" pitchFamily="18" charset="0"/>
              </a:endParaRPr>
            </a:p>
          </p:txBody>
        </p:sp>
        <p:sp>
          <p:nvSpPr>
            <p:cNvPr id="530460" name="Text Box 28"/>
            <p:cNvSpPr txBox="1"/>
            <p:nvPr/>
          </p:nvSpPr>
          <p:spPr>
            <a:xfrm>
              <a:off x="3865" y="984"/>
              <a:ext cx="467" cy="327"/>
            </a:xfrm>
            <a:prstGeom prst="rect">
              <a:avLst/>
            </a:prstGeom>
            <a:noFill/>
            <a:ln w="39688">
              <a:noFill/>
            </a:ln>
          </p:spPr>
          <p:txBody>
            <a:bodyPr>
              <a:spAutoFit/>
            </a:bodyPr>
            <a:p>
              <a:pPr algn="ctr">
                <a:spcBef>
                  <a:spcPct val="50000"/>
                </a:spcBef>
              </a:pP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o</a:t>
              </a:r>
              <a:endParaRPr lang="en-US" altLang="zh-CN" sz="2800" i="1" dirty="0">
                <a:solidFill>
                  <a:schemeClr val="accent2"/>
                </a:solidFill>
                <a:latin typeface="Times New Roman" panose="02020603050405020304" pitchFamily="18" charset="0"/>
              </a:endParaRPr>
            </a:p>
          </p:txBody>
        </p:sp>
        <p:sp>
          <p:nvSpPr>
            <p:cNvPr id="530461" name="Line 29"/>
            <p:cNvSpPr/>
            <p:nvPr/>
          </p:nvSpPr>
          <p:spPr>
            <a:xfrm>
              <a:off x="3565" y="1356"/>
              <a:ext cx="660" cy="0"/>
            </a:xfrm>
            <a:prstGeom prst="line">
              <a:avLst/>
            </a:prstGeom>
            <a:ln w="39751" cap="flat" cmpd="sng">
              <a:solidFill>
                <a:schemeClr val="accent2"/>
              </a:solidFill>
              <a:prstDash val="solid"/>
              <a:headEnd type="none" w="med" len="med"/>
              <a:tailEnd type="stealth" w="med" len="lg"/>
            </a:ln>
          </p:spPr>
        </p:sp>
      </p:grpSp>
      <p:grpSp>
        <p:nvGrpSpPr>
          <p:cNvPr id="7" name="Group 30"/>
          <p:cNvGrpSpPr/>
          <p:nvPr/>
        </p:nvGrpSpPr>
        <p:grpSpPr>
          <a:xfrm>
            <a:off x="3489325" y="3465513"/>
            <a:ext cx="1349375" cy="1319212"/>
            <a:chOff x="2354" y="1962"/>
            <a:chExt cx="850" cy="831"/>
          </a:xfrm>
        </p:grpSpPr>
        <p:grpSp>
          <p:nvGrpSpPr>
            <p:cNvPr id="530463" name="Group 31"/>
            <p:cNvGrpSpPr/>
            <p:nvPr/>
          </p:nvGrpSpPr>
          <p:grpSpPr>
            <a:xfrm>
              <a:off x="2354" y="1962"/>
              <a:ext cx="244" cy="831"/>
              <a:chOff x="2354" y="1962"/>
              <a:chExt cx="244" cy="831"/>
            </a:xfrm>
          </p:grpSpPr>
          <p:sp>
            <p:nvSpPr>
              <p:cNvPr id="530464" name="Text Box 32"/>
              <p:cNvSpPr txBox="1"/>
              <p:nvPr/>
            </p:nvSpPr>
            <p:spPr>
              <a:xfrm>
                <a:off x="2354" y="1962"/>
                <a:ext cx="244" cy="327"/>
              </a:xfrm>
              <a:prstGeom prst="rect">
                <a:avLst/>
              </a:prstGeom>
              <a:noFill/>
              <a:ln w="9525">
                <a:noFill/>
              </a:ln>
            </p:spPr>
            <p:txBody>
              <a:bodyPr wrap="none">
                <a:spAutoFit/>
              </a:bodyPr>
              <a:p>
                <a:pPr>
                  <a:spcBef>
                    <a:spcPct val="50000"/>
                  </a:spcBef>
                </a:pPr>
                <a:r>
                  <a:rPr lang="en-US" altLang="zh-CN" sz="2800" b="1" dirty="0">
                    <a:solidFill>
                      <a:srgbClr val="FF0066"/>
                    </a:solidFill>
                    <a:latin typeface="Times New Roman" panose="02020603050405020304" pitchFamily="18" charset="0"/>
                  </a:rPr>
                  <a:t>+</a:t>
                </a:r>
                <a:endParaRPr lang="en-US" altLang="zh-CN" sz="2800" b="1" dirty="0">
                  <a:solidFill>
                    <a:srgbClr val="FF0066"/>
                  </a:solidFill>
                  <a:latin typeface="Times New Roman" panose="02020603050405020304" pitchFamily="18" charset="0"/>
                </a:endParaRPr>
              </a:p>
            </p:txBody>
          </p:sp>
          <p:sp>
            <p:nvSpPr>
              <p:cNvPr id="530465" name="Text Box 33"/>
              <p:cNvSpPr txBox="1"/>
              <p:nvPr/>
            </p:nvSpPr>
            <p:spPr>
              <a:xfrm>
                <a:off x="2366" y="2466"/>
                <a:ext cx="228" cy="327"/>
              </a:xfrm>
              <a:prstGeom prst="rect">
                <a:avLst/>
              </a:prstGeom>
              <a:noFill/>
              <a:ln w="9525">
                <a:noFill/>
              </a:ln>
            </p:spPr>
            <p:txBody>
              <a:bodyPr wrap="none">
                <a:spAutoFit/>
              </a:bodyPr>
              <a:p>
                <a:pPr>
                  <a:spcBef>
                    <a:spcPct val="50000"/>
                  </a:spcBef>
                </a:pPr>
                <a:r>
                  <a:rPr lang="en-US" altLang="zh-CN" sz="2800" b="1" dirty="0">
                    <a:solidFill>
                      <a:srgbClr val="FF0066"/>
                    </a:solidFill>
                    <a:latin typeface="Times New Roman" panose="02020603050405020304" pitchFamily="18" charset="0"/>
                  </a:rPr>
                  <a:t>–</a:t>
                </a:r>
                <a:endParaRPr lang="en-US" altLang="zh-CN" sz="2800" b="1" dirty="0">
                  <a:solidFill>
                    <a:srgbClr val="FF0066"/>
                  </a:solidFill>
                  <a:latin typeface="Times New Roman" panose="02020603050405020304" pitchFamily="18" charset="0"/>
                </a:endParaRPr>
              </a:p>
            </p:txBody>
          </p:sp>
        </p:grpSp>
        <p:sp>
          <p:nvSpPr>
            <p:cNvPr id="530466" name="Text Box 34"/>
            <p:cNvSpPr txBox="1"/>
            <p:nvPr/>
          </p:nvSpPr>
          <p:spPr>
            <a:xfrm>
              <a:off x="2737" y="2040"/>
              <a:ext cx="467" cy="327"/>
            </a:xfrm>
            <a:prstGeom prst="rect">
              <a:avLst/>
            </a:prstGeom>
            <a:noFill/>
            <a:ln w="39688">
              <a:noFill/>
            </a:ln>
          </p:spPr>
          <p:txBody>
            <a:bodyPr>
              <a:spAutoFit/>
            </a:bodyPr>
            <a:p>
              <a:pPr algn="ctr">
                <a:spcBef>
                  <a:spcPct val="50000"/>
                </a:spcBef>
              </a:pP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id</a:t>
              </a:r>
              <a:endParaRPr lang="en-US" altLang="zh-CN" sz="2800" i="1" dirty="0">
                <a:solidFill>
                  <a:schemeClr val="accent2"/>
                </a:solidFill>
                <a:latin typeface="Times New Roman" panose="02020603050405020304" pitchFamily="18" charset="0"/>
              </a:endParaRPr>
            </a:p>
          </p:txBody>
        </p:sp>
      </p:grpSp>
      <p:sp>
        <p:nvSpPr>
          <p:cNvPr id="32803" name="Text Box 35"/>
          <p:cNvSpPr txBox="1"/>
          <p:nvPr/>
        </p:nvSpPr>
        <p:spPr>
          <a:xfrm>
            <a:off x="6478588" y="3589338"/>
            <a:ext cx="741362" cy="519112"/>
          </a:xfrm>
          <a:prstGeom prst="rect">
            <a:avLst/>
          </a:prstGeom>
          <a:noFill/>
          <a:ln w="39688">
            <a:noFill/>
          </a:ln>
        </p:spPr>
        <p:txBody>
          <a:bodyPr>
            <a:spAutoFit/>
          </a:bodyPr>
          <a:p>
            <a:pPr algn="ctr">
              <a:spcBef>
                <a:spcPct val="50000"/>
              </a:spcBef>
            </a:pP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o</a:t>
            </a:r>
            <a:endParaRPr lang="en-US" altLang="zh-CN" sz="2800" i="1" dirty="0">
              <a:solidFill>
                <a:schemeClr val="accent2"/>
              </a:solidFill>
              <a:latin typeface="Times New Roman" panose="02020603050405020304" pitchFamily="18" charset="0"/>
            </a:endParaRPr>
          </a:p>
        </p:txBody>
      </p:sp>
      <p:grpSp>
        <p:nvGrpSpPr>
          <p:cNvPr id="9" name="Group 36"/>
          <p:cNvGrpSpPr/>
          <p:nvPr/>
        </p:nvGrpSpPr>
        <p:grpSpPr>
          <a:xfrm>
            <a:off x="6515100" y="1298575"/>
            <a:ext cx="1544638" cy="1852613"/>
            <a:chOff x="4224" y="672"/>
            <a:chExt cx="973" cy="1167"/>
          </a:xfrm>
        </p:grpSpPr>
        <p:sp>
          <p:nvSpPr>
            <p:cNvPr id="530469" name="Line 37"/>
            <p:cNvSpPr/>
            <p:nvPr/>
          </p:nvSpPr>
          <p:spPr>
            <a:xfrm>
              <a:off x="4224" y="1352"/>
              <a:ext cx="805" cy="0"/>
            </a:xfrm>
            <a:prstGeom prst="line">
              <a:avLst/>
            </a:prstGeom>
            <a:ln w="19050" cap="flat" cmpd="sng">
              <a:solidFill>
                <a:srgbClr val="0033CC"/>
              </a:solidFill>
              <a:prstDash val="solid"/>
              <a:headEnd type="none" w="med" len="med"/>
              <a:tailEnd type="none" w="med" len="med"/>
            </a:ln>
          </p:spPr>
        </p:sp>
        <p:sp>
          <p:nvSpPr>
            <p:cNvPr id="530470" name="Freeform 38"/>
            <p:cNvSpPr/>
            <p:nvPr/>
          </p:nvSpPr>
          <p:spPr>
            <a:xfrm>
              <a:off x="4272" y="971"/>
              <a:ext cx="672" cy="631"/>
            </a:xfrm>
            <a:custGeom>
              <a:avLst/>
              <a:gdLst>
                <a:gd name="txL" fmla="*/ 0 w 672"/>
                <a:gd name="txT" fmla="*/ 0 h 631"/>
                <a:gd name="txR" fmla="*/ 672 w 672"/>
                <a:gd name="txB" fmla="*/ 631 h 631"/>
              </a:gdLst>
              <a:ahLst/>
              <a:cxnLst>
                <a:cxn ang="0">
                  <a:pos x="0" y="381"/>
                </a:cxn>
                <a:cxn ang="0">
                  <a:pos x="198" y="32"/>
                </a:cxn>
                <a:cxn ang="0">
                  <a:pos x="504" y="573"/>
                </a:cxn>
                <a:cxn ang="0">
                  <a:pos x="672" y="381"/>
                </a:cxn>
              </a:cxnLst>
              <a:rect l="txL" t="txT" r="txR" b="txB"/>
              <a:pathLst>
                <a:path w="672" h="631">
                  <a:moveTo>
                    <a:pt x="0" y="381"/>
                  </a:moveTo>
                  <a:cubicBezTo>
                    <a:pt x="33" y="323"/>
                    <a:pt x="114" y="0"/>
                    <a:pt x="198" y="32"/>
                  </a:cubicBezTo>
                  <a:cubicBezTo>
                    <a:pt x="282" y="64"/>
                    <a:pt x="425" y="515"/>
                    <a:pt x="504" y="573"/>
                  </a:cubicBezTo>
                  <a:cubicBezTo>
                    <a:pt x="583" y="631"/>
                    <a:pt x="637" y="421"/>
                    <a:pt x="672" y="381"/>
                  </a:cubicBezTo>
                </a:path>
              </a:pathLst>
            </a:custGeom>
            <a:noFill/>
            <a:ln w="38100" cap="flat" cmpd="sng">
              <a:solidFill>
                <a:schemeClr val="accent2"/>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30471" name="Text Box 39"/>
            <p:cNvSpPr txBox="1"/>
            <p:nvPr/>
          </p:nvSpPr>
          <p:spPr>
            <a:xfrm>
              <a:off x="4399" y="672"/>
              <a:ext cx="342" cy="327"/>
            </a:xfrm>
            <a:prstGeom prst="rect">
              <a:avLst/>
            </a:prstGeom>
            <a:noFill/>
            <a:ln w="9525">
              <a:noFill/>
            </a:ln>
          </p:spPr>
          <p:txBody>
            <a:bodyPr wrap="none">
              <a:spAutoFit/>
            </a:bodyPr>
            <a:p>
              <a:pPr>
                <a:spcBef>
                  <a:spcPct val="50000"/>
                </a:spcBef>
              </a:pPr>
              <a:r>
                <a:rPr lang="zh-CN" altLang="en-US" sz="2800" b="1" dirty="0">
                  <a:solidFill>
                    <a:schemeClr val="accent2"/>
                  </a:solidFill>
                  <a:latin typeface="Times New Roman" panose="02020603050405020304" pitchFamily="18" charset="0"/>
                </a:rPr>
                <a:t>大</a:t>
              </a:r>
              <a:endParaRPr lang="zh-CN" altLang="en-US" sz="2800" b="1" dirty="0">
                <a:solidFill>
                  <a:schemeClr val="accent2"/>
                </a:solidFill>
                <a:latin typeface="Times New Roman" panose="02020603050405020304" pitchFamily="18" charset="0"/>
              </a:endParaRPr>
            </a:p>
          </p:txBody>
        </p:sp>
        <p:sp>
          <p:nvSpPr>
            <p:cNvPr id="530472" name="Text Box 40"/>
            <p:cNvSpPr txBox="1"/>
            <p:nvPr/>
          </p:nvSpPr>
          <p:spPr>
            <a:xfrm>
              <a:off x="4855" y="1512"/>
              <a:ext cx="342" cy="327"/>
            </a:xfrm>
            <a:prstGeom prst="rect">
              <a:avLst/>
            </a:prstGeom>
            <a:noFill/>
            <a:ln w="9525">
              <a:noFill/>
            </a:ln>
          </p:spPr>
          <p:txBody>
            <a:bodyPr wrap="none">
              <a:spAutoFit/>
            </a:bodyPr>
            <a:p>
              <a:pPr>
                <a:spcBef>
                  <a:spcPct val="50000"/>
                </a:spcBef>
              </a:pPr>
              <a:r>
                <a:rPr lang="zh-CN" altLang="en-US" sz="2800" b="1" dirty="0">
                  <a:solidFill>
                    <a:schemeClr val="accent2"/>
                  </a:solidFill>
                  <a:latin typeface="Times New Roman" panose="02020603050405020304" pitchFamily="18" charset="0"/>
                </a:rPr>
                <a:t>小</a:t>
              </a:r>
              <a:endParaRPr lang="zh-CN" altLang="en-US" sz="2800" b="1" dirty="0">
                <a:solidFill>
                  <a:schemeClr val="accent2"/>
                </a:solidFill>
                <a:latin typeface="Times New Roman" panose="02020603050405020304" pitchFamily="18" charset="0"/>
              </a:endParaRPr>
            </a:p>
          </p:txBody>
        </p:sp>
      </p:grpSp>
      <p:sp>
        <p:nvSpPr>
          <p:cNvPr id="32809" name="Text Box 41"/>
          <p:cNvSpPr txBox="1">
            <a:spLocks noChangeArrowheads="1"/>
          </p:cNvSpPr>
          <p:nvPr/>
        </p:nvSpPr>
        <p:spPr bwMode="auto">
          <a:xfrm>
            <a:off x="2460625" y="4448175"/>
            <a:ext cx="1101725" cy="457200"/>
          </a:xfrm>
          <a:prstGeom prst="rect">
            <a:avLst/>
          </a:prstGeom>
          <a:noFill/>
          <a:ln w="9525">
            <a:noFill/>
            <a:miter lim="800000"/>
            <a:tailEnd type="none" w="med" len="lg"/>
          </a:ln>
          <a:effectLst/>
        </p:spPr>
        <p:txBody>
          <a:bodyPr>
            <a:spAutoFit/>
          </a:bodyPr>
          <a:lstStyle/>
          <a:p>
            <a:pPr marR="0" defTabSz="914400">
              <a:spcBef>
                <a:spcPct val="50000"/>
              </a:spcBef>
              <a:buClrTx/>
              <a:buSzTx/>
              <a:buFontTx/>
              <a:buNone/>
              <a:defRPr/>
            </a:pPr>
            <a:r>
              <a:rPr kumimoji="1" lang="zh-CN" altLang="en-US"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略大</a:t>
            </a:r>
            <a:endParaRPr kumimoji="1" lang="zh-CN" altLang="en-US"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32810" name="Text Box 42"/>
          <p:cNvSpPr txBox="1">
            <a:spLocks noChangeArrowheads="1"/>
          </p:cNvSpPr>
          <p:nvPr/>
        </p:nvSpPr>
        <p:spPr bwMode="auto">
          <a:xfrm>
            <a:off x="3032125" y="5419725"/>
            <a:ext cx="796925" cy="457200"/>
          </a:xfrm>
          <a:prstGeom prst="rect">
            <a:avLst/>
          </a:prstGeom>
          <a:noFill/>
          <a:ln w="9525">
            <a:noFill/>
            <a:miter lim="800000"/>
            <a:tailEnd type="none" w="med" len="lg"/>
          </a:ln>
          <a:effectLst/>
        </p:spPr>
        <p:txBody>
          <a:bodyPr wrap="none">
            <a:spAutoFit/>
          </a:bodyPr>
          <a:lstStyle/>
          <a:p>
            <a:pPr marR="0" defTabSz="914400">
              <a:spcBef>
                <a:spcPct val="50000"/>
              </a:spcBef>
              <a:buClrTx/>
              <a:buSzTx/>
              <a:buFontTx/>
              <a:buNone/>
              <a:defRPr/>
            </a:pPr>
            <a:r>
              <a:rPr kumimoji="1" lang="zh-CN" altLang="en-US"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略小</a:t>
            </a:r>
            <a:endParaRPr kumimoji="1" lang="zh-CN" altLang="en-US"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32811" name="Freeform 43"/>
          <p:cNvSpPr/>
          <p:nvPr/>
        </p:nvSpPr>
        <p:spPr>
          <a:xfrm>
            <a:off x="3676650" y="3257550"/>
            <a:ext cx="838200" cy="352425"/>
          </a:xfrm>
          <a:custGeom>
            <a:avLst/>
            <a:gdLst>
              <a:gd name="txL" fmla="*/ 0 w 528"/>
              <a:gd name="txT" fmla="*/ 0 h 222"/>
              <a:gd name="txR" fmla="*/ 528 w 528"/>
              <a:gd name="txB" fmla="*/ 222 h 222"/>
            </a:gdLst>
            <a:ahLst/>
            <a:cxnLst>
              <a:cxn ang="0">
                <a:pos x="0" y="111"/>
              </a:cxn>
              <a:cxn ang="0">
                <a:pos x="134" y="16"/>
              </a:cxn>
              <a:cxn ang="0">
                <a:pos x="390" y="206"/>
              </a:cxn>
              <a:cxn ang="0">
                <a:pos x="528" y="111"/>
              </a:cxn>
            </a:cxnLst>
            <a:rect l="txL" t="txT" r="txR" b="txB"/>
            <a:pathLst>
              <a:path w="528" h="222">
                <a:moveTo>
                  <a:pt x="0" y="111"/>
                </a:moveTo>
                <a:cubicBezTo>
                  <a:pt x="22" y="95"/>
                  <a:pt x="69" y="0"/>
                  <a:pt x="134" y="16"/>
                </a:cubicBezTo>
                <a:cubicBezTo>
                  <a:pt x="199" y="32"/>
                  <a:pt x="324" y="190"/>
                  <a:pt x="390" y="206"/>
                </a:cubicBezTo>
                <a:cubicBezTo>
                  <a:pt x="456" y="222"/>
                  <a:pt x="499" y="131"/>
                  <a:pt x="528" y="111"/>
                </a:cubicBezTo>
              </a:path>
            </a:pathLst>
          </a:custGeom>
          <a:noFill/>
          <a:ln w="38100" cap="flat" cmpd="sng">
            <a:solidFill>
              <a:srgbClr val="FF0066"/>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32812" name="Line 44"/>
          <p:cNvSpPr/>
          <p:nvPr/>
        </p:nvSpPr>
        <p:spPr>
          <a:xfrm>
            <a:off x="3619500" y="3422650"/>
            <a:ext cx="914400" cy="0"/>
          </a:xfrm>
          <a:prstGeom prst="line">
            <a:avLst/>
          </a:prstGeom>
          <a:ln w="19050" cap="flat" cmpd="sng">
            <a:solidFill>
              <a:srgbClr val="000000"/>
            </a:solidFill>
            <a:prstDash val="solid"/>
            <a:headEnd type="none" w="med" len="med"/>
            <a:tailEnd type="none" w="sm" len="lg"/>
          </a:ln>
        </p:spPr>
      </p:sp>
      <p:sp>
        <p:nvSpPr>
          <p:cNvPr id="32813" name="Text Box 45"/>
          <p:cNvSpPr txBox="1">
            <a:spLocks noChangeArrowheads="1"/>
          </p:cNvSpPr>
          <p:nvPr/>
        </p:nvSpPr>
        <p:spPr bwMode="auto">
          <a:xfrm>
            <a:off x="2994025" y="2886075"/>
            <a:ext cx="968375" cy="457200"/>
          </a:xfrm>
          <a:prstGeom prst="rect">
            <a:avLst/>
          </a:prstGeom>
          <a:noFill/>
          <a:ln w="9525">
            <a:noFill/>
            <a:miter lim="800000"/>
            <a:tailEnd type="none" w="med" len="lg"/>
          </a:ln>
          <a:effectLst/>
        </p:spPr>
        <p:txBody>
          <a:bodyPr>
            <a:spAutoFit/>
          </a:bodyPr>
          <a:lstStyle/>
          <a:p>
            <a:pPr marR="0" defTabSz="914400">
              <a:spcBef>
                <a:spcPct val="50000"/>
              </a:spcBef>
              <a:buClrTx/>
              <a:buSzTx/>
              <a:buFontTx/>
              <a:buNone/>
              <a:defRPr/>
            </a:pPr>
            <a:r>
              <a:rPr kumimoji="1" lang="zh-CN" altLang="en-US"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略小</a:t>
            </a:r>
            <a:endParaRPr kumimoji="1" lang="zh-CN" altLang="en-US"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32814" name="Text Box 46"/>
          <p:cNvSpPr txBox="1">
            <a:spLocks noChangeArrowheads="1"/>
          </p:cNvSpPr>
          <p:nvPr/>
        </p:nvSpPr>
        <p:spPr bwMode="auto">
          <a:xfrm>
            <a:off x="4689475" y="3190875"/>
            <a:ext cx="1082675" cy="457200"/>
          </a:xfrm>
          <a:prstGeom prst="rect">
            <a:avLst/>
          </a:prstGeom>
          <a:noFill/>
          <a:ln w="9525">
            <a:noFill/>
            <a:miter lim="800000"/>
            <a:tailEnd type="none" w="med" len="lg"/>
          </a:ln>
          <a:effectLst/>
        </p:spPr>
        <p:txBody>
          <a:bodyPr>
            <a:spAutoFit/>
          </a:bodyPr>
          <a:lstStyle/>
          <a:p>
            <a:pPr marR="0" defTabSz="914400">
              <a:spcBef>
                <a:spcPct val="50000"/>
              </a:spcBef>
              <a:buClrTx/>
              <a:buSzTx/>
              <a:buFontTx/>
              <a:buNone/>
              <a:defRPr/>
            </a:pPr>
            <a:r>
              <a:rPr kumimoji="1" lang="zh-CN" altLang="en-US"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略大</a:t>
            </a:r>
            <a:endParaRPr kumimoji="1" lang="zh-CN" altLang="en-US" b="1" kern="1200" cap="none" spc="0" normalizeH="0" baseline="0" noProof="0" smtClean="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nvGrpSpPr>
          <p:cNvPr id="10" name="Group 47"/>
          <p:cNvGrpSpPr/>
          <p:nvPr/>
        </p:nvGrpSpPr>
        <p:grpSpPr>
          <a:xfrm>
            <a:off x="2800350" y="3532188"/>
            <a:ext cx="4229100" cy="990600"/>
            <a:chOff x="1872" y="2079"/>
            <a:chExt cx="2664" cy="624"/>
          </a:xfrm>
        </p:grpSpPr>
        <p:sp>
          <p:nvSpPr>
            <p:cNvPr id="530480" name="Freeform 48"/>
            <p:cNvSpPr/>
            <p:nvPr/>
          </p:nvSpPr>
          <p:spPr>
            <a:xfrm>
              <a:off x="1981" y="2439"/>
              <a:ext cx="447" cy="1"/>
            </a:xfrm>
            <a:custGeom>
              <a:avLst/>
              <a:gdLst>
                <a:gd name="txL" fmla="*/ 0 w 447"/>
                <a:gd name="txT" fmla="*/ 0 h 1"/>
                <a:gd name="txR" fmla="*/ 447 w 447"/>
                <a:gd name="txB" fmla="*/ 1 h 1"/>
              </a:gdLst>
              <a:ahLst/>
              <a:cxnLst>
                <a:cxn ang="0">
                  <a:pos x="0" y="1"/>
                </a:cxn>
                <a:cxn ang="0">
                  <a:pos x="447" y="0"/>
                </a:cxn>
              </a:cxnLst>
              <a:rect l="txL" t="txT" r="txR" b="txB"/>
              <a:pathLst>
                <a:path w="447" h="1">
                  <a:moveTo>
                    <a:pt x="0" y="1"/>
                  </a:moveTo>
                  <a:lnTo>
                    <a:pt x="447" y="0"/>
                  </a:lnTo>
                </a:path>
              </a:pathLst>
            </a:custGeom>
            <a:noFill/>
            <a:ln w="39751" cap="flat" cmpd="sng">
              <a:solidFill>
                <a:schemeClr val="accent2"/>
              </a:solidFill>
              <a:prstDash val="solid"/>
              <a:round/>
              <a:headEnd type="none" w="med" len="med"/>
              <a:tailEnd type="stealth" w="med" len="lg"/>
            </a:ln>
          </p:spPr>
          <p:txBody>
            <a:bodyPr wrap="none" anchor="ctr" anchorCtr="0"/>
            <a:p>
              <a:endParaRPr lang="zh-CN" altLang="en-US" dirty="0">
                <a:latin typeface="Times New Roman" panose="02020603050405020304" pitchFamily="18" charset="0"/>
              </a:endParaRPr>
            </a:p>
          </p:txBody>
        </p:sp>
        <p:sp>
          <p:nvSpPr>
            <p:cNvPr id="530481" name="Text Box 49"/>
            <p:cNvSpPr txBox="1"/>
            <p:nvPr/>
          </p:nvSpPr>
          <p:spPr>
            <a:xfrm>
              <a:off x="1872" y="2079"/>
              <a:ext cx="467" cy="327"/>
            </a:xfrm>
            <a:prstGeom prst="rect">
              <a:avLst/>
            </a:prstGeom>
            <a:noFill/>
            <a:ln w="39688">
              <a:noFill/>
            </a:ln>
          </p:spPr>
          <p:txBody>
            <a:bodyPr>
              <a:spAutoFit/>
            </a:bodyPr>
            <a:p>
              <a:pPr algn="ctr">
                <a:spcBef>
                  <a:spcPct val="50000"/>
                </a:spcBef>
              </a:pPr>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i</a:t>
              </a:r>
              <a:endParaRPr lang="en-US" altLang="zh-CN" sz="2800" i="1" dirty="0">
                <a:solidFill>
                  <a:schemeClr val="accent2"/>
                </a:solidFill>
                <a:latin typeface="Times New Roman" panose="02020603050405020304" pitchFamily="18" charset="0"/>
              </a:endParaRPr>
            </a:p>
          </p:txBody>
        </p:sp>
        <p:sp>
          <p:nvSpPr>
            <p:cNvPr id="530482" name="Rectangle 50"/>
            <p:cNvSpPr/>
            <p:nvPr/>
          </p:nvSpPr>
          <p:spPr>
            <a:xfrm>
              <a:off x="3264" y="2223"/>
              <a:ext cx="624" cy="480"/>
            </a:xfrm>
            <a:prstGeom prst="rect">
              <a:avLst/>
            </a:prstGeom>
            <a:solidFill>
              <a:srgbClr val="FEFFEB"/>
            </a:solidFill>
            <a:ln w="38100" cap="flat" cmpd="sng">
              <a:solidFill>
                <a:schemeClr val="accent2"/>
              </a:solidFill>
              <a:prstDash val="solid"/>
              <a:miter/>
              <a:headEnd type="none" w="med" len="med"/>
              <a:tailEnd type="none" w="med" len="med"/>
            </a:ln>
          </p:spPr>
          <p:txBody>
            <a:bodyPr wrap="none" anchor="ctr" anchorCtr="0"/>
            <a:p>
              <a:pPr algn="ctr">
                <a:lnSpc>
                  <a:spcPct val="90000"/>
                </a:lnSpc>
                <a:spcBef>
                  <a:spcPct val="50000"/>
                </a:spcBef>
              </a:pPr>
              <a:r>
                <a:rPr lang="en-US" altLang="zh-CN" sz="3200" b="1" dirty="0">
                  <a:solidFill>
                    <a:schemeClr val="accent2"/>
                  </a:solidFill>
                  <a:latin typeface="Times New Roman" panose="02020603050405020304" pitchFamily="18" charset="0"/>
                </a:rPr>
                <a:t>A</a:t>
              </a:r>
              <a:endParaRPr lang="en-US" altLang="zh-CN" sz="3200" b="1" baseline="-25000" dirty="0">
                <a:solidFill>
                  <a:schemeClr val="accent2"/>
                </a:solidFill>
                <a:latin typeface="Times New Roman" panose="02020603050405020304" pitchFamily="18" charset="0"/>
              </a:endParaRPr>
            </a:p>
          </p:txBody>
        </p:sp>
        <p:sp>
          <p:nvSpPr>
            <p:cNvPr id="530483" name="Line 51"/>
            <p:cNvSpPr/>
            <p:nvPr/>
          </p:nvSpPr>
          <p:spPr>
            <a:xfrm>
              <a:off x="2724" y="2439"/>
              <a:ext cx="528" cy="0"/>
            </a:xfrm>
            <a:prstGeom prst="line">
              <a:avLst/>
            </a:prstGeom>
            <a:ln w="39751" cap="flat" cmpd="sng">
              <a:solidFill>
                <a:schemeClr val="accent2"/>
              </a:solidFill>
              <a:prstDash val="solid"/>
              <a:headEnd type="none" w="med" len="med"/>
              <a:tailEnd type="stealth" w="med" len="lg"/>
            </a:ln>
          </p:spPr>
        </p:sp>
        <p:sp>
          <p:nvSpPr>
            <p:cNvPr id="530484" name="Line 52"/>
            <p:cNvSpPr/>
            <p:nvPr/>
          </p:nvSpPr>
          <p:spPr>
            <a:xfrm>
              <a:off x="3876" y="2451"/>
              <a:ext cx="660" cy="0"/>
            </a:xfrm>
            <a:prstGeom prst="line">
              <a:avLst/>
            </a:prstGeom>
            <a:ln w="39751" cap="flat" cmpd="sng">
              <a:solidFill>
                <a:schemeClr val="accent2"/>
              </a:solidFill>
              <a:prstDash val="solid"/>
              <a:headEnd type="none" w="med" len="med"/>
              <a:tailEnd type="stealth" w="med" len="lg"/>
            </a:ln>
          </p:spPr>
        </p:sp>
        <p:sp>
          <p:nvSpPr>
            <p:cNvPr id="530485" name="Line 53"/>
            <p:cNvSpPr/>
            <p:nvPr/>
          </p:nvSpPr>
          <p:spPr>
            <a:xfrm>
              <a:off x="2413" y="2441"/>
              <a:ext cx="312" cy="0"/>
            </a:xfrm>
            <a:prstGeom prst="line">
              <a:avLst/>
            </a:prstGeom>
            <a:ln w="28575" cap="flat" cmpd="sng">
              <a:solidFill>
                <a:schemeClr val="accent2"/>
              </a:solidFill>
              <a:prstDash val="solid"/>
              <a:headEnd type="none" w="med" len="med"/>
              <a:tailEnd type="none" w="med" len="lg"/>
            </a:ln>
          </p:spPr>
        </p:sp>
      </p:grpSp>
      <p:sp>
        <p:nvSpPr>
          <p:cNvPr id="32822" name="AutoShape 54"/>
          <p:cNvSpPr/>
          <p:nvPr/>
        </p:nvSpPr>
        <p:spPr>
          <a:xfrm>
            <a:off x="3678238" y="3868738"/>
            <a:ext cx="360362" cy="360362"/>
          </a:xfrm>
          <a:prstGeom prst="flowChartOr">
            <a:avLst/>
          </a:prstGeom>
          <a:solidFill>
            <a:srgbClr val="FFFFFF"/>
          </a:solidFill>
          <a:ln w="38100" cap="flat" cmpd="sng">
            <a:solidFill>
              <a:schemeClr val="tx1"/>
            </a:solidFill>
            <a:prstDash val="solid"/>
            <a:headEnd type="none" w="med" len="med"/>
            <a:tailEnd type="none" w="med" len="med"/>
          </a:ln>
        </p:spPr>
        <p:txBody>
          <a:bodyPr wrap="none" anchor="ctr" anchorCtr="0"/>
          <a:p>
            <a:pPr algn="ctr"/>
            <a:endParaRPr lang="zh-CN" altLang="zh-CN" sz="3200" dirty="0">
              <a:latin typeface="Times New Roman" panose="02020603050405020304" pitchFamily="18" charset="0"/>
            </a:endParaRPr>
          </a:p>
        </p:txBody>
      </p:sp>
      <p:sp>
        <p:nvSpPr>
          <p:cNvPr id="32823" name="AutoShape 55"/>
          <p:cNvSpPr/>
          <p:nvPr/>
        </p:nvSpPr>
        <p:spPr>
          <a:xfrm>
            <a:off x="7105650" y="765175"/>
            <a:ext cx="1619250" cy="1162050"/>
          </a:xfrm>
          <a:prstGeom prst="wedgeEllipseCallout">
            <a:avLst>
              <a:gd name="adj1" fmla="val -37060"/>
              <a:gd name="adj2" fmla="val 73634"/>
            </a:avLst>
          </a:prstGeom>
          <a:noFill/>
          <a:ln w="9525" cap="flat" cmpd="sng">
            <a:solidFill>
              <a:srgbClr val="800080"/>
            </a:solidFill>
            <a:prstDash val="solid"/>
            <a:miter/>
            <a:headEnd type="none" w="med" len="med"/>
            <a:tailEnd type="none" w="med" len="med"/>
          </a:ln>
        </p:spPr>
        <p:txBody>
          <a:bodyPr/>
          <a:p>
            <a:pPr algn="ctr"/>
            <a:r>
              <a:rPr lang="zh-CN" altLang="en-US" b="1" dirty="0">
                <a:solidFill>
                  <a:srgbClr val="CC00CC"/>
                </a:solidFill>
                <a:latin typeface="Times New Roman" panose="02020603050405020304" pitchFamily="18" charset="0"/>
              </a:rPr>
              <a:t>产生了失真</a:t>
            </a:r>
            <a:endParaRPr lang="zh-CN" altLang="en-US" b="1" dirty="0">
              <a:solidFill>
                <a:srgbClr val="CC00CC"/>
              </a:solidFill>
              <a:latin typeface="Times New Roman" panose="02020603050405020304" pitchFamily="18" charset="0"/>
            </a:endParaRPr>
          </a:p>
        </p:txBody>
      </p:sp>
      <p:sp>
        <p:nvSpPr>
          <p:cNvPr id="32824" name="AutoShape 56"/>
          <p:cNvSpPr/>
          <p:nvPr/>
        </p:nvSpPr>
        <p:spPr>
          <a:xfrm>
            <a:off x="6705600" y="5184775"/>
            <a:ext cx="1638300" cy="1333500"/>
          </a:xfrm>
          <a:prstGeom prst="wedgeRoundRectCallout">
            <a:avLst>
              <a:gd name="adj1" fmla="val 3486"/>
              <a:gd name="adj2" fmla="val -142264"/>
              <a:gd name="adj3" fmla="val 16667"/>
            </a:avLst>
          </a:prstGeom>
          <a:solidFill>
            <a:srgbClr val="FFEFFD"/>
          </a:solidFill>
          <a:ln w="9525" cap="flat" cmpd="sng">
            <a:solidFill>
              <a:srgbClr val="800080"/>
            </a:solidFill>
            <a:prstDash val="solid"/>
            <a:miter/>
            <a:headEnd type="none" w="med" len="med"/>
            <a:tailEnd type="none" w="med" len="med"/>
          </a:ln>
        </p:spPr>
        <p:txBody>
          <a:bodyPr/>
          <a:p>
            <a:pPr algn="ctr"/>
            <a:r>
              <a:rPr lang="zh-CN" altLang="en-US" b="1" dirty="0">
                <a:solidFill>
                  <a:schemeClr val="accent2"/>
                </a:solidFill>
                <a:latin typeface="Times New Roman" panose="02020603050405020304" pitchFamily="18" charset="0"/>
              </a:rPr>
              <a:t>接近正弦波，失真得到改善</a:t>
            </a:r>
            <a:endParaRPr lang="zh-CN" altLang="en-US" b="1" dirty="0">
              <a:solidFill>
                <a:schemeClr val="accent2"/>
              </a:solidFill>
              <a:latin typeface="Times New Roman" panose="02020603050405020304" pitchFamily="18" charset="0"/>
            </a:endParaRPr>
          </a:p>
        </p:txBody>
      </p:sp>
      <p:sp>
        <p:nvSpPr>
          <p:cNvPr id="8"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770">
                                            <p:txEl>
                                              <p:charRg st="0" end="11"/>
                                            </p:txEl>
                                          </p:spTgt>
                                        </p:tgtEl>
                                        <p:attrNameLst>
                                          <p:attrName>style.visibility</p:attrName>
                                        </p:attrNameLst>
                                      </p:cBhvr>
                                      <p:to>
                                        <p:strVal val="visible"/>
                                      </p:to>
                                    </p:set>
                                    <p:animEffect transition="in" filter="wipe(left)">
                                      <p:cBhvr>
                                        <p:cTn id="7" dur="500"/>
                                        <p:tgtEl>
                                          <p:spTgt spid="32770">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100000"/>
                                  </p:iterate>
                                  <p:childTnLst>
                                    <p:set>
                                      <p:cBhvr>
                                        <p:cTn id="11" dur="1" fill="hold">
                                          <p:stCondLst>
                                            <p:cond delay="0"/>
                                          </p:stCondLst>
                                        </p:cTn>
                                        <p:tgtEl>
                                          <p:spTgt spid="32788">
                                            <p:txEl>
                                              <p:charRg st="0" end="5"/>
                                            </p:txEl>
                                          </p:spTgt>
                                        </p:tgtEl>
                                        <p:attrNameLst>
                                          <p:attrName>style.visibility</p:attrName>
                                        </p:attrNameLst>
                                      </p:cBhvr>
                                      <p:to>
                                        <p:strVal val="visible"/>
                                      </p:to>
                                    </p:set>
                                    <p:animEffect transition="in" filter="wipe(left)">
                                      <p:cBhvr>
                                        <p:cTn id="12" dur="75"/>
                                        <p:tgtEl>
                                          <p:spTgt spid="32788">
                                            <p:txEl>
                                              <p:charRg st="0"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000"/>
                            </p:stCondLst>
                            <p:childTnLst>
                              <p:par>
                                <p:cTn id="23" presetID="22" presetClass="entr" presetSubtype="8" fill="hold" nodeType="afterEffect">
                                  <p:stCondLst>
                                    <p:cond delay="100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2823"/>
                                        </p:tgtEl>
                                        <p:attrNameLst>
                                          <p:attrName>style.visibility</p:attrName>
                                        </p:attrNameLst>
                                      </p:cBhvr>
                                      <p:to>
                                        <p:strVal val="visible"/>
                                      </p:to>
                                    </p:set>
                                    <p:animEffect transition="in" filter="wipe(left)">
                                      <p:cBhvr>
                                        <p:cTn id="30" dur="500"/>
                                        <p:tgtEl>
                                          <p:spTgt spid="32823"/>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42"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arn(outHorizontal)">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500"/>
                            </p:stCondLst>
                            <p:childTnLst>
                              <p:par>
                                <p:cTn id="42" presetID="1" presetClass="entr" presetSubtype="0" fill="hold" grpId="0" nodeType="afterEffect">
                                  <p:stCondLst>
                                    <p:cond delay="0"/>
                                  </p:stCondLst>
                                  <p:childTnLst>
                                    <p:set>
                                      <p:cBhvr>
                                        <p:cTn id="43" dur="1" fill="hold">
                                          <p:stCondLst>
                                            <p:cond delay="499"/>
                                          </p:stCondLst>
                                        </p:cTn>
                                        <p:tgtEl>
                                          <p:spTgt spid="3280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8" fill="hold" grpId="0" nodeType="clickEffect">
                                  <p:stCondLst>
                                    <p:cond delay="0"/>
                                  </p:stCondLst>
                                  <p:childTnLst>
                                    <p:set>
                                      <p:cBhvr>
                                        <p:cTn id="52" dur="1" fill="hold">
                                          <p:stCondLst>
                                            <p:cond delay="0"/>
                                          </p:stCondLst>
                                        </p:cTn>
                                        <p:tgtEl>
                                          <p:spTgt spid="32787"/>
                                        </p:tgtEl>
                                        <p:attrNameLst>
                                          <p:attrName>style.visibility</p:attrName>
                                        </p:attrNameLst>
                                      </p:cBhvr>
                                      <p:to>
                                        <p:strVal val="visible"/>
                                      </p:to>
                                    </p:set>
                                    <p:animEffect transition="in" filter="slide(fromLeft)">
                                      <p:cBhvr>
                                        <p:cTn id="53" dur="500"/>
                                        <p:tgtEl>
                                          <p:spTgt spid="3278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32771"/>
                                        </p:tgtEl>
                                        <p:attrNameLst>
                                          <p:attrName>style.visibility</p:attrName>
                                        </p:attrNameLst>
                                      </p:cBhvr>
                                      <p:to>
                                        <p:strVal val="visible"/>
                                      </p:to>
                                    </p:set>
                                    <p:animEffect transition="in" filter="wipe(up)">
                                      <p:cBhvr>
                                        <p:cTn id="58" dur="500"/>
                                        <p:tgtEl>
                                          <p:spTgt spid="32771"/>
                                        </p:tgtEl>
                                      </p:cBhvr>
                                    </p:animEffect>
                                  </p:childTnLst>
                                </p:cTn>
                              </p:par>
                            </p:childTnLst>
                          </p:cTn>
                        </p:par>
                        <p:par>
                          <p:cTn id="59" fill="hold">
                            <p:stCondLst>
                              <p:cond delay="500"/>
                            </p:stCondLst>
                            <p:childTnLst>
                              <p:par>
                                <p:cTn id="60" presetID="4" presetClass="entr" presetSubtype="32" fill="hold" grpId="0" nodeType="afterEffect">
                                  <p:stCondLst>
                                    <p:cond delay="0"/>
                                  </p:stCondLst>
                                  <p:childTnLst>
                                    <p:set>
                                      <p:cBhvr>
                                        <p:cTn id="61" dur="1" fill="hold">
                                          <p:stCondLst>
                                            <p:cond delay="0"/>
                                          </p:stCondLst>
                                        </p:cTn>
                                        <p:tgtEl>
                                          <p:spTgt spid="32789"/>
                                        </p:tgtEl>
                                        <p:attrNameLst>
                                          <p:attrName>style.visibility</p:attrName>
                                        </p:attrNameLst>
                                      </p:cBhvr>
                                      <p:to>
                                        <p:strVal val="visible"/>
                                      </p:to>
                                    </p:set>
                                    <p:animEffect transition="in" filter="box(out)">
                                      <p:cBhvr>
                                        <p:cTn id="62" dur="500"/>
                                        <p:tgtEl>
                                          <p:spTgt spid="32789"/>
                                        </p:tgtEl>
                                      </p:cBhvr>
                                    </p:animEffect>
                                  </p:childTnLst>
                                </p:cTn>
                              </p:par>
                            </p:childTnLst>
                          </p:cTn>
                        </p:par>
                        <p:par>
                          <p:cTn id="63" fill="hold">
                            <p:stCondLst>
                              <p:cond delay="1000"/>
                            </p:stCondLst>
                            <p:childTnLst>
                              <p:par>
                                <p:cTn id="64" presetID="22" presetClass="entr" presetSubtype="2" fill="hold" nodeType="afterEffect">
                                  <p:stCondLst>
                                    <p:cond delay="0"/>
                                  </p:stCondLst>
                                  <p:childTnLst>
                                    <p:set>
                                      <p:cBhvr>
                                        <p:cTn id="65" dur="1" fill="hold">
                                          <p:stCondLst>
                                            <p:cond delay="0"/>
                                          </p:stCondLst>
                                        </p:cTn>
                                        <p:tgtEl>
                                          <p:spTgt spid="530454"/>
                                        </p:tgtEl>
                                        <p:attrNameLst>
                                          <p:attrName>style.visibility</p:attrName>
                                        </p:attrNameLst>
                                      </p:cBhvr>
                                      <p:to>
                                        <p:strVal val="visible"/>
                                      </p:to>
                                    </p:set>
                                    <p:animEffect transition="in" filter="wipe(right)">
                                      <p:cBhvr>
                                        <p:cTn id="66" dur="500"/>
                                        <p:tgtEl>
                                          <p:spTgt spid="530454"/>
                                        </p:tgtEl>
                                      </p:cBhvr>
                                    </p:animEffect>
                                  </p:childTnLst>
                                </p:cTn>
                              </p:par>
                            </p:childTnLst>
                          </p:cTn>
                        </p:par>
                        <p:par>
                          <p:cTn id="67" fill="hold">
                            <p:stCondLst>
                              <p:cond delay="1500"/>
                            </p:stCondLst>
                            <p:childTnLst>
                              <p:par>
                                <p:cTn id="68" presetID="4" presetClass="entr" presetSubtype="32" fill="hold" grpId="0" nodeType="afterEffect">
                                  <p:stCondLst>
                                    <p:cond delay="0"/>
                                  </p:stCondLst>
                                  <p:childTnLst>
                                    <p:set>
                                      <p:cBhvr>
                                        <p:cTn id="69" dur="1" fill="hold">
                                          <p:stCondLst>
                                            <p:cond delay="0"/>
                                          </p:stCondLst>
                                        </p:cTn>
                                        <p:tgtEl>
                                          <p:spTgt spid="32791"/>
                                        </p:tgtEl>
                                        <p:attrNameLst>
                                          <p:attrName>style.visibility</p:attrName>
                                        </p:attrNameLst>
                                      </p:cBhvr>
                                      <p:to>
                                        <p:strVal val="visible"/>
                                      </p:to>
                                    </p:set>
                                    <p:animEffect transition="in" filter="box(out)">
                                      <p:cBhvr>
                                        <p:cTn id="70" dur="500"/>
                                        <p:tgtEl>
                                          <p:spTgt spid="3279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2"/>
                                        </p:tgtEl>
                                        <p:attrNameLst>
                                          <p:attrName>style.visibility</p:attrName>
                                        </p:attrNameLst>
                                      </p:cBhvr>
                                      <p:to>
                                        <p:strVal val="visible"/>
                                      </p:to>
                                    </p:set>
                                    <p:animEffect transition="in" filter="wipe(left)">
                                      <p:cBhvr>
                                        <p:cTn id="75" dur="500"/>
                                        <p:tgtEl>
                                          <p:spTgt spid="2"/>
                                        </p:tgtEl>
                                      </p:cBhvr>
                                    </p:animEffect>
                                  </p:childTnLst>
                                </p:cTn>
                              </p:par>
                            </p:childTnLst>
                          </p:cTn>
                        </p:par>
                        <p:par>
                          <p:cTn id="76" fill="hold">
                            <p:stCondLst>
                              <p:cond delay="500"/>
                            </p:stCondLst>
                            <p:childTnLst>
                              <p:par>
                                <p:cTn id="77" presetID="4" presetClass="entr" presetSubtype="32" fill="hold" grpId="0" nodeType="afterEffect">
                                  <p:stCondLst>
                                    <p:cond delay="0"/>
                                  </p:stCondLst>
                                  <p:childTnLst>
                                    <p:set>
                                      <p:cBhvr>
                                        <p:cTn id="78" dur="1" fill="hold">
                                          <p:stCondLst>
                                            <p:cond delay="0"/>
                                          </p:stCondLst>
                                        </p:cTn>
                                        <p:tgtEl>
                                          <p:spTgt spid="32809"/>
                                        </p:tgtEl>
                                        <p:attrNameLst>
                                          <p:attrName>style.visibility</p:attrName>
                                        </p:attrNameLst>
                                      </p:cBhvr>
                                      <p:to>
                                        <p:strVal val="visible"/>
                                      </p:to>
                                    </p:set>
                                    <p:animEffect transition="in" filter="box(out)">
                                      <p:cBhvr>
                                        <p:cTn id="79" dur="500"/>
                                        <p:tgtEl>
                                          <p:spTgt spid="32809"/>
                                        </p:tgtEl>
                                      </p:cBhvr>
                                    </p:animEffect>
                                  </p:childTnLst>
                                </p:cTn>
                              </p:par>
                            </p:childTnLst>
                          </p:cTn>
                        </p:par>
                        <p:par>
                          <p:cTn id="80" fill="hold">
                            <p:stCondLst>
                              <p:cond delay="1000"/>
                            </p:stCondLst>
                            <p:childTnLst>
                              <p:par>
                                <p:cTn id="81" presetID="4" presetClass="entr" presetSubtype="32" fill="hold" grpId="0" nodeType="afterEffect">
                                  <p:stCondLst>
                                    <p:cond delay="0"/>
                                  </p:stCondLst>
                                  <p:childTnLst>
                                    <p:set>
                                      <p:cBhvr>
                                        <p:cTn id="82" dur="1" fill="hold">
                                          <p:stCondLst>
                                            <p:cond delay="0"/>
                                          </p:stCondLst>
                                        </p:cTn>
                                        <p:tgtEl>
                                          <p:spTgt spid="32810"/>
                                        </p:tgtEl>
                                        <p:attrNameLst>
                                          <p:attrName>style.visibility</p:attrName>
                                        </p:attrNameLst>
                                      </p:cBhvr>
                                      <p:to>
                                        <p:strVal val="visible"/>
                                      </p:to>
                                    </p:set>
                                    <p:animEffect transition="in" filter="box(out)">
                                      <p:cBhvr>
                                        <p:cTn id="83" dur="500"/>
                                        <p:tgtEl>
                                          <p:spTgt spid="32810"/>
                                        </p:tgtEl>
                                      </p:cBhvr>
                                    </p:animEffect>
                                  </p:childTnLst>
                                </p:cTn>
                              </p:par>
                            </p:childTnLst>
                          </p:cTn>
                        </p:par>
                      </p:childTnLst>
                    </p:cTn>
                  </p:par>
                  <p:par>
                    <p:cTn id="84" fill="hold">
                      <p:stCondLst>
                        <p:cond delay="indefinite"/>
                      </p:stCondLst>
                      <p:childTnLst>
                        <p:par>
                          <p:cTn id="85" fill="hold">
                            <p:stCondLst>
                              <p:cond delay="0"/>
                            </p:stCondLst>
                            <p:childTnLst>
                              <p:par>
                                <p:cTn id="86" presetID="19" presetClass="entr" presetSubtype="10" fill="hold" grpId="0" nodeType="clickEffect">
                                  <p:stCondLst>
                                    <p:cond delay="0"/>
                                  </p:stCondLst>
                                  <p:childTnLst>
                                    <p:set>
                                      <p:cBhvr>
                                        <p:cTn id="87" dur="1" fill="hold">
                                          <p:stCondLst>
                                            <p:cond delay="0"/>
                                          </p:stCondLst>
                                        </p:cTn>
                                        <p:tgtEl>
                                          <p:spTgt spid="32822"/>
                                        </p:tgtEl>
                                        <p:attrNameLst>
                                          <p:attrName>style.visibility</p:attrName>
                                        </p:attrNameLst>
                                      </p:cBhvr>
                                      <p:to>
                                        <p:strVal val="visible"/>
                                      </p:to>
                                    </p:set>
                                    <p:anim calcmode="lin" valueType="num">
                                      <p:cBhvr>
                                        <p:cTn id="88" dur="5000" fill="hold"/>
                                        <p:tgtEl>
                                          <p:spTgt spid="32822"/>
                                        </p:tgtEl>
                                        <p:attrNameLst>
                                          <p:attrName>ppt_w</p:attrName>
                                        </p:attrNameLst>
                                      </p:cBhvr>
                                      <p:tavLst>
                                        <p:tav tm="0" fmla="#ppt_w*sin(2.5*pi*$)">
                                          <p:val>
                                            <p:fltVal val="0.000000"/>
                                          </p:val>
                                        </p:tav>
                                        <p:tav tm="100000">
                                          <p:val>
                                            <p:fltVal val="1.000000"/>
                                          </p:val>
                                        </p:tav>
                                      </p:tavLst>
                                    </p:anim>
                                    <p:anim calcmode="lin" valueType="num">
                                      <p:cBhvr>
                                        <p:cTn id="89" dur="5000" fill="hold"/>
                                        <p:tgtEl>
                                          <p:spTgt spid="32822"/>
                                        </p:tgtEl>
                                        <p:attrNameLst>
                                          <p:attrName>ppt_h</p:attrName>
                                        </p:attrNameLst>
                                      </p:cBhvr>
                                      <p:tavLst>
                                        <p:tav tm="0">
                                          <p:val>
                                            <p:strVal val="#ppt_h"/>
                                          </p:val>
                                        </p:tav>
                                        <p:tav tm="100000">
                                          <p:val>
                                            <p:strVal val="#ppt_h"/>
                                          </p:val>
                                        </p:tav>
                                      </p:tavLst>
                                    </p:anim>
                                  </p:childTnLst>
                                </p:cTn>
                              </p:par>
                            </p:childTnLst>
                          </p:cTn>
                        </p:par>
                        <p:par>
                          <p:cTn id="90" fill="hold">
                            <p:stCondLst>
                              <p:cond delay="5000"/>
                            </p:stCondLst>
                            <p:childTnLst>
                              <p:par>
                                <p:cTn id="91" presetID="1" presetClass="entr" presetSubtype="0" fill="hold" nodeType="afterEffect">
                                  <p:stCondLst>
                                    <p:cond delay="0"/>
                                  </p:stCondLst>
                                  <p:childTnLst>
                                    <p:set>
                                      <p:cBhvr>
                                        <p:cTn id="92" dur="1" fill="hold">
                                          <p:stCondLst>
                                            <p:cond delay="499"/>
                                          </p:stCondLst>
                                        </p:cTn>
                                        <p:tgtEl>
                                          <p:spTgt spid="7"/>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4" presetClass="entr" presetSubtype="32" fill="hold" nodeType="clickEffect">
                                  <p:stCondLst>
                                    <p:cond delay="0"/>
                                  </p:stCondLst>
                                  <p:childTnLst>
                                    <p:set>
                                      <p:cBhvr>
                                        <p:cTn id="96" dur="1" fill="hold">
                                          <p:stCondLst>
                                            <p:cond delay="0"/>
                                          </p:stCondLst>
                                        </p:cTn>
                                        <p:tgtEl>
                                          <p:spTgt spid="32812"/>
                                        </p:tgtEl>
                                        <p:attrNameLst>
                                          <p:attrName>style.visibility</p:attrName>
                                        </p:attrNameLst>
                                      </p:cBhvr>
                                      <p:to>
                                        <p:strVal val="visible"/>
                                      </p:to>
                                    </p:set>
                                    <p:animEffect transition="in" filter="box(out)">
                                      <p:cBhvr>
                                        <p:cTn id="97" dur="500"/>
                                        <p:tgtEl>
                                          <p:spTgt spid="32812"/>
                                        </p:tgtEl>
                                      </p:cBhvr>
                                    </p:animEffect>
                                  </p:childTnLst>
                                </p:cTn>
                              </p:par>
                            </p:childTnLst>
                          </p:cTn>
                        </p:par>
                        <p:par>
                          <p:cTn id="98" fill="hold">
                            <p:stCondLst>
                              <p:cond delay="500"/>
                            </p:stCondLst>
                            <p:childTnLst>
                              <p:par>
                                <p:cTn id="99" presetID="16" presetClass="entr" presetSubtype="42" fill="hold" grpId="0" nodeType="afterEffect">
                                  <p:stCondLst>
                                    <p:cond delay="0"/>
                                  </p:stCondLst>
                                  <p:childTnLst>
                                    <p:set>
                                      <p:cBhvr>
                                        <p:cTn id="100" dur="1" fill="hold">
                                          <p:stCondLst>
                                            <p:cond delay="0"/>
                                          </p:stCondLst>
                                        </p:cTn>
                                        <p:tgtEl>
                                          <p:spTgt spid="32811"/>
                                        </p:tgtEl>
                                        <p:attrNameLst>
                                          <p:attrName>style.visibility</p:attrName>
                                        </p:attrNameLst>
                                      </p:cBhvr>
                                      <p:to>
                                        <p:strVal val="visible"/>
                                      </p:to>
                                    </p:set>
                                    <p:animEffect transition="in" filter="barn(outHorizontal)">
                                      <p:cBhvr>
                                        <p:cTn id="101" dur="500"/>
                                        <p:tgtEl>
                                          <p:spTgt spid="32811"/>
                                        </p:tgtEl>
                                      </p:cBhvr>
                                    </p:animEffect>
                                  </p:childTnLst>
                                </p:cTn>
                              </p:par>
                            </p:childTnLst>
                          </p:cTn>
                        </p:par>
                        <p:par>
                          <p:cTn id="102" fill="hold">
                            <p:stCondLst>
                              <p:cond delay="1000"/>
                            </p:stCondLst>
                            <p:childTnLst>
                              <p:par>
                                <p:cTn id="103" presetID="4" presetClass="entr" presetSubtype="32" fill="hold" grpId="0" nodeType="afterEffect">
                                  <p:stCondLst>
                                    <p:cond delay="1000"/>
                                  </p:stCondLst>
                                  <p:childTnLst>
                                    <p:set>
                                      <p:cBhvr>
                                        <p:cTn id="104" dur="1" fill="hold">
                                          <p:stCondLst>
                                            <p:cond delay="0"/>
                                          </p:stCondLst>
                                        </p:cTn>
                                        <p:tgtEl>
                                          <p:spTgt spid="32813"/>
                                        </p:tgtEl>
                                        <p:attrNameLst>
                                          <p:attrName>style.visibility</p:attrName>
                                        </p:attrNameLst>
                                      </p:cBhvr>
                                      <p:to>
                                        <p:strVal val="visible"/>
                                      </p:to>
                                    </p:set>
                                    <p:animEffect transition="in" filter="box(out)">
                                      <p:cBhvr>
                                        <p:cTn id="105" dur="500"/>
                                        <p:tgtEl>
                                          <p:spTgt spid="32813"/>
                                        </p:tgtEl>
                                      </p:cBhvr>
                                    </p:animEffect>
                                  </p:childTnLst>
                                </p:cTn>
                              </p:par>
                            </p:childTnLst>
                          </p:cTn>
                        </p:par>
                        <p:par>
                          <p:cTn id="106" fill="hold">
                            <p:stCondLst>
                              <p:cond delay="2500"/>
                            </p:stCondLst>
                            <p:childTnLst>
                              <p:par>
                                <p:cTn id="107" presetID="4" presetClass="entr" presetSubtype="32" fill="hold" grpId="0" nodeType="afterEffect">
                                  <p:stCondLst>
                                    <p:cond delay="0"/>
                                  </p:stCondLst>
                                  <p:childTnLst>
                                    <p:set>
                                      <p:cBhvr>
                                        <p:cTn id="108" dur="1" fill="hold">
                                          <p:stCondLst>
                                            <p:cond delay="0"/>
                                          </p:stCondLst>
                                        </p:cTn>
                                        <p:tgtEl>
                                          <p:spTgt spid="32814"/>
                                        </p:tgtEl>
                                        <p:attrNameLst>
                                          <p:attrName>style.visibility</p:attrName>
                                        </p:attrNameLst>
                                      </p:cBhvr>
                                      <p:to>
                                        <p:strVal val="visible"/>
                                      </p:to>
                                    </p:set>
                                    <p:animEffect transition="in" filter="box(out)">
                                      <p:cBhvr>
                                        <p:cTn id="109" dur="500"/>
                                        <p:tgtEl>
                                          <p:spTgt spid="32814"/>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32782"/>
                                        </p:tgtEl>
                                        <p:attrNameLst>
                                          <p:attrName>style.visibility</p:attrName>
                                        </p:attrNameLst>
                                      </p:cBhvr>
                                      <p:to>
                                        <p:strVal val="visible"/>
                                      </p:to>
                                    </p:set>
                                    <p:animEffect transition="in" filter="wipe(left)">
                                      <p:cBhvr>
                                        <p:cTn id="114" dur="500"/>
                                        <p:tgtEl>
                                          <p:spTgt spid="32782"/>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iterate type="wd">
                                    <p:tmPct val="100000"/>
                                  </p:iterate>
                                  <p:childTnLst>
                                    <p:set>
                                      <p:cBhvr>
                                        <p:cTn id="118" dur="1" fill="hold">
                                          <p:stCondLst>
                                            <p:cond delay="0"/>
                                          </p:stCondLst>
                                        </p:cTn>
                                        <p:tgtEl>
                                          <p:spTgt spid="32824"/>
                                        </p:tgtEl>
                                        <p:attrNameLst>
                                          <p:attrName>style.visibility</p:attrName>
                                        </p:attrNameLst>
                                      </p:cBhvr>
                                      <p:to>
                                        <p:strVal val="visible"/>
                                      </p:to>
                                    </p:set>
                                    <p:animEffect transition="in" filter="wipe(left)">
                                      <p:cBhvr>
                                        <p:cTn id="119" dur="300"/>
                                        <p:tgtEl>
                                          <p:spTgt spid="328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uild="p"/>
      <p:bldP spid="32771" grpId="0" bldLvl="0" animBg="1"/>
      <p:bldP spid="32782" grpId="0" bldLvl="0" animBg="1"/>
      <p:bldP spid="32787" grpId="0" bldLvl="0" animBg="1"/>
      <p:bldP spid="32788" grpId="0" build="p"/>
      <p:bldP spid="32789" grpId="0" bldLvl="0" animBg="1"/>
      <p:bldP spid="32791" grpId="0"/>
      <p:bldP spid="32803" grpId="0"/>
      <p:bldP spid="32809" grpId="0" bldLvl="0" animBg="1"/>
      <p:bldP spid="32810" grpId="0" bldLvl="0" animBg="1"/>
      <p:bldP spid="32811" grpId="0" bldLvl="0" animBg="1"/>
      <p:bldP spid="32813" grpId="0" bldLvl="0" animBg="1"/>
      <p:bldP spid="32814" grpId="0" bldLvl="0" animBg="1"/>
      <p:bldP spid="32822" grpId="0" bldLvl="0" animBg="1"/>
      <p:bldP spid="32823" grpId="0" bldLvl="0" animBg="1"/>
      <p:bldP spid="32824" grpId="0" bldLvl="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Text Box 2"/>
          <p:cNvSpPr txBox="1"/>
          <p:nvPr/>
        </p:nvSpPr>
        <p:spPr>
          <a:xfrm>
            <a:off x="438150" y="728980"/>
            <a:ext cx="7277100" cy="476250"/>
          </a:xfrm>
          <a:prstGeom prst="rect">
            <a:avLst/>
          </a:prstGeom>
          <a:noFill/>
          <a:ln w="38100">
            <a:noFill/>
          </a:ln>
        </p:spPr>
        <p:txBody>
          <a:bodyPr>
            <a:spAutoFit/>
          </a:bodyPr>
          <a:p>
            <a:pPr>
              <a:lnSpc>
                <a:spcPct val="90000"/>
              </a:lnSpc>
            </a:pPr>
            <a:r>
              <a:rPr lang="en-US" altLang="zh-CN" sz="2800" b="1" dirty="0">
                <a:solidFill>
                  <a:schemeClr val="bg1"/>
                </a:solidFill>
                <a:latin typeface="宋体" panose="02010600030101010101" pitchFamily="2" charset="-122"/>
              </a:rPr>
              <a:t>4.</a:t>
            </a:r>
            <a:r>
              <a:rPr lang="zh-CN" altLang="en-US" sz="2800" b="1" dirty="0">
                <a:solidFill>
                  <a:schemeClr val="bg1"/>
                </a:solidFill>
                <a:latin typeface="宋体" panose="02010600030101010101" pitchFamily="2" charset="-122"/>
              </a:rPr>
              <a:t>对放大电路输入电阻和输出电阻的影响</a:t>
            </a:r>
            <a:endParaRPr lang="zh-CN" altLang="en-US" sz="2800" b="1" dirty="0">
              <a:solidFill>
                <a:schemeClr val="bg1"/>
              </a:solidFill>
              <a:latin typeface="宋体" panose="02010600030101010101" pitchFamily="2" charset="-122"/>
            </a:endParaRPr>
          </a:p>
        </p:txBody>
      </p:sp>
      <p:sp>
        <p:nvSpPr>
          <p:cNvPr id="33795" name="Text Box 3"/>
          <p:cNvSpPr txBox="1">
            <a:spLocks noChangeArrowheads="1"/>
          </p:cNvSpPr>
          <p:nvPr/>
        </p:nvSpPr>
        <p:spPr bwMode="auto">
          <a:xfrm>
            <a:off x="4117975" y="1736725"/>
            <a:ext cx="3121025" cy="519113"/>
          </a:xfrm>
          <a:prstGeom prst="rect">
            <a:avLst/>
          </a:prstGeom>
          <a:noFill/>
          <a:ln w="9525">
            <a:noFill/>
            <a:miter lim="800000"/>
            <a:tailEnd type="none" w="med" len="lg"/>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D60093"/>
                </a:solidFill>
                <a:latin typeface="Times New Roman" panose="02020603050405020304" pitchFamily="18" charset="0"/>
                <a:ea typeface="宋体" panose="02010600030101010101" pitchFamily="2" charset="-122"/>
                <a:cs typeface="+mn-cs"/>
              </a:rPr>
              <a:t>输入电阻</a:t>
            </a:r>
            <a:r>
              <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增大</a:t>
            </a:r>
            <a:endPar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nvGrpSpPr>
          <p:cNvPr id="2" name="Group 4"/>
          <p:cNvGrpSpPr/>
          <p:nvPr/>
        </p:nvGrpSpPr>
        <p:grpSpPr>
          <a:xfrm>
            <a:off x="723900" y="1711325"/>
            <a:ext cx="7467600" cy="2438400"/>
            <a:chOff x="516" y="924"/>
            <a:chExt cx="4704" cy="1536"/>
          </a:xfrm>
        </p:grpSpPr>
        <p:sp>
          <p:nvSpPr>
            <p:cNvPr id="531461" name="Text Box 5"/>
            <p:cNvSpPr txBox="1"/>
            <p:nvPr/>
          </p:nvSpPr>
          <p:spPr>
            <a:xfrm>
              <a:off x="614" y="952"/>
              <a:ext cx="1241" cy="327"/>
            </a:xfrm>
            <a:prstGeom prst="rect">
              <a:avLst/>
            </a:prstGeom>
            <a:noFill/>
            <a:ln w="9525">
              <a:noFill/>
            </a:ln>
          </p:spPr>
          <p:txBody>
            <a:bodyPr wrap="none">
              <a:spAutoFit/>
            </a:bodyPr>
            <a:p>
              <a:pPr>
                <a:spcBef>
                  <a:spcPct val="50000"/>
                </a:spcBef>
              </a:pPr>
              <a:r>
                <a:rPr lang="zh-CN" altLang="en-US" sz="2800" b="1" dirty="0">
                  <a:solidFill>
                    <a:schemeClr val="accent2"/>
                  </a:solidFill>
                  <a:latin typeface="Times New Roman" panose="02020603050405020304" pitchFamily="18" charset="0"/>
                </a:rPr>
                <a:t>串联负反馈</a:t>
              </a:r>
              <a:endParaRPr lang="zh-CN" altLang="en-US" sz="2800" b="1" dirty="0">
                <a:solidFill>
                  <a:schemeClr val="accent2"/>
                </a:solidFill>
                <a:latin typeface="Times New Roman" panose="02020603050405020304" pitchFamily="18" charset="0"/>
              </a:endParaRPr>
            </a:p>
          </p:txBody>
        </p:sp>
        <p:sp>
          <p:nvSpPr>
            <p:cNvPr id="531462" name="Text Box 6"/>
            <p:cNvSpPr txBox="1"/>
            <p:nvPr/>
          </p:nvSpPr>
          <p:spPr>
            <a:xfrm>
              <a:off x="614" y="1696"/>
              <a:ext cx="1241" cy="327"/>
            </a:xfrm>
            <a:prstGeom prst="rect">
              <a:avLst/>
            </a:prstGeom>
            <a:noFill/>
            <a:ln w="9525">
              <a:noFill/>
            </a:ln>
          </p:spPr>
          <p:txBody>
            <a:bodyPr wrap="none">
              <a:spAutoFit/>
            </a:bodyPr>
            <a:p>
              <a:pPr>
                <a:spcBef>
                  <a:spcPct val="50000"/>
                </a:spcBef>
              </a:pPr>
              <a:r>
                <a:rPr lang="zh-CN" altLang="en-US" sz="2800" b="1" dirty="0">
                  <a:solidFill>
                    <a:schemeClr val="accent2"/>
                  </a:solidFill>
                  <a:latin typeface="Times New Roman" panose="02020603050405020304" pitchFamily="18" charset="0"/>
                </a:rPr>
                <a:t>电流负反馈</a:t>
              </a:r>
              <a:endParaRPr lang="zh-CN" altLang="en-US" sz="2800" b="1" dirty="0">
                <a:solidFill>
                  <a:schemeClr val="accent2"/>
                </a:solidFill>
                <a:latin typeface="Times New Roman" panose="02020603050405020304" pitchFamily="18" charset="0"/>
              </a:endParaRPr>
            </a:p>
          </p:txBody>
        </p:sp>
        <p:sp>
          <p:nvSpPr>
            <p:cNvPr id="531463" name="Text Box 7"/>
            <p:cNvSpPr txBox="1"/>
            <p:nvPr/>
          </p:nvSpPr>
          <p:spPr>
            <a:xfrm>
              <a:off x="626" y="2080"/>
              <a:ext cx="1241" cy="327"/>
            </a:xfrm>
            <a:prstGeom prst="rect">
              <a:avLst/>
            </a:prstGeom>
            <a:noFill/>
            <a:ln w="9525">
              <a:noFill/>
            </a:ln>
          </p:spPr>
          <p:txBody>
            <a:bodyPr wrap="none">
              <a:spAutoFit/>
            </a:bodyPr>
            <a:p>
              <a:pPr>
                <a:spcBef>
                  <a:spcPct val="50000"/>
                </a:spcBef>
              </a:pPr>
              <a:r>
                <a:rPr lang="zh-CN" altLang="en-US" sz="2800" b="1" dirty="0">
                  <a:solidFill>
                    <a:schemeClr val="accent2"/>
                  </a:solidFill>
                  <a:latin typeface="Times New Roman" panose="02020603050405020304" pitchFamily="18" charset="0"/>
                </a:rPr>
                <a:t>电压负反馈</a:t>
              </a:r>
              <a:endParaRPr lang="zh-CN" altLang="en-US" sz="2800" b="1" dirty="0">
                <a:solidFill>
                  <a:schemeClr val="accent2"/>
                </a:solidFill>
                <a:latin typeface="Times New Roman" panose="02020603050405020304" pitchFamily="18" charset="0"/>
              </a:endParaRPr>
            </a:p>
          </p:txBody>
        </p:sp>
        <p:sp>
          <p:nvSpPr>
            <p:cNvPr id="531464" name="Line 8"/>
            <p:cNvSpPr/>
            <p:nvPr/>
          </p:nvSpPr>
          <p:spPr>
            <a:xfrm>
              <a:off x="516" y="1296"/>
              <a:ext cx="4680" cy="0"/>
            </a:xfrm>
            <a:prstGeom prst="line">
              <a:avLst/>
            </a:prstGeom>
            <a:ln w="9525" cap="flat" cmpd="sng">
              <a:solidFill>
                <a:srgbClr val="000000"/>
              </a:solidFill>
              <a:prstDash val="solid"/>
              <a:headEnd type="none" w="med" len="med"/>
              <a:tailEnd type="none" w="med" len="lg"/>
            </a:ln>
          </p:spPr>
        </p:sp>
        <p:sp>
          <p:nvSpPr>
            <p:cNvPr id="531465" name="Rectangle 9"/>
            <p:cNvSpPr/>
            <p:nvPr/>
          </p:nvSpPr>
          <p:spPr>
            <a:xfrm>
              <a:off x="516" y="924"/>
              <a:ext cx="4680" cy="1524"/>
            </a:xfrm>
            <a:prstGeom prst="rect">
              <a:avLst/>
            </a:prstGeom>
            <a:noFill/>
            <a:ln w="9525" cap="flat" cmpd="sng">
              <a:solidFill>
                <a:srgbClr val="000000"/>
              </a:solidFill>
              <a:prstDash val="solid"/>
              <a:miter/>
              <a:headEnd type="none" w="med" len="med"/>
              <a:tailEnd type="none" w="med" len="lg"/>
            </a:ln>
          </p:spPr>
          <p:txBody>
            <a:bodyPr wrap="none" anchor="ctr" anchorCtr="0"/>
            <a:p>
              <a:endParaRPr lang="zh-CN" altLang="en-US" dirty="0">
                <a:latin typeface="Times New Roman" panose="02020603050405020304" pitchFamily="18" charset="0"/>
              </a:endParaRPr>
            </a:p>
          </p:txBody>
        </p:sp>
        <p:sp>
          <p:nvSpPr>
            <p:cNvPr id="531466" name="Line 10"/>
            <p:cNvSpPr/>
            <p:nvPr/>
          </p:nvSpPr>
          <p:spPr>
            <a:xfrm flipH="1">
              <a:off x="1896" y="924"/>
              <a:ext cx="0" cy="1536"/>
            </a:xfrm>
            <a:prstGeom prst="line">
              <a:avLst/>
            </a:prstGeom>
            <a:ln w="9525" cap="flat" cmpd="sng">
              <a:solidFill>
                <a:srgbClr val="000000"/>
              </a:solidFill>
              <a:prstDash val="solid"/>
              <a:headEnd type="none" w="med" len="med"/>
              <a:tailEnd type="none" w="med" len="lg"/>
            </a:ln>
          </p:spPr>
        </p:sp>
        <p:sp>
          <p:nvSpPr>
            <p:cNvPr id="531467" name="Line 11"/>
            <p:cNvSpPr/>
            <p:nvPr/>
          </p:nvSpPr>
          <p:spPr>
            <a:xfrm>
              <a:off x="516" y="1680"/>
              <a:ext cx="4680" cy="0"/>
            </a:xfrm>
            <a:prstGeom prst="line">
              <a:avLst/>
            </a:prstGeom>
            <a:ln w="9525" cap="flat" cmpd="sng">
              <a:solidFill>
                <a:srgbClr val="000000"/>
              </a:solidFill>
              <a:prstDash val="solid"/>
              <a:headEnd type="none" w="med" len="med"/>
              <a:tailEnd type="none" w="med" len="lg"/>
            </a:ln>
          </p:spPr>
        </p:sp>
        <p:sp>
          <p:nvSpPr>
            <p:cNvPr id="531468" name="Rectangle 12"/>
            <p:cNvSpPr/>
            <p:nvPr/>
          </p:nvSpPr>
          <p:spPr>
            <a:xfrm>
              <a:off x="624" y="1296"/>
              <a:ext cx="1241" cy="327"/>
            </a:xfrm>
            <a:prstGeom prst="rect">
              <a:avLst/>
            </a:prstGeom>
            <a:noFill/>
            <a:ln w="9525">
              <a:noFill/>
            </a:ln>
          </p:spPr>
          <p:txBody>
            <a:bodyPr wrap="none">
              <a:spAutoFit/>
            </a:bodyPr>
            <a:p>
              <a:r>
                <a:rPr lang="zh-CN" altLang="en-US" sz="2800" b="1" dirty="0">
                  <a:solidFill>
                    <a:schemeClr val="accent2"/>
                  </a:solidFill>
                  <a:latin typeface="Times New Roman" panose="02020603050405020304" pitchFamily="18" charset="0"/>
                </a:rPr>
                <a:t>并联负反馈</a:t>
              </a:r>
              <a:endParaRPr lang="zh-CN" altLang="en-US" sz="2800" b="1" dirty="0">
                <a:solidFill>
                  <a:schemeClr val="accent2"/>
                </a:solidFill>
                <a:latin typeface="Times New Roman" panose="02020603050405020304" pitchFamily="18" charset="0"/>
              </a:endParaRPr>
            </a:p>
          </p:txBody>
        </p:sp>
        <p:sp>
          <p:nvSpPr>
            <p:cNvPr id="531469" name="Line 13"/>
            <p:cNvSpPr/>
            <p:nvPr/>
          </p:nvSpPr>
          <p:spPr>
            <a:xfrm>
              <a:off x="540" y="2052"/>
              <a:ext cx="4680" cy="0"/>
            </a:xfrm>
            <a:prstGeom prst="line">
              <a:avLst/>
            </a:prstGeom>
            <a:ln w="9525" cap="flat" cmpd="sng">
              <a:solidFill>
                <a:srgbClr val="000000"/>
              </a:solidFill>
              <a:prstDash val="solid"/>
              <a:headEnd type="none" w="med" len="med"/>
              <a:tailEnd type="none" w="med" len="lg"/>
            </a:ln>
          </p:spPr>
        </p:sp>
      </p:grpSp>
      <p:sp>
        <p:nvSpPr>
          <p:cNvPr id="33806" name="Text Box 14"/>
          <p:cNvSpPr txBox="1">
            <a:spLocks noChangeArrowheads="1"/>
          </p:cNvSpPr>
          <p:nvPr/>
        </p:nvSpPr>
        <p:spPr bwMode="auto">
          <a:xfrm>
            <a:off x="4137025" y="2289175"/>
            <a:ext cx="3044825" cy="519113"/>
          </a:xfrm>
          <a:prstGeom prst="rect">
            <a:avLst/>
          </a:prstGeom>
          <a:noFill/>
          <a:ln w="9525">
            <a:noFill/>
            <a:miter lim="800000"/>
            <a:tailEnd type="none" w="med" len="lg"/>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666633"/>
                </a:solidFill>
                <a:latin typeface="Times New Roman" panose="02020603050405020304" pitchFamily="18" charset="0"/>
                <a:ea typeface="宋体" panose="02010600030101010101" pitchFamily="2" charset="-122"/>
                <a:cs typeface="+mn-cs"/>
              </a:rPr>
              <a:t>输入电阻</a:t>
            </a:r>
            <a:r>
              <a:rPr kumimoji="1" lang="zh-CN" altLang="en-US" sz="2800" b="1" kern="1200" cap="none" spc="0" normalizeH="0" baseline="0" noProof="0" smtClean="0">
                <a:solidFill>
                  <a:srgbClr val="66663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减小</a:t>
            </a:r>
            <a:endParaRPr kumimoji="1" lang="zh-CN" altLang="en-US" sz="2800" b="1" kern="1200" cap="none" spc="0" normalizeH="0" baseline="0" noProof="0" smtClean="0">
              <a:solidFill>
                <a:srgbClr val="66663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33807" name="Text Box 15"/>
          <p:cNvSpPr txBox="1">
            <a:spLocks noChangeArrowheads="1"/>
          </p:cNvSpPr>
          <p:nvPr/>
        </p:nvSpPr>
        <p:spPr bwMode="auto">
          <a:xfrm>
            <a:off x="3070225" y="2917825"/>
            <a:ext cx="5572125" cy="519113"/>
          </a:xfrm>
          <a:prstGeom prst="rect">
            <a:avLst/>
          </a:prstGeom>
          <a:noFill/>
          <a:ln w="9525">
            <a:noFill/>
            <a:miter lim="800000"/>
            <a:tailEnd type="none" w="med" len="lg"/>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D60093"/>
                </a:solidFill>
                <a:latin typeface="Times New Roman" panose="02020603050405020304" pitchFamily="18" charset="0"/>
                <a:ea typeface="宋体" panose="02010600030101010101" pitchFamily="2" charset="-122"/>
                <a:cs typeface="+mn-cs"/>
              </a:rPr>
              <a:t>输出电阻</a:t>
            </a:r>
            <a:r>
              <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增大</a:t>
            </a:r>
            <a:r>
              <a:rPr kumimoji="1" lang="zh-CN" altLang="en-US" sz="2800" b="1" kern="1200" cap="none" spc="0" normalizeH="0" baseline="0" noProof="0" smtClean="0">
                <a:solidFill>
                  <a:srgbClr val="D60093"/>
                </a:solidFill>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稳定</a:t>
            </a:r>
            <a:r>
              <a:rPr kumimoji="1" lang="zh-CN" altLang="en-US" sz="2800" b="1" kern="1200" cap="none" spc="0" normalizeH="0" baseline="0" noProof="0" smtClean="0">
                <a:solidFill>
                  <a:srgbClr val="D60093"/>
                </a:solidFill>
                <a:latin typeface="Times New Roman" panose="02020603050405020304" pitchFamily="18" charset="0"/>
                <a:ea typeface="宋体" panose="02010600030101010101" pitchFamily="2" charset="-122"/>
                <a:cs typeface="+mn-cs"/>
              </a:rPr>
              <a:t>输出电流。</a:t>
            </a:r>
            <a:endParaRPr kumimoji="1" lang="zh-CN" altLang="en-US" sz="2800" b="1" kern="1200" cap="none" spc="0" normalizeH="0" baseline="0" noProof="0" smtClean="0">
              <a:solidFill>
                <a:srgbClr val="D60093"/>
              </a:solidFill>
              <a:latin typeface="Times New Roman" panose="02020603050405020304" pitchFamily="18" charset="0"/>
              <a:ea typeface="宋体" panose="02010600030101010101" pitchFamily="2" charset="-122"/>
              <a:cs typeface="+mn-cs"/>
            </a:endParaRPr>
          </a:p>
        </p:txBody>
      </p:sp>
      <p:sp>
        <p:nvSpPr>
          <p:cNvPr id="33808" name="Text Box 16"/>
          <p:cNvSpPr txBox="1">
            <a:spLocks noChangeArrowheads="1"/>
          </p:cNvSpPr>
          <p:nvPr/>
        </p:nvSpPr>
        <p:spPr bwMode="auto">
          <a:xfrm>
            <a:off x="3032125" y="3470275"/>
            <a:ext cx="5419725" cy="519113"/>
          </a:xfrm>
          <a:prstGeom prst="rect">
            <a:avLst/>
          </a:prstGeom>
          <a:noFill/>
          <a:ln w="9525">
            <a:noFill/>
            <a:miter lim="800000"/>
            <a:tailEnd type="none" w="med" len="lg"/>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solidFill>
                  <a:srgbClr val="666633"/>
                </a:solidFill>
                <a:latin typeface="Times New Roman" panose="02020603050405020304" pitchFamily="18" charset="0"/>
                <a:ea typeface="宋体" panose="02010600030101010101" pitchFamily="2" charset="-122"/>
                <a:cs typeface="+mn-cs"/>
              </a:rPr>
              <a:t>输出电阻</a:t>
            </a:r>
            <a:r>
              <a:rPr kumimoji="1" lang="zh-CN" altLang="en-US" sz="2800" b="1" kern="1200" cap="none" spc="0" normalizeH="0" baseline="0" noProof="0" smtClean="0">
                <a:solidFill>
                  <a:srgbClr val="66663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减小</a:t>
            </a:r>
            <a:r>
              <a:rPr kumimoji="1" lang="zh-CN" altLang="en-US" sz="2800" b="1" kern="1200" cap="none" spc="0" normalizeH="0" baseline="0" noProof="0" smtClean="0">
                <a:solidFill>
                  <a:srgbClr val="666633"/>
                </a:solidFill>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smtClean="0">
                <a:solidFill>
                  <a:srgbClr val="66663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稳定</a:t>
            </a:r>
            <a:r>
              <a:rPr kumimoji="1" lang="zh-CN" altLang="en-US" sz="2800" b="1" kern="1200" cap="none" spc="0" normalizeH="0" baseline="0" noProof="0" smtClean="0">
                <a:solidFill>
                  <a:srgbClr val="666633"/>
                </a:solidFill>
                <a:latin typeface="Times New Roman" panose="02020603050405020304" pitchFamily="18" charset="0"/>
                <a:ea typeface="宋体" panose="02010600030101010101" pitchFamily="2" charset="-122"/>
                <a:cs typeface="+mn-cs"/>
              </a:rPr>
              <a:t>输出电压。</a:t>
            </a:r>
            <a:endParaRPr kumimoji="1" lang="zh-CN" altLang="en-US" sz="2800" b="1" kern="1200" cap="none" spc="0" normalizeH="0" baseline="0" noProof="0" smtClean="0">
              <a:solidFill>
                <a:srgbClr val="666633"/>
              </a:solidFill>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794">
                                            <p:txEl>
                                              <p:charRg st="0" end="20"/>
                                            </p:txEl>
                                          </p:spTgt>
                                        </p:tgtEl>
                                        <p:attrNameLst>
                                          <p:attrName>style.visibility</p:attrName>
                                        </p:attrNameLst>
                                      </p:cBhvr>
                                      <p:to>
                                        <p:strVal val="visible"/>
                                      </p:to>
                                    </p:set>
                                    <p:animEffect transition="in" filter="wipe(left)">
                                      <p:cBhvr>
                                        <p:cTn id="7" dur="500"/>
                                        <p:tgtEl>
                                          <p:spTgt spid="33794">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000000"/>
                                          </p:val>
                                        </p:tav>
                                        <p:tav tm="100000">
                                          <p:val>
                                            <p:strVal val="#ppt_w"/>
                                          </p:val>
                                        </p:tav>
                                      </p:tavLst>
                                    </p:anim>
                                    <p:anim calcmode="lin" valueType="num">
                                      <p:cBhvr>
                                        <p:cTn id="13"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272" fill="hold" grpId="0" nodeType="clickEffect">
                                  <p:stCondLst>
                                    <p:cond delay="0"/>
                                  </p:stCondLst>
                                  <p:childTnLst>
                                    <p:set>
                                      <p:cBhvr>
                                        <p:cTn id="17" dur="1" fill="hold">
                                          <p:stCondLst>
                                            <p:cond delay="0"/>
                                          </p:stCondLst>
                                        </p:cTn>
                                        <p:tgtEl>
                                          <p:spTgt spid="33795"/>
                                        </p:tgtEl>
                                        <p:attrNameLst>
                                          <p:attrName>style.visibility</p:attrName>
                                        </p:attrNameLst>
                                      </p:cBhvr>
                                      <p:to>
                                        <p:strVal val="visible"/>
                                      </p:to>
                                    </p:set>
                                    <p:anim calcmode="lin" valueType="num">
                                      <p:cBhvr>
                                        <p:cTn id="18" dur="500" fill="hold"/>
                                        <p:tgtEl>
                                          <p:spTgt spid="33795"/>
                                        </p:tgtEl>
                                        <p:attrNameLst>
                                          <p:attrName>ppt_w</p:attrName>
                                        </p:attrNameLst>
                                      </p:cBhvr>
                                      <p:tavLst>
                                        <p:tav tm="0">
                                          <p:val>
                                            <p:strVal val="2/3*#ppt_w"/>
                                          </p:val>
                                        </p:tav>
                                        <p:tav tm="100000">
                                          <p:val>
                                            <p:strVal val="#ppt_w"/>
                                          </p:val>
                                        </p:tav>
                                      </p:tavLst>
                                    </p:anim>
                                    <p:anim calcmode="lin" valueType="num">
                                      <p:cBhvr>
                                        <p:cTn id="19" dur="500" fill="hold"/>
                                        <p:tgtEl>
                                          <p:spTgt spid="33795"/>
                                        </p:tgtEl>
                                        <p:attrNameLst>
                                          <p:attrName>ppt_h</p:attrName>
                                        </p:attrNameLst>
                                      </p:cBhvr>
                                      <p:tavLst>
                                        <p:tav tm="0">
                                          <p:val>
                                            <p:strVal val="2/3*#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272" fill="hold" grpId="0" nodeType="clickEffect">
                                  <p:stCondLst>
                                    <p:cond delay="0"/>
                                  </p:stCondLst>
                                  <p:childTnLst>
                                    <p:set>
                                      <p:cBhvr>
                                        <p:cTn id="23" dur="1" fill="hold">
                                          <p:stCondLst>
                                            <p:cond delay="0"/>
                                          </p:stCondLst>
                                        </p:cTn>
                                        <p:tgtEl>
                                          <p:spTgt spid="33806"/>
                                        </p:tgtEl>
                                        <p:attrNameLst>
                                          <p:attrName>style.visibility</p:attrName>
                                        </p:attrNameLst>
                                      </p:cBhvr>
                                      <p:to>
                                        <p:strVal val="visible"/>
                                      </p:to>
                                    </p:set>
                                    <p:anim calcmode="lin" valueType="num">
                                      <p:cBhvr>
                                        <p:cTn id="24" dur="500" fill="hold"/>
                                        <p:tgtEl>
                                          <p:spTgt spid="33806"/>
                                        </p:tgtEl>
                                        <p:attrNameLst>
                                          <p:attrName>ppt_w</p:attrName>
                                        </p:attrNameLst>
                                      </p:cBhvr>
                                      <p:tavLst>
                                        <p:tav tm="0">
                                          <p:val>
                                            <p:strVal val="2/3*#ppt_w"/>
                                          </p:val>
                                        </p:tav>
                                        <p:tav tm="100000">
                                          <p:val>
                                            <p:strVal val="#ppt_w"/>
                                          </p:val>
                                        </p:tav>
                                      </p:tavLst>
                                    </p:anim>
                                    <p:anim calcmode="lin" valueType="num">
                                      <p:cBhvr>
                                        <p:cTn id="25" dur="500" fill="hold"/>
                                        <p:tgtEl>
                                          <p:spTgt spid="33806"/>
                                        </p:tgtEl>
                                        <p:attrNameLst>
                                          <p:attrName>ppt_h</p:attrName>
                                        </p:attrNameLst>
                                      </p:cBhvr>
                                      <p:tavLst>
                                        <p:tav tm="0">
                                          <p:val>
                                            <p:strVal val="2/3*#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272" fill="hold" grpId="0" nodeType="clickEffect">
                                  <p:stCondLst>
                                    <p:cond delay="0"/>
                                  </p:stCondLst>
                                  <p:childTnLst>
                                    <p:set>
                                      <p:cBhvr>
                                        <p:cTn id="29" dur="1" fill="hold">
                                          <p:stCondLst>
                                            <p:cond delay="0"/>
                                          </p:stCondLst>
                                        </p:cTn>
                                        <p:tgtEl>
                                          <p:spTgt spid="33807"/>
                                        </p:tgtEl>
                                        <p:attrNameLst>
                                          <p:attrName>style.visibility</p:attrName>
                                        </p:attrNameLst>
                                      </p:cBhvr>
                                      <p:to>
                                        <p:strVal val="visible"/>
                                      </p:to>
                                    </p:set>
                                    <p:anim calcmode="lin" valueType="num">
                                      <p:cBhvr>
                                        <p:cTn id="30" dur="500" fill="hold"/>
                                        <p:tgtEl>
                                          <p:spTgt spid="33807"/>
                                        </p:tgtEl>
                                        <p:attrNameLst>
                                          <p:attrName>ppt_w</p:attrName>
                                        </p:attrNameLst>
                                      </p:cBhvr>
                                      <p:tavLst>
                                        <p:tav tm="0">
                                          <p:val>
                                            <p:strVal val="2/3*#ppt_w"/>
                                          </p:val>
                                        </p:tav>
                                        <p:tav tm="100000">
                                          <p:val>
                                            <p:strVal val="#ppt_w"/>
                                          </p:val>
                                        </p:tav>
                                      </p:tavLst>
                                    </p:anim>
                                    <p:anim calcmode="lin" valueType="num">
                                      <p:cBhvr>
                                        <p:cTn id="31" dur="500" fill="hold"/>
                                        <p:tgtEl>
                                          <p:spTgt spid="33807"/>
                                        </p:tgtEl>
                                        <p:attrNameLst>
                                          <p:attrName>ppt_h</p:attrName>
                                        </p:attrNameLst>
                                      </p:cBhvr>
                                      <p:tavLst>
                                        <p:tav tm="0">
                                          <p:val>
                                            <p:strVal val="2/3*#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272" fill="hold" grpId="0" nodeType="clickEffect">
                                  <p:stCondLst>
                                    <p:cond delay="0"/>
                                  </p:stCondLst>
                                  <p:childTnLst>
                                    <p:set>
                                      <p:cBhvr>
                                        <p:cTn id="35" dur="1" fill="hold">
                                          <p:stCondLst>
                                            <p:cond delay="0"/>
                                          </p:stCondLst>
                                        </p:cTn>
                                        <p:tgtEl>
                                          <p:spTgt spid="33808"/>
                                        </p:tgtEl>
                                        <p:attrNameLst>
                                          <p:attrName>style.visibility</p:attrName>
                                        </p:attrNameLst>
                                      </p:cBhvr>
                                      <p:to>
                                        <p:strVal val="visible"/>
                                      </p:to>
                                    </p:set>
                                    <p:anim calcmode="lin" valueType="num">
                                      <p:cBhvr>
                                        <p:cTn id="36" dur="500" fill="hold"/>
                                        <p:tgtEl>
                                          <p:spTgt spid="33808"/>
                                        </p:tgtEl>
                                        <p:attrNameLst>
                                          <p:attrName>ppt_w</p:attrName>
                                        </p:attrNameLst>
                                      </p:cBhvr>
                                      <p:tavLst>
                                        <p:tav tm="0">
                                          <p:val>
                                            <p:strVal val="2/3*#ppt_w"/>
                                          </p:val>
                                        </p:tav>
                                        <p:tav tm="100000">
                                          <p:val>
                                            <p:strVal val="#ppt_w"/>
                                          </p:val>
                                        </p:tav>
                                      </p:tavLst>
                                    </p:anim>
                                    <p:anim calcmode="lin" valueType="num">
                                      <p:cBhvr>
                                        <p:cTn id="37" dur="500" fill="hold"/>
                                        <p:tgtEl>
                                          <p:spTgt spid="33808"/>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uild="p"/>
      <p:bldP spid="33795" grpId="0" bldLvl="0" animBg="1"/>
      <p:bldP spid="33806" grpId="0" bldLvl="0" animBg="1"/>
      <p:bldP spid="33807" grpId="0" bldLvl="0" animBg="1"/>
      <p:bldP spid="33808" grpId="0" bldLvl="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Picture 2" descr="71"/>
          <p:cNvPicPr>
            <a:picLocks noChangeAspect="1"/>
          </p:cNvPicPr>
          <p:nvPr/>
        </p:nvPicPr>
        <p:blipFill>
          <a:blip r:embed="rId1"/>
          <a:stretch>
            <a:fillRect/>
          </a:stretch>
        </p:blipFill>
        <p:spPr>
          <a:xfrm>
            <a:off x="4211638" y="3068638"/>
            <a:ext cx="533400" cy="666750"/>
          </a:xfrm>
          <a:prstGeom prst="rect">
            <a:avLst/>
          </a:prstGeom>
          <a:noFill/>
          <a:ln w="9525">
            <a:noFill/>
          </a:ln>
        </p:spPr>
      </p:pic>
      <p:grpSp>
        <p:nvGrpSpPr>
          <p:cNvPr id="532483" name="Group 9"/>
          <p:cNvGrpSpPr/>
          <p:nvPr/>
        </p:nvGrpSpPr>
        <p:grpSpPr>
          <a:xfrm>
            <a:off x="5219700" y="1125538"/>
            <a:ext cx="3095625" cy="1655762"/>
            <a:chOff x="3288" y="709"/>
            <a:chExt cx="1950" cy="1043"/>
          </a:xfrm>
        </p:grpSpPr>
        <p:sp>
          <p:nvSpPr>
            <p:cNvPr id="532484" name="AutoShape 4"/>
            <p:cNvSpPr/>
            <p:nvPr/>
          </p:nvSpPr>
          <p:spPr>
            <a:xfrm>
              <a:off x="3288" y="709"/>
              <a:ext cx="1950" cy="1043"/>
            </a:xfrm>
            <a:prstGeom prst="cloudCallout">
              <a:avLst>
                <a:gd name="adj1" fmla="val -60051"/>
                <a:gd name="adj2" fmla="val 73588"/>
              </a:avLst>
            </a:prstGeom>
            <a:solidFill>
              <a:srgbClr val="FFFFCC"/>
            </a:solidFill>
            <a:ln w="6350" cap="flat" cmpd="sng">
              <a:solidFill>
                <a:srgbClr val="CC6600"/>
              </a:solidFill>
              <a:prstDash val="solid"/>
              <a:headEnd type="none" w="med" len="med"/>
              <a:tailEnd type="none" w="med" len="med"/>
            </a:ln>
          </p:spPr>
          <p:txBody>
            <a:bodyPr/>
            <a:p>
              <a:endParaRPr lang="zh-CN" altLang="zh-CN" sz="1600" b="1" dirty="0">
                <a:solidFill>
                  <a:srgbClr val="663300"/>
                </a:solidFill>
                <a:latin typeface="Arial" panose="020B0604020202020204" pitchFamily="34" charset="0"/>
                <a:ea typeface="楷体_GB2312" pitchFamily="49" charset="-122"/>
              </a:endParaRPr>
            </a:p>
          </p:txBody>
        </p:sp>
        <p:sp>
          <p:nvSpPr>
            <p:cNvPr id="532485" name="Rectangle 5"/>
            <p:cNvSpPr/>
            <p:nvPr/>
          </p:nvSpPr>
          <p:spPr>
            <a:xfrm>
              <a:off x="3606" y="799"/>
              <a:ext cx="1519" cy="864"/>
            </a:xfrm>
            <a:prstGeom prst="rect">
              <a:avLst/>
            </a:prstGeom>
            <a:noFill/>
            <a:ln w="9525">
              <a:noFill/>
            </a:ln>
          </p:spPr>
          <p:txBody>
            <a:bodyPr>
              <a:spAutoFit/>
            </a:bodyPr>
            <a:p>
              <a:r>
                <a:rPr lang="zh-CN" altLang="en-US" sz="2000" b="1" dirty="0">
                  <a:latin typeface="Times New Roman" panose="02020603050405020304" pitchFamily="18" charset="0"/>
                </a:rPr>
                <a:t>列表说明放大电路的反馈类型、判别方法和对放大电路性能的影响。</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grpSp>
      <p:grpSp>
        <p:nvGrpSpPr>
          <p:cNvPr id="532486" name="Group 10"/>
          <p:cNvGrpSpPr/>
          <p:nvPr/>
        </p:nvGrpSpPr>
        <p:grpSpPr>
          <a:xfrm>
            <a:off x="539750" y="981075"/>
            <a:ext cx="3348038" cy="1763713"/>
            <a:chOff x="340" y="618"/>
            <a:chExt cx="2109" cy="1111"/>
          </a:xfrm>
        </p:grpSpPr>
        <p:sp>
          <p:nvSpPr>
            <p:cNvPr id="532487" name="AutoShape 7"/>
            <p:cNvSpPr/>
            <p:nvPr/>
          </p:nvSpPr>
          <p:spPr>
            <a:xfrm>
              <a:off x="340" y="618"/>
              <a:ext cx="2109" cy="1111"/>
            </a:xfrm>
            <a:prstGeom prst="cloudCallout">
              <a:avLst>
                <a:gd name="adj1" fmla="val 55500"/>
                <a:gd name="adj2" fmla="val 80875"/>
              </a:avLst>
            </a:prstGeom>
            <a:solidFill>
              <a:srgbClr val="FFCCFF"/>
            </a:solidFill>
            <a:ln w="6350" cap="flat" cmpd="sng">
              <a:solidFill>
                <a:srgbClr val="663300"/>
              </a:solidFill>
              <a:prstDash val="solid"/>
              <a:headEnd type="none" w="med" len="med"/>
              <a:tailEnd type="none" w="med" len="med"/>
            </a:ln>
          </p:spPr>
          <p:txBody>
            <a:bodyPr/>
            <a:p>
              <a:endParaRPr lang="zh-CN" altLang="zh-CN" sz="1600" b="1" dirty="0">
                <a:solidFill>
                  <a:srgbClr val="800000"/>
                </a:solidFill>
                <a:latin typeface="Arial" panose="020B0604020202020204" pitchFamily="34" charset="0"/>
                <a:ea typeface="楷体_GB2312" pitchFamily="49" charset="-122"/>
              </a:endParaRPr>
            </a:p>
          </p:txBody>
        </p:sp>
        <p:sp>
          <p:nvSpPr>
            <p:cNvPr id="532488" name="Rectangle 8"/>
            <p:cNvSpPr/>
            <p:nvPr/>
          </p:nvSpPr>
          <p:spPr>
            <a:xfrm>
              <a:off x="612" y="731"/>
              <a:ext cx="1678" cy="864"/>
            </a:xfrm>
            <a:prstGeom prst="rect">
              <a:avLst/>
            </a:prstGeom>
            <a:noFill/>
            <a:ln w="9525">
              <a:noFill/>
            </a:ln>
          </p:spPr>
          <p:txBody>
            <a:bodyPr>
              <a:spAutoFit/>
            </a:bodyPr>
            <a:p>
              <a:r>
                <a:rPr lang="zh-CN" altLang="en-US" sz="2000" b="1" dirty="0">
                  <a:latin typeface="Times New Roman" panose="02020603050405020304" pitchFamily="18" charset="0"/>
                </a:rPr>
                <a:t>什么是反馈？直流负反馈的作用是什么？交流负反馈对放大器性能有什么影响？</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grpSp>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 to="" calcmode="lin" valueType="num">
                                      <p:cBhvr>
                                        <p:cTn id="7" dur="1" fill="hold"/>
                                        <p:tgtEl>
                                          <p:spTgt spid="44034"/>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 name="KSO_WM_UNIT_PLACING_PICTURE_USER_VIEWPORT" val="{&quot;height&quot;:435,&quot;width&quot;:4560}"/>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PP_MARK_KEY" val="90163575-3e22-4ada-a94c-8368a9ae85e3"/>
  <p:tag name="COMMONDATA" val="eyJoZGlkIjoiZjQ0NTU5NzZmNmQxZTI0ODdiM2QxYTYyNGY2NzJkYjYifQ=="/>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sample">
  <a:themeElements>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ample 1">
        <a:dk1>
          <a:srgbClr val="000066"/>
        </a:dk1>
        <a:lt1>
          <a:srgbClr val="FFFFFF"/>
        </a:lt1>
        <a:dk2>
          <a:srgbClr val="40297B"/>
        </a:dk2>
        <a:lt2>
          <a:srgbClr val="DDDDDD"/>
        </a:lt2>
        <a:accent1>
          <a:srgbClr val="35978E"/>
        </a:accent1>
        <a:accent2>
          <a:srgbClr val="1E86E4"/>
        </a:accent2>
        <a:accent3>
          <a:srgbClr val="FFFFFF"/>
        </a:accent3>
        <a:accent4>
          <a:srgbClr val="000056"/>
        </a:accent4>
        <a:accent5>
          <a:srgbClr val="AEC9C6"/>
        </a:accent5>
        <a:accent6>
          <a:srgbClr val="1A79CF"/>
        </a:accent6>
        <a:hlink>
          <a:srgbClr val="9CAA32"/>
        </a:hlink>
        <a:folHlink>
          <a:srgbClr val="ACB3D0"/>
        </a:folHlink>
      </a:clrScheme>
      <a:clrMap bg1="lt1" tx1="dk1" bg2="lt2" tx2="dk2" accent1="accent1" accent2="accent2" accent3="accent3" accent4="accent4" accent5="accent5" accent6="accent6" hlink="hlink" folHlink="folHlink"/>
    </a:extraClrScheme>
    <a:extraClrScheme>
      <a:clrScheme name="sample 2">
        <a:dk1>
          <a:srgbClr val="000066"/>
        </a:dk1>
        <a:lt1>
          <a:srgbClr val="FFFFFF"/>
        </a:lt1>
        <a:dk2>
          <a:srgbClr val="0F5ABD"/>
        </a:dk2>
        <a:lt2>
          <a:srgbClr val="DDDDDD"/>
        </a:lt2>
        <a:accent1>
          <a:srgbClr val="7061C9"/>
        </a:accent1>
        <a:accent2>
          <a:srgbClr val="53BB9B"/>
        </a:accent2>
        <a:accent3>
          <a:srgbClr val="FFFFFF"/>
        </a:accent3>
        <a:accent4>
          <a:srgbClr val="000056"/>
        </a:accent4>
        <a:accent5>
          <a:srgbClr val="BBB7E1"/>
        </a:accent5>
        <a:accent6>
          <a:srgbClr val="4AA98C"/>
        </a:accent6>
        <a:hlink>
          <a:srgbClr val="57B2D7"/>
        </a:hlink>
        <a:folHlink>
          <a:srgbClr val="BCC8AC"/>
        </a:folHlink>
      </a:clrScheme>
      <a:clrMap bg1="lt1" tx1="dk1" bg2="lt2" tx2="dk2" accent1="accent1" accent2="accent2" accent3="accent3" accent4="accent4" accent5="accent5" accent6="accent6" hlink="hlink" folHlink="folHlink"/>
    </a:extraClrScheme>
    <a:extraClrScheme>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17042</Words>
  <Application>WPS 演示</Application>
  <PresentationFormat>全屏显示(4:3)</PresentationFormat>
  <Paragraphs>5473</Paragraphs>
  <Slides>127</Slides>
  <Notes>0</Notes>
  <HiddenSlides>0</HiddenSlides>
  <MMClips>0</MMClips>
  <ScaleCrop>false</ScaleCrop>
  <HeadingPairs>
    <vt:vector size="8" baseType="variant">
      <vt:variant>
        <vt:lpstr>已用的字体</vt:lpstr>
      </vt:variant>
      <vt:variant>
        <vt:i4>23</vt:i4>
      </vt:variant>
      <vt:variant>
        <vt:lpstr>主题</vt:lpstr>
      </vt:variant>
      <vt:variant>
        <vt:i4>1</vt:i4>
      </vt:variant>
      <vt:variant>
        <vt:lpstr>嵌入 OLE 服务器</vt:lpstr>
      </vt:variant>
      <vt:variant>
        <vt:i4>485</vt:i4>
      </vt:variant>
      <vt:variant>
        <vt:lpstr>幻灯片标题</vt:lpstr>
      </vt:variant>
      <vt:variant>
        <vt:i4>127</vt:i4>
      </vt:variant>
    </vt:vector>
  </HeadingPairs>
  <TitlesOfParts>
    <vt:vector size="636" baseType="lpstr">
      <vt:lpstr>Arial</vt:lpstr>
      <vt:lpstr>宋体</vt:lpstr>
      <vt:lpstr>Wingdings</vt:lpstr>
      <vt:lpstr>Verdana</vt:lpstr>
      <vt:lpstr>Times New Roman</vt:lpstr>
      <vt:lpstr>楷体</vt:lpstr>
      <vt:lpstr>华文楷体</vt:lpstr>
      <vt:lpstr>微软雅黑</vt:lpstr>
      <vt:lpstr>幼圆</vt:lpstr>
      <vt:lpstr>楷体_GB2312</vt:lpstr>
      <vt:lpstr>新宋体</vt:lpstr>
      <vt:lpstr>Symbol</vt:lpstr>
      <vt:lpstr>方正琥珀繁体</vt:lpstr>
      <vt:lpstr>隶书</vt:lpstr>
      <vt:lpstr>Arial Unicode MS</vt:lpstr>
      <vt:lpstr>Wingdings 3</vt:lpstr>
      <vt:lpstr>Symbol</vt:lpstr>
      <vt:lpstr>Wingdings 2</vt:lpstr>
      <vt:lpstr>Wingdings</vt:lpstr>
      <vt:lpstr>黑体</vt:lpstr>
      <vt:lpstr>_x000B__x000C_</vt:lpstr>
      <vt:lpstr>Times New Roman</vt:lpstr>
      <vt:lpstr>Segoe Print</vt:lpstr>
      <vt:lpstr>sample</vt:lpstr>
      <vt:lpstr>Equation.3</vt:lpstr>
      <vt:lpstr>Word.Picture.8</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Equation.3</vt:lpstr>
      <vt:lpstr>Equation.3</vt:lpstr>
      <vt:lpstr>Equation.3</vt:lpstr>
      <vt:lpstr>Equation.DSMT4</vt:lpstr>
      <vt:lpstr>Equation.DSMT4</vt:lpstr>
      <vt:lpstr>Equation.DSMT4</vt:lpstr>
      <vt:lpstr>Equation.DSMT4</vt:lpstr>
      <vt:lpstr>Equation.DSMT4</vt:lpstr>
      <vt:lpstr>Equation.3</vt:lpstr>
      <vt:lpstr>Equation.3</vt:lpstr>
      <vt:lpstr>Equation.DSMT4</vt:lpstr>
      <vt:lpstr>Equation.3</vt:lpstr>
      <vt:lpstr>Equation.3</vt:lpstr>
      <vt:lpstr>Equation.3</vt:lpstr>
      <vt:lpstr>Equation.3</vt:lpstr>
      <vt:lpstr>Equation.3</vt:lpstr>
      <vt:lpstr>Equation.3</vt:lpstr>
      <vt:lpstr>Equation.DSMT4</vt:lpstr>
      <vt:lpstr>Equation.DSMT4</vt:lpstr>
      <vt:lpstr>Equation.3</vt:lpstr>
      <vt:lpstr>Equation.3</vt:lpstr>
      <vt:lpstr>Equation.3</vt:lpstr>
      <vt:lpstr>Equation.DSMT4</vt:lpstr>
      <vt:lpstr>Equation.DSMT4</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MS_ClipArt_Gallery.2</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Equation.DSMT4</vt:lpstr>
      <vt:lpstr>Equation.DSMT4</vt:lpstr>
      <vt:lpstr>Equation.3</vt:lpstr>
      <vt:lpstr>Equation.DSMT4</vt:lpstr>
      <vt:lpstr>Equation.3</vt:lpstr>
      <vt:lpstr>Equation.3</vt:lpstr>
      <vt:lpstr>Equation.3</vt:lpstr>
      <vt:lpstr>Equation.3</vt:lpstr>
      <vt:lpstr>Equation.3</vt:lpstr>
      <vt:lpstr>Equation.3</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Word.Document.8</vt:lpstr>
      <vt:lpstr>Paint.Picture</vt:lpstr>
      <vt:lpstr>Word.Document.8</vt:lpstr>
      <vt:lpstr>Equation.3</vt:lpstr>
      <vt:lpstr>Equation.3</vt:lpstr>
      <vt:lpstr>Equation.3</vt:lpstr>
      <vt:lpstr>Paint.Picture</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Paint.Picture</vt:lpstr>
      <vt:lpstr>Paint.Picture</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Equation.DSMT4</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Word.Document.8</vt:lpstr>
      <vt:lpstr>Equation.3</vt:lpstr>
      <vt:lpstr>Equation.3</vt:lpstr>
      <vt:lpstr>Equation.3</vt:lpstr>
      <vt:lpstr>Equation.3</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Paint.Picture</vt:lpstr>
      <vt:lpstr>Equation.3</vt:lpstr>
      <vt:lpstr>Equation.DSMT4</vt:lpstr>
      <vt:lpstr>Equation.DSMT4</vt:lpstr>
      <vt:lpstr>Equation.DSMT4</vt:lpstr>
      <vt:lpstr>Equation.3</vt:lpstr>
      <vt:lpstr>Equation.3</vt:lpstr>
      <vt:lpstr>Equation.DSMT4</vt:lpstr>
      <vt:lpstr>Equation.DSMT4</vt:lpstr>
      <vt:lpstr>Equation.3</vt:lpstr>
      <vt:lpstr>Equation.3</vt:lpstr>
      <vt:lpstr>Equation.3</vt:lpstr>
      <vt:lpstr>Equation.3</vt:lpstr>
      <vt:lpstr>Word.Document.8</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Word.Document.8</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第8章 放大器及应用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Sung Ha, Park</dc:creator>
  <cp:lastModifiedBy>阮友光</cp:lastModifiedBy>
  <cp:revision>243</cp:revision>
  <dcterms:created xsi:type="dcterms:W3CDTF">2004-08-26T06:30:00Z</dcterms:created>
  <dcterms:modified xsi:type="dcterms:W3CDTF">2023-07-14T05:45:03Z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FADEBB04ECA845BB9ABBE82A36A8D41E_13</vt:lpwstr>
  </property>
  <property fmtid="{D5CDD505-2E9C-101B-9397-08002B2CF9AE}" pid="3" name="KSOProductBuildVer">
    <vt:lpwstr>2052-11.1.0.14309</vt:lpwstr>
  </property>
</Properties>
</file>